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12" r:id="rId4"/>
    <p:sldId id="413" r:id="rId5"/>
    <p:sldId id="410" r:id="rId6"/>
    <p:sldId id="417" r:id="rId7"/>
    <p:sldId id="418" r:id="rId8"/>
    <p:sldId id="419" r:id="rId9"/>
    <p:sldId id="414" r:id="rId10"/>
    <p:sldId id="420" r:id="rId11"/>
    <p:sldId id="421" r:id="rId12"/>
    <p:sldId id="422" r:id="rId13"/>
    <p:sldId id="415" r:id="rId14"/>
    <p:sldId id="423" r:id="rId15"/>
    <p:sldId id="424" r:id="rId16"/>
    <p:sldId id="425" r:id="rId17"/>
    <p:sldId id="416" r:id="rId18"/>
    <p:sldId id="426" r:id="rId19"/>
    <p:sldId id="427" r:id="rId20"/>
    <p:sldId id="428" r:id="rId21"/>
    <p:sldId id="41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84954"/>
    <a:srgbClr val="FBE9D3"/>
    <a:srgbClr val="FDECD8"/>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4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defRPr kumimoji="0" lang="zh-CN" altLang="en-US" sz="18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defRPr sz="1600" u="none" strike="noStrike" kern="1200" cap="none" spc="150" normalizeH="0" baseline="0">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tabLst>
                <a:tab pos="1609725" algn="l"/>
                <a:tab pos="1609725" algn="l"/>
                <a:tab pos="1609725" algn="l"/>
                <a:tab pos="1609725" algn="l"/>
              </a:tabLst>
              <a:defRPr sz="1600" u="none" strike="noStrike" kern="1200" cap="none" spc="150" normalizeH="0" baseline="0">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defRPr sz="1600" u="none" strike="noStrike" kern="1200" cap="none" spc="150" normalizeH="0" baseline="0">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defRPr sz="1400" u="none" strike="noStrike" kern="1200" cap="none" spc="150" normalizeH="0" baseline="0">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2000" b="1" i="0" u="none" strike="noStrike" kern="1200" cap="none" spc="200" normalizeH="0" baseline="0" noProof="1" dirty="0">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DECD8"/>
            </a:gs>
            <a:gs pos="100000">
              <a:srgbClr val="FBE9D3"/>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3.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2.xml"/><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4.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6.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0.xml"/><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1.xml"/><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8.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9.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0.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111058" y="2966720"/>
            <a:ext cx="796925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小清新水果招商方案</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1058" y="2354580"/>
            <a:ext cx="7969250" cy="460375"/>
          </a:xfrm>
          <a:prstGeom prst="rect">
            <a:avLst/>
          </a:prstGeom>
          <a:noFill/>
        </p:spPr>
        <p:txBody>
          <a:bodyPr wrap="square" rtlCol="0">
            <a:spAutoFit/>
          </a:bodyPr>
          <a:p>
            <a:pPr algn="ctr"/>
            <a:r>
              <a:rPr lang="zh-CN" altLang="en-US" sz="2400" b="1">
                <a:solidFill>
                  <a:srgbClr val="F84954"/>
                </a:solidFill>
                <a:latin typeface="汉仪正圆-55W" panose="00020600040101010101" charset="-122"/>
                <a:ea typeface="汉仪正圆-55W" panose="00020600040101010101" charset="-122"/>
              </a:rPr>
              <a:t>Small fresh fruit investment scheme</a:t>
            </a:r>
            <a:endParaRPr lang="zh-CN" altLang="en-US" sz="24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398145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1058" y="4347845"/>
            <a:ext cx="796925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17" name="图片 16" descr="摄图网_401578916_车厘子 樱桃水彩手绘（非企业商用）"/>
          <p:cNvPicPr>
            <a:picLocks noChangeAspect="1"/>
          </p:cNvPicPr>
          <p:nvPr/>
        </p:nvPicPr>
        <p:blipFill>
          <a:blip r:embed="rId4"/>
          <a:stretch>
            <a:fillRect/>
          </a:stretch>
        </p:blipFill>
        <p:spPr>
          <a:xfrm>
            <a:off x="5382895" y="929005"/>
            <a:ext cx="1425575" cy="1425575"/>
          </a:xfrm>
          <a:prstGeom prst="rect">
            <a:avLst/>
          </a:prstGeom>
        </p:spPr>
      </p:pic>
      <p:grpSp>
        <p:nvGrpSpPr>
          <p:cNvPr id="20" name="组合 19"/>
          <p:cNvGrpSpPr/>
          <p:nvPr/>
        </p:nvGrpSpPr>
        <p:grpSpPr>
          <a:xfrm>
            <a:off x="4196715" y="5206365"/>
            <a:ext cx="3699510" cy="364490"/>
            <a:chOff x="6359" y="8099"/>
            <a:chExt cx="5826" cy="574"/>
          </a:xfrm>
        </p:grpSpPr>
        <p:sp>
          <p:nvSpPr>
            <p:cNvPr id="18" name="圆角矩形 17"/>
            <p:cNvSpPr/>
            <p:nvPr/>
          </p:nvSpPr>
          <p:spPr>
            <a:xfrm>
              <a:off x="6359" y="8099"/>
              <a:ext cx="2800" cy="575"/>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汇报人：</a:t>
              </a:r>
              <a:r>
                <a:rPr lang="en-US" altLang="zh-CN" sz="1400" b="1">
                  <a:latin typeface="汉仪正圆-55W" panose="00020600040101010101" charset="-122"/>
                  <a:ea typeface="汉仪正圆-55W" panose="00020600040101010101" charset="-122"/>
                  <a:cs typeface="汉仪正圆-55W" panose="00020600040101010101" charset="-122"/>
                </a:rPr>
                <a:t>XXX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
          <p:nvSpPr>
            <p:cNvPr id="19" name="圆角矩形 18"/>
            <p:cNvSpPr/>
            <p:nvPr/>
          </p:nvSpPr>
          <p:spPr>
            <a:xfrm>
              <a:off x="9385" y="8099"/>
              <a:ext cx="2800" cy="575"/>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日期：</a:t>
              </a:r>
              <a:r>
                <a:rPr lang="en-US" altLang="zh-CN" sz="1400" b="1">
                  <a:latin typeface="汉仪正圆-55W" panose="00020600040101010101" charset="-122"/>
                  <a:ea typeface="汉仪正圆-55W" panose="00020600040101010101" charset="-122"/>
                  <a:cs typeface="汉仪正圆-55W" panose="00020600040101010101" charset="-122"/>
                </a:rPr>
                <a:t>20</a:t>
              </a:r>
              <a:r>
                <a:rPr lang="en-US" altLang="zh-CN" sz="1400" b="1">
                  <a:latin typeface="汉仪正圆-55W" panose="00020600040101010101" charset="-122"/>
                  <a:ea typeface="汉仪正圆-55W" panose="00020600040101010101" charset="-122"/>
                  <a:cs typeface="汉仪正圆-55W" panose="00020600040101010101" charset="-122"/>
                </a:rPr>
                <a:t>XX.0X</a:t>
              </a:r>
              <a:endParaRPr lang="en-US" altLang="zh-CN" sz="1400" b="1">
                <a:latin typeface="汉仪正圆-55W" panose="00020600040101010101" charset="-122"/>
                <a:ea typeface="汉仪正圆-55W" panose="00020600040101010101" charset="-122"/>
                <a:cs typeface="汉仪正圆-55W" panose="00020600040101010101"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0.70"/>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animBg="1"/>
      <p:bldP spid="16" grpId="0"/>
      <p:bldP spid="14" grpId="1"/>
      <p:bldP spid="13" grpId="1"/>
      <p:bldP spid="15" grpId="1" animBg="1"/>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项目情况介绍</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910820-F113B7B3"/>
          <p:cNvPicPr>
            <a:picLocks noChangeAspect="1"/>
          </p:cNvPicPr>
          <p:nvPr/>
        </p:nvPicPr>
        <p:blipFill>
          <a:blip r:embed="rId3"/>
          <a:stretch>
            <a:fillRect/>
          </a:stretch>
        </p:blipFill>
        <p:spPr>
          <a:xfrm>
            <a:off x="6814185" y="1726565"/>
            <a:ext cx="4090035" cy="4090035"/>
          </a:xfrm>
          <a:prstGeom prst="rect">
            <a:avLst/>
          </a:prstGeom>
        </p:spPr>
      </p:pic>
      <p:cxnSp>
        <p:nvCxnSpPr>
          <p:cNvPr id="4" name="肘形连接符 3"/>
          <p:cNvCxnSpPr/>
          <p:nvPr/>
        </p:nvCxnSpPr>
        <p:spPr>
          <a:xfrm rot="10800000">
            <a:off x="5873115" y="2967990"/>
            <a:ext cx="2095500" cy="1031875"/>
          </a:xfrm>
          <a:prstGeom prst="bentConnector3">
            <a:avLst>
              <a:gd name="adj1" fmla="val 49970"/>
            </a:avLst>
          </a:prstGeom>
          <a:ln w="28575">
            <a:solidFill>
              <a:srgbClr val="F84954"/>
            </a:solidFill>
          </a:ln>
        </p:spPr>
        <p:style>
          <a:lnRef idx="1">
            <a:schemeClr val="accent1"/>
          </a:lnRef>
          <a:fillRef idx="0">
            <a:schemeClr val="accent1"/>
          </a:fillRef>
          <a:effectRef idx="0">
            <a:schemeClr val="accent1"/>
          </a:effectRef>
          <a:fontRef idx="minor">
            <a:schemeClr val="tx1"/>
          </a:fontRef>
        </p:style>
      </p:cxnSp>
      <p:grpSp>
        <p:nvGrpSpPr>
          <p:cNvPr id="20" name="组合 8"/>
          <p:cNvGrpSpPr/>
          <p:nvPr/>
        </p:nvGrpSpPr>
        <p:grpSpPr>
          <a:xfrm>
            <a:off x="5271135" y="2649220"/>
            <a:ext cx="603250" cy="603250"/>
            <a:chOff x="10025" y="3497"/>
            <a:chExt cx="950" cy="950"/>
          </a:xfrm>
        </p:grpSpPr>
        <p:sp>
          <p:nvSpPr>
            <p:cNvPr id="21" name="圆角矩形 20"/>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iconfont-10605-5153676"/>
            <p:cNvSpPr>
              <a:spLocks noChangeAspect="1"/>
            </p:cNvSpPr>
            <p:nvPr/>
          </p:nvSpPr>
          <p:spPr bwMode="auto">
            <a:xfrm>
              <a:off x="10314" y="3755"/>
              <a:ext cx="370" cy="434"/>
            </a:xfrm>
            <a:custGeom>
              <a:avLst/>
              <a:gdLst>
                <a:gd name="connsiteX0" fmla="*/ 431779 w 516071"/>
                <a:gd name="connsiteY0" fmla="*/ 371015 h 604145"/>
                <a:gd name="connsiteX1" fmla="*/ 441670 w 516071"/>
                <a:gd name="connsiteY1" fmla="*/ 371673 h 604145"/>
                <a:gd name="connsiteX2" fmla="*/ 471871 w 516071"/>
                <a:gd name="connsiteY2" fmla="*/ 451602 h 604145"/>
                <a:gd name="connsiteX3" fmla="*/ 464881 w 516071"/>
                <a:gd name="connsiteY3" fmla="*/ 458569 h 604145"/>
                <a:gd name="connsiteX4" fmla="*/ 457760 w 516071"/>
                <a:gd name="connsiteY4" fmla="*/ 451602 h 604145"/>
                <a:gd name="connsiteX5" fmla="*/ 431120 w 516071"/>
                <a:gd name="connsiteY5" fmla="*/ 380875 h 604145"/>
                <a:gd name="connsiteX6" fmla="*/ 431779 w 516071"/>
                <a:gd name="connsiteY6" fmla="*/ 371015 h 604145"/>
                <a:gd name="connsiteX7" fmla="*/ 400860 w 516071"/>
                <a:gd name="connsiteY7" fmla="*/ 341175 h 604145"/>
                <a:gd name="connsiteX8" fmla="*/ 422955 w 516071"/>
                <a:gd name="connsiteY8" fmla="*/ 354338 h 604145"/>
                <a:gd name="connsiteX9" fmla="*/ 424402 w 516071"/>
                <a:gd name="connsiteY9" fmla="*/ 364078 h 604145"/>
                <a:gd name="connsiteX10" fmla="*/ 418747 w 516071"/>
                <a:gd name="connsiteY10" fmla="*/ 366974 h 604145"/>
                <a:gd name="connsiteX11" fmla="*/ 414538 w 516071"/>
                <a:gd name="connsiteY11" fmla="*/ 365526 h 604145"/>
                <a:gd name="connsiteX12" fmla="*/ 394942 w 516071"/>
                <a:gd name="connsiteY12" fmla="*/ 353943 h 604145"/>
                <a:gd name="connsiteX13" fmla="*/ 391522 w 516071"/>
                <a:gd name="connsiteY13" fmla="*/ 344597 h 604145"/>
                <a:gd name="connsiteX14" fmla="*/ 400860 w 516071"/>
                <a:gd name="connsiteY14" fmla="*/ 341175 h 604145"/>
                <a:gd name="connsiteX15" fmla="*/ 365570 w 516071"/>
                <a:gd name="connsiteY15" fmla="*/ 313983 h 604145"/>
                <a:gd name="connsiteX16" fmla="*/ 375710 w 516071"/>
                <a:gd name="connsiteY16" fmla="*/ 351453 h 604145"/>
                <a:gd name="connsiteX17" fmla="*/ 363595 w 516071"/>
                <a:gd name="connsiteY17" fmla="*/ 375776 h 604145"/>
                <a:gd name="connsiteX18" fmla="*/ 344895 w 516071"/>
                <a:gd name="connsiteY18" fmla="*/ 377879 h 604145"/>
                <a:gd name="connsiteX19" fmla="*/ 286293 w 516071"/>
                <a:gd name="connsiteY19" fmla="*/ 354740 h 604145"/>
                <a:gd name="connsiteX20" fmla="*/ 286688 w 516071"/>
                <a:gd name="connsiteY20" fmla="*/ 344748 h 604145"/>
                <a:gd name="connsiteX21" fmla="*/ 296565 w 516071"/>
                <a:gd name="connsiteY21" fmla="*/ 345143 h 604145"/>
                <a:gd name="connsiteX22" fmla="*/ 337125 w 516071"/>
                <a:gd name="connsiteY22" fmla="*/ 363417 h 604145"/>
                <a:gd name="connsiteX23" fmla="*/ 324220 w 516071"/>
                <a:gd name="connsiteY23" fmla="*/ 315561 h 604145"/>
                <a:gd name="connsiteX24" fmla="*/ 270490 w 516071"/>
                <a:gd name="connsiteY24" fmla="*/ 338305 h 604145"/>
                <a:gd name="connsiteX25" fmla="*/ 211493 w 516071"/>
                <a:gd name="connsiteY25" fmla="*/ 451636 h 604145"/>
                <a:gd name="connsiteX26" fmla="*/ 211493 w 516071"/>
                <a:gd name="connsiteY26" fmla="*/ 453608 h 604145"/>
                <a:gd name="connsiteX27" fmla="*/ 252844 w 516071"/>
                <a:gd name="connsiteY27" fmla="*/ 550241 h 604145"/>
                <a:gd name="connsiteX28" fmla="*/ 350163 w 516071"/>
                <a:gd name="connsiteY28" fmla="*/ 590078 h 604145"/>
                <a:gd name="connsiteX29" fmla="*/ 488963 w 516071"/>
                <a:gd name="connsiteY29" fmla="*/ 451636 h 604145"/>
                <a:gd name="connsiteX30" fmla="*/ 365570 w 516071"/>
                <a:gd name="connsiteY30" fmla="*/ 313983 h 604145"/>
                <a:gd name="connsiteX31" fmla="*/ 220197 w 516071"/>
                <a:gd name="connsiteY31" fmla="*/ 283772 h 604145"/>
                <a:gd name="connsiteX32" fmla="*/ 229792 w 516071"/>
                <a:gd name="connsiteY32" fmla="*/ 286005 h 604145"/>
                <a:gd name="connsiteX33" fmla="*/ 242411 w 516071"/>
                <a:gd name="connsiteY33" fmla="*/ 324487 h 604145"/>
                <a:gd name="connsiteX34" fmla="*/ 235970 w 516071"/>
                <a:gd name="connsiteY34" fmla="*/ 331974 h 604145"/>
                <a:gd name="connsiteX35" fmla="*/ 235444 w 516071"/>
                <a:gd name="connsiteY35" fmla="*/ 331974 h 604145"/>
                <a:gd name="connsiteX36" fmla="*/ 228478 w 516071"/>
                <a:gd name="connsiteY36" fmla="*/ 325538 h 604145"/>
                <a:gd name="connsiteX37" fmla="*/ 217831 w 516071"/>
                <a:gd name="connsiteY37" fmla="*/ 293491 h 604145"/>
                <a:gd name="connsiteX38" fmla="*/ 220197 w 516071"/>
                <a:gd name="connsiteY38" fmla="*/ 283772 h 604145"/>
                <a:gd name="connsiteX39" fmla="*/ 207537 w 516071"/>
                <a:gd name="connsiteY39" fmla="*/ 262076 h 604145"/>
                <a:gd name="connsiteX40" fmla="*/ 216907 w 516071"/>
                <a:gd name="connsiteY40" fmla="*/ 270077 h 604145"/>
                <a:gd name="connsiteX41" fmla="*/ 217039 w 516071"/>
                <a:gd name="connsiteY41" fmla="*/ 279915 h 604145"/>
                <a:gd name="connsiteX42" fmla="*/ 212024 w 516071"/>
                <a:gd name="connsiteY42" fmla="*/ 282014 h 604145"/>
                <a:gd name="connsiteX43" fmla="*/ 207141 w 516071"/>
                <a:gd name="connsiteY43" fmla="*/ 280046 h 604145"/>
                <a:gd name="connsiteX44" fmla="*/ 199222 w 516071"/>
                <a:gd name="connsiteY44" fmla="*/ 273356 h 604145"/>
                <a:gd name="connsiteX45" fmla="*/ 197639 w 516071"/>
                <a:gd name="connsiteY45" fmla="*/ 263519 h 604145"/>
                <a:gd name="connsiteX46" fmla="*/ 207537 w 516071"/>
                <a:gd name="connsiteY46" fmla="*/ 262076 h 604145"/>
                <a:gd name="connsiteX47" fmla="*/ 136957 w 516071"/>
                <a:gd name="connsiteY47" fmla="*/ 220242 h 604145"/>
                <a:gd name="connsiteX48" fmla="*/ 14091 w 516071"/>
                <a:gd name="connsiteY48" fmla="*/ 342907 h 604145"/>
                <a:gd name="connsiteX49" fmla="*/ 136957 w 516071"/>
                <a:gd name="connsiteY49" fmla="*/ 465572 h 604145"/>
                <a:gd name="connsiteX50" fmla="*/ 197534 w 516071"/>
                <a:gd name="connsiteY50" fmla="*/ 449664 h 604145"/>
                <a:gd name="connsiteX51" fmla="*/ 259033 w 516071"/>
                <a:gd name="connsiteY51" fmla="*/ 329234 h 604145"/>
                <a:gd name="connsiteX52" fmla="*/ 187131 w 516071"/>
                <a:gd name="connsiteY52" fmla="*/ 230892 h 604145"/>
                <a:gd name="connsiteX53" fmla="*/ 186209 w 516071"/>
                <a:gd name="connsiteY53" fmla="*/ 242724 h 604145"/>
                <a:gd name="connsiteX54" fmla="*/ 168431 w 516071"/>
                <a:gd name="connsiteY54" fmla="*/ 262051 h 604145"/>
                <a:gd name="connsiteX55" fmla="*/ 156711 w 516071"/>
                <a:gd name="connsiteY55" fmla="*/ 262971 h 604145"/>
                <a:gd name="connsiteX56" fmla="*/ 116940 w 516071"/>
                <a:gd name="connsiteY56" fmla="*/ 250350 h 604145"/>
                <a:gd name="connsiteX57" fmla="*/ 115492 w 516071"/>
                <a:gd name="connsiteY57" fmla="*/ 240489 h 604145"/>
                <a:gd name="connsiteX58" fmla="*/ 125369 w 516071"/>
                <a:gd name="connsiteY58" fmla="*/ 239174 h 604145"/>
                <a:gd name="connsiteX59" fmla="*/ 146834 w 516071"/>
                <a:gd name="connsiteY59" fmla="*/ 248115 h 604145"/>
                <a:gd name="connsiteX60" fmla="*/ 145780 w 516071"/>
                <a:gd name="connsiteY60" fmla="*/ 241147 h 604145"/>
                <a:gd name="connsiteX61" fmla="*/ 147624 w 516071"/>
                <a:gd name="connsiteY61" fmla="*/ 220637 h 604145"/>
                <a:gd name="connsiteX62" fmla="*/ 136957 w 516071"/>
                <a:gd name="connsiteY62" fmla="*/ 220242 h 604145"/>
                <a:gd name="connsiteX63" fmla="*/ 290244 w 516071"/>
                <a:gd name="connsiteY63" fmla="*/ 99681 h 604145"/>
                <a:gd name="connsiteX64" fmla="*/ 198720 w 516071"/>
                <a:gd name="connsiteY64" fmla="*/ 185928 h 604145"/>
                <a:gd name="connsiteX65" fmla="*/ 189370 w 516071"/>
                <a:gd name="connsiteY65" fmla="*/ 216561 h 604145"/>
                <a:gd name="connsiteX66" fmla="*/ 272071 w 516071"/>
                <a:gd name="connsiteY66" fmla="*/ 320557 h 604145"/>
                <a:gd name="connsiteX67" fmla="*/ 320796 w 516071"/>
                <a:gd name="connsiteY67" fmla="*/ 302019 h 604145"/>
                <a:gd name="connsiteX68" fmla="*/ 290244 w 516071"/>
                <a:gd name="connsiteY68" fmla="*/ 99681 h 604145"/>
                <a:gd name="connsiteX69" fmla="*/ 377587 w 516071"/>
                <a:gd name="connsiteY69" fmla="*/ 71464 h 604145"/>
                <a:gd name="connsiteX70" fmla="*/ 341208 w 516071"/>
                <a:gd name="connsiteY70" fmla="*/ 72598 h 604145"/>
                <a:gd name="connsiteX71" fmla="*/ 382427 w 516071"/>
                <a:gd name="connsiteY71" fmla="*/ 126896 h 604145"/>
                <a:gd name="connsiteX72" fmla="*/ 477638 w 516071"/>
                <a:gd name="connsiteY72" fmla="*/ 273226 h 604145"/>
                <a:gd name="connsiteX73" fmla="*/ 430230 w 516071"/>
                <a:gd name="connsiteY73" fmla="*/ 153059 h 604145"/>
                <a:gd name="connsiteX74" fmla="*/ 410608 w 516071"/>
                <a:gd name="connsiteY74" fmla="*/ 89558 h 604145"/>
                <a:gd name="connsiteX75" fmla="*/ 377587 w 516071"/>
                <a:gd name="connsiteY75" fmla="*/ 71464 h 604145"/>
                <a:gd name="connsiteX76" fmla="*/ 393225 w 516071"/>
                <a:gd name="connsiteY76" fmla="*/ 43936 h 604145"/>
                <a:gd name="connsiteX77" fmla="*/ 345817 w 516071"/>
                <a:gd name="connsiteY77" fmla="*/ 57741 h 604145"/>
                <a:gd name="connsiteX78" fmla="*/ 421802 w 516071"/>
                <a:gd name="connsiteY78" fmla="*/ 80880 h 604145"/>
                <a:gd name="connsiteX79" fmla="*/ 444057 w 516071"/>
                <a:gd name="connsiteY79" fmla="*/ 150956 h 604145"/>
                <a:gd name="connsiteX80" fmla="*/ 481325 w 516071"/>
                <a:gd name="connsiteY80" fmla="*/ 255609 h 604145"/>
                <a:gd name="connsiteX81" fmla="*/ 468157 w 516071"/>
                <a:gd name="connsiteY81" fmla="*/ 170677 h 604145"/>
                <a:gd name="connsiteX82" fmla="*/ 447745 w 516071"/>
                <a:gd name="connsiteY82" fmla="*/ 72072 h 604145"/>
                <a:gd name="connsiteX83" fmla="*/ 393225 w 516071"/>
                <a:gd name="connsiteY83" fmla="*/ 43936 h 604145"/>
                <a:gd name="connsiteX84" fmla="*/ 316318 w 516071"/>
                <a:gd name="connsiteY84" fmla="*/ 17510 h 604145"/>
                <a:gd name="connsiteX85" fmla="*/ 305783 w 516071"/>
                <a:gd name="connsiteY85" fmla="*/ 61948 h 604145"/>
                <a:gd name="connsiteX86" fmla="*/ 300911 w 516071"/>
                <a:gd name="connsiteY86" fmla="*/ 67996 h 604145"/>
                <a:gd name="connsiteX87" fmla="*/ 173962 w 516071"/>
                <a:gd name="connsiteY87" fmla="*/ 176988 h 604145"/>
                <a:gd name="connsiteX88" fmla="*/ 159871 w 516071"/>
                <a:gd name="connsiteY88" fmla="*/ 241672 h 604145"/>
                <a:gd name="connsiteX89" fmla="*/ 161583 w 516071"/>
                <a:gd name="connsiteY89" fmla="*/ 246274 h 604145"/>
                <a:gd name="connsiteX90" fmla="*/ 166587 w 516071"/>
                <a:gd name="connsiteY90" fmla="*/ 248115 h 604145"/>
                <a:gd name="connsiteX91" fmla="*/ 172118 w 516071"/>
                <a:gd name="connsiteY91" fmla="*/ 242198 h 604145"/>
                <a:gd name="connsiteX92" fmla="*/ 185682 w 516071"/>
                <a:gd name="connsiteY92" fmla="*/ 180537 h 604145"/>
                <a:gd name="connsiteX93" fmla="*/ 294853 w 516071"/>
                <a:gd name="connsiteY93" fmla="*/ 82853 h 604145"/>
                <a:gd name="connsiteX94" fmla="*/ 297223 w 516071"/>
                <a:gd name="connsiteY94" fmla="*/ 82458 h 604145"/>
                <a:gd name="connsiteX95" fmla="*/ 301306 w 516071"/>
                <a:gd name="connsiteY95" fmla="*/ 83773 h 604145"/>
                <a:gd name="connsiteX96" fmla="*/ 304203 w 516071"/>
                <a:gd name="connsiteY96" fmla="*/ 89558 h 604145"/>
                <a:gd name="connsiteX97" fmla="*/ 350294 w 516071"/>
                <a:gd name="connsiteY97" fmla="*/ 358553 h 604145"/>
                <a:gd name="connsiteX98" fmla="*/ 356089 w 516071"/>
                <a:gd name="connsiteY98" fmla="*/ 363023 h 604145"/>
                <a:gd name="connsiteX99" fmla="*/ 358064 w 516071"/>
                <a:gd name="connsiteY99" fmla="*/ 362760 h 604145"/>
                <a:gd name="connsiteX100" fmla="*/ 362146 w 516071"/>
                <a:gd name="connsiteY100" fmla="*/ 355266 h 604145"/>
                <a:gd name="connsiteX101" fmla="*/ 326459 w 516071"/>
                <a:gd name="connsiteY101" fmla="*/ 25136 h 604145"/>
                <a:gd name="connsiteX102" fmla="*/ 313290 w 516071"/>
                <a:gd name="connsiteY102" fmla="*/ 24 h 604145"/>
                <a:gd name="connsiteX103" fmla="*/ 318557 w 516071"/>
                <a:gd name="connsiteY103" fmla="*/ 1470 h 604145"/>
                <a:gd name="connsiteX104" fmla="*/ 339364 w 516071"/>
                <a:gd name="connsiteY104" fmla="*/ 16853 h 604145"/>
                <a:gd name="connsiteX105" fmla="*/ 341339 w 516071"/>
                <a:gd name="connsiteY105" fmla="*/ 26450 h 604145"/>
                <a:gd name="connsiteX106" fmla="*/ 334755 w 516071"/>
                <a:gd name="connsiteY106" fmla="*/ 48144 h 604145"/>
                <a:gd name="connsiteX107" fmla="*/ 394279 w 516071"/>
                <a:gd name="connsiteY107" fmla="*/ 30000 h 604145"/>
                <a:gd name="connsiteX108" fmla="*/ 482247 w 516071"/>
                <a:gd name="connsiteY108" fmla="*/ 170151 h 604145"/>
                <a:gd name="connsiteX109" fmla="*/ 498840 w 516071"/>
                <a:gd name="connsiteY109" fmla="*/ 262971 h 604145"/>
                <a:gd name="connsiteX110" fmla="*/ 513458 w 516071"/>
                <a:gd name="connsiteY110" fmla="*/ 288477 h 604145"/>
                <a:gd name="connsiteX111" fmla="*/ 513853 w 516071"/>
                <a:gd name="connsiteY111" fmla="*/ 288740 h 604145"/>
                <a:gd name="connsiteX112" fmla="*/ 515301 w 516071"/>
                <a:gd name="connsiteY112" fmla="*/ 297023 h 604145"/>
                <a:gd name="connsiteX113" fmla="*/ 509112 w 516071"/>
                <a:gd name="connsiteY113" fmla="*/ 300836 h 604145"/>
                <a:gd name="connsiteX114" fmla="*/ 507005 w 516071"/>
                <a:gd name="connsiteY114" fmla="*/ 300573 h 604145"/>
                <a:gd name="connsiteX115" fmla="*/ 368467 w 516071"/>
                <a:gd name="connsiteY115" fmla="*/ 128605 h 604145"/>
                <a:gd name="connsiteX116" fmla="*/ 331068 w 516071"/>
                <a:gd name="connsiteY116" fmla="*/ 83378 h 604145"/>
                <a:gd name="connsiteX117" fmla="*/ 330936 w 516071"/>
                <a:gd name="connsiteY117" fmla="*/ 91793 h 604145"/>
                <a:gd name="connsiteX118" fmla="*/ 361883 w 516071"/>
                <a:gd name="connsiteY118" fmla="*/ 299652 h 604145"/>
                <a:gd name="connsiteX119" fmla="*/ 460255 w 516071"/>
                <a:gd name="connsiteY119" fmla="*/ 345931 h 604145"/>
                <a:gd name="connsiteX120" fmla="*/ 502923 w 516071"/>
                <a:gd name="connsiteY120" fmla="*/ 451636 h 604145"/>
                <a:gd name="connsiteX121" fmla="*/ 350163 w 516071"/>
                <a:gd name="connsiteY121" fmla="*/ 604145 h 604145"/>
                <a:gd name="connsiteX122" fmla="*/ 242967 w 516071"/>
                <a:gd name="connsiteY122" fmla="*/ 560233 h 604145"/>
                <a:gd name="connsiteX123" fmla="*/ 198061 w 516071"/>
                <a:gd name="connsiteY123" fmla="*/ 465309 h 604145"/>
                <a:gd name="connsiteX124" fmla="*/ 136957 w 516071"/>
                <a:gd name="connsiteY124" fmla="*/ 479640 h 604145"/>
                <a:gd name="connsiteX125" fmla="*/ 0 w 516071"/>
                <a:gd name="connsiteY125" fmla="*/ 342907 h 604145"/>
                <a:gd name="connsiteX126" fmla="*/ 136957 w 516071"/>
                <a:gd name="connsiteY126" fmla="*/ 206175 h 604145"/>
                <a:gd name="connsiteX127" fmla="*/ 150126 w 516071"/>
                <a:gd name="connsiteY127" fmla="*/ 206832 h 604145"/>
                <a:gd name="connsiteX128" fmla="*/ 160925 w 516071"/>
                <a:gd name="connsiteY128" fmla="*/ 171729 h 604145"/>
                <a:gd name="connsiteX129" fmla="*/ 292351 w 516071"/>
                <a:gd name="connsiteY129" fmla="*/ 56032 h 604145"/>
                <a:gd name="connsiteX130" fmla="*/ 308680 w 516071"/>
                <a:gd name="connsiteY130" fmla="*/ 2785 h 604145"/>
                <a:gd name="connsiteX131" fmla="*/ 313290 w 516071"/>
                <a:gd name="connsiteY131" fmla="*/ 24 h 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516071" h="604145">
                  <a:moveTo>
                    <a:pt x="431779" y="371015"/>
                  </a:moveTo>
                  <a:cubicBezTo>
                    <a:pt x="434681" y="368386"/>
                    <a:pt x="439164" y="368649"/>
                    <a:pt x="441670" y="371673"/>
                  </a:cubicBezTo>
                  <a:cubicBezTo>
                    <a:pt x="461189" y="393758"/>
                    <a:pt x="471871" y="422154"/>
                    <a:pt x="471871" y="451602"/>
                  </a:cubicBezTo>
                  <a:cubicBezTo>
                    <a:pt x="471871" y="455546"/>
                    <a:pt x="468706" y="458569"/>
                    <a:pt x="464881" y="458569"/>
                  </a:cubicBezTo>
                  <a:cubicBezTo>
                    <a:pt x="460925" y="458569"/>
                    <a:pt x="457760" y="455546"/>
                    <a:pt x="457760" y="451602"/>
                  </a:cubicBezTo>
                  <a:cubicBezTo>
                    <a:pt x="457760" y="425572"/>
                    <a:pt x="448396" y="400463"/>
                    <a:pt x="431120" y="380875"/>
                  </a:cubicBezTo>
                  <a:cubicBezTo>
                    <a:pt x="428614" y="377983"/>
                    <a:pt x="428878" y="373513"/>
                    <a:pt x="431779" y="371015"/>
                  </a:cubicBezTo>
                  <a:close/>
                  <a:moveTo>
                    <a:pt x="400860" y="341175"/>
                  </a:moveTo>
                  <a:cubicBezTo>
                    <a:pt x="408620" y="344729"/>
                    <a:pt x="415985" y="349204"/>
                    <a:pt x="422955" y="354338"/>
                  </a:cubicBezTo>
                  <a:cubicBezTo>
                    <a:pt x="425980" y="356575"/>
                    <a:pt x="426638" y="361051"/>
                    <a:pt x="424402" y="364078"/>
                  </a:cubicBezTo>
                  <a:cubicBezTo>
                    <a:pt x="422955" y="365921"/>
                    <a:pt x="420851" y="366974"/>
                    <a:pt x="418747" y="366974"/>
                  </a:cubicBezTo>
                  <a:cubicBezTo>
                    <a:pt x="417300" y="366974"/>
                    <a:pt x="415853" y="366448"/>
                    <a:pt x="414538" y="365526"/>
                  </a:cubicBezTo>
                  <a:cubicBezTo>
                    <a:pt x="408488" y="361051"/>
                    <a:pt x="401912" y="357102"/>
                    <a:pt x="394942" y="353943"/>
                  </a:cubicBezTo>
                  <a:cubicBezTo>
                    <a:pt x="391522" y="352363"/>
                    <a:pt x="389944" y="348151"/>
                    <a:pt x="391522" y="344597"/>
                  </a:cubicBezTo>
                  <a:cubicBezTo>
                    <a:pt x="393100" y="341175"/>
                    <a:pt x="397309" y="339595"/>
                    <a:pt x="400860" y="341175"/>
                  </a:cubicBezTo>
                  <a:close/>
                  <a:moveTo>
                    <a:pt x="365570" y="313983"/>
                  </a:moveTo>
                  <a:cubicBezTo>
                    <a:pt x="368599" y="326078"/>
                    <a:pt x="372023" y="338437"/>
                    <a:pt x="375710" y="351453"/>
                  </a:cubicBezTo>
                  <a:cubicBezTo>
                    <a:pt x="378476" y="361445"/>
                    <a:pt x="373077" y="371963"/>
                    <a:pt x="363595" y="375776"/>
                  </a:cubicBezTo>
                  <a:cubicBezTo>
                    <a:pt x="363068" y="375907"/>
                    <a:pt x="350163" y="377879"/>
                    <a:pt x="344895" y="377879"/>
                  </a:cubicBezTo>
                  <a:cubicBezTo>
                    <a:pt x="328961" y="377879"/>
                    <a:pt x="304466" y="374198"/>
                    <a:pt x="286293" y="354740"/>
                  </a:cubicBezTo>
                  <a:cubicBezTo>
                    <a:pt x="283659" y="351848"/>
                    <a:pt x="283791" y="347378"/>
                    <a:pt x="286688" y="344748"/>
                  </a:cubicBezTo>
                  <a:cubicBezTo>
                    <a:pt x="289454" y="342119"/>
                    <a:pt x="293931" y="342250"/>
                    <a:pt x="296565" y="345143"/>
                  </a:cubicBezTo>
                  <a:cubicBezTo>
                    <a:pt x="308549" y="357895"/>
                    <a:pt x="324351" y="362234"/>
                    <a:pt x="337125" y="363417"/>
                  </a:cubicBezTo>
                  <a:cubicBezTo>
                    <a:pt x="336994" y="363023"/>
                    <a:pt x="328039" y="330811"/>
                    <a:pt x="324220" y="315561"/>
                  </a:cubicBezTo>
                  <a:cubicBezTo>
                    <a:pt x="304993" y="319242"/>
                    <a:pt x="286557" y="326999"/>
                    <a:pt x="270490" y="338305"/>
                  </a:cubicBezTo>
                  <a:cubicBezTo>
                    <a:pt x="233617" y="364206"/>
                    <a:pt x="211493" y="406672"/>
                    <a:pt x="211493" y="451636"/>
                  </a:cubicBezTo>
                  <a:cubicBezTo>
                    <a:pt x="211493" y="452162"/>
                    <a:pt x="211493" y="453477"/>
                    <a:pt x="211493" y="453608"/>
                  </a:cubicBezTo>
                  <a:cubicBezTo>
                    <a:pt x="212020" y="490158"/>
                    <a:pt x="226769" y="524472"/>
                    <a:pt x="252844" y="550241"/>
                  </a:cubicBezTo>
                  <a:cubicBezTo>
                    <a:pt x="278919" y="576010"/>
                    <a:pt x="313553" y="590078"/>
                    <a:pt x="350163" y="590078"/>
                  </a:cubicBezTo>
                  <a:cubicBezTo>
                    <a:pt x="426674" y="590078"/>
                    <a:pt x="488963" y="528022"/>
                    <a:pt x="488963" y="451636"/>
                  </a:cubicBezTo>
                  <a:cubicBezTo>
                    <a:pt x="488963" y="380246"/>
                    <a:pt x="435497" y="321608"/>
                    <a:pt x="365570" y="313983"/>
                  </a:cubicBezTo>
                  <a:close/>
                  <a:moveTo>
                    <a:pt x="220197" y="283772"/>
                  </a:moveTo>
                  <a:cubicBezTo>
                    <a:pt x="223483" y="281802"/>
                    <a:pt x="227821" y="282721"/>
                    <a:pt x="229792" y="286005"/>
                  </a:cubicBezTo>
                  <a:cubicBezTo>
                    <a:pt x="237022" y="297563"/>
                    <a:pt x="241360" y="310828"/>
                    <a:pt x="242411" y="324487"/>
                  </a:cubicBezTo>
                  <a:cubicBezTo>
                    <a:pt x="242674" y="328296"/>
                    <a:pt x="239782" y="331711"/>
                    <a:pt x="235970" y="331974"/>
                  </a:cubicBezTo>
                  <a:cubicBezTo>
                    <a:pt x="235839" y="331974"/>
                    <a:pt x="235576" y="331974"/>
                    <a:pt x="235444" y="331974"/>
                  </a:cubicBezTo>
                  <a:cubicBezTo>
                    <a:pt x="231764" y="331974"/>
                    <a:pt x="228741" y="329216"/>
                    <a:pt x="228478" y="325538"/>
                  </a:cubicBezTo>
                  <a:cubicBezTo>
                    <a:pt x="227558" y="314243"/>
                    <a:pt x="223877" y="303079"/>
                    <a:pt x="217831" y="293491"/>
                  </a:cubicBezTo>
                  <a:cubicBezTo>
                    <a:pt x="215859" y="290208"/>
                    <a:pt x="216911" y="285873"/>
                    <a:pt x="220197" y="283772"/>
                  </a:cubicBezTo>
                  <a:close/>
                  <a:moveTo>
                    <a:pt x="207537" y="262076"/>
                  </a:moveTo>
                  <a:cubicBezTo>
                    <a:pt x="210836" y="264437"/>
                    <a:pt x="214004" y="267191"/>
                    <a:pt x="216907" y="270077"/>
                  </a:cubicBezTo>
                  <a:cubicBezTo>
                    <a:pt x="219679" y="272701"/>
                    <a:pt x="219811" y="277160"/>
                    <a:pt x="217039" y="279915"/>
                  </a:cubicBezTo>
                  <a:cubicBezTo>
                    <a:pt x="215720" y="281358"/>
                    <a:pt x="213872" y="282014"/>
                    <a:pt x="212024" y="282014"/>
                  </a:cubicBezTo>
                  <a:cubicBezTo>
                    <a:pt x="210309" y="282014"/>
                    <a:pt x="208461" y="281358"/>
                    <a:pt x="207141" y="280046"/>
                  </a:cubicBezTo>
                  <a:cubicBezTo>
                    <a:pt x="204633" y="277554"/>
                    <a:pt x="201994" y="275324"/>
                    <a:pt x="199222" y="273356"/>
                  </a:cubicBezTo>
                  <a:cubicBezTo>
                    <a:pt x="196055" y="270995"/>
                    <a:pt x="195395" y="266667"/>
                    <a:pt x="197639" y="263519"/>
                  </a:cubicBezTo>
                  <a:cubicBezTo>
                    <a:pt x="200014" y="260371"/>
                    <a:pt x="204370" y="259715"/>
                    <a:pt x="207537" y="262076"/>
                  </a:cubicBezTo>
                  <a:close/>
                  <a:moveTo>
                    <a:pt x="136957" y="220242"/>
                  </a:moveTo>
                  <a:cubicBezTo>
                    <a:pt x="69137" y="220242"/>
                    <a:pt x="14091" y="275198"/>
                    <a:pt x="14091" y="342907"/>
                  </a:cubicBezTo>
                  <a:cubicBezTo>
                    <a:pt x="14091" y="410616"/>
                    <a:pt x="69137" y="465572"/>
                    <a:pt x="136957" y="465572"/>
                  </a:cubicBezTo>
                  <a:cubicBezTo>
                    <a:pt x="158291" y="465572"/>
                    <a:pt x="179098" y="460182"/>
                    <a:pt x="197534" y="449664"/>
                  </a:cubicBezTo>
                  <a:cubicBezTo>
                    <a:pt x="198061" y="402202"/>
                    <a:pt x="220975" y="357633"/>
                    <a:pt x="259033" y="329234"/>
                  </a:cubicBezTo>
                  <a:cubicBezTo>
                    <a:pt x="254293" y="286110"/>
                    <a:pt x="226638" y="248509"/>
                    <a:pt x="187131" y="230892"/>
                  </a:cubicBezTo>
                  <a:cubicBezTo>
                    <a:pt x="186604" y="235230"/>
                    <a:pt x="186341" y="239306"/>
                    <a:pt x="186209" y="242724"/>
                  </a:cubicBezTo>
                  <a:cubicBezTo>
                    <a:pt x="185814" y="252716"/>
                    <a:pt x="178176" y="260868"/>
                    <a:pt x="168431" y="262051"/>
                  </a:cubicBezTo>
                  <a:cubicBezTo>
                    <a:pt x="167509" y="262182"/>
                    <a:pt x="163032" y="262971"/>
                    <a:pt x="156711" y="262971"/>
                  </a:cubicBezTo>
                  <a:cubicBezTo>
                    <a:pt x="146307" y="262971"/>
                    <a:pt x="130899" y="260868"/>
                    <a:pt x="116940" y="250350"/>
                  </a:cubicBezTo>
                  <a:cubicBezTo>
                    <a:pt x="113780" y="247983"/>
                    <a:pt x="113253" y="243645"/>
                    <a:pt x="115492" y="240489"/>
                  </a:cubicBezTo>
                  <a:cubicBezTo>
                    <a:pt x="117862" y="237465"/>
                    <a:pt x="122208" y="236808"/>
                    <a:pt x="125369" y="239174"/>
                  </a:cubicBezTo>
                  <a:cubicBezTo>
                    <a:pt x="132348" y="244433"/>
                    <a:pt x="139986" y="246931"/>
                    <a:pt x="146834" y="248115"/>
                  </a:cubicBezTo>
                  <a:cubicBezTo>
                    <a:pt x="146044" y="245880"/>
                    <a:pt x="145780" y="243645"/>
                    <a:pt x="145780" y="241147"/>
                  </a:cubicBezTo>
                  <a:cubicBezTo>
                    <a:pt x="146044" y="235362"/>
                    <a:pt x="146571" y="228394"/>
                    <a:pt x="147624" y="220637"/>
                  </a:cubicBezTo>
                  <a:cubicBezTo>
                    <a:pt x="144068" y="220374"/>
                    <a:pt x="140513" y="220242"/>
                    <a:pt x="136957" y="220242"/>
                  </a:cubicBezTo>
                  <a:close/>
                  <a:moveTo>
                    <a:pt x="290244" y="99681"/>
                  </a:moveTo>
                  <a:cubicBezTo>
                    <a:pt x="245996" y="117299"/>
                    <a:pt x="215181" y="146354"/>
                    <a:pt x="198720" y="185928"/>
                  </a:cubicBezTo>
                  <a:cubicBezTo>
                    <a:pt x="194242" y="196709"/>
                    <a:pt x="191213" y="207095"/>
                    <a:pt x="189370" y="216561"/>
                  </a:cubicBezTo>
                  <a:cubicBezTo>
                    <a:pt x="233091" y="234704"/>
                    <a:pt x="264433" y="274278"/>
                    <a:pt x="272071" y="320557"/>
                  </a:cubicBezTo>
                  <a:cubicBezTo>
                    <a:pt x="287083" y="311616"/>
                    <a:pt x="303676" y="305306"/>
                    <a:pt x="320796" y="302019"/>
                  </a:cubicBezTo>
                  <a:cubicBezTo>
                    <a:pt x="300911" y="221557"/>
                    <a:pt x="290639" y="153717"/>
                    <a:pt x="290244" y="99681"/>
                  </a:cubicBezTo>
                  <a:close/>
                  <a:moveTo>
                    <a:pt x="377587" y="71464"/>
                  </a:moveTo>
                  <a:cubicBezTo>
                    <a:pt x="365010" y="69475"/>
                    <a:pt x="351874" y="70691"/>
                    <a:pt x="341208" y="72598"/>
                  </a:cubicBezTo>
                  <a:cubicBezTo>
                    <a:pt x="357801" y="80486"/>
                    <a:pt x="378608" y="96263"/>
                    <a:pt x="382427" y="126896"/>
                  </a:cubicBezTo>
                  <a:cubicBezTo>
                    <a:pt x="385455" y="152796"/>
                    <a:pt x="401390" y="232206"/>
                    <a:pt x="477638" y="273226"/>
                  </a:cubicBezTo>
                  <a:cubicBezTo>
                    <a:pt x="441687" y="231549"/>
                    <a:pt x="435366" y="188689"/>
                    <a:pt x="430230" y="153059"/>
                  </a:cubicBezTo>
                  <a:cubicBezTo>
                    <a:pt x="426543" y="127685"/>
                    <a:pt x="423250" y="105729"/>
                    <a:pt x="410608" y="89558"/>
                  </a:cubicBezTo>
                  <a:cubicBezTo>
                    <a:pt x="402180" y="78646"/>
                    <a:pt x="390163" y="73452"/>
                    <a:pt x="377587" y="71464"/>
                  </a:cubicBezTo>
                  <a:close/>
                  <a:moveTo>
                    <a:pt x="393225" y="43936"/>
                  </a:moveTo>
                  <a:cubicBezTo>
                    <a:pt x="375710" y="42622"/>
                    <a:pt x="358722" y="49853"/>
                    <a:pt x="345817" y="57741"/>
                  </a:cubicBezTo>
                  <a:cubicBezTo>
                    <a:pt x="370048" y="54454"/>
                    <a:pt x="402312" y="56032"/>
                    <a:pt x="421802" y="80880"/>
                  </a:cubicBezTo>
                  <a:cubicBezTo>
                    <a:pt x="436683" y="100076"/>
                    <a:pt x="440238" y="124793"/>
                    <a:pt x="444057" y="150956"/>
                  </a:cubicBezTo>
                  <a:cubicBezTo>
                    <a:pt x="448930" y="183824"/>
                    <a:pt x="454197" y="219979"/>
                    <a:pt x="481325" y="255609"/>
                  </a:cubicBezTo>
                  <a:cubicBezTo>
                    <a:pt x="475268" y="236019"/>
                    <a:pt x="469869" y="208673"/>
                    <a:pt x="468157" y="170677"/>
                  </a:cubicBezTo>
                  <a:cubicBezTo>
                    <a:pt x="466049" y="121506"/>
                    <a:pt x="459728" y="91135"/>
                    <a:pt x="447745" y="72072"/>
                  </a:cubicBezTo>
                  <a:cubicBezTo>
                    <a:pt x="436683" y="54454"/>
                    <a:pt x="420353" y="46040"/>
                    <a:pt x="393225" y="43936"/>
                  </a:cubicBezTo>
                  <a:close/>
                  <a:moveTo>
                    <a:pt x="316318" y="17510"/>
                  </a:moveTo>
                  <a:cubicBezTo>
                    <a:pt x="313026" y="24478"/>
                    <a:pt x="308285" y="38283"/>
                    <a:pt x="305783" y="61948"/>
                  </a:cubicBezTo>
                  <a:cubicBezTo>
                    <a:pt x="305520" y="64841"/>
                    <a:pt x="303545" y="67207"/>
                    <a:pt x="300911" y="67996"/>
                  </a:cubicBezTo>
                  <a:cubicBezTo>
                    <a:pt x="222951" y="92056"/>
                    <a:pt x="188843" y="140569"/>
                    <a:pt x="173962" y="176988"/>
                  </a:cubicBezTo>
                  <a:cubicBezTo>
                    <a:pt x="163295" y="202756"/>
                    <a:pt x="160398" y="226422"/>
                    <a:pt x="159871" y="241672"/>
                  </a:cubicBezTo>
                  <a:cubicBezTo>
                    <a:pt x="159739" y="243382"/>
                    <a:pt x="160398" y="245091"/>
                    <a:pt x="161583" y="246274"/>
                  </a:cubicBezTo>
                  <a:cubicBezTo>
                    <a:pt x="162900" y="247589"/>
                    <a:pt x="164612" y="248246"/>
                    <a:pt x="166587" y="248115"/>
                  </a:cubicBezTo>
                  <a:cubicBezTo>
                    <a:pt x="169616" y="247852"/>
                    <a:pt x="171987" y="245354"/>
                    <a:pt x="172118" y="242198"/>
                  </a:cubicBezTo>
                  <a:cubicBezTo>
                    <a:pt x="172777" y="227473"/>
                    <a:pt x="175542" y="204991"/>
                    <a:pt x="185682" y="180537"/>
                  </a:cubicBezTo>
                  <a:cubicBezTo>
                    <a:pt x="205041" y="134390"/>
                    <a:pt x="241782" y="101522"/>
                    <a:pt x="294853" y="82853"/>
                  </a:cubicBezTo>
                  <a:cubicBezTo>
                    <a:pt x="295643" y="82590"/>
                    <a:pt x="296433" y="82458"/>
                    <a:pt x="297223" y="82458"/>
                  </a:cubicBezTo>
                  <a:cubicBezTo>
                    <a:pt x="298672" y="82458"/>
                    <a:pt x="300121" y="82984"/>
                    <a:pt x="301306" y="83773"/>
                  </a:cubicBezTo>
                  <a:cubicBezTo>
                    <a:pt x="303149" y="85088"/>
                    <a:pt x="304335" y="87323"/>
                    <a:pt x="304203" y="89558"/>
                  </a:cubicBezTo>
                  <a:cubicBezTo>
                    <a:pt x="303281" y="156478"/>
                    <a:pt x="318689" y="246931"/>
                    <a:pt x="350294" y="358553"/>
                  </a:cubicBezTo>
                  <a:cubicBezTo>
                    <a:pt x="351084" y="361182"/>
                    <a:pt x="353455" y="363023"/>
                    <a:pt x="356089" y="363023"/>
                  </a:cubicBezTo>
                  <a:cubicBezTo>
                    <a:pt x="357142" y="363023"/>
                    <a:pt x="357669" y="362891"/>
                    <a:pt x="358064" y="362760"/>
                  </a:cubicBezTo>
                  <a:cubicBezTo>
                    <a:pt x="361225" y="361840"/>
                    <a:pt x="363068" y="358421"/>
                    <a:pt x="362146" y="355266"/>
                  </a:cubicBezTo>
                  <a:cubicBezTo>
                    <a:pt x="298277" y="129131"/>
                    <a:pt x="317767" y="46960"/>
                    <a:pt x="326459" y="25136"/>
                  </a:cubicBezTo>
                  <a:close/>
                  <a:moveTo>
                    <a:pt x="313290" y="24"/>
                  </a:moveTo>
                  <a:cubicBezTo>
                    <a:pt x="315133" y="-107"/>
                    <a:pt x="317109" y="287"/>
                    <a:pt x="318557" y="1470"/>
                  </a:cubicBezTo>
                  <a:cubicBezTo>
                    <a:pt x="318557" y="1470"/>
                    <a:pt x="338706" y="16458"/>
                    <a:pt x="339364" y="16853"/>
                  </a:cubicBezTo>
                  <a:cubicBezTo>
                    <a:pt x="342525" y="18956"/>
                    <a:pt x="343315" y="23295"/>
                    <a:pt x="341339" y="26450"/>
                  </a:cubicBezTo>
                  <a:cubicBezTo>
                    <a:pt x="341076" y="26845"/>
                    <a:pt x="337652" y="33024"/>
                    <a:pt x="334755" y="48144"/>
                  </a:cubicBezTo>
                  <a:cubicBezTo>
                    <a:pt x="350031" y="38152"/>
                    <a:pt x="371365" y="28291"/>
                    <a:pt x="394279" y="30000"/>
                  </a:cubicBezTo>
                  <a:cubicBezTo>
                    <a:pt x="455514" y="34602"/>
                    <a:pt x="477770" y="69968"/>
                    <a:pt x="482247" y="170151"/>
                  </a:cubicBezTo>
                  <a:cubicBezTo>
                    <a:pt x="483959" y="208147"/>
                    <a:pt x="489490" y="239306"/>
                    <a:pt x="498840" y="262971"/>
                  </a:cubicBezTo>
                  <a:cubicBezTo>
                    <a:pt x="505820" y="280326"/>
                    <a:pt x="512404" y="287294"/>
                    <a:pt x="513458" y="288477"/>
                  </a:cubicBezTo>
                  <a:cubicBezTo>
                    <a:pt x="513589" y="288477"/>
                    <a:pt x="513853" y="288740"/>
                    <a:pt x="513853" y="288740"/>
                  </a:cubicBezTo>
                  <a:cubicBezTo>
                    <a:pt x="516092" y="290844"/>
                    <a:pt x="516750" y="294262"/>
                    <a:pt x="515301" y="297023"/>
                  </a:cubicBezTo>
                  <a:cubicBezTo>
                    <a:pt x="514116" y="299521"/>
                    <a:pt x="511614" y="300836"/>
                    <a:pt x="509112" y="300836"/>
                  </a:cubicBezTo>
                  <a:cubicBezTo>
                    <a:pt x="508454" y="300836"/>
                    <a:pt x="507663" y="300836"/>
                    <a:pt x="507005" y="300573"/>
                  </a:cubicBezTo>
                  <a:cubicBezTo>
                    <a:pt x="393489" y="265075"/>
                    <a:pt x="372287" y="160027"/>
                    <a:pt x="368467" y="128605"/>
                  </a:cubicBezTo>
                  <a:cubicBezTo>
                    <a:pt x="365175" y="102179"/>
                    <a:pt x="346212" y="89426"/>
                    <a:pt x="331068" y="83378"/>
                  </a:cubicBezTo>
                  <a:cubicBezTo>
                    <a:pt x="330936" y="86139"/>
                    <a:pt x="330936" y="88900"/>
                    <a:pt x="330936" y="91793"/>
                  </a:cubicBezTo>
                  <a:cubicBezTo>
                    <a:pt x="330409" y="130183"/>
                    <a:pt x="335940" y="195920"/>
                    <a:pt x="361883" y="299652"/>
                  </a:cubicBezTo>
                  <a:cubicBezTo>
                    <a:pt x="399283" y="302413"/>
                    <a:pt x="434049" y="318716"/>
                    <a:pt x="460255" y="345931"/>
                  </a:cubicBezTo>
                  <a:cubicBezTo>
                    <a:pt x="487778" y="374461"/>
                    <a:pt x="502923" y="412063"/>
                    <a:pt x="502923" y="451636"/>
                  </a:cubicBezTo>
                  <a:cubicBezTo>
                    <a:pt x="502923" y="535779"/>
                    <a:pt x="434444" y="604145"/>
                    <a:pt x="350163" y="604145"/>
                  </a:cubicBezTo>
                  <a:cubicBezTo>
                    <a:pt x="309866" y="604145"/>
                    <a:pt x="271676" y="588500"/>
                    <a:pt x="242967" y="560233"/>
                  </a:cubicBezTo>
                  <a:cubicBezTo>
                    <a:pt x="216893" y="534596"/>
                    <a:pt x="201353" y="501202"/>
                    <a:pt x="198061" y="465309"/>
                  </a:cubicBezTo>
                  <a:cubicBezTo>
                    <a:pt x="179230" y="474644"/>
                    <a:pt x="158291" y="479640"/>
                    <a:pt x="136957" y="479640"/>
                  </a:cubicBezTo>
                  <a:cubicBezTo>
                    <a:pt x="61367" y="479640"/>
                    <a:pt x="0" y="418242"/>
                    <a:pt x="0" y="342907"/>
                  </a:cubicBezTo>
                  <a:cubicBezTo>
                    <a:pt x="0" y="267573"/>
                    <a:pt x="61367" y="206175"/>
                    <a:pt x="136957" y="206175"/>
                  </a:cubicBezTo>
                  <a:cubicBezTo>
                    <a:pt x="141303" y="206175"/>
                    <a:pt x="145780" y="206438"/>
                    <a:pt x="150126" y="206832"/>
                  </a:cubicBezTo>
                  <a:cubicBezTo>
                    <a:pt x="152365" y="195920"/>
                    <a:pt x="155789" y="184087"/>
                    <a:pt x="160925" y="171729"/>
                  </a:cubicBezTo>
                  <a:cubicBezTo>
                    <a:pt x="176727" y="133075"/>
                    <a:pt x="212284" y="82064"/>
                    <a:pt x="292351" y="56032"/>
                  </a:cubicBezTo>
                  <a:cubicBezTo>
                    <a:pt x="296565" y="20929"/>
                    <a:pt x="305783" y="6466"/>
                    <a:pt x="308680" y="2785"/>
                  </a:cubicBezTo>
                  <a:cubicBezTo>
                    <a:pt x="309866" y="1339"/>
                    <a:pt x="311446" y="287"/>
                    <a:pt x="313290" y="24"/>
                  </a:cubicBezTo>
                  <a:close/>
                </a:path>
              </a:pathLst>
            </a:custGeom>
            <a:solidFill>
              <a:schemeClr val="bg1"/>
            </a:solidFill>
            <a:ln>
              <a:noFill/>
            </a:ln>
          </p:spPr>
        </p:sp>
      </p:grpSp>
      <p:grpSp>
        <p:nvGrpSpPr>
          <p:cNvPr id="17" name="组合 9"/>
          <p:cNvGrpSpPr/>
          <p:nvPr/>
        </p:nvGrpSpPr>
        <p:grpSpPr>
          <a:xfrm>
            <a:off x="4302760" y="2649220"/>
            <a:ext cx="603250" cy="603250"/>
            <a:chOff x="10025" y="3497"/>
            <a:chExt cx="950" cy="950"/>
          </a:xfrm>
        </p:grpSpPr>
        <p:sp>
          <p:nvSpPr>
            <p:cNvPr id="18" name="圆角矩形 17"/>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iconfont-10605-5153676"/>
            <p:cNvSpPr>
              <a:spLocks noChangeAspect="1"/>
            </p:cNvSpPr>
            <p:nvPr/>
          </p:nvSpPr>
          <p:spPr bwMode="auto">
            <a:xfrm>
              <a:off x="10283" y="3757"/>
              <a:ext cx="434" cy="428"/>
            </a:xfrm>
            <a:custGeom>
              <a:avLst/>
              <a:gdLst>
                <a:gd name="T0" fmla="*/ 5276 w 6590"/>
                <a:gd name="T1" fmla="*/ 3809 h 6523"/>
                <a:gd name="T2" fmla="*/ 2109 w 6590"/>
                <a:gd name="T3" fmla="*/ 20 h 6523"/>
                <a:gd name="T4" fmla="*/ 1886 w 6590"/>
                <a:gd name="T5" fmla="*/ 103 h 6523"/>
                <a:gd name="T6" fmla="*/ 1859 w 6590"/>
                <a:gd name="T7" fmla="*/ 152 h 6523"/>
                <a:gd name="T8" fmla="*/ 562 w 6590"/>
                <a:gd name="T9" fmla="*/ 955 h 6523"/>
                <a:gd name="T10" fmla="*/ 16 w 6590"/>
                <a:gd name="T11" fmla="*/ 2529 h 6523"/>
                <a:gd name="T12" fmla="*/ 128 w 6590"/>
                <a:gd name="T13" fmla="*/ 2812 h 6523"/>
                <a:gd name="T14" fmla="*/ 429 w 6590"/>
                <a:gd name="T15" fmla="*/ 2856 h 6523"/>
                <a:gd name="T16" fmla="*/ 1834 w 6590"/>
                <a:gd name="T17" fmla="*/ 1961 h 6523"/>
                <a:gd name="T18" fmla="*/ 2261 w 6590"/>
                <a:gd name="T19" fmla="*/ 1194 h 6523"/>
                <a:gd name="T20" fmla="*/ 2568 w 6590"/>
                <a:gd name="T21" fmla="*/ 3794 h 6523"/>
                <a:gd name="T22" fmla="*/ 2355 w 6590"/>
                <a:gd name="T23" fmla="*/ 3777 h 6523"/>
                <a:gd name="T24" fmla="*/ 982 w 6590"/>
                <a:gd name="T25" fmla="*/ 5150 h 6523"/>
                <a:gd name="T26" fmla="*/ 2355 w 6590"/>
                <a:gd name="T27" fmla="*/ 6523 h 6523"/>
                <a:gd name="T28" fmla="*/ 3728 w 6590"/>
                <a:gd name="T29" fmla="*/ 5150 h 6523"/>
                <a:gd name="T30" fmla="*/ 2987 w 6590"/>
                <a:gd name="T31" fmla="*/ 3931 h 6523"/>
                <a:gd name="T32" fmla="*/ 2486 w 6590"/>
                <a:gd name="T33" fmla="*/ 590 h 6523"/>
                <a:gd name="T34" fmla="*/ 4839 w 6590"/>
                <a:gd name="T35" fmla="*/ 3872 h 6523"/>
                <a:gd name="T36" fmla="*/ 3906 w 6590"/>
                <a:gd name="T37" fmla="*/ 5150 h 6523"/>
                <a:gd name="T38" fmla="*/ 5248 w 6590"/>
                <a:gd name="T39" fmla="*/ 6492 h 6523"/>
                <a:gd name="T40" fmla="*/ 6590 w 6590"/>
                <a:gd name="T41" fmla="*/ 5150 h 6523"/>
                <a:gd name="T42" fmla="*/ 5276 w 6590"/>
                <a:gd name="T43" fmla="*/ 3809 h 6523"/>
                <a:gd name="T44" fmla="*/ 2387 w 6590"/>
                <a:gd name="T45" fmla="*/ 4440 h 6523"/>
                <a:gd name="T46" fmla="*/ 1733 w 6590"/>
                <a:gd name="T47" fmla="*/ 4826 h 6523"/>
                <a:gd name="T48" fmla="*/ 1621 w 6590"/>
                <a:gd name="T49" fmla="*/ 5197 h 6523"/>
                <a:gd name="T50" fmla="*/ 1428 w 6590"/>
                <a:gd name="T51" fmla="*/ 5384 h 6523"/>
                <a:gd name="T52" fmla="*/ 1422 w 6590"/>
                <a:gd name="T53" fmla="*/ 5384 h 6523"/>
                <a:gd name="T54" fmla="*/ 1235 w 6590"/>
                <a:gd name="T55" fmla="*/ 5185 h 6523"/>
                <a:gd name="T56" fmla="*/ 1386 w 6590"/>
                <a:gd name="T57" fmla="*/ 4655 h 6523"/>
                <a:gd name="T58" fmla="*/ 2357 w 6590"/>
                <a:gd name="T59" fmla="*/ 4054 h 6523"/>
                <a:gd name="T60" fmla="*/ 2565 w 6590"/>
                <a:gd name="T61" fmla="*/ 4232 h 6523"/>
                <a:gd name="T62" fmla="*/ 2387 w 6590"/>
                <a:gd name="T63" fmla="*/ 4440 h 6523"/>
                <a:gd name="T64" fmla="*/ 5290 w 6590"/>
                <a:gd name="T65" fmla="*/ 4440 h 6523"/>
                <a:gd name="T66" fmla="*/ 4636 w 6590"/>
                <a:gd name="T67" fmla="*/ 4826 h 6523"/>
                <a:gd name="T68" fmla="*/ 4524 w 6590"/>
                <a:gd name="T69" fmla="*/ 5197 h 6523"/>
                <a:gd name="T70" fmla="*/ 4331 w 6590"/>
                <a:gd name="T71" fmla="*/ 5384 h 6523"/>
                <a:gd name="T72" fmla="*/ 4325 w 6590"/>
                <a:gd name="T73" fmla="*/ 5384 h 6523"/>
                <a:gd name="T74" fmla="*/ 4138 w 6590"/>
                <a:gd name="T75" fmla="*/ 5185 h 6523"/>
                <a:gd name="T76" fmla="*/ 4289 w 6590"/>
                <a:gd name="T77" fmla="*/ 4655 h 6523"/>
                <a:gd name="T78" fmla="*/ 5260 w 6590"/>
                <a:gd name="T79" fmla="*/ 4054 h 6523"/>
                <a:gd name="T80" fmla="*/ 5468 w 6590"/>
                <a:gd name="T81" fmla="*/ 4232 h 6523"/>
                <a:gd name="T82" fmla="*/ 5290 w 6590"/>
                <a:gd name="T83" fmla="*/ 4440 h 6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90" h="6523">
                  <a:moveTo>
                    <a:pt x="5276" y="3809"/>
                  </a:moveTo>
                  <a:cubicBezTo>
                    <a:pt x="4971" y="2456"/>
                    <a:pt x="4176" y="499"/>
                    <a:pt x="2109" y="20"/>
                  </a:cubicBezTo>
                  <a:cubicBezTo>
                    <a:pt x="2025" y="0"/>
                    <a:pt x="1937" y="33"/>
                    <a:pt x="1886" y="103"/>
                  </a:cubicBezTo>
                  <a:cubicBezTo>
                    <a:pt x="1875" y="118"/>
                    <a:pt x="1866" y="135"/>
                    <a:pt x="1859" y="152"/>
                  </a:cubicBezTo>
                  <a:cubicBezTo>
                    <a:pt x="1483" y="137"/>
                    <a:pt x="968" y="442"/>
                    <a:pt x="562" y="955"/>
                  </a:cubicBezTo>
                  <a:cubicBezTo>
                    <a:pt x="236" y="1367"/>
                    <a:pt x="84" y="2061"/>
                    <a:pt x="16" y="2529"/>
                  </a:cubicBezTo>
                  <a:cubicBezTo>
                    <a:pt x="0" y="2637"/>
                    <a:pt x="43" y="2744"/>
                    <a:pt x="128" y="2812"/>
                  </a:cubicBezTo>
                  <a:cubicBezTo>
                    <a:pt x="213" y="2879"/>
                    <a:pt x="328" y="2896"/>
                    <a:pt x="429" y="2856"/>
                  </a:cubicBezTo>
                  <a:cubicBezTo>
                    <a:pt x="869" y="2681"/>
                    <a:pt x="1508" y="2373"/>
                    <a:pt x="1834" y="1961"/>
                  </a:cubicBezTo>
                  <a:cubicBezTo>
                    <a:pt x="2034" y="1709"/>
                    <a:pt x="2178" y="1442"/>
                    <a:pt x="2261" y="1194"/>
                  </a:cubicBezTo>
                  <a:cubicBezTo>
                    <a:pt x="2494" y="1840"/>
                    <a:pt x="2720" y="2785"/>
                    <a:pt x="2568" y="3794"/>
                  </a:cubicBezTo>
                  <a:cubicBezTo>
                    <a:pt x="2498" y="3783"/>
                    <a:pt x="2427" y="3777"/>
                    <a:pt x="2355" y="3777"/>
                  </a:cubicBezTo>
                  <a:cubicBezTo>
                    <a:pt x="1597" y="3777"/>
                    <a:pt x="982" y="4392"/>
                    <a:pt x="982" y="5150"/>
                  </a:cubicBezTo>
                  <a:cubicBezTo>
                    <a:pt x="982" y="5908"/>
                    <a:pt x="1597" y="6523"/>
                    <a:pt x="2355" y="6523"/>
                  </a:cubicBezTo>
                  <a:cubicBezTo>
                    <a:pt x="3113" y="6523"/>
                    <a:pt x="3728" y="5908"/>
                    <a:pt x="3728" y="5150"/>
                  </a:cubicBezTo>
                  <a:cubicBezTo>
                    <a:pt x="3728" y="4620"/>
                    <a:pt x="3427" y="4160"/>
                    <a:pt x="2987" y="3931"/>
                  </a:cubicBezTo>
                  <a:cubicBezTo>
                    <a:pt x="3228" y="2528"/>
                    <a:pt x="2786" y="1251"/>
                    <a:pt x="2486" y="590"/>
                  </a:cubicBezTo>
                  <a:cubicBezTo>
                    <a:pt x="3947" y="1182"/>
                    <a:pt x="4572" y="2740"/>
                    <a:pt x="4839" y="3872"/>
                  </a:cubicBezTo>
                  <a:cubicBezTo>
                    <a:pt x="4298" y="4045"/>
                    <a:pt x="3906" y="4552"/>
                    <a:pt x="3906" y="5150"/>
                  </a:cubicBezTo>
                  <a:cubicBezTo>
                    <a:pt x="3906" y="5891"/>
                    <a:pt x="4507" y="6492"/>
                    <a:pt x="5248" y="6492"/>
                  </a:cubicBezTo>
                  <a:cubicBezTo>
                    <a:pt x="5989" y="6492"/>
                    <a:pt x="6590" y="5891"/>
                    <a:pt x="6590" y="5150"/>
                  </a:cubicBezTo>
                  <a:cubicBezTo>
                    <a:pt x="6590" y="4418"/>
                    <a:pt x="6004" y="3823"/>
                    <a:pt x="5276" y="3809"/>
                  </a:cubicBezTo>
                  <a:close/>
                  <a:moveTo>
                    <a:pt x="2387" y="4440"/>
                  </a:moveTo>
                  <a:cubicBezTo>
                    <a:pt x="2082" y="4464"/>
                    <a:pt x="1862" y="4593"/>
                    <a:pt x="1733" y="4826"/>
                  </a:cubicBezTo>
                  <a:cubicBezTo>
                    <a:pt x="1630" y="5010"/>
                    <a:pt x="1622" y="5196"/>
                    <a:pt x="1621" y="5197"/>
                  </a:cubicBezTo>
                  <a:cubicBezTo>
                    <a:pt x="1618" y="5302"/>
                    <a:pt x="1532" y="5384"/>
                    <a:pt x="1428" y="5384"/>
                  </a:cubicBezTo>
                  <a:cubicBezTo>
                    <a:pt x="1426" y="5384"/>
                    <a:pt x="1424" y="5384"/>
                    <a:pt x="1422" y="5384"/>
                  </a:cubicBezTo>
                  <a:cubicBezTo>
                    <a:pt x="1316" y="5381"/>
                    <a:pt x="1232" y="5291"/>
                    <a:pt x="1235" y="5185"/>
                  </a:cubicBezTo>
                  <a:cubicBezTo>
                    <a:pt x="1236" y="5158"/>
                    <a:pt x="1247" y="4914"/>
                    <a:pt x="1386" y="4655"/>
                  </a:cubicBezTo>
                  <a:cubicBezTo>
                    <a:pt x="1519" y="4405"/>
                    <a:pt x="1796" y="4098"/>
                    <a:pt x="2357" y="4054"/>
                  </a:cubicBezTo>
                  <a:cubicBezTo>
                    <a:pt x="2463" y="4046"/>
                    <a:pt x="2556" y="4125"/>
                    <a:pt x="2565" y="4232"/>
                  </a:cubicBezTo>
                  <a:cubicBezTo>
                    <a:pt x="2573" y="4338"/>
                    <a:pt x="2493" y="4431"/>
                    <a:pt x="2387" y="4440"/>
                  </a:cubicBezTo>
                  <a:close/>
                  <a:moveTo>
                    <a:pt x="5290" y="4440"/>
                  </a:moveTo>
                  <a:cubicBezTo>
                    <a:pt x="4985" y="4464"/>
                    <a:pt x="4765" y="4593"/>
                    <a:pt x="4636" y="4826"/>
                  </a:cubicBezTo>
                  <a:cubicBezTo>
                    <a:pt x="4533" y="5010"/>
                    <a:pt x="4524" y="5196"/>
                    <a:pt x="4524" y="5197"/>
                  </a:cubicBezTo>
                  <a:cubicBezTo>
                    <a:pt x="4521" y="5302"/>
                    <a:pt x="4435" y="5384"/>
                    <a:pt x="4331" y="5384"/>
                  </a:cubicBezTo>
                  <a:cubicBezTo>
                    <a:pt x="4329" y="5384"/>
                    <a:pt x="4327" y="5384"/>
                    <a:pt x="4325" y="5384"/>
                  </a:cubicBezTo>
                  <a:cubicBezTo>
                    <a:pt x="4219" y="5381"/>
                    <a:pt x="4135" y="5291"/>
                    <a:pt x="4138" y="5185"/>
                  </a:cubicBezTo>
                  <a:cubicBezTo>
                    <a:pt x="4139" y="5158"/>
                    <a:pt x="4150" y="4914"/>
                    <a:pt x="4289" y="4655"/>
                  </a:cubicBezTo>
                  <a:cubicBezTo>
                    <a:pt x="4422" y="4405"/>
                    <a:pt x="4699" y="4098"/>
                    <a:pt x="5260" y="4054"/>
                  </a:cubicBezTo>
                  <a:cubicBezTo>
                    <a:pt x="5366" y="4046"/>
                    <a:pt x="5459" y="4125"/>
                    <a:pt x="5468" y="4232"/>
                  </a:cubicBezTo>
                  <a:cubicBezTo>
                    <a:pt x="5476" y="4338"/>
                    <a:pt x="5396" y="4431"/>
                    <a:pt x="5290" y="4440"/>
                  </a:cubicBezTo>
                  <a:close/>
                </a:path>
              </a:pathLst>
            </a:custGeom>
            <a:solidFill>
              <a:schemeClr val="bg1"/>
            </a:solidFill>
            <a:ln>
              <a:noFill/>
            </a:ln>
          </p:spPr>
        </p:sp>
      </p:grpSp>
      <p:grpSp>
        <p:nvGrpSpPr>
          <p:cNvPr id="23" name="组合 13"/>
          <p:cNvGrpSpPr/>
          <p:nvPr/>
        </p:nvGrpSpPr>
        <p:grpSpPr>
          <a:xfrm>
            <a:off x="3334385" y="2649220"/>
            <a:ext cx="603250" cy="603250"/>
            <a:chOff x="10025" y="3497"/>
            <a:chExt cx="950" cy="950"/>
          </a:xfrm>
        </p:grpSpPr>
        <p:sp>
          <p:nvSpPr>
            <p:cNvPr id="24" name="圆角矩形 23"/>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iconfont-10605-5153676"/>
            <p:cNvSpPr>
              <a:spLocks noChangeAspect="1"/>
            </p:cNvSpPr>
            <p:nvPr/>
          </p:nvSpPr>
          <p:spPr bwMode="auto">
            <a:xfrm>
              <a:off x="10283" y="3768"/>
              <a:ext cx="434" cy="40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568" h="569251">
                  <a:moveTo>
                    <a:pt x="351720" y="344147"/>
                  </a:moveTo>
                  <a:cubicBezTo>
                    <a:pt x="358021" y="347698"/>
                    <a:pt x="364930" y="350842"/>
                    <a:pt x="372348" y="353683"/>
                  </a:cubicBezTo>
                  <a:cubicBezTo>
                    <a:pt x="400495" y="364436"/>
                    <a:pt x="435552" y="370421"/>
                    <a:pt x="471219" y="370421"/>
                  </a:cubicBezTo>
                  <a:cubicBezTo>
                    <a:pt x="479449" y="370421"/>
                    <a:pt x="487477" y="370117"/>
                    <a:pt x="495200" y="369407"/>
                  </a:cubicBezTo>
                  <a:cubicBezTo>
                    <a:pt x="505971" y="378841"/>
                    <a:pt x="515218" y="388478"/>
                    <a:pt x="522026" y="397912"/>
                  </a:cubicBezTo>
                  <a:cubicBezTo>
                    <a:pt x="547429" y="432809"/>
                    <a:pt x="549563" y="478459"/>
                    <a:pt x="528427" y="514979"/>
                  </a:cubicBezTo>
                  <a:cubicBezTo>
                    <a:pt x="521518" y="511631"/>
                    <a:pt x="513897" y="509704"/>
                    <a:pt x="506072" y="509704"/>
                  </a:cubicBezTo>
                  <a:cubicBezTo>
                    <a:pt x="495505" y="509704"/>
                    <a:pt x="485343" y="513051"/>
                    <a:pt x="476807" y="519239"/>
                  </a:cubicBezTo>
                  <a:cubicBezTo>
                    <a:pt x="461464" y="530297"/>
                    <a:pt x="454148" y="549064"/>
                    <a:pt x="456790" y="566918"/>
                  </a:cubicBezTo>
                  <a:cubicBezTo>
                    <a:pt x="449575" y="568440"/>
                    <a:pt x="442157" y="569251"/>
                    <a:pt x="434739" y="569251"/>
                  </a:cubicBezTo>
                  <a:cubicBezTo>
                    <a:pt x="400190" y="569251"/>
                    <a:pt x="367471" y="552614"/>
                    <a:pt x="347148" y="524717"/>
                  </a:cubicBezTo>
                  <a:cubicBezTo>
                    <a:pt x="328451" y="498950"/>
                    <a:pt x="312701" y="454214"/>
                    <a:pt x="307925" y="413332"/>
                  </a:cubicBezTo>
                  <a:cubicBezTo>
                    <a:pt x="305689" y="393855"/>
                    <a:pt x="305994" y="376406"/>
                    <a:pt x="308636" y="361697"/>
                  </a:cubicBezTo>
                  <a:cubicBezTo>
                    <a:pt x="324996" y="360682"/>
                    <a:pt x="339933" y="354190"/>
                    <a:pt x="351720" y="344147"/>
                  </a:cubicBezTo>
                  <a:close/>
                  <a:moveTo>
                    <a:pt x="255874" y="344147"/>
                  </a:moveTo>
                  <a:cubicBezTo>
                    <a:pt x="263294" y="350538"/>
                    <a:pt x="272034" y="355509"/>
                    <a:pt x="281688" y="358552"/>
                  </a:cubicBezTo>
                  <a:cubicBezTo>
                    <a:pt x="278843" y="375493"/>
                    <a:pt x="278538" y="394969"/>
                    <a:pt x="280977" y="416374"/>
                  </a:cubicBezTo>
                  <a:cubicBezTo>
                    <a:pt x="282603" y="430575"/>
                    <a:pt x="285449" y="444879"/>
                    <a:pt x="289107" y="458979"/>
                  </a:cubicBezTo>
                  <a:cubicBezTo>
                    <a:pt x="281790" y="483021"/>
                    <a:pt x="271627" y="505236"/>
                    <a:pt x="260448" y="520656"/>
                  </a:cubicBezTo>
                  <a:cubicBezTo>
                    <a:pt x="240122" y="548451"/>
                    <a:pt x="207398" y="565087"/>
                    <a:pt x="172844" y="565087"/>
                  </a:cubicBezTo>
                  <a:cubicBezTo>
                    <a:pt x="165426" y="565087"/>
                    <a:pt x="158007" y="564377"/>
                    <a:pt x="150791" y="562855"/>
                  </a:cubicBezTo>
                  <a:cubicBezTo>
                    <a:pt x="153332" y="544900"/>
                    <a:pt x="146015" y="526235"/>
                    <a:pt x="130770" y="515178"/>
                  </a:cubicBezTo>
                  <a:cubicBezTo>
                    <a:pt x="122234" y="508888"/>
                    <a:pt x="112071" y="505642"/>
                    <a:pt x="101502" y="505642"/>
                  </a:cubicBezTo>
                  <a:cubicBezTo>
                    <a:pt x="93676" y="505642"/>
                    <a:pt x="86054" y="507468"/>
                    <a:pt x="79143" y="510917"/>
                  </a:cubicBezTo>
                  <a:cubicBezTo>
                    <a:pt x="58005" y="474297"/>
                    <a:pt x="60037" y="428749"/>
                    <a:pt x="85546" y="393752"/>
                  </a:cubicBezTo>
                  <a:cubicBezTo>
                    <a:pt x="91440" y="385637"/>
                    <a:pt x="99164" y="377318"/>
                    <a:pt x="108209" y="369102"/>
                  </a:cubicBezTo>
                  <a:cubicBezTo>
                    <a:pt x="117254" y="369913"/>
                    <a:pt x="126705" y="370420"/>
                    <a:pt x="136258" y="370420"/>
                  </a:cubicBezTo>
                  <a:lnTo>
                    <a:pt x="136360" y="370420"/>
                  </a:lnTo>
                  <a:cubicBezTo>
                    <a:pt x="172031" y="370420"/>
                    <a:pt x="207093" y="364435"/>
                    <a:pt x="235142" y="353683"/>
                  </a:cubicBezTo>
                  <a:cubicBezTo>
                    <a:pt x="242663" y="350842"/>
                    <a:pt x="249573" y="347698"/>
                    <a:pt x="255874" y="344147"/>
                  </a:cubicBezTo>
                  <a:close/>
                  <a:moveTo>
                    <a:pt x="303784" y="241969"/>
                  </a:moveTo>
                  <a:cubicBezTo>
                    <a:pt x="329467" y="241969"/>
                    <a:pt x="350287" y="262742"/>
                    <a:pt x="350287" y="288366"/>
                  </a:cubicBezTo>
                  <a:cubicBezTo>
                    <a:pt x="350287" y="313990"/>
                    <a:pt x="329467" y="334763"/>
                    <a:pt x="303784" y="334763"/>
                  </a:cubicBezTo>
                  <a:cubicBezTo>
                    <a:pt x="278101" y="334763"/>
                    <a:pt x="257281" y="313990"/>
                    <a:pt x="257281" y="288366"/>
                  </a:cubicBezTo>
                  <a:cubicBezTo>
                    <a:pt x="257281" y="262742"/>
                    <a:pt x="278101" y="241969"/>
                    <a:pt x="303784" y="241969"/>
                  </a:cubicBezTo>
                  <a:close/>
                  <a:moveTo>
                    <a:pt x="500046" y="124477"/>
                  </a:moveTo>
                  <a:cubicBezTo>
                    <a:pt x="530738" y="124477"/>
                    <a:pt x="559803" y="137564"/>
                    <a:pt x="580230" y="159984"/>
                  </a:cubicBezTo>
                  <a:cubicBezTo>
                    <a:pt x="567527" y="172969"/>
                    <a:pt x="562446" y="192346"/>
                    <a:pt x="568238" y="210302"/>
                  </a:cubicBezTo>
                  <a:cubicBezTo>
                    <a:pt x="574133" y="228258"/>
                    <a:pt x="589377" y="241041"/>
                    <a:pt x="607568" y="244084"/>
                  </a:cubicBezTo>
                  <a:cubicBezTo>
                    <a:pt x="603097" y="286083"/>
                    <a:pt x="574539" y="321692"/>
                    <a:pt x="533380" y="335083"/>
                  </a:cubicBezTo>
                  <a:cubicBezTo>
                    <a:pt x="517018" y="340358"/>
                    <a:pt x="494965" y="343300"/>
                    <a:pt x="471184" y="343300"/>
                  </a:cubicBezTo>
                  <a:cubicBezTo>
                    <a:pt x="435919" y="343300"/>
                    <a:pt x="396793" y="336706"/>
                    <a:pt x="368845" y="322706"/>
                  </a:cubicBezTo>
                  <a:cubicBezTo>
                    <a:pt x="374232" y="312460"/>
                    <a:pt x="377382" y="300793"/>
                    <a:pt x="377382" y="288417"/>
                  </a:cubicBezTo>
                  <a:cubicBezTo>
                    <a:pt x="377382" y="280098"/>
                    <a:pt x="375959" y="272084"/>
                    <a:pt x="373418" y="264678"/>
                  </a:cubicBezTo>
                  <a:cubicBezTo>
                    <a:pt x="383378" y="253722"/>
                    <a:pt x="392829" y="240432"/>
                    <a:pt x="401569" y="224910"/>
                  </a:cubicBezTo>
                  <a:cubicBezTo>
                    <a:pt x="415492" y="200360"/>
                    <a:pt x="426366" y="172157"/>
                    <a:pt x="432769" y="145680"/>
                  </a:cubicBezTo>
                  <a:cubicBezTo>
                    <a:pt x="444558" y="138680"/>
                    <a:pt x="456042" y="133201"/>
                    <a:pt x="466611" y="129752"/>
                  </a:cubicBezTo>
                  <a:cubicBezTo>
                    <a:pt x="477485" y="126303"/>
                    <a:pt x="488766" y="124477"/>
                    <a:pt x="500046" y="124477"/>
                  </a:cubicBezTo>
                  <a:close/>
                  <a:moveTo>
                    <a:pt x="107522" y="124477"/>
                  </a:moveTo>
                  <a:cubicBezTo>
                    <a:pt x="118802" y="124477"/>
                    <a:pt x="130083" y="126303"/>
                    <a:pt x="140957" y="129752"/>
                  </a:cubicBezTo>
                  <a:cubicBezTo>
                    <a:pt x="151425" y="133201"/>
                    <a:pt x="163010" y="138680"/>
                    <a:pt x="174799" y="145680"/>
                  </a:cubicBezTo>
                  <a:cubicBezTo>
                    <a:pt x="181202" y="172157"/>
                    <a:pt x="192076" y="200360"/>
                    <a:pt x="205999" y="224910"/>
                  </a:cubicBezTo>
                  <a:cubicBezTo>
                    <a:pt x="214739" y="240432"/>
                    <a:pt x="224190" y="253722"/>
                    <a:pt x="234150" y="264678"/>
                  </a:cubicBezTo>
                  <a:cubicBezTo>
                    <a:pt x="231609" y="272084"/>
                    <a:pt x="230186" y="280098"/>
                    <a:pt x="230186" y="288417"/>
                  </a:cubicBezTo>
                  <a:cubicBezTo>
                    <a:pt x="230186" y="300793"/>
                    <a:pt x="233235" y="312460"/>
                    <a:pt x="238723" y="322706"/>
                  </a:cubicBezTo>
                  <a:cubicBezTo>
                    <a:pt x="210775" y="336706"/>
                    <a:pt x="171649" y="343300"/>
                    <a:pt x="136282" y="343300"/>
                  </a:cubicBezTo>
                  <a:cubicBezTo>
                    <a:pt x="112603" y="343300"/>
                    <a:pt x="90550" y="340358"/>
                    <a:pt x="74086" y="335083"/>
                  </a:cubicBezTo>
                  <a:cubicBezTo>
                    <a:pt x="32927" y="321692"/>
                    <a:pt x="4471" y="286083"/>
                    <a:pt x="0" y="243983"/>
                  </a:cubicBezTo>
                  <a:cubicBezTo>
                    <a:pt x="18191" y="241041"/>
                    <a:pt x="33435" y="228258"/>
                    <a:pt x="39228" y="210302"/>
                  </a:cubicBezTo>
                  <a:cubicBezTo>
                    <a:pt x="45122" y="192346"/>
                    <a:pt x="40041" y="172969"/>
                    <a:pt x="27338" y="159984"/>
                  </a:cubicBezTo>
                  <a:cubicBezTo>
                    <a:pt x="47663" y="137564"/>
                    <a:pt x="76830" y="124477"/>
                    <a:pt x="107522" y="124477"/>
                  </a:cubicBezTo>
                  <a:close/>
                  <a:moveTo>
                    <a:pt x="259565" y="0"/>
                  </a:moveTo>
                  <a:cubicBezTo>
                    <a:pt x="267999" y="16029"/>
                    <a:pt x="284867" y="26883"/>
                    <a:pt x="303768" y="26883"/>
                  </a:cubicBezTo>
                  <a:cubicBezTo>
                    <a:pt x="322669" y="26883"/>
                    <a:pt x="339640" y="16029"/>
                    <a:pt x="348074" y="0"/>
                  </a:cubicBezTo>
                  <a:cubicBezTo>
                    <a:pt x="386689" y="17246"/>
                    <a:pt x="411890" y="55289"/>
                    <a:pt x="411890" y="98505"/>
                  </a:cubicBezTo>
                  <a:cubicBezTo>
                    <a:pt x="411890" y="130359"/>
                    <a:pt x="398273" y="175807"/>
                    <a:pt x="378051" y="211618"/>
                  </a:cubicBezTo>
                  <a:cubicBezTo>
                    <a:pt x="371954" y="222270"/>
                    <a:pt x="365654" y="231806"/>
                    <a:pt x="359049" y="239922"/>
                  </a:cubicBezTo>
                  <a:cubicBezTo>
                    <a:pt x="345534" y="224603"/>
                    <a:pt x="325820" y="214865"/>
                    <a:pt x="303768" y="214865"/>
                  </a:cubicBezTo>
                  <a:cubicBezTo>
                    <a:pt x="281819" y="214865"/>
                    <a:pt x="262003" y="224603"/>
                    <a:pt x="248589" y="239922"/>
                  </a:cubicBezTo>
                  <a:cubicBezTo>
                    <a:pt x="241984" y="231806"/>
                    <a:pt x="235582" y="222270"/>
                    <a:pt x="229587" y="211618"/>
                  </a:cubicBezTo>
                  <a:cubicBezTo>
                    <a:pt x="209365" y="175807"/>
                    <a:pt x="195748" y="130359"/>
                    <a:pt x="195748" y="98505"/>
                  </a:cubicBezTo>
                  <a:cubicBezTo>
                    <a:pt x="195748" y="55289"/>
                    <a:pt x="220847" y="17246"/>
                    <a:pt x="259565" y="0"/>
                  </a:cubicBezTo>
                  <a:close/>
                </a:path>
              </a:pathLst>
            </a:custGeom>
            <a:solidFill>
              <a:schemeClr val="bg1"/>
            </a:solidFill>
            <a:ln>
              <a:noFill/>
            </a:ln>
          </p:spPr>
        </p:sp>
      </p:grpSp>
      <p:sp>
        <p:nvSpPr>
          <p:cNvPr id="26" name="文本框 25"/>
          <p:cNvSpPr txBox="1"/>
          <p:nvPr/>
        </p:nvSpPr>
        <p:spPr>
          <a:xfrm>
            <a:off x="1393825" y="3427095"/>
            <a:ext cx="159512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7" name="文本框 26"/>
          <p:cNvSpPr txBox="1"/>
          <p:nvPr/>
        </p:nvSpPr>
        <p:spPr>
          <a:xfrm>
            <a:off x="1393825" y="3795395"/>
            <a:ext cx="5155565" cy="1245235"/>
          </a:xfrm>
          <a:prstGeom prst="rect">
            <a:avLst/>
          </a:prstGeom>
          <a:noFill/>
        </p:spPr>
        <p:txBody>
          <a:bodyPr wrap="square" rtlCol="0">
            <a:spAutoFit/>
          </a:bodyPr>
          <a:p>
            <a:pPr algn="l">
              <a:lnSpc>
                <a:spcPct val="2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right)">
                                      <p:cBhvr>
                                        <p:cTn id="27" dur="500"/>
                                        <p:tgtEl>
                                          <p:spTgt spid="26"/>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26" grpId="0"/>
      <p:bldP spid="27" grpId="0"/>
      <p:bldP spid="26" grpId="1"/>
      <p:bldP spid="2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项目情况介绍</a:t>
            </a:r>
            <a:endParaRPr lang="zh-CN" altLang="en-US" sz="2400" b="1" u="sng">
              <a:solidFill>
                <a:srgbClr val="F84954"/>
              </a:solidFill>
              <a:latin typeface="汉仪正圆-55W" panose="00020600040101010101" charset="-122"/>
              <a:ea typeface="汉仪正圆-55W" panose="00020600040101010101" charset="-122"/>
            </a:endParaRPr>
          </a:p>
        </p:txBody>
      </p:sp>
      <p:grpSp>
        <p:nvGrpSpPr>
          <p:cNvPr id="10" name="组合 9"/>
          <p:cNvGrpSpPr/>
          <p:nvPr/>
        </p:nvGrpSpPr>
        <p:grpSpPr>
          <a:xfrm>
            <a:off x="1024255" y="1952625"/>
            <a:ext cx="4607560" cy="1143000"/>
            <a:chOff x="2134" y="3475"/>
            <a:chExt cx="7256" cy="1800"/>
          </a:xfrm>
        </p:grpSpPr>
        <p:sp>
          <p:nvSpPr>
            <p:cNvPr id="3" name="圆角矩形 2"/>
            <p:cNvSpPr/>
            <p:nvPr/>
          </p:nvSpPr>
          <p:spPr>
            <a:xfrm>
              <a:off x="2605" y="3475"/>
              <a:ext cx="6785" cy="1800"/>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3"/>
            <p:cNvGrpSpPr/>
            <p:nvPr/>
          </p:nvGrpSpPr>
          <p:grpSpPr>
            <a:xfrm>
              <a:off x="2134" y="3863"/>
              <a:ext cx="1024" cy="1024"/>
              <a:chOff x="3483" y="3950"/>
              <a:chExt cx="1024" cy="1024"/>
            </a:xfrm>
          </p:grpSpPr>
          <p:sp>
            <p:nvSpPr>
              <p:cNvPr id="8" name="椭圆 7"/>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iconfont-10935-5210275"/>
              <p:cNvSpPr>
                <a:spLocks noChangeAspect="1"/>
              </p:cNvSpPr>
              <p:nvPr/>
            </p:nvSpPr>
            <p:spPr bwMode="auto">
              <a:xfrm>
                <a:off x="3758" y="4188"/>
                <a:ext cx="468" cy="548"/>
              </a:xfrm>
              <a:custGeom>
                <a:avLst/>
                <a:gdLst>
                  <a:gd name="connsiteX0" fmla="*/ 431779 w 516071"/>
                  <a:gd name="connsiteY0" fmla="*/ 371015 h 604145"/>
                  <a:gd name="connsiteX1" fmla="*/ 441670 w 516071"/>
                  <a:gd name="connsiteY1" fmla="*/ 371673 h 604145"/>
                  <a:gd name="connsiteX2" fmla="*/ 471871 w 516071"/>
                  <a:gd name="connsiteY2" fmla="*/ 451602 h 604145"/>
                  <a:gd name="connsiteX3" fmla="*/ 464881 w 516071"/>
                  <a:gd name="connsiteY3" fmla="*/ 458569 h 604145"/>
                  <a:gd name="connsiteX4" fmla="*/ 457760 w 516071"/>
                  <a:gd name="connsiteY4" fmla="*/ 451602 h 604145"/>
                  <a:gd name="connsiteX5" fmla="*/ 431120 w 516071"/>
                  <a:gd name="connsiteY5" fmla="*/ 380875 h 604145"/>
                  <a:gd name="connsiteX6" fmla="*/ 431779 w 516071"/>
                  <a:gd name="connsiteY6" fmla="*/ 371015 h 604145"/>
                  <a:gd name="connsiteX7" fmla="*/ 400860 w 516071"/>
                  <a:gd name="connsiteY7" fmla="*/ 341175 h 604145"/>
                  <a:gd name="connsiteX8" fmla="*/ 422955 w 516071"/>
                  <a:gd name="connsiteY8" fmla="*/ 354338 h 604145"/>
                  <a:gd name="connsiteX9" fmla="*/ 424402 w 516071"/>
                  <a:gd name="connsiteY9" fmla="*/ 364078 h 604145"/>
                  <a:gd name="connsiteX10" fmla="*/ 418747 w 516071"/>
                  <a:gd name="connsiteY10" fmla="*/ 366974 h 604145"/>
                  <a:gd name="connsiteX11" fmla="*/ 414538 w 516071"/>
                  <a:gd name="connsiteY11" fmla="*/ 365526 h 604145"/>
                  <a:gd name="connsiteX12" fmla="*/ 394942 w 516071"/>
                  <a:gd name="connsiteY12" fmla="*/ 353943 h 604145"/>
                  <a:gd name="connsiteX13" fmla="*/ 391522 w 516071"/>
                  <a:gd name="connsiteY13" fmla="*/ 344597 h 604145"/>
                  <a:gd name="connsiteX14" fmla="*/ 400860 w 516071"/>
                  <a:gd name="connsiteY14" fmla="*/ 341175 h 604145"/>
                  <a:gd name="connsiteX15" fmla="*/ 365570 w 516071"/>
                  <a:gd name="connsiteY15" fmla="*/ 313983 h 604145"/>
                  <a:gd name="connsiteX16" fmla="*/ 375710 w 516071"/>
                  <a:gd name="connsiteY16" fmla="*/ 351453 h 604145"/>
                  <a:gd name="connsiteX17" fmla="*/ 363595 w 516071"/>
                  <a:gd name="connsiteY17" fmla="*/ 375776 h 604145"/>
                  <a:gd name="connsiteX18" fmla="*/ 344895 w 516071"/>
                  <a:gd name="connsiteY18" fmla="*/ 377879 h 604145"/>
                  <a:gd name="connsiteX19" fmla="*/ 286293 w 516071"/>
                  <a:gd name="connsiteY19" fmla="*/ 354740 h 604145"/>
                  <a:gd name="connsiteX20" fmla="*/ 286688 w 516071"/>
                  <a:gd name="connsiteY20" fmla="*/ 344748 h 604145"/>
                  <a:gd name="connsiteX21" fmla="*/ 296565 w 516071"/>
                  <a:gd name="connsiteY21" fmla="*/ 345143 h 604145"/>
                  <a:gd name="connsiteX22" fmla="*/ 337125 w 516071"/>
                  <a:gd name="connsiteY22" fmla="*/ 363417 h 604145"/>
                  <a:gd name="connsiteX23" fmla="*/ 324220 w 516071"/>
                  <a:gd name="connsiteY23" fmla="*/ 315561 h 604145"/>
                  <a:gd name="connsiteX24" fmla="*/ 270490 w 516071"/>
                  <a:gd name="connsiteY24" fmla="*/ 338305 h 604145"/>
                  <a:gd name="connsiteX25" fmla="*/ 211493 w 516071"/>
                  <a:gd name="connsiteY25" fmla="*/ 451636 h 604145"/>
                  <a:gd name="connsiteX26" fmla="*/ 211493 w 516071"/>
                  <a:gd name="connsiteY26" fmla="*/ 453608 h 604145"/>
                  <a:gd name="connsiteX27" fmla="*/ 252844 w 516071"/>
                  <a:gd name="connsiteY27" fmla="*/ 550241 h 604145"/>
                  <a:gd name="connsiteX28" fmla="*/ 350163 w 516071"/>
                  <a:gd name="connsiteY28" fmla="*/ 590078 h 604145"/>
                  <a:gd name="connsiteX29" fmla="*/ 488963 w 516071"/>
                  <a:gd name="connsiteY29" fmla="*/ 451636 h 604145"/>
                  <a:gd name="connsiteX30" fmla="*/ 365570 w 516071"/>
                  <a:gd name="connsiteY30" fmla="*/ 313983 h 604145"/>
                  <a:gd name="connsiteX31" fmla="*/ 220197 w 516071"/>
                  <a:gd name="connsiteY31" fmla="*/ 283772 h 604145"/>
                  <a:gd name="connsiteX32" fmla="*/ 229792 w 516071"/>
                  <a:gd name="connsiteY32" fmla="*/ 286005 h 604145"/>
                  <a:gd name="connsiteX33" fmla="*/ 242411 w 516071"/>
                  <a:gd name="connsiteY33" fmla="*/ 324487 h 604145"/>
                  <a:gd name="connsiteX34" fmla="*/ 235970 w 516071"/>
                  <a:gd name="connsiteY34" fmla="*/ 331974 h 604145"/>
                  <a:gd name="connsiteX35" fmla="*/ 235444 w 516071"/>
                  <a:gd name="connsiteY35" fmla="*/ 331974 h 604145"/>
                  <a:gd name="connsiteX36" fmla="*/ 228478 w 516071"/>
                  <a:gd name="connsiteY36" fmla="*/ 325538 h 604145"/>
                  <a:gd name="connsiteX37" fmla="*/ 217831 w 516071"/>
                  <a:gd name="connsiteY37" fmla="*/ 293491 h 604145"/>
                  <a:gd name="connsiteX38" fmla="*/ 220197 w 516071"/>
                  <a:gd name="connsiteY38" fmla="*/ 283772 h 604145"/>
                  <a:gd name="connsiteX39" fmla="*/ 207537 w 516071"/>
                  <a:gd name="connsiteY39" fmla="*/ 262076 h 604145"/>
                  <a:gd name="connsiteX40" fmla="*/ 216907 w 516071"/>
                  <a:gd name="connsiteY40" fmla="*/ 270077 h 604145"/>
                  <a:gd name="connsiteX41" fmla="*/ 217039 w 516071"/>
                  <a:gd name="connsiteY41" fmla="*/ 279915 h 604145"/>
                  <a:gd name="connsiteX42" fmla="*/ 212024 w 516071"/>
                  <a:gd name="connsiteY42" fmla="*/ 282014 h 604145"/>
                  <a:gd name="connsiteX43" fmla="*/ 207141 w 516071"/>
                  <a:gd name="connsiteY43" fmla="*/ 280046 h 604145"/>
                  <a:gd name="connsiteX44" fmla="*/ 199222 w 516071"/>
                  <a:gd name="connsiteY44" fmla="*/ 273356 h 604145"/>
                  <a:gd name="connsiteX45" fmla="*/ 197639 w 516071"/>
                  <a:gd name="connsiteY45" fmla="*/ 263519 h 604145"/>
                  <a:gd name="connsiteX46" fmla="*/ 207537 w 516071"/>
                  <a:gd name="connsiteY46" fmla="*/ 262076 h 604145"/>
                  <a:gd name="connsiteX47" fmla="*/ 136957 w 516071"/>
                  <a:gd name="connsiteY47" fmla="*/ 220242 h 604145"/>
                  <a:gd name="connsiteX48" fmla="*/ 14091 w 516071"/>
                  <a:gd name="connsiteY48" fmla="*/ 342907 h 604145"/>
                  <a:gd name="connsiteX49" fmla="*/ 136957 w 516071"/>
                  <a:gd name="connsiteY49" fmla="*/ 465572 h 604145"/>
                  <a:gd name="connsiteX50" fmla="*/ 197534 w 516071"/>
                  <a:gd name="connsiteY50" fmla="*/ 449664 h 604145"/>
                  <a:gd name="connsiteX51" fmla="*/ 259033 w 516071"/>
                  <a:gd name="connsiteY51" fmla="*/ 329234 h 604145"/>
                  <a:gd name="connsiteX52" fmla="*/ 187131 w 516071"/>
                  <a:gd name="connsiteY52" fmla="*/ 230892 h 604145"/>
                  <a:gd name="connsiteX53" fmla="*/ 186209 w 516071"/>
                  <a:gd name="connsiteY53" fmla="*/ 242724 h 604145"/>
                  <a:gd name="connsiteX54" fmla="*/ 168431 w 516071"/>
                  <a:gd name="connsiteY54" fmla="*/ 262051 h 604145"/>
                  <a:gd name="connsiteX55" fmla="*/ 156711 w 516071"/>
                  <a:gd name="connsiteY55" fmla="*/ 262971 h 604145"/>
                  <a:gd name="connsiteX56" fmla="*/ 116940 w 516071"/>
                  <a:gd name="connsiteY56" fmla="*/ 250350 h 604145"/>
                  <a:gd name="connsiteX57" fmla="*/ 115492 w 516071"/>
                  <a:gd name="connsiteY57" fmla="*/ 240489 h 604145"/>
                  <a:gd name="connsiteX58" fmla="*/ 125369 w 516071"/>
                  <a:gd name="connsiteY58" fmla="*/ 239174 h 604145"/>
                  <a:gd name="connsiteX59" fmla="*/ 146834 w 516071"/>
                  <a:gd name="connsiteY59" fmla="*/ 248115 h 604145"/>
                  <a:gd name="connsiteX60" fmla="*/ 145780 w 516071"/>
                  <a:gd name="connsiteY60" fmla="*/ 241147 h 604145"/>
                  <a:gd name="connsiteX61" fmla="*/ 147624 w 516071"/>
                  <a:gd name="connsiteY61" fmla="*/ 220637 h 604145"/>
                  <a:gd name="connsiteX62" fmla="*/ 136957 w 516071"/>
                  <a:gd name="connsiteY62" fmla="*/ 220242 h 604145"/>
                  <a:gd name="connsiteX63" fmla="*/ 290244 w 516071"/>
                  <a:gd name="connsiteY63" fmla="*/ 99681 h 604145"/>
                  <a:gd name="connsiteX64" fmla="*/ 198720 w 516071"/>
                  <a:gd name="connsiteY64" fmla="*/ 185928 h 604145"/>
                  <a:gd name="connsiteX65" fmla="*/ 189370 w 516071"/>
                  <a:gd name="connsiteY65" fmla="*/ 216561 h 604145"/>
                  <a:gd name="connsiteX66" fmla="*/ 272071 w 516071"/>
                  <a:gd name="connsiteY66" fmla="*/ 320557 h 604145"/>
                  <a:gd name="connsiteX67" fmla="*/ 320796 w 516071"/>
                  <a:gd name="connsiteY67" fmla="*/ 302019 h 604145"/>
                  <a:gd name="connsiteX68" fmla="*/ 290244 w 516071"/>
                  <a:gd name="connsiteY68" fmla="*/ 99681 h 604145"/>
                  <a:gd name="connsiteX69" fmla="*/ 377587 w 516071"/>
                  <a:gd name="connsiteY69" fmla="*/ 71464 h 604145"/>
                  <a:gd name="connsiteX70" fmla="*/ 341208 w 516071"/>
                  <a:gd name="connsiteY70" fmla="*/ 72598 h 604145"/>
                  <a:gd name="connsiteX71" fmla="*/ 382427 w 516071"/>
                  <a:gd name="connsiteY71" fmla="*/ 126896 h 604145"/>
                  <a:gd name="connsiteX72" fmla="*/ 477638 w 516071"/>
                  <a:gd name="connsiteY72" fmla="*/ 273226 h 604145"/>
                  <a:gd name="connsiteX73" fmla="*/ 430230 w 516071"/>
                  <a:gd name="connsiteY73" fmla="*/ 153059 h 604145"/>
                  <a:gd name="connsiteX74" fmla="*/ 410608 w 516071"/>
                  <a:gd name="connsiteY74" fmla="*/ 89558 h 604145"/>
                  <a:gd name="connsiteX75" fmla="*/ 377587 w 516071"/>
                  <a:gd name="connsiteY75" fmla="*/ 71464 h 604145"/>
                  <a:gd name="connsiteX76" fmla="*/ 393225 w 516071"/>
                  <a:gd name="connsiteY76" fmla="*/ 43936 h 604145"/>
                  <a:gd name="connsiteX77" fmla="*/ 345817 w 516071"/>
                  <a:gd name="connsiteY77" fmla="*/ 57741 h 604145"/>
                  <a:gd name="connsiteX78" fmla="*/ 421802 w 516071"/>
                  <a:gd name="connsiteY78" fmla="*/ 80880 h 604145"/>
                  <a:gd name="connsiteX79" fmla="*/ 444057 w 516071"/>
                  <a:gd name="connsiteY79" fmla="*/ 150956 h 604145"/>
                  <a:gd name="connsiteX80" fmla="*/ 481325 w 516071"/>
                  <a:gd name="connsiteY80" fmla="*/ 255609 h 604145"/>
                  <a:gd name="connsiteX81" fmla="*/ 468157 w 516071"/>
                  <a:gd name="connsiteY81" fmla="*/ 170677 h 604145"/>
                  <a:gd name="connsiteX82" fmla="*/ 447745 w 516071"/>
                  <a:gd name="connsiteY82" fmla="*/ 72072 h 604145"/>
                  <a:gd name="connsiteX83" fmla="*/ 393225 w 516071"/>
                  <a:gd name="connsiteY83" fmla="*/ 43936 h 604145"/>
                  <a:gd name="connsiteX84" fmla="*/ 316318 w 516071"/>
                  <a:gd name="connsiteY84" fmla="*/ 17510 h 604145"/>
                  <a:gd name="connsiteX85" fmla="*/ 305783 w 516071"/>
                  <a:gd name="connsiteY85" fmla="*/ 61948 h 604145"/>
                  <a:gd name="connsiteX86" fmla="*/ 300911 w 516071"/>
                  <a:gd name="connsiteY86" fmla="*/ 67996 h 604145"/>
                  <a:gd name="connsiteX87" fmla="*/ 173962 w 516071"/>
                  <a:gd name="connsiteY87" fmla="*/ 176988 h 604145"/>
                  <a:gd name="connsiteX88" fmla="*/ 159871 w 516071"/>
                  <a:gd name="connsiteY88" fmla="*/ 241672 h 604145"/>
                  <a:gd name="connsiteX89" fmla="*/ 161583 w 516071"/>
                  <a:gd name="connsiteY89" fmla="*/ 246274 h 604145"/>
                  <a:gd name="connsiteX90" fmla="*/ 166587 w 516071"/>
                  <a:gd name="connsiteY90" fmla="*/ 248115 h 604145"/>
                  <a:gd name="connsiteX91" fmla="*/ 172118 w 516071"/>
                  <a:gd name="connsiteY91" fmla="*/ 242198 h 604145"/>
                  <a:gd name="connsiteX92" fmla="*/ 185682 w 516071"/>
                  <a:gd name="connsiteY92" fmla="*/ 180537 h 604145"/>
                  <a:gd name="connsiteX93" fmla="*/ 294853 w 516071"/>
                  <a:gd name="connsiteY93" fmla="*/ 82853 h 604145"/>
                  <a:gd name="connsiteX94" fmla="*/ 297223 w 516071"/>
                  <a:gd name="connsiteY94" fmla="*/ 82458 h 604145"/>
                  <a:gd name="connsiteX95" fmla="*/ 301306 w 516071"/>
                  <a:gd name="connsiteY95" fmla="*/ 83773 h 604145"/>
                  <a:gd name="connsiteX96" fmla="*/ 304203 w 516071"/>
                  <a:gd name="connsiteY96" fmla="*/ 89558 h 604145"/>
                  <a:gd name="connsiteX97" fmla="*/ 350294 w 516071"/>
                  <a:gd name="connsiteY97" fmla="*/ 358553 h 604145"/>
                  <a:gd name="connsiteX98" fmla="*/ 356089 w 516071"/>
                  <a:gd name="connsiteY98" fmla="*/ 363023 h 604145"/>
                  <a:gd name="connsiteX99" fmla="*/ 358064 w 516071"/>
                  <a:gd name="connsiteY99" fmla="*/ 362760 h 604145"/>
                  <a:gd name="connsiteX100" fmla="*/ 362146 w 516071"/>
                  <a:gd name="connsiteY100" fmla="*/ 355266 h 604145"/>
                  <a:gd name="connsiteX101" fmla="*/ 326459 w 516071"/>
                  <a:gd name="connsiteY101" fmla="*/ 25136 h 604145"/>
                  <a:gd name="connsiteX102" fmla="*/ 313290 w 516071"/>
                  <a:gd name="connsiteY102" fmla="*/ 24 h 604145"/>
                  <a:gd name="connsiteX103" fmla="*/ 318557 w 516071"/>
                  <a:gd name="connsiteY103" fmla="*/ 1470 h 604145"/>
                  <a:gd name="connsiteX104" fmla="*/ 339364 w 516071"/>
                  <a:gd name="connsiteY104" fmla="*/ 16853 h 604145"/>
                  <a:gd name="connsiteX105" fmla="*/ 341339 w 516071"/>
                  <a:gd name="connsiteY105" fmla="*/ 26450 h 604145"/>
                  <a:gd name="connsiteX106" fmla="*/ 334755 w 516071"/>
                  <a:gd name="connsiteY106" fmla="*/ 48144 h 604145"/>
                  <a:gd name="connsiteX107" fmla="*/ 394279 w 516071"/>
                  <a:gd name="connsiteY107" fmla="*/ 30000 h 604145"/>
                  <a:gd name="connsiteX108" fmla="*/ 482247 w 516071"/>
                  <a:gd name="connsiteY108" fmla="*/ 170151 h 604145"/>
                  <a:gd name="connsiteX109" fmla="*/ 498840 w 516071"/>
                  <a:gd name="connsiteY109" fmla="*/ 262971 h 604145"/>
                  <a:gd name="connsiteX110" fmla="*/ 513458 w 516071"/>
                  <a:gd name="connsiteY110" fmla="*/ 288477 h 604145"/>
                  <a:gd name="connsiteX111" fmla="*/ 513853 w 516071"/>
                  <a:gd name="connsiteY111" fmla="*/ 288740 h 604145"/>
                  <a:gd name="connsiteX112" fmla="*/ 515301 w 516071"/>
                  <a:gd name="connsiteY112" fmla="*/ 297023 h 604145"/>
                  <a:gd name="connsiteX113" fmla="*/ 509112 w 516071"/>
                  <a:gd name="connsiteY113" fmla="*/ 300836 h 604145"/>
                  <a:gd name="connsiteX114" fmla="*/ 507005 w 516071"/>
                  <a:gd name="connsiteY114" fmla="*/ 300573 h 604145"/>
                  <a:gd name="connsiteX115" fmla="*/ 368467 w 516071"/>
                  <a:gd name="connsiteY115" fmla="*/ 128605 h 604145"/>
                  <a:gd name="connsiteX116" fmla="*/ 331068 w 516071"/>
                  <a:gd name="connsiteY116" fmla="*/ 83378 h 604145"/>
                  <a:gd name="connsiteX117" fmla="*/ 330936 w 516071"/>
                  <a:gd name="connsiteY117" fmla="*/ 91793 h 604145"/>
                  <a:gd name="connsiteX118" fmla="*/ 361883 w 516071"/>
                  <a:gd name="connsiteY118" fmla="*/ 299652 h 604145"/>
                  <a:gd name="connsiteX119" fmla="*/ 460255 w 516071"/>
                  <a:gd name="connsiteY119" fmla="*/ 345931 h 604145"/>
                  <a:gd name="connsiteX120" fmla="*/ 502923 w 516071"/>
                  <a:gd name="connsiteY120" fmla="*/ 451636 h 604145"/>
                  <a:gd name="connsiteX121" fmla="*/ 350163 w 516071"/>
                  <a:gd name="connsiteY121" fmla="*/ 604145 h 604145"/>
                  <a:gd name="connsiteX122" fmla="*/ 242967 w 516071"/>
                  <a:gd name="connsiteY122" fmla="*/ 560233 h 604145"/>
                  <a:gd name="connsiteX123" fmla="*/ 198061 w 516071"/>
                  <a:gd name="connsiteY123" fmla="*/ 465309 h 604145"/>
                  <a:gd name="connsiteX124" fmla="*/ 136957 w 516071"/>
                  <a:gd name="connsiteY124" fmla="*/ 479640 h 604145"/>
                  <a:gd name="connsiteX125" fmla="*/ 0 w 516071"/>
                  <a:gd name="connsiteY125" fmla="*/ 342907 h 604145"/>
                  <a:gd name="connsiteX126" fmla="*/ 136957 w 516071"/>
                  <a:gd name="connsiteY126" fmla="*/ 206175 h 604145"/>
                  <a:gd name="connsiteX127" fmla="*/ 150126 w 516071"/>
                  <a:gd name="connsiteY127" fmla="*/ 206832 h 604145"/>
                  <a:gd name="connsiteX128" fmla="*/ 160925 w 516071"/>
                  <a:gd name="connsiteY128" fmla="*/ 171729 h 604145"/>
                  <a:gd name="connsiteX129" fmla="*/ 292351 w 516071"/>
                  <a:gd name="connsiteY129" fmla="*/ 56032 h 604145"/>
                  <a:gd name="connsiteX130" fmla="*/ 308680 w 516071"/>
                  <a:gd name="connsiteY130" fmla="*/ 2785 h 604145"/>
                  <a:gd name="connsiteX131" fmla="*/ 313290 w 516071"/>
                  <a:gd name="connsiteY131" fmla="*/ 24 h 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516071" h="604145">
                    <a:moveTo>
                      <a:pt x="431779" y="371015"/>
                    </a:moveTo>
                    <a:cubicBezTo>
                      <a:pt x="434681" y="368386"/>
                      <a:pt x="439164" y="368649"/>
                      <a:pt x="441670" y="371673"/>
                    </a:cubicBezTo>
                    <a:cubicBezTo>
                      <a:pt x="461189" y="393758"/>
                      <a:pt x="471871" y="422154"/>
                      <a:pt x="471871" y="451602"/>
                    </a:cubicBezTo>
                    <a:cubicBezTo>
                      <a:pt x="471871" y="455546"/>
                      <a:pt x="468706" y="458569"/>
                      <a:pt x="464881" y="458569"/>
                    </a:cubicBezTo>
                    <a:cubicBezTo>
                      <a:pt x="460925" y="458569"/>
                      <a:pt x="457760" y="455546"/>
                      <a:pt x="457760" y="451602"/>
                    </a:cubicBezTo>
                    <a:cubicBezTo>
                      <a:pt x="457760" y="425572"/>
                      <a:pt x="448396" y="400463"/>
                      <a:pt x="431120" y="380875"/>
                    </a:cubicBezTo>
                    <a:cubicBezTo>
                      <a:pt x="428614" y="377983"/>
                      <a:pt x="428878" y="373513"/>
                      <a:pt x="431779" y="371015"/>
                    </a:cubicBezTo>
                    <a:close/>
                    <a:moveTo>
                      <a:pt x="400860" y="341175"/>
                    </a:moveTo>
                    <a:cubicBezTo>
                      <a:pt x="408620" y="344729"/>
                      <a:pt x="415985" y="349204"/>
                      <a:pt x="422955" y="354338"/>
                    </a:cubicBezTo>
                    <a:cubicBezTo>
                      <a:pt x="425980" y="356575"/>
                      <a:pt x="426638" y="361051"/>
                      <a:pt x="424402" y="364078"/>
                    </a:cubicBezTo>
                    <a:cubicBezTo>
                      <a:pt x="422955" y="365921"/>
                      <a:pt x="420851" y="366974"/>
                      <a:pt x="418747" y="366974"/>
                    </a:cubicBezTo>
                    <a:cubicBezTo>
                      <a:pt x="417300" y="366974"/>
                      <a:pt x="415853" y="366448"/>
                      <a:pt x="414538" y="365526"/>
                    </a:cubicBezTo>
                    <a:cubicBezTo>
                      <a:pt x="408488" y="361051"/>
                      <a:pt x="401912" y="357102"/>
                      <a:pt x="394942" y="353943"/>
                    </a:cubicBezTo>
                    <a:cubicBezTo>
                      <a:pt x="391522" y="352363"/>
                      <a:pt x="389944" y="348151"/>
                      <a:pt x="391522" y="344597"/>
                    </a:cubicBezTo>
                    <a:cubicBezTo>
                      <a:pt x="393100" y="341175"/>
                      <a:pt x="397309" y="339595"/>
                      <a:pt x="400860" y="341175"/>
                    </a:cubicBezTo>
                    <a:close/>
                    <a:moveTo>
                      <a:pt x="365570" y="313983"/>
                    </a:moveTo>
                    <a:cubicBezTo>
                      <a:pt x="368599" y="326078"/>
                      <a:pt x="372023" y="338437"/>
                      <a:pt x="375710" y="351453"/>
                    </a:cubicBezTo>
                    <a:cubicBezTo>
                      <a:pt x="378476" y="361445"/>
                      <a:pt x="373077" y="371963"/>
                      <a:pt x="363595" y="375776"/>
                    </a:cubicBezTo>
                    <a:cubicBezTo>
                      <a:pt x="363068" y="375907"/>
                      <a:pt x="350163" y="377879"/>
                      <a:pt x="344895" y="377879"/>
                    </a:cubicBezTo>
                    <a:cubicBezTo>
                      <a:pt x="328961" y="377879"/>
                      <a:pt x="304466" y="374198"/>
                      <a:pt x="286293" y="354740"/>
                    </a:cubicBezTo>
                    <a:cubicBezTo>
                      <a:pt x="283659" y="351848"/>
                      <a:pt x="283791" y="347378"/>
                      <a:pt x="286688" y="344748"/>
                    </a:cubicBezTo>
                    <a:cubicBezTo>
                      <a:pt x="289454" y="342119"/>
                      <a:pt x="293931" y="342250"/>
                      <a:pt x="296565" y="345143"/>
                    </a:cubicBezTo>
                    <a:cubicBezTo>
                      <a:pt x="308549" y="357895"/>
                      <a:pt x="324351" y="362234"/>
                      <a:pt x="337125" y="363417"/>
                    </a:cubicBezTo>
                    <a:cubicBezTo>
                      <a:pt x="336994" y="363023"/>
                      <a:pt x="328039" y="330811"/>
                      <a:pt x="324220" y="315561"/>
                    </a:cubicBezTo>
                    <a:cubicBezTo>
                      <a:pt x="304993" y="319242"/>
                      <a:pt x="286557" y="326999"/>
                      <a:pt x="270490" y="338305"/>
                    </a:cubicBezTo>
                    <a:cubicBezTo>
                      <a:pt x="233617" y="364206"/>
                      <a:pt x="211493" y="406672"/>
                      <a:pt x="211493" y="451636"/>
                    </a:cubicBezTo>
                    <a:cubicBezTo>
                      <a:pt x="211493" y="452162"/>
                      <a:pt x="211493" y="453477"/>
                      <a:pt x="211493" y="453608"/>
                    </a:cubicBezTo>
                    <a:cubicBezTo>
                      <a:pt x="212020" y="490158"/>
                      <a:pt x="226769" y="524472"/>
                      <a:pt x="252844" y="550241"/>
                    </a:cubicBezTo>
                    <a:cubicBezTo>
                      <a:pt x="278919" y="576010"/>
                      <a:pt x="313553" y="590078"/>
                      <a:pt x="350163" y="590078"/>
                    </a:cubicBezTo>
                    <a:cubicBezTo>
                      <a:pt x="426674" y="590078"/>
                      <a:pt x="488963" y="528022"/>
                      <a:pt x="488963" y="451636"/>
                    </a:cubicBezTo>
                    <a:cubicBezTo>
                      <a:pt x="488963" y="380246"/>
                      <a:pt x="435497" y="321608"/>
                      <a:pt x="365570" y="313983"/>
                    </a:cubicBezTo>
                    <a:close/>
                    <a:moveTo>
                      <a:pt x="220197" y="283772"/>
                    </a:moveTo>
                    <a:cubicBezTo>
                      <a:pt x="223483" y="281802"/>
                      <a:pt x="227821" y="282721"/>
                      <a:pt x="229792" y="286005"/>
                    </a:cubicBezTo>
                    <a:cubicBezTo>
                      <a:pt x="237022" y="297563"/>
                      <a:pt x="241360" y="310828"/>
                      <a:pt x="242411" y="324487"/>
                    </a:cubicBezTo>
                    <a:cubicBezTo>
                      <a:pt x="242674" y="328296"/>
                      <a:pt x="239782" y="331711"/>
                      <a:pt x="235970" y="331974"/>
                    </a:cubicBezTo>
                    <a:cubicBezTo>
                      <a:pt x="235839" y="331974"/>
                      <a:pt x="235576" y="331974"/>
                      <a:pt x="235444" y="331974"/>
                    </a:cubicBezTo>
                    <a:cubicBezTo>
                      <a:pt x="231764" y="331974"/>
                      <a:pt x="228741" y="329216"/>
                      <a:pt x="228478" y="325538"/>
                    </a:cubicBezTo>
                    <a:cubicBezTo>
                      <a:pt x="227558" y="314243"/>
                      <a:pt x="223877" y="303079"/>
                      <a:pt x="217831" y="293491"/>
                    </a:cubicBezTo>
                    <a:cubicBezTo>
                      <a:pt x="215859" y="290208"/>
                      <a:pt x="216911" y="285873"/>
                      <a:pt x="220197" y="283772"/>
                    </a:cubicBezTo>
                    <a:close/>
                    <a:moveTo>
                      <a:pt x="207537" y="262076"/>
                    </a:moveTo>
                    <a:cubicBezTo>
                      <a:pt x="210836" y="264437"/>
                      <a:pt x="214004" y="267191"/>
                      <a:pt x="216907" y="270077"/>
                    </a:cubicBezTo>
                    <a:cubicBezTo>
                      <a:pt x="219679" y="272701"/>
                      <a:pt x="219811" y="277160"/>
                      <a:pt x="217039" y="279915"/>
                    </a:cubicBezTo>
                    <a:cubicBezTo>
                      <a:pt x="215720" y="281358"/>
                      <a:pt x="213872" y="282014"/>
                      <a:pt x="212024" y="282014"/>
                    </a:cubicBezTo>
                    <a:cubicBezTo>
                      <a:pt x="210309" y="282014"/>
                      <a:pt x="208461" y="281358"/>
                      <a:pt x="207141" y="280046"/>
                    </a:cubicBezTo>
                    <a:cubicBezTo>
                      <a:pt x="204633" y="277554"/>
                      <a:pt x="201994" y="275324"/>
                      <a:pt x="199222" y="273356"/>
                    </a:cubicBezTo>
                    <a:cubicBezTo>
                      <a:pt x="196055" y="270995"/>
                      <a:pt x="195395" y="266667"/>
                      <a:pt x="197639" y="263519"/>
                    </a:cubicBezTo>
                    <a:cubicBezTo>
                      <a:pt x="200014" y="260371"/>
                      <a:pt x="204370" y="259715"/>
                      <a:pt x="207537" y="262076"/>
                    </a:cubicBezTo>
                    <a:close/>
                    <a:moveTo>
                      <a:pt x="136957" y="220242"/>
                    </a:moveTo>
                    <a:cubicBezTo>
                      <a:pt x="69137" y="220242"/>
                      <a:pt x="14091" y="275198"/>
                      <a:pt x="14091" y="342907"/>
                    </a:cubicBezTo>
                    <a:cubicBezTo>
                      <a:pt x="14091" y="410616"/>
                      <a:pt x="69137" y="465572"/>
                      <a:pt x="136957" y="465572"/>
                    </a:cubicBezTo>
                    <a:cubicBezTo>
                      <a:pt x="158291" y="465572"/>
                      <a:pt x="179098" y="460182"/>
                      <a:pt x="197534" y="449664"/>
                    </a:cubicBezTo>
                    <a:cubicBezTo>
                      <a:pt x="198061" y="402202"/>
                      <a:pt x="220975" y="357633"/>
                      <a:pt x="259033" y="329234"/>
                    </a:cubicBezTo>
                    <a:cubicBezTo>
                      <a:pt x="254293" y="286110"/>
                      <a:pt x="226638" y="248509"/>
                      <a:pt x="187131" y="230892"/>
                    </a:cubicBezTo>
                    <a:cubicBezTo>
                      <a:pt x="186604" y="235230"/>
                      <a:pt x="186341" y="239306"/>
                      <a:pt x="186209" y="242724"/>
                    </a:cubicBezTo>
                    <a:cubicBezTo>
                      <a:pt x="185814" y="252716"/>
                      <a:pt x="178176" y="260868"/>
                      <a:pt x="168431" y="262051"/>
                    </a:cubicBezTo>
                    <a:cubicBezTo>
                      <a:pt x="167509" y="262182"/>
                      <a:pt x="163032" y="262971"/>
                      <a:pt x="156711" y="262971"/>
                    </a:cubicBezTo>
                    <a:cubicBezTo>
                      <a:pt x="146307" y="262971"/>
                      <a:pt x="130899" y="260868"/>
                      <a:pt x="116940" y="250350"/>
                    </a:cubicBezTo>
                    <a:cubicBezTo>
                      <a:pt x="113780" y="247983"/>
                      <a:pt x="113253" y="243645"/>
                      <a:pt x="115492" y="240489"/>
                    </a:cubicBezTo>
                    <a:cubicBezTo>
                      <a:pt x="117862" y="237465"/>
                      <a:pt x="122208" y="236808"/>
                      <a:pt x="125369" y="239174"/>
                    </a:cubicBezTo>
                    <a:cubicBezTo>
                      <a:pt x="132348" y="244433"/>
                      <a:pt x="139986" y="246931"/>
                      <a:pt x="146834" y="248115"/>
                    </a:cubicBezTo>
                    <a:cubicBezTo>
                      <a:pt x="146044" y="245880"/>
                      <a:pt x="145780" y="243645"/>
                      <a:pt x="145780" y="241147"/>
                    </a:cubicBezTo>
                    <a:cubicBezTo>
                      <a:pt x="146044" y="235362"/>
                      <a:pt x="146571" y="228394"/>
                      <a:pt x="147624" y="220637"/>
                    </a:cubicBezTo>
                    <a:cubicBezTo>
                      <a:pt x="144068" y="220374"/>
                      <a:pt x="140513" y="220242"/>
                      <a:pt x="136957" y="220242"/>
                    </a:cubicBezTo>
                    <a:close/>
                    <a:moveTo>
                      <a:pt x="290244" y="99681"/>
                    </a:moveTo>
                    <a:cubicBezTo>
                      <a:pt x="245996" y="117299"/>
                      <a:pt x="215181" y="146354"/>
                      <a:pt x="198720" y="185928"/>
                    </a:cubicBezTo>
                    <a:cubicBezTo>
                      <a:pt x="194242" y="196709"/>
                      <a:pt x="191213" y="207095"/>
                      <a:pt x="189370" y="216561"/>
                    </a:cubicBezTo>
                    <a:cubicBezTo>
                      <a:pt x="233091" y="234704"/>
                      <a:pt x="264433" y="274278"/>
                      <a:pt x="272071" y="320557"/>
                    </a:cubicBezTo>
                    <a:cubicBezTo>
                      <a:pt x="287083" y="311616"/>
                      <a:pt x="303676" y="305306"/>
                      <a:pt x="320796" y="302019"/>
                    </a:cubicBezTo>
                    <a:cubicBezTo>
                      <a:pt x="300911" y="221557"/>
                      <a:pt x="290639" y="153717"/>
                      <a:pt x="290244" y="99681"/>
                    </a:cubicBezTo>
                    <a:close/>
                    <a:moveTo>
                      <a:pt x="377587" y="71464"/>
                    </a:moveTo>
                    <a:cubicBezTo>
                      <a:pt x="365010" y="69475"/>
                      <a:pt x="351874" y="70691"/>
                      <a:pt x="341208" y="72598"/>
                    </a:cubicBezTo>
                    <a:cubicBezTo>
                      <a:pt x="357801" y="80486"/>
                      <a:pt x="378608" y="96263"/>
                      <a:pt x="382427" y="126896"/>
                    </a:cubicBezTo>
                    <a:cubicBezTo>
                      <a:pt x="385455" y="152796"/>
                      <a:pt x="401390" y="232206"/>
                      <a:pt x="477638" y="273226"/>
                    </a:cubicBezTo>
                    <a:cubicBezTo>
                      <a:pt x="441687" y="231549"/>
                      <a:pt x="435366" y="188689"/>
                      <a:pt x="430230" y="153059"/>
                    </a:cubicBezTo>
                    <a:cubicBezTo>
                      <a:pt x="426543" y="127685"/>
                      <a:pt x="423250" y="105729"/>
                      <a:pt x="410608" y="89558"/>
                    </a:cubicBezTo>
                    <a:cubicBezTo>
                      <a:pt x="402180" y="78646"/>
                      <a:pt x="390163" y="73452"/>
                      <a:pt x="377587" y="71464"/>
                    </a:cubicBezTo>
                    <a:close/>
                    <a:moveTo>
                      <a:pt x="393225" y="43936"/>
                    </a:moveTo>
                    <a:cubicBezTo>
                      <a:pt x="375710" y="42622"/>
                      <a:pt x="358722" y="49853"/>
                      <a:pt x="345817" y="57741"/>
                    </a:cubicBezTo>
                    <a:cubicBezTo>
                      <a:pt x="370048" y="54454"/>
                      <a:pt x="402312" y="56032"/>
                      <a:pt x="421802" y="80880"/>
                    </a:cubicBezTo>
                    <a:cubicBezTo>
                      <a:pt x="436683" y="100076"/>
                      <a:pt x="440238" y="124793"/>
                      <a:pt x="444057" y="150956"/>
                    </a:cubicBezTo>
                    <a:cubicBezTo>
                      <a:pt x="448930" y="183824"/>
                      <a:pt x="454197" y="219979"/>
                      <a:pt x="481325" y="255609"/>
                    </a:cubicBezTo>
                    <a:cubicBezTo>
                      <a:pt x="475268" y="236019"/>
                      <a:pt x="469869" y="208673"/>
                      <a:pt x="468157" y="170677"/>
                    </a:cubicBezTo>
                    <a:cubicBezTo>
                      <a:pt x="466049" y="121506"/>
                      <a:pt x="459728" y="91135"/>
                      <a:pt x="447745" y="72072"/>
                    </a:cubicBezTo>
                    <a:cubicBezTo>
                      <a:pt x="436683" y="54454"/>
                      <a:pt x="420353" y="46040"/>
                      <a:pt x="393225" y="43936"/>
                    </a:cubicBezTo>
                    <a:close/>
                    <a:moveTo>
                      <a:pt x="316318" y="17510"/>
                    </a:moveTo>
                    <a:cubicBezTo>
                      <a:pt x="313026" y="24478"/>
                      <a:pt x="308285" y="38283"/>
                      <a:pt x="305783" y="61948"/>
                    </a:cubicBezTo>
                    <a:cubicBezTo>
                      <a:pt x="305520" y="64841"/>
                      <a:pt x="303545" y="67207"/>
                      <a:pt x="300911" y="67996"/>
                    </a:cubicBezTo>
                    <a:cubicBezTo>
                      <a:pt x="222951" y="92056"/>
                      <a:pt x="188843" y="140569"/>
                      <a:pt x="173962" y="176988"/>
                    </a:cubicBezTo>
                    <a:cubicBezTo>
                      <a:pt x="163295" y="202756"/>
                      <a:pt x="160398" y="226422"/>
                      <a:pt x="159871" y="241672"/>
                    </a:cubicBezTo>
                    <a:cubicBezTo>
                      <a:pt x="159739" y="243382"/>
                      <a:pt x="160398" y="245091"/>
                      <a:pt x="161583" y="246274"/>
                    </a:cubicBezTo>
                    <a:cubicBezTo>
                      <a:pt x="162900" y="247589"/>
                      <a:pt x="164612" y="248246"/>
                      <a:pt x="166587" y="248115"/>
                    </a:cubicBezTo>
                    <a:cubicBezTo>
                      <a:pt x="169616" y="247852"/>
                      <a:pt x="171987" y="245354"/>
                      <a:pt x="172118" y="242198"/>
                    </a:cubicBezTo>
                    <a:cubicBezTo>
                      <a:pt x="172777" y="227473"/>
                      <a:pt x="175542" y="204991"/>
                      <a:pt x="185682" y="180537"/>
                    </a:cubicBezTo>
                    <a:cubicBezTo>
                      <a:pt x="205041" y="134390"/>
                      <a:pt x="241782" y="101522"/>
                      <a:pt x="294853" y="82853"/>
                    </a:cubicBezTo>
                    <a:cubicBezTo>
                      <a:pt x="295643" y="82590"/>
                      <a:pt x="296433" y="82458"/>
                      <a:pt x="297223" y="82458"/>
                    </a:cubicBezTo>
                    <a:cubicBezTo>
                      <a:pt x="298672" y="82458"/>
                      <a:pt x="300121" y="82984"/>
                      <a:pt x="301306" y="83773"/>
                    </a:cubicBezTo>
                    <a:cubicBezTo>
                      <a:pt x="303149" y="85088"/>
                      <a:pt x="304335" y="87323"/>
                      <a:pt x="304203" y="89558"/>
                    </a:cubicBezTo>
                    <a:cubicBezTo>
                      <a:pt x="303281" y="156478"/>
                      <a:pt x="318689" y="246931"/>
                      <a:pt x="350294" y="358553"/>
                    </a:cubicBezTo>
                    <a:cubicBezTo>
                      <a:pt x="351084" y="361182"/>
                      <a:pt x="353455" y="363023"/>
                      <a:pt x="356089" y="363023"/>
                    </a:cubicBezTo>
                    <a:cubicBezTo>
                      <a:pt x="357142" y="363023"/>
                      <a:pt x="357669" y="362891"/>
                      <a:pt x="358064" y="362760"/>
                    </a:cubicBezTo>
                    <a:cubicBezTo>
                      <a:pt x="361225" y="361840"/>
                      <a:pt x="363068" y="358421"/>
                      <a:pt x="362146" y="355266"/>
                    </a:cubicBezTo>
                    <a:cubicBezTo>
                      <a:pt x="298277" y="129131"/>
                      <a:pt x="317767" y="46960"/>
                      <a:pt x="326459" y="25136"/>
                    </a:cubicBezTo>
                    <a:close/>
                    <a:moveTo>
                      <a:pt x="313290" y="24"/>
                    </a:moveTo>
                    <a:cubicBezTo>
                      <a:pt x="315133" y="-107"/>
                      <a:pt x="317109" y="287"/>
                      <a:pt x="318557" y="1470"/>
                    </a:cubicBezTo>
                    <a:cubicBezTo>
                      <a:pt x="318557" y="1470"/>
                      <a:pt x="338706" y="16458"/>
                      <a:pt x="339364" y="16853"/>
                    </a:cubicBezTo>
                    <a:cubicBezTo>
                      <a:pt x="342525" y="18956"/>
                      <a:pt x="343315" y="23295"/>
                      <a:pt x="341339" y="26450"/>
                    </a:cubicBezTo>
                    <a:cubicBezTo>
                      <a:pt x="341076" y="26845"/>
                      <a:pt x="337652" y="33024"/>
                      <a:pt x="334755" y="48144"/>
                    </a:cubicBezTo>
                    <a:cubicBezTo>
                      <a:pt x="350031" y="38152"/>
                      <a:pt x="371365" y="28291"/>
                      <a:pt x="394279" y="30000"/>
                    </a:cubicBezTo>
                    <a:cubicBezTo>
                      <a:pt x="455514" y="34602"/>
                      <a:pt x="477770" y="69968"/>
                      <a:pt x="482247" y="170151"/>
                    </a:cubicBezTo>
                    <a:cubicBezTo>
                      <a:pt x="483959" y="208147"/>
                      <a:pt x="489490" y="239306"/>
                      <a:pt x="498840" y="262971"/>
                    </a:cubicBezTo>
                    <a:cubicBezTo>
                      <a:pt x="505820" y="280326"/>
                      <a:pt x="512404" y="287294"/>
                      <a:pt x="513458" y="288477"/>
                    </a:cubicBezTo>
                    <a:cubicBezTo>
                      <a:pt x="513589" y="288477"/>
                      <a:pt x="513853" y="288740"/>
                      <a:pt x="513853" y="288740"/>
                    </a:cubicBezTo>
                    <a:cubicBezTo>
                      <a:pt x="516092" y="290844"/>
                      <a:pt x="516750" y="294262"/>
                      <a:pt x="515301" y="297023"/>
                    </a:cubicBezTo>
                    <a:cubicBezTo>
                      <a:pt x="514116" y="299521"/>
                      <a:pt x="511614" y="300836"/>
                      <a:pt x="509112" y="300836"/>
                    </a:cubicBezTo>
                    <a:cubicBezTo>
                      <a:pt x="508454" y="300836"/>
                      <a:pt x="507663" y="300836"/>
                      <a:pt x="507005" y="300573"/>
                    </a:cubicBezTo>
                    <a:cubicBezTo>
                      <a:pt x="393489" y="265075"/>
                      <a:pt x="372287" y="160027"/>
                      <a:pt x="368467" y="128605"/>
                    </a:cubicBezTo>
                    <a:cubicBezTo>
                      <a:pt x="365175" y="102179"/>
                      <a:pt x="346212" y="89426"/>
                      <a:pt x="331068" y="83378"/>
                    </a:cubicBezTo>
                    <a:cubicBezTo>
                      <a:pt x="330936" y="86139"/>
                      <a:pt x="330936" y="88900"/>
                      <a:pt x="330936" y="91793"/>
                    </a:cubicBezTo>
                    <a:cubicBezTo>
                      <a:pt x="330409" y="130183"/>
                      <a:pt x="335940" y="195920"/>
                      <a:pt x="361883" y="299652"/>
                    </a:cubicBezTo>
                    <a:cubicBezTo>
                      <a:pt x="399283" y="302413"/>
                      <a:pt x="434049" y="318716"/>
                      <a:pt x="460255" y="345931"/>
                    </a:cubicBezTo>
                    <a:cubicBezTo>
                      <a:pt x="487778" y="374461"/>
                      <a:pt x="502923" y="412063"/>
                      <a:pt x="502923" y="451636"/>
                    </a:cubicBezTo>
                    <a:cubicBezTo>
                      <a:pt x="502923" y="535779"/>
                      <a:pt x="434444" y="604145"/>
                      <a:pt x="350163" y="604145"/>
                    </a:cubicBezTo>
                    <a:cubicBezTo>
                      <a:pt x="309866" y="604145"/>
                      <a:pt x="271676" y="588500"/>
                      <a:pt x="242967" y="560233"/>
                    </a:cubicBezTo>
                    <a:cubicBezTo>
                      <a:pt x="216893" y="534596"/>
                      <a:pt x="201353" y="501202"/>
                      <a:pt x="198061" y="465309"/>
                    </a:cubicBezTo>
                    <a:cubicBezTo>
                      <a:pt x="179230" y="474644"/>
                      <a:pt x="158291" y="479640"/>
                      <a:pt x="136957" y="479640"/>
                    </a:cubicBezTo>
                    <a:cubicBezTo>
                      <a:pt x="61367" y="479640"/>
                      <a:pt x="0" y="418242"/>
                      <a:pt x="0" y="342907"/>
                    </a:cubicBezTo>
                    <a:cubicBezTo>
                      <a:pt x="0" y="267573"/>
                      <a:pt x="61367" y="206175"/>
                      <a:pt x="136957" y="206175"/>
                    </a:cubicBezTo>
                    <a:cubicBezTo>
                      <a:pt x="141303" y="206175"/>
                      <a:pt x="145780" y="206438"/>
                      <a:pt x="150126" y="206832"/>
                    </a:cubicBezTo>
                    <a:cubicBezTo>
                      <a:pt x="152365" y="195920"/>
                      <a:pt x="155789" y="184087"/>
                      <a:pt x="160925" y="171729"/>
                    </a:cubicBezTo>
                    <a:cubicBezTo>
                      <a:pt x="176727" y="133075"/>
                      <a:pt x="212284" y="82064"/>
                      <a:pt x="292351" y="56032"/>
                    </a:cubicBezTo>
                    <a:cubicBezTo>
                      <a:pt x="296565" y="20929"/>
                      <a:pt x="305783" y="6466"/>
                      <a:pt x="308680" y="2785"/>
                    </a:cubicBezTo>
                    <a:cubicBezTo>
                      <a:pt x="309866" y="1339"/>
                      <a:pt x="311446" y="287"/>
                      <a:pt x="313290" y="24"/>
                    </a:cubicBezTo>
                    <a:close/>
                  </a:path>
                </a:pathLst>
              </a:custGeom>
              <a:solidFill>
                <a:schemeClr val="bg1"/>
              </a:solidFill>
              <a:ln>
                <a:noFill/>
              </a:ln>
            </p:spPr>
          </p:sp>
        </p:grpSp>
        <p:sp>
          <p:nvSpPr>
            <p:cNvPr id="26" name="文本框 25"/>
            <p:cNvSpPr txBox="1"/>
            <p:nvPr/>
          </p:nvSpPr>
          <p:spPr>
            <a:xfrm>
              <a:off x="3320" y="3613"/>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7" name="文本框 26"/>
            <p:cNvSpPr txBox="1"/>
            <p:nvPr/>
          </p:nvSpPr>
          <p:spPr>
            <a:xfrm>
              <a:off x="3320" y="4049"/>
              <a:ext cx="607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1" name="组合 10"/>
          <p:cNvGrpSpPr/>
          <p:nvPr/>
        </p:nvGrpSpPr>
        <p:grpSpPr>
          <a:xfrm>
            <a:off x="1024255" y="3552825"/>
            <a:ext cx="4607560" cy="1143000"/>
            <a:chOff x="2134" y="3475"/>
            <a:chExt cx="7256" cy="1800"/>
          </a:xfrm>
        </p:grpSpPr>
        <p:sp>
          <p:nvSpPr>
            <p:cNvPr id="52" name="圆角矩形 51"/>
            <p:cNvSpPr/>
            <p:nvPr/>
          </p:nvSpPr>
          <p:spPr>
            <a:xfrm>
              <a:off x="2605" y="3475"/>
              <a:ext cx="6785" cy="1800"/>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3" name="组合 3"/>
            <p:cNvGrpSpPr/>
            <p:nvPr/>
          </p:nvGrpSpPr>
          <p:grpSpPr>
            <a:xfrm>
              <a:off x="2134" y="3863"/>
              <a:ext cx="1024" cy="1024"/>
              <a:chOff x="3483" y="3950"/>
              <a:chExt cx="1024" cy="1024"/>
            </a:xfrm>
          </p:grpSpPr>
          <p:sp>
            <p:nvSpPr>
              <p:cNvPr id="54" name="椭圆 53"/>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iconfont-10935-5210275"/>
              <p:cNvSpPr>
                <a:spLocks noChangeAspect="1"/>
              </p:cNvSpPr>
              <p:nvPr/>
            </p:nvSpPr>
            <p:spPr bwMode="auto">
              <a:xfrm>
                <a:off x="3722" y="4188"/>
                <a:ext cx="538" cy="548"/>
              </a:xfrm>
              <a:custGeom>
                <a:avLst/>
                <a:gdLst>
                  <a:gd name="T0" fmla="*/ 1733 w 4690"/>
                  <a:gd name="T1" fmla="*/ 3904 h 4782"/>
                  <a:gd name="T2" fmla="*/ 2387 w 4690"/>
                  <a:gd name="T3" fmla="*/ 1911 h 4782"/>
                  <a:gd name="T4" fmla="*/ 2537 w 4690"/>
                  <a:gd name="T5" fmla="*/ 504 h 4782"/>
                  <a:gd name="T6" fmla="*/ 913 w 4690"/>
                  <a:gd name="T7" fmla="*/ 2786 h 4782"/>
                  <a:gd name="T8" fmla="*/ 834 w 4690"/>
                  <a:gd name="T9" fmla="*/ 4450 h 4782"/>
                  <a:gd name="T10" fmla="*/ 779 w 4690"/>
                  <a:gd name="T11" fmla="*/ 2784 h 4782"/>
                  <a:gd name="T12" fmla="*/ 1416 w 4690"/>
                  <a:gd name="T13" fmla="*/ 1126 h 4782"/>
                  <a:gd name="T14" fmla="*/ 3039 w 4690"/>
                  <a:gd name="T15" fmla="*/ 263 h 4782"/>
                  <a:gd name="T16" fmla="*/ 3715 w 4690"/>
                  <a:gd name="T17" fmla="*/ 50 h 4782"/>
                  <a:gd name="T18" fmla="*/ 3174 w 4690"/>
                  <a:gd name="T19" fmla="*/ 350 h 4782"/>
                  <a:gd name="T20" fmla="*/ 4337 w 4690"/>
                  <a:gd name="T21" fmla="*/ 940 h 4782"/>
                  <a:gd name="T22" fmla="*/ 4616 w 4690"/>
                  <a:gd name="T23" fmla="*/ 1955 h 4782"/>
                  <a:gd name="T24" fmla="*/ 3634 w 4690"/>
                  <a:gd name="T25" fmla="*/ 1678 h 4782"/>
                  <a:gd name="T26" fmla="*/ 3063 w 4690"/>
                  <a:gd name="T27" fmla="*/ 429 h 4782"/>
                  <a:gd name="T28" fmla="*/ 2539 w 4690"/>
                  <a:gd name="T29" fmla="*/ 3029 h 4782"/>
                  <a:gd name="T30" fmla="*/ 3490 w 4690"/>
                  <a:gd name="T31" fmla="*/ 3904 h 4782"/>
                  <a:gd name="T32" fmla="*/ 2427 w 4690"/>
                  <a:gd name="T33" fmla="*/ 3183 h 4782"/>
                  <a:gd name="T34" fmla="*/ 2612 w 4690"/>
                  <a:gd name="T35" fmla="*/ 4649 h 4782"/>
                  <a:gd name="T36" fmla="*/ 2612 w 4690"/>
                  <a:gd name="T37" fmla="*/ 3159 h 4782"/>
                  <a:gd name="T38" fmla="*/ 2584 w 4690"/>
                  <a:gd name="T39" fmla="*/ 3285 h 4782"/>
                  <a:gd name="T40" fmla="*/ 2660 w 4690"/>
                  <a:gd name="T41" fmla="*/ 3228 h 4782"/>
                  <a:gd name="T42" fmla="*/ 2754 w 4690"/>
                  <a:gd name="T43" fmla="*/ 3323 h 4782"/>
                  <a:gd name="T44" fmla="*/ 2336 w 4690"/>
                  <a:gd name="T45" fmla="*/ 3404 h 4782"/>
                  <a:gd name="T46" fmla="*/ 2384 w 4690"/>
                  <a:gd name="T47" fmla="*/ 3280 h 4782"/>
                  <a:gd name="T48" fmla="*/ 2450 w 4690"/>
                  <a:gd name="T49" fmla="*/ 3299 h 4782"/>
                  <a:gd name="T50" fmla="*/ 772 w 4690"/>
                  <a:gd name="T51" fmla="*/ 2918 h 4782"/>
                  <a:gd name="T52" fmla="*/ 834 w 4690"/>
                  <a:gd name="T53" fmla="*/ 4317 h 4782"/>
                  <a:gd name="T54" fmla="*/ 906 w 4690"/>
                  <a:gd name="T55" fmla="*/ 2919 h 4782"/>
                  <a:gd name="T56" fmla="*/ 945 w 4690"/>
                  <a:gd name="T57" fmla="*/ 3023 h 4782"/>
                  <a:gd name="T58" fmla="*/ 1029 w 4690"/>
                  <a:gd name="T59" fmla="*/ 3127 h 4782"/>
                  <a:gd name="T60" fmla="*/ 813 w 4690"/>
                  <a:gd name="T61" fmla="*/ 3196 h 4782"/>
                  <a:gd name="T62" fmla="*/ 638 w 4690"/>
                  <a:gd name="T63" fmla="*/ 3010 h 4782"/>
                  <a:gd name="T64" fmla="*/ 773 w 4690"/>
                  <a:gd name="T65" fmla="*/ 3052 h 4782"/>
                  <a:gd name="T66" fmla="*/ 3492 w 4690"/>
                  <a:gd name="T67" fmla="*/ 763 h 4782"/>
                  <a:gd name="T68" fmla="*/ 4514 w 4690"/>
                  <a:gd name="T69" fmla="*/ 1860 h 4782"/>
                  <a:gd name="T70" fmla="*/ 3492 w 4690"/>
                  <a:gd name="T71" fmla="*/ 763 h 4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90" h="4782">
                    <a:moveTo>
                      <a:pt x="2612" y="4782"/>
                    </a:moveTo>
                    <a:cubicBezTo>
                      <a:pt x="2127" y="4782"/>
                      <a:pt x="1733" y="4388"/>
                      <a:pt x="1733" y="3904"/>
                    </a:cubicBezTo>
                    <a:cubicBezTo>
                      <a:pt x="1733" y="3491"/>
                      <a:pt x="2021" y="3143"/>
                      <a:pt x="2406" y="3050"/>
                    </a:cubicBezTo>
                    <a:cubicBezTo>
                      <a:pt x="2375" y="2817"/>
                      <a:pt x="2348" y="2435"/>
                      <a:pt x="2387" y="1911"/>
                    </a:cubicBezTo>
                    <a:cubicBezTo>
                      <a:pt x="2438" y="1209"/>
                      <a:pt x="2758" y="648"/>
                      <a:pt x="2915" y="410"/>
                    </a:cubicBezTo>
                    <a:cubicBezTo>
                      <a:pt x="2822" y="424"/>
                      <a:pt x="2690" y="451"/>
                      <a:pt x="2537" y="504"/>
                    </a:cubicBezTo>
                    <a:cubicBezTo>
                      <a:pt x="2263" y="599"/>
                      <a:pt x="1865" y="798"/>
                      <a:pt x="1518" y="1212"/>
                    </a:cubicBezTo>
                    <a:cubicBezTo>
                      <a:pt x="1058" y="1760"/>
                      <a:pt x="941" y="2422"/>
                      <a:pt x="913" y="2786"/>
                    </a:cubicBezTo>
                    <a:cubicBezTo>
                      <a:pt x="1336" y="2826"/>
                      <a:pt x="1668" y="3183"/>
                      <a:pt x="1668" y="3616"/>
                    </a:cubicBezTo>
                    <a:cubicBezTo>
                      <a:pt x="1668" y="4076"/>
                      <a:pt x="1294" y="4450"/>
                      <a:pt x="834" y="4450"/>
                    </a:cubicBezTo>
                    <a:cubicBezTo>
                      <a:pt x="374" y="4450"/>
                      <a:pt x="0" y="4076"/>
                      <a:pt x="0" y="3616"/>
                    </a:cubicBezTo>
                    <a:cubicBezTo>
                      <a:pt x="0" y="3175"/>
                      <a:pt x="345" y="2812"/>
                      <a:pt x="779" y="2784"/>
                    </a:cubicBezTo>
                    <a:cubicBezTo>
                      <a:pt x="787" y="2681"/>
                      <a:pt x="801" y="2555"/>
                      <a:pt x="828" y="2413"/>
                    </a:cubicBezTo>
                    <a:cubicBezTo>
                      <a:pt x="893" y="2068"/>
                      <a:pt x="1048" y="1564"/>
                      <a:pt x="1416" y="1126"/>
                    </a:cubicBezTo>
                    <a:cubicBezTo>
                      <a:pt x="1784" y="687"/>
                      <a:pt x="2208" y="476"/>
                      <a:pt x="2498" y="376"/>
                    </a:cubicBezTo>
                    <a:cubicBezTo>
                      <a:pt x="2775" y="281"/>
                      <a:pt x="2984" y="265"/>
                      <a:pt x="3039" y="263"/>
                    </a:cubicBezTo>
                    <a:lnTo>
                      <a:pt x="3627" y="14"/>
                    </a:lnTo>
                    <a:cubicBezTo>
                      <a:pt x="3661" y="0"/>
                      <a:pt x="3701" y="16"/>
                      <a:pt x="3715" y="50"/>
                    </a:cubicBezTo>
                    <a:cubicBezTo>
                      <a:pt x="3729" y="84"/>
                      <a:pt x="3713" y="123"/>
                      <a:pt x="3679" y="137"/>
                    </a:cubicBezTo>
                    <a:lnTo>
                      <a:pt x="3174" y="350"/>
                    </a:lnTo>
                    <a:lnTo>
                      <a:pt x="3474" y="631"/>
                    </a:lnTo>
                    <a:cubicBezTo>
                      <a:pt x="3609" y="605"/>
                      <a:pt x="3954" y="586"/>
                      <a:pt x="4337" y="940"/>
                    </a:cubicBezTo>
                    <a:cubicBezTo>
                      <a:pt x="4627" y="1207"/>
                      <a:pt x="4688" y="1467"/>
                      <a:pt x="4689" y="1637"/>
                    </a:cubicBezTo>
                    <a:cubicBezTo>
                      <a:pt x="4690" y="1826"/>
                      <a:pt x="4619" y="1950"/>
                      <a:pt x="4616" y="1955"/>
                    </a:cubicBezTo>
                    <a:cubicBezTo>
                      <a:pt x="4606" y="1972"/>
                      <a:pt x="4589" y="1984"/>
                      <a:pt x="4570" y="1987"/>
                    </a:cubicBezTo>
                    <a:cubicBezTo>
                      <a:pt x="4550" y="1991"/>
                      <a:pt x="4073" y="2068"/>
                      <a:pt x="3634" y="1678"/>
                    </a:cubicBezTo>
                    <a:cubicBezTo>
                      <a:pt x="3235" y="1323"/>
                      <a:pt x="3336" y="832"/>
                      <a:pt x="3368" y="713"/>
                    </a:cubicBezTo>
                    <a:lnTo>
                      <a:pt x="3063" y="429"/>
                    </a:lnTo>
                    <a:cubicBezTo>
                      <a:pt x="2937" y="612"/>
                      <a:pt x="2573" y="1195"/>
                      <a:pt x="2520" y="1921"/>
                    </a:cubicBezTo>
                    <a:cubicBezTo>
                      <a:pt x="2483" y="2429"/>
                      <a:pt x="2509" y="2802"/>
                      <a:pt x="2539" y="3029"/>
                    </a:cubicBezTo>
                    <a:cubicBezTo>
                      <a:pt x="2563" y="3027"/>
                      <a:pt x="2587" y="3026"/>
                      <a:pt x="2612" y="3026"/>
                    </a:cubicBezTo>
                    <a:cubicBezTo>
                      <a:pt x="3096" y="3026"/>
                      <a:pt x="3490" y="3420"/>
                      <a:pt x="3490" y="3904"/>
                    </a:cubicBezTo>
                    <a:cubicBezTo>
                      <a:pt x="3490" y="4388"/>
                      <a:pt x="3096" y="4782"/>
                      <a:pt x="2612" y="4782"/>
                    </a:cubicBezTo>
                    <a:close/>
                    <a:moveTo>
                      <a:pt x="2427" y="3183"/>
                    </a:moveTo>
                    <a:cubicBezTo>
                      <a:pt x="2105" y="3265"/>
                      <a:pt x="1867" y="3557"/>
                      <a:pt x="1867" y="3904"/>
                    </a:cubicBezTo>
                    <a:cubicBezTo>
                      <a:pt x="1867" y="4315"/>
                      <a:pt x="2201" y="4649"/>
                      <a:pt x="2612" y="4649"/>
                    </a:cubicBezTo>
                    <a:cubicBezTo>
                      <a:pt x="3022" y="4649"/>
                      <a:pt x="3356" y="4315"/>
                      <a:pt x="3356" y="3904"/>
                    </a:cubicBezTo>
                    <a:cubicBezTo>
                      <a:pt x="3356" y="3493"/>
                      <a:pt x="3022" y="3159"/>
                      <a:pt x="2612" y="3159"/>
                    </a:cubicBezTo>
                    <a:cubicBezTo>
                      <a:pt x="2594" y="3159"/>
                      <a:pt x="2576" y="3160"/>
                      <a:pt x="2559" y="3161"/>
                    </a:cubicBezTo>
                    <a:cubicBezTo>
                      <a:pt x="2573" y="3241"/>
                      <a:pt x="2584" y="3283"/>
                      <a:pt x="2584" y="3285"/>
                    </a:cubicBezTo>
                    <a:lnTo>
                      <a:pt x="2584" y="3285"/>
                    </a:lnTo>
                    <a:cubicBezTo>
                      <a:pt x="2618" y="3266"/>
                      <a:pt x="2648" y="3240"/>
                      <a:pt x="2660" y="3228"/>
                    </a:cubicBezTo>
                    <a:cubicBezTo>
                      <a:pt x="2686" y="3202"/>
                      <a:pt x="2728" y="3203"/>
                      <a:pt x="2754" y="3229"/>
                    </a:cubicBezTo>
                    <a:cubicBezTo>
                      <a:pt x="2780" y="3255"/>
                      <a:pt x="2780" y="3297"/>
                      <a:pt x="2754" y="3323"/>
                    </a:cubicBezTo>
                    <a:cubicBezTo>
                      <a:pt x="2744" y="3332"/>
                      <a:pt x="2656" y="3418"/>
                      <a:pt x="2558" y="3435"/>
                    </a:cubicBezTo>
                    <a:cubicBezTo>
                      <a:pt x="2459" y="3451"/>
                      <a:pt x="2348" y="3409"/>
                      <a:pt x="2336" y="3404"/>
                    </a:cubicBezTo>
                    <a:cubicBezTo>
                      <a:pt x="2301" y="3391"/>
                      <a:pt x="2285" y="3352"/>
                      <a:pt x="2298" y="3318"/>
                    </a:cubicBezTo>
                    <a:cubicBezTo>
                      <a:pt x="2311" y="3284"/>
                      <a:pt x="2350" y="3267"/>
                      <a:pt x="2384" y="3280"/>
                    </a:cubicBezTo>
                    <a:lnTo>
                      <a:pt x="2384" y="3280"/>
                    </a:lnTo>
                    <a:cubicBezTo>
                      <a:pt x="2396" y="3285"/>
                      <a:pt x="2422" y="3293"/>
                      <a:pt x="2450" y="3299"/>
                    </a:cubicBezTo>
                    <a:cubicBezTo>
                      <a:pt x="2445" y="3277"/>
                      <a:pt x="2436" y="3238"/>
                      <a:pt x="2427" y="3183"/>
                    </a:cubicBezTo>
                    <a:close/>
                    <a:moveTo>
                      <a:pt x="772" y="2918"/>
                    </a:moveTo>
                    <a:cubicBezTo>
                      <a:pt x="415" y="2950"/>
                      <a:pt x="133" y="3251"/>
                      <a:pt x="133" y="3616"/>
                    </a:cubicBezTo>
                    <a:cubicBezTo>
                      <a:pt x="133" y="4003"/>
                      <a:pt x="448" y="4317"/>
                      <a:pt x="834" y="4317"/>
                    </a:cubicBezTo>
                    <a:cubicBezTo>
                      <a:pt x="1221" y="4317"/>
                      <a:pt x="1535" y="4003"/>
                      <a:pt x="1535" y="3616"/>
                    </a:cubicBezTo>
                    <a:cubicBezTo>
                      <a:pt x="1535" y="3254"/>
                      <a:pt x="1259" y="2956"/>
                      <a:pt x="906" y="2919"/>
                    </a:cubicBezTo>
                    <a:cubicBezTo>
                      <a:pt x="904" y="2981"/>
                      <a:pt x="905" y="3024"/>
                      <a:pt x="906" y="3045"/>
                    </a:cubicBezTo>
                    <a:cubicBezTo>
                      <a:pt x="930" y="3035"/>
                      <a:pt x="944" y="3024"/>
                      <a:pt x="945" y="3023"/>
                    </a:cubicBezTo>
                    <a:cubicBezTo>
                      <a:pt x="974" y="3000"/>
                      <a:pt x="1016" y="3005"/>
                      <a:pt x="1039" y="3033"/>
                    </a:cubicBezTo>
                    <a:cubicBezTo>
                      <a:pt x="1062" y="3062"/>
                      <a:pt x="1057" y="3104"/>
                      <a:pt x="1029" y="3127"/>
                    </a:cubicBezTo>
                    <a:cubicBezTo>
                      <a:pt x="1020" y="3134"/>
                      <a:pt x="941" y="3196"/>
                      <a:pt x="813" y="3196"/>
                    </a:cubicBezTo>
                    <a:lnTo>
                      <a:pt x="813" y="3196"/>
                    </a:lnTo>
                    <a:cubicBezTo>
                      <a:pt x="704" y="3196"/>
                      <a:pt x="636" y="3113"/>
                      <a:pt x="628" y="3104"/>
                    </a:cubicBezTo>
                    <a:cubicBezTo>
                      <a:pt x="605" y="3075"/>
                      <a:pt x="610" y="3033"/>
                      <a:pt x="638" y="3010"/>
                    </a:cubicBezTo>
                    <a:cubicBezTo>
                      <a:pt x="667" y="2987"/>
                      <a:pt x="709" y="2992"/>
                      <a:pt x="732" y="3020"/>
                    </a:cubicBezTo>
                    <a:cubicBezTo>
                      <a:pt x="733" y="3021"/>
                      <a:pt x="749" y="3040"/>
                      <a:pt x="773" y="3052"/>
                    </a:cubicBezTo>
                    <a:cubicBezTo>
                      <a:pt x="772" y="3030"/>
                      <a:pt x="771" y="2984"/>
                      <a:pt x="772" y="2918"/>
                    </a:cubicBezTo>
                    <a:close/>
                    <a:moveTo>
                      <a:pt x="3492" y="763"/>
                    </a:moveTo>
                    <a:cubicBezTo>
                      <a:pt x="3463" y="882"/>
                      <a:pt x="3394" y="1287"/>
                      <a:pt x="3723" y="1579"/>
                    </a:cubicBezTo>
                    <a:cubicBezTo>
                      <a:pt x="4052" y="1871"/>
                      <a:pt x="4407" y="1869"/>
                      <a:pt x="4514" y="1860"/>
                    </a:cubicBezTo>
                    <a:cubicBezTo>
                      <a:pt x="4557" y="1760"/>
                      <a:pt x="4657" y="1417"/>
                      <a:pt x="4246" y="1037"/>
                    </a:cubicBezTo>
                    <a:cubicBezTo>
                      <a:pt x="3896" y="714"/>
                      <a:pt x="3589" y="743"/>
                      <a:pt x="3492" y="763"/>
                    </a:cubicBezTo>
                    <a:close/>
                  </a:path>
                </a:pathLst>
              </a:custGeom>
              <a:solidFill>
                <a:schemeClr val="bg1"/>
              </a:solidFill>
              <a:ln>
                <a:noFill/>
              </a:ln>
            </p:spPr>
          </p:sp>
        </p:grpSp>
        <p:sp>
          <p:nvSpPr>
            <p:cNvPr id="56" name="文本框 55"/>
            <p:cNvSpPr txBox="1"/>
            <p:nvPr/>
          </p:nvSpPr>
          <p:spPr>
            <a:xfrm>
              <a:off x="3320" y="3613"/>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57" name="文本框 56"/>
            <p:cNvSpPr txBox="1"/>
            <p:nvPr/>
          </p:nvSpPr>
          <p:spPr>
            <a:xfrm>
              <a:off x="3320" y="4049"/>
              <a:ext cx="607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8" name="组合 27"/>
          <p:cNvGrpSpPr/>
          <p:nvPr/>
        </p:nvGrpSpPr>
        <p:grpSpPr>
          <a:xfrm>
            <a:off x="6452870" y="2894965"/>
            <a:ext cx="4607560" cy="1143000"/>
            <a:chOff x="2134" y="3475"/>
            <a:chExt cx="7256" cy="1800"/>
          </a:xfrm>
        </p:grpSpPr>
        <p:sp>
          <p:nvSpPr>
            <p:cNvPr id="59" name="圆角矩形 58"/>
            <p:cNvSpPr/>
            <p:nvPr/>
          </p:nvSpPr>
          <p:spPr>
            <a:xfrm>
              <a:off x="2605" y="3475"/>
              <a:ext cx="6785" cy="1800"/>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0" name="组合 3"/>
            <p:cNvGrpSpPr/>
            <p:nvPr/>
          </p:nvGrpSpPr>
          <p:grpSpPr>
            <a:xfrm>
              <a:off x="2134" y="3863"/>
              <a:ext cx="1024" cy="1024"/>
              <a:chOff x="3483" y="3950"/>
              <a:chExt cx="1024" cy="1024"/>
            </a:xfrm>
          </p:grpSpPr>
          <p:sp>
            <p:nvSpPr>
              <p:cNvPr id="61" name="椭圆 60"/>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iconfont-10935-5210275"/>
              <p:cNvSpPr>
                <a:spLocks noChangeAspect="1"/>
              </p:cNvSpPr>
              <p:nvPr/>
            </p:nvSpPr>
            <p:spPr bwMode="auto">
              <a:xfrm>
                <a:off x="3730" y="4187"/>
                <a:ext cx="522" cy="548"/>
              </a:xfrm>
              <a:custGeom>
                <a:avLst/>
                <a:gdLst>
                  <a:gd name="connsiteX0" fmla="*/ 579977 w 580048"/>
                  <a:gd name="connsiteY0" fmla="*/ 402788 h 607992"/>
                  <a:gd name="connsiteX1" fmla="*/ 579977 w 580048"/>
                  <a:gd name="connsiteY1" fmla="*/ 466536 h 607992"/>
                  <a:gd name="connsiteX2" fmla="*/ 141 w 580048"/>
                  <a:gd name="connsiteY2" fmla="*/ 607992 h 607992"/>
                  <a:gd name="connsiteX3" fmla="*/ 141 w 580048"/>
                  <a:gd name="connsiteY3" fmla="*/ 539851 h 607992"/>
                  <a:gd name="connsiteX4" fmla="*/ 579977 w 580048"/>
                  <a:gd name="connsiteY4" fmla="*/ 304772 h 607992"/>
                  <a:gd name="connsiteX5" fmla="*/ 579977 w 580048"/>
                  <a:gd name="connsiteY5" fmla="*/ 368520 h 607992"/>
                  <a:gd name="connsiteX6" fmla="*/ 141 w 580048"/>
                  <a:gd name="connsiteY6" fmla="*/ 509976 h 607992"/>
                  <a:gd name="connsiteX7" fmla="*/ 141 w 580048"/>
                  <a:gd name="connsiteY7" fmla="*/ 441835 h 607992"/>
                  <a:gd name="connsiteX8" fmla="*/ 88772 w 580048"/>
                  <a:gd name="connsiteY8" fmla="*/ 61180 h 607992"/>
                  <a:gd name="connsiteX9" fmla="*/ 156329 w 580048"/>
                  <a:gd name="connsiteY9" fmla="*/ 83537 h 607992"/>
                  <a:gd name="connsiteX10" fmla="*/ 135016 w 580048"/>
                  <a:gd name="connsiteY10" fmla="*/ 145531 h 607992"/>
                  <a:gd name="connsiteX11" fmla="*/ 257615 w 580048"/>
                  <a:gd name="connsiteY11" fmla="*/ 267957 h 607992"/>
                  <a:gd name="connsiteX12" fmla="*/ 379627 w 580048"/>
                  <a:gd name="connsiteY12" fmla="*/ 157344 h 607992"/>
                  <a:gd name="connsiteX13" fmla="*/ 580048 w 580048"/>
                  <a:gd name="connsiteY13" fmla="*/ 223634 h 607992"/>
                  <a:gd name="connsiteX14" fmla="*/ 580048 w 580048"/>
                  <a:gd name="connsiteY14" fmla="*/ 271667 h 607992"/>
                  <a:gd name="connsiteX15" fmla="*/ 196 w 580048"/>
                  <a:gd name="connsiteY15" fmla="*/ 409421 h 607992"/>
                  <a:gd name="connsiteX16" fmla="*/ 0 w 580048"/>
                  <a:gd name="connsiteY16" fmla="*/ 337762 h 607992"/>
                  <a:gd name="connsiteX17" fmla="*/ 301813 w 580048"/>
                  <a:gd name="connsiteY17" fmla="*/ 0 h 607992"/>
                  <a:gd name="connsiteX18" fmla="*/ 317264 w 580048"/>
                  <a:gd name="connsiteY18" fmla="*/ 18840 h 607992"/>
                  <a:gd name="connsiteX19" fmla="*/ 277073 w 580048"/>
                  <a:gd name="connsiteY19" fmla="*/ 83267 h 607992"/>
                  <a:gd name="connsiteX20" fmla="*/ 347676 w 580048"/>
                  <a:gd name="connsiteY20" fmla="*/ 145546 h 607992"/>
                  <a:gd name="connsiteX21" fmla="*/ 257613 w 580048"/>
                  <a:gd name="connsiteY21" fmla="*/ 235548 h 607992"/>
                  <a:gd name="connsiteX22" fmla="*/ 167452 w 580048"/>
                  <a:gd name="connsiteY22" fmla="*/ 145546 h 607992"/>
                  <a:gd name="connsiteX23" fmla="*/ 251844 w 580048"/>
                  <a:gd name="connsiteY23" fmla="*/ 81900 h 607992"/>
                  <a:gd name="connsiteX24" fmla="*/ 301813 w 580048"/>
                  <a:gd name="connsiteY24"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0048" h="607992">
                    <a:moveTo>
                      <a:pt x="579977" y="402788"/>
                    </a:moveTo>
                    <a:lnTo>
                      <a:pt x="579977" y="466536"/>
                    </a:lnTo>
                    <a:lnTo>
                      <a:pt x="141" y="607992"/>
                    </a:lnTo>
                    <a:lnTo>
                      <a:pt x="141" y="539851"/>
                    </a:lnTo>
                    <a:close/>
                    <a:moveTo>
                      <a:pt x="579977" y="304772"/>
                    </a:moveTo>
                    <a:lnTo>
                      <a:pt x="579977" y="368520"/>
                    </a:lnTo>
                    <a:lnTo>
                      <a:pt x="141" y="509976"/>
                    </a:lnTo>
                    <a:lnTo>
                      <a:pt x="141" y="441835"/>
                    </a:lnTo>
                    <a:close/>
                    <a:moveTo>
                      <a:pt x="88772" y="61180"/>
                    </a:moveTo>
                    <a:lnTo>
                      <a:pt x="156329" y="83537"/>
                    </a:lnTo>
                    <a:cubicBezTo>
                      <a:pt x="143326" y="101598"/>
                      <a:pt x="135016" y="123467"/>
                      <a:pt x="135016" y="145531"/>
                    </a:cubicBezTo>
                    <a:cubicBezTo>
                      <a:pt x="135016" y="212992"/>
                      <a:pt x="190058" y="267957"/>
                      <a:pt x="257615" y="267957"/>
                    </a:cubicBezTo>
                    <a:cubicBezTo>
                      <a:pt x="321163" y="267957"/>
                      <a:pt x="373663" y="219338"/>
                      <a:pt x="379627" y="157344"/>
                    </a:cubicBezTo>
                    <a:lnTo>
                      <a:pt x="580048" y="223634"/>
                    </a:lnTo>
                    <a:lnTo>
                      <a:pt x="580048" y="271667"/>
                    </a:lnTo>
                    <a:lnTo>
                      <a:pt x="196" y="409421"/>
                    </a:lnTo>
                    <a:lnTo>
                      <a:pt x="0" y="337762"/>
                    </a:lnTo>
                    <a:close/>
                    <a:moveTo>
                      <a:pt x="301813" y="0"/>
                    </a:moveTo>
                    <a:lnTo>
                      <a:pt x="317264" y="18840"/>
                    </a:lnTo>
                    <a:cubicBezTo>
                      <a:pt x="297413" y="35044"/>
                      <a:pt x="284896" y="60034"/>
                      <a:pt x="277073" y="83267"/>
                    </a:cubicBezTo>
                    <a:cubicBezTo>
                      <a:pt x="321567" y="63060"/>
                      <a:pt x="347676" y="101228"/>
                      <a:pt x="347676" y="145546"/>
                    </a:cubicBezTo>
                    <a:cubicBezTo>
                      <a:pt x="347676" y="195232"/>
                      <a:pt x="307387" y="235548"/>
                      <a:pt x="257613" y="235548"/>
                    </a:cubicBezTo>
                    <a:cubicBezTo>
                      <a:pt x="207839" y="235548"/>
                      <a:pt x="167452" y="195232"/>
                      <a:pt x="167452" y="145546"/>
                    </a:cubicBezTo>
                    <a:cubicBezTo>
                      <a:pt x="167452" y="100447"/>
                      <a:pt x="221627" y="53396"/>
                      <a:pt x="251844" y="81900"/>
                    </a:cubicBezTo>
                    <a:cubicBezTo>
                      <a:pt x="260547" y="53689"/>
                      <a:pt x="275704" y="21378"/>
                      <a:pt x="301813" y="0"/>
                    </a:cubicBezTo>
                    <a:close/>
                  </a:path>
                </a:pathLst>
              </a:custGeom>
              <a:solidFill>
                <a:schemeClr val="bg1"/>
              </a:solidFill>
              <a:ln>
                <a:noFill/>
              </a:ln>
            </p:spPr>
          </p:sp>
        </p:grpSp>
        <p:sp>
          <p:nvSpPr>
            <p:cNvPr id="63" name="文本框 62"/>
            <p:cNvSpPr txBox="1"/>
            <p:nvPr/>
          </p:nvSpPr>
          <p:spPr>
            <a:xfrm>
              <a:off x="3320" y="3613"/>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64" name="文本框 63"/>
            <p:cNvSpPr txBox="1"/>
            <p:nvPr/>
          </p:nvSpPr>
          <p:spPr>
            <a:xfrm>
              <a:off x="3320" y="4049"/>
              <a:ext cx="607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65" name="组合 36"/>
          <p:cNvGrpSpPr/>
          <p:nvPr/>
        </p:nvGrpSpPr>
        <p:grpSpPr>
          <a:xfrm>
            <a:off x="6452870" y="4495165"/>
            <a:ext cx="4607560" cy="1143000"/>
            <a:chOff x="2134" y="3475"/>
            <a:chExt cx="7256" cy="1800"/>
          </a:xfrm>
        </p:grpSpPr>
        <p:sp>
          <p:nvSpPr>
            <p:cNvPr id="66" name="圆角矩形 65"/>
            <p:cNvSpPr/>
            <p:nvPr/>
          </p:nvSpPr>
          <p:spPr>
            <a:xfrm>
              <a:off x="2605" y="3475"/>
              <a:ext cx="6785" cy="1800"/>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7" name="组合 3"/>
            <p:cNvGrpSpPr/>
            <p:nvPr/>
          </p:nvGrpSpPr>
          <p:grpSpPr>
            <a:xfrm>
              <a:off x="2134" y="3863"/>
              <a:ext cx="1024" cy="1024"/>
              <a:chOff x="3483" y="3950"/>
              <a:chExt cx="1024" cy="1024"/>
            </a:xfrm>
          </p:grpSpPr>
          <p:sp>
            <p:nvSpPr>
              <p:cNvPr id="68" name="椭圆 67"/>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iconfont-10935-5210275"/>
              <p:cNvSpPr>
                <a:spLocks noChangeAspect="1"/>
              </p:cNvSpPr>
              <p:nvPr/>
            </p:nvSpPr>
            <p:spPr bwMode="auto">
              <a:xfrm>
                <a:off x="3731" y="4188"/>
                <a:ext cx="521" cy="548"/>
              </a:xfrm>
              <a:custGeom>
                <a:avLst/>
                <a:gdLst>
                  <a:gd name="T0" fmla="*/ 4595 w 6559"/>
                  <a:gd name="T1" fmla="*/ 4099 h 6897"/>
                  <a:gd name="T2" fmla="*/ 4296 w 6559"/>
                  <a:gd name="T3" fmla="*/ 3256 h 6897"/>
                  <a:gd name="T4" fmla="*/ 5145 w 6559"/>
                  <a:gd name="T5" fmla="*/ 2076 h 6897"/>
                  <a:gd name="T6" fmla="*/ 4955 w 6559"/>
                  <a:gd name="T7" fmla="*/ 1850 h 6897"/>
                  <a:gd name="T8" fmla="*/ 3974 w 6559"/>
                  <a:gd name="T9" fmla="*/ 2009 h 6897"/>
                  <a:gd name="T10" fmla="*/ 3706 w 6559"/>
                  <a:gd name="T11" fmla="*/ 529 h 6897"/>
                  <a:gd name="T12" fmla="*/ 3139 w 6559"/>
                  <a:gd name="T13" fmla="*/ 458 h 6897"/>
                  <a:gd name="T14" fmla="*/ 2994 w 6559"/>
                  <a:gd name="T15" fmla="*/ 819 h 6897"/>
                  <a:gd name="T16" fmla="*/ 1471 w 6559"/>
                  <a:gd name="T17" fmla="*/ 85 h 6897"/>
                  <a:gd name="T18" fmla="*/ 1238 w 6559"/>
                  <a:gd name="T19" fmla="*/ 267 h 6897"/>
                  <a:gd name="T20" fmla="*/ 2386 w 6559"/>
                  <a:gd name="T21" fmla="*/ 2329 h 6897"/>
                  <a:gd name="T22" fmla="*/ 1702 w 6559"/>
                  <a:gd name="T23" fmla="*/ 4026 h 6897"/>
                  <a:gd name="T24" fmla="*/ 0 w 6559"/>
                  <a:gd name="T25" fmla="*/ 5450 h 6897"/>
                  <a:gd name="T26" fmla="*/ 1447 w 6559"/>
                  <a:gd name="T27" fmla="*/ 6897 h 6897"/>
                  <a:gd name="T28" fmla="*/ 2894 w 6559"/>
                  <a:gd name="T29" fmla="*/ 5450 h 6897"/>
                  <a:gd name="T30" fmla="*/ 2250 w 6559"/>
                  <a:gd name="T31" fmla="*/ 4247 h 6897"/>
                  <a:gd name="T32" fmla="*/ 3296 w 6559"/>
                  <a:gd name="T33" fmla="*/ 1651 h 6897"/>
                  <a:gd name="T34" fmla="*/ 4092 w 6559"/>
                  <a:gd name="T35" fmla="*/ 4424 h 6897"/>
                  <a:gd name="T36" fmla="*/ 3665 w 6559"/>
                  <a:gd name="T37" fmla="*/ 5450 h 6897"/>
                  <a:gd name="T38" fmla="*/ 5112 w 6559"/>
                  <a:gd name="T39" fmla="*/ 6897 h 6897"/>
                  <a:gd name="T40" fmla="*/ 6559 w 6559"/>
                  <a:gd name="T41" fmla="*/ 5450 h 6897"/>
                  <a:gd name="T42" fmla="*/ 4595 w 6559"/>
                  <a:gd name="T43" fmla="*/ 4099 h 6897"/>
                  <a:gd name="T44" fmla="*/ 2596 w 6559"/>
                  <a:gd name="T45" fmla="*/ 1760 h 6897"/>
                  <a:gd name="T46" fmla="*/ 1736 w 6559"/>
                  <a:gd name="T47" fmla="*/ 662 h 6897"/>
                  <a:gd name="T48" fmla="*/ 2596 w 6559"/>
                  <a:gd name="T49" fmla="*/ 1760 h 6897"/>
                  <a:gd name="T50" fmla="*/ 4548 w 6559"/>
                  <a:gd name="T51" fmla="*/ 2383 h 6897"/>
                  <a:gd name="T52" fmla="*/ 4202 w 6559"/>
                  <a:gd name="T53" fmla="*/ 2673 h 6897"/>
                  <a:gd name="T54" fmla="*/ 4548 w 6559"/>
                  <a:gd name="T55" fmla="*/ 2383 h 6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59" h="6897">
                    <a:moveTo>
                      <a:pt x="4595" y="4099"/>
                    </a:moveTo>
                    <a:cubicBezTo>
                      <a:pt x="4485" y="3833"/>
                      <a:pt x="4385" y="3547"/>
                      <a:pt x="4296" y="3256"/>
                    </a:cubicBezTo>
                    <a:cubicBezTo>
                      <a:pt x="4866" y="3169"/>
                      <a:pt x="5242" y="2633"/>
                      <a:pt x="5145" y="2076"/>
                    </a:cubicBezTo>
                    <a:cubicBezTo>
                      <a:pt x="5127" y="1972"/>
                      <a:pt x="5054" y="1886"/>
                      <a:pt x="4955" y="1850"/>
                    </a:cubicBezTo>
                    <a:cubicBezTo>
                      <a:pt x="4623" y="1729"/>
                      <a:pt x="4250" y="1790"/>
                      <a:pt x="3974" y="2009"/>
                    </a:cubicBezTo>
                    <a:cubicBezTo>
                      <a:pt x="3794" y="1188"/>
                      <a:pt x="3708" y="542"/>
                      <a:pt x="3706" y="529"/>
                    </a:cubicBezTo>
                    <a:cubicBezTo>
                      <a:pt x="3667" y="231"/>
                      <a:pt x="3253" y="176"/>
                      <a:pt x="3139" y="458"/>
                    </a:cubicBezTo>
                    <a:lnTo>
                      <a:pt x="2994" y="819"/>
                    </a:lnTo>
                    <a:cubicBezTo>
                      <a:pt x="2679" y="281"/>
                      <a:pt x="2069" y="0"/>
                      <a:pt x="1471" y="85"/>
                    </a:cubicBezTo>
                    <a:cubicBezTo>
                      <a:pt x="1367" y="100"/>
                      <a:pt x="1278" y="169"/>
                      <a:pt x="1238" y="267"/>
                    </a:cubicBezTo>
                    <a:cubicBezTo>
                      <a:pt x="884" y="1152"/>
                      <a:pt x="1422" y="2159"/>
                      <a:pt x="2386" y="2329"/>
                    </a:cubicBezTo>
                    <a:lnTo>
                      <a:pt x="1702" y="4026"/>
                    </a:lnTo>
                    <a:cubicBezTo>
                      <a:pt x="808" y="3866"/>
                      <a:pt x="0" y="4558"/>
                      <a:pt x="0" y="5450"/>
                    </a:cubicBezTo>
                    <a:cubicBezTo>
                      <a:pt x="0" y="6248"/>
                      <a:pt x="649" y="6897"/>
                      <a:pt x="1447" y="6897"/>
                    </a:cubicBezTo>
                    <a:cubicBezTo>
                      <a:pt x="2245" y="6897"/>
                      <a:pt x="2894" y="6248"/>
                      <a:pt x="2894" y="5450"/>
                    </a:cubicBezTo>
                    <a:cubicBezTo>
                      <a:pt x="2894" y="4949"/>
                      <a:pt x="2638" y="4507"/>
                      <a:pt x="2250" y="4247"/>
                    </a:cubicBezTo>
                    <a:cubicBezTo>
                      <a:pt x="2543" y="3519"/>
                      <a:pt x="3005" y="2373"/>
                      <a:pt x="3296" y="1651"/>
                    </a:cubicBezTo>
                    <a:cubicBezTo>
                      <a:pt x="3450" y="2444"/>
                      <a:pt x="3709" y="3543"/>
                      <a:pt x="4092" y="4424"/>
                    </a:cubicBezTo>
                    <a:cubicBezTo>
                      <a:pt x="3828" y="4687"/>
                      <a:pt x="3665" y="5049"/>
                      <a:pt x="3665" y="5450"/>
                    </a:cubicBezTo>
                    <a:cubicBezTo>
                      <a:pt x="3665" y="6248"/>
                      <a:pt x="4314" y="6897"/>
                      <a:pt x="5112" y="6897"/>
                    </a:cubicBezTo>
                    <a:cubicBezTo>
                      <a:pt x="5909" y="6897"/>
                      <a:pt x="6559" y="6248"/>
                      <a:pt x="6559" y="5450"/>
                    </a:cubicBezTo>
                    <a:cubicBezTo>
                      <a:pt x="6559" y="4440"/>
                      <a:pt x="5542" y="3735"/>
                      <a:pt x="4595" y="4099"/>
                    </a:cubicBezTo>
                    <a:close/>
                    <a:moveTo>
                      <a:pt x="2596" y="1760"/>
                    </a:moveTo>
                    <a:cubicBezTo>
                      <a:pt x="2035" y="1728"/>
                      <a:pt x="1633" y="1214"/>
                      <a:pt x="1736" y="662"/>
                    </a:cubicBezTo>
                    <a:cubicBezTo>
                      <a:pt x="2297" y="694"/>
                      <a:pt x="2699" y="1209"/>
                      <a:pt x="2596" y="1760"/>
                    </a:cubicBezTo>
                    <a:close/>
                    <a:moveTo>
                      <a:pt x="4548" y="2383"/>
                    </a:moveTo>
                    <a:cubicBezTo>
                      <a:pt x="4498" y="2539"/>
                      <a:pt x="4364" y="2651"/>
                      <a:pt x="4202" y="2673"/>
                    </a:cubicBezTo>
                    <a:cubicBezTo>
                      <a:pt x="4252" y="2517"/>
                      <a:pt x="4386" y="2405"/>
                      <a:pt x="4548" y="2383"/>
                    </a:cubicBezTo>
                    <a:close/>
                  </a:path>
                </a:pathLst>
              </a:custGeom>
              <a:solidFill>
                <a:schemeClr val="bg1"/>
              </a:solidFill>
              <a:ln>
                <a:noFill/>
              </a:ln>
            </p:spPr>
          </p:sp>
        </p:grpSp>
        <p:sp>
          <p:nvSpPr>
            <p:cNvPr id="70" name="文本框 69"/>
            <p:cNvSpPr txBox="1"/>
            <p:nvPr/>
          </p:nvSpPr>
          <p:spPr>
            <a:xfrm>
              <a:off x="3320" y="3613"/>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71" name="文本框 70"/>
            <p:cNvSpPr txBox="1"/>
            <p:nvPr/>
          </p:nvSpPr>
          <p:spPr>
            <a:xfrm>
              <a:off x="3320" y="4049"/>
              <a:ext cx="607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1000" fill="hold"/>
                                        <p:tgtEl>
                                          <p:spTgt spid="51"/>
                                        </p:tgtEl>
                                        <p:attrNameLst>
                                          <p:attrName>ppt_w</p:attrName>
                                        </p:attrNameLst>
                                      </p:cBhvr>
                                      <p:tavLst>
                                        <p:tav tm="0">
                                          <p:val>
                                            <p:strVal val="#ppt_w*0.70"/>
                                          </p:val>
                                        </p:tav>
                                        <p:tav tm="100000">
                                          <p:val>
                                            <p:strVal val="#ppt_w"/>
                                          </p:val>
                                        </p:tav>
                                      </p:tavLst>
                                    </p:anim>
                                    <p:anim calcmode="lin" valueType="num">
                                      <p:cBhvr>
                                        <p:cTn id="14" dur="1000" fill="hold"/>
                                        <p:tgtEl>
                                          <p:spTgt spid="51"/>
                                        </p:tgtEl>
                                        <p:attrNameLst>
                                          <p:attrName>ppt_h</p:attrName>
                                        </p:attrNameLst>
                                      </p:cBhvr>
                                      <p:tavLst>
                                        <p:tav tm="0">
                                          <p:val>
                                            <p:strVal val="#ppt_h"/>
                                          </p:val>
                                        </p:tav>
                                        <p:tav tm="100000">
                                          <p:val>
                                            <p:strVal val="#ppt_h"/>
                                          </p:val>
                                        </p:tav>
                                      </p:tavLst>
                                    </p:anim>
                                    <p:animEffect transition="in" filter="fade">
                                      <p:cBhvr>
                                        <p:cTn id="15" dur="1000"/>
                                        <p:tgtEl>
                                          <p:spTgt spid="51"/>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1000" fill="hold"/>
                                        <p:tgtEl>
                                          <p:spTgt spid="58"/>
                                        </p:tgtEl>
                                        <p:attrNameLst>
                                          <p:attrName>ppt_w</p:attrName>
                                        </p:attrNameLst>
                                      </p:cBhvr>
                                      <p:tavLst>
                                        <p:tav tm="0">
                                          <p:val>
                                            <p:strVal val="#ppt_w*0.70"/>
                                          </p:val>
                                        </p:tav>
                                        <p:tav tm="100000">
                                          <p:val>
                                            <p:strVal val="#ppt_w"/>
                                          </p:val>
                                        </p:tav>
                                      </p:tavLst>
                                    </p:anim>
                                    <p:anim calcmode="lin" valueType="num">
                                      <p:cBhvr>
                                        <p:cTn id="20" dur="1000" fill="hold"/>
                                        <p:tgtEl>
                                          <p:spTgt spid="58"/>
                                        </p:tgtEl>
                                        <p:attrNameLst>
                                          <p:attrName>ppt_h</p:attrName>
                                        </p:attrNameLst>
                                      </p:cBhvr>
                                      <p:tavLst>
                                        <p:tav tm="0">
                                          <p:val>
                                            <p:strVal val="#ppt_h"/>
                                          </p:val>
                                        </p:tav>
                                        <p:tav tm="100000">
                                          <p:val>
                                            <p:strVal val="#ppt_h"/>
                                          </p:val>
                                        </p:tav>
                                      </p:tavLst>
                                    </p:anim>
                                    <p:animEffect transition="in" filter="fade">
                                      <p:cBhvr>
                                        <p:cTn id="21" dur="1000"/>
                                        <p:tgtEl>
                                          <p:spTgt spid="58"/>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1000" fill="hold"/>
                                        <p:tgtEl>
                                          <p:spTgt spid="65"/>
                                        </p:tgtEl>
                                        <p:attrNameLst>
                                          <p:attrName>ppt_w</p:attrName>
                                        </p:attrNameLst>
                                      </p:cBhvr>
                                      <p:tavLst>
                                        <p:tav tm="0">
                                          <p:val>
                                            <p:strVal val="#ppt_w*0.70"/>
                                          </p:val>
                                        </p:tav>
                                        <p:tav tm="100000">
                                          <p:val>
                                            <p:strVal val="#ppt_w"/>
                                          </p:val>
                                        </p:tav>
                                      </p:tavLst>
                                    </p:anim>
                                    <p:anim calcmode="lin" valueType="num">
                                      <p:cBhvr>
                                        <p:cTn id="26" dur="1000" fill="hold"/>
                                        <p:tgtEl>
                                          <p:spTgt spid="65"/>
                                        </p:tgtEl>
                                        <p:attrNameLst>
                                          <p:attrName>ppt_h</p:attrName>
                                        </p:attrNameLst>
                                      </p:cBhvr>
                                      <p:tavLst>
                                        <p:tav tm="0">
                                          <p:val>
                                            <p:strVal val="#ppt_h"/>
                                          </p:val>
                                        </p:tav>
                                        <p:tav tm="100000">
                                          <p:val>
                                            <p:strVal val="#ppt_h"/>
                                          </p:val>
                                        </p:tav>
                                      </p:tavLst>
                                    </p:anim>
                                    <p:animEffect transition="in" filter="fade">
                                      <p:cBhvr>
                                        <p:cTn id="2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715895" y="3043555"/>
            <a:ext cx="6786245"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产品及运营方案</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0423" y="2213610"/>
            <a:ext cx="7969250" cy="829945"/>
          </a:xfrm>
          <a:prstGeom prst="rect">
            <a:avLst/>
          </a:prstGeom>
          <a:noFill/>
        </p:spPr>
        <p:txBody>
          <a:bodyPr wrap="square" rtlCol="0">
            <a:spAutoFit/>
          </a:bodyPr>
          <a:p>
            <a:pPr algn="ctr"/>
            <a:r>
              <a:rPr lang="en-US" altLang="zh-CN" sz="4800" b="1">
                <a:solidFill>
                  <a:srgbClr val="F84954"/>
                </a:solidFill>
                <a:latin typeface="汉仪正圆-55W" panose="00020600040101010101" charset="-122"/>
                <a:ea typeface="汉仪正圆-55W" panose="00020600040101010101" charset="-122"/>
              </a:rPr>
              <a:t>PART 03</a:t>
            </a:r>
            <a:endParaRPr lang="en-US" altLang="zh-CN" sz="48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418084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0423" y="4570095"/>
            <a:ext cx="7969250" cy="783590"/>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2" name="图片 1" descr="摄图网_401038755_手绘樱桃元素（非企业商用）"/>
          <p:cNvPicPr>
            <a:picLocks noChangeAspect="1"/>
          </p:cNvPicPr>
          <p:nvPr/>
        </p:nvPicPr>
        <p:blipFill>
          <a:blip r:embed="rId4"/>
          <a:stretch>
            <a:fillRect/>
          </a:stretch>
        </p:blipFill>
        <p:spPr>
          <a:xfrm>
            <a:off x="5403850" y="831215"/>
            <a:ext cx="1382395" cy="13823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bldLvl="0" animBg="1"/>
      <p:bldP spid="16" grpId="0"/>
      <p:bldP spid="14" grpId="1"/>
      <p:bldP spid="13" grpId="1"/>
      <p:bldP spid="15" grpId="1" animBg="1"/>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产品及运营方案</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1086213-C9C29FDE"/>
          <p:cNvPicPr>
            <a:picLocks noChangeAspect="1"/>
          </p:cNvPicPr>
          <p:nvPr/>
        </p:nvPicPr>
        <p:blipFill>
          <a:blip r:embed="rId3"/>
          <a:stretch>
            <a:fillRect/>
          </a:stretch>
        </p:blipFill>
        <p:spPr>
          <a:xfrm>
            <a:off x="1193800" y="1853565"/>
            <a:ext cx="3788410" cy="3788410"/>
          </a:xfrm>
          <a:prstGeom prst="rect">
            <a:avLst/>
          </a:prstGeom>
        </p:spPr>
      </p:pic>
      <p:sp>
        <p:nvSpPr>
          <p:cNvPr id="26" name="文本框 25"/>
          <p:cNvSpPr txBox="1"/>
          <p:nvPr/>
        </p:nvSpPr>
        <p:spPr>
          <a:xfrm>
            <a:off x="5187950" y="2252345"/>
            <a:ext cx="159512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7" name="文本框 26"/>
          <p:cNvSpPr txBox="1"/>
          <p:nvPr/>
        </p:nvSpPr>
        <p:spPr>
          <a:xfrm>
            <a:off x="5187950" y="2620645"/>
            <a:ext cx="5439410"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9" name="组合 8"/>
          <p:cNvGrpSpPr/>
          <p:nvPr/>
        </p:nvGrpSpPr>
        <p:grpSpPr>
          <a:xfrm>
            <a:off x="5318125" y="4016375"/>
            <a:ext cx="2682240" cy="1221740"/>
            <a:chOff x="8375" y="6325"/>
            <a:chExt cx="4224" cy="1924"/>
          </a:xfrm>
        </p:grpSpPr>
        <p:sp>
          <p:nvSpPr>
            <p:cNvPr id="4" name="圆角矩形 3"/>
            <p:cNvSpPr/>
            <p:nvPr/>
          </p:nvSpPr>
          <p:spPr>
            <a:xfrm>
              <a:off x="8375" y="6325"/>
              <a:ext cx="4224" cy="1924"/>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cherries-couple_52703"/>
            <p:cNvSpPr>
              <a:spLocks noChangeAspect="1"/>
            </p:cNvSpPr>
            <p:nvPr/>
          </p:nvSpPr>
          <p:spPr bwMode="auto">
            <a:xfrm>
              <a:off x="8671" y="6963"/>
              <a:ext cx="655" cy="648"/>
            </a:xfrm>
            <a:custGeom>
              <a:avLst/>
              <a:gdLst>
                <a:gd name="T0" fmla="*/ 12160 w 12203"/>
                <a:gd name="T1" fmla="*/ 187 h 12074"/>
                <a:gd name="T2" fmla="*/ 11439 w 12203"/>
                <a:gd name="T3" fmla="*/ 291 h 12074"/>
                <a:gd name="T4" fmla="*/ 11314 w 12203"/>
                <a:gd name="T5" fmla="*/ 345 h 12074"/>
                <a:gd name="T6" fmla="*/ 10720 w 12203"/>
                <a:gd name="T7" fmla="*/ 505 h 12074"/>
                <a:gd name="T8" fmla="*/ 10555 w 12203"/>
                <a:gd name="T9" fmla="*/ 530 h 12074"/>
                <a:gd name="T10" fmla="*/ 8641 w 12203"/>
                <a:gd name="T11" fmla="*/ 610 h 12074"/>
                <a:gd name="T12" fmla="*/ 7495 w 12203"/>
                <a:gd name="T13" fmla="*/ 323 h 12074"/>
                <a:gd name="T14" fmla="*/ 5741 w 12203"/>
                <a:gd name="T15" fmla="*/ 1275 h 12074"/>
                <a:gd name="T16" fmla="*/ 3988 w 12203"/>
                <a:gd name="T17" fmla="*/ 323 h 12074"/>
                <a:gd name="T18" fmla="*/ 5014 w 12203"/>
                <a:gd name="T19" fmla="*/ 2112 h 12074"/>
                <a:gd name="T20" fmla="*/ 3148 w 12203"/>
                <a:gd name="T21" fmla="*/ 5314 h 12074"/>
                <a:gd name="T22" fmla="*/ 3001 w 12203"/>
                <a:gd name="T23" fmla="*/ 5719 h 12074"/>
                <a:gd name="T24" fmla="*/ 3180 w 12203"/>
                <a:gd name="T25" fmla="*/ 12074 h 12074"/>
                <a:gd name="T26" fmla="*/ 5613 w 12203"/>
                <a:gd name="T27" fmla="*/ 10942 h 12074"/>
                <a:gd name="T28" fmla="*/ 6360 w 12203"/>
                <a:gd name="T29" fmla="*/ 8894 h 12074"/>
                <a:gd name="T30" fmla="*/ 5613 w 12203"/>
                <a:gd name="T31" fmla="*/ 6846 h 12074"/>
                <a:gd name="T32" fmla="*/ 4123 w 12203"/>
                <a:gd name="T33" fmla="*/ 5856 h 12074"/>
                <a:gd name="T34" fmla="*/ 4266 w 12203"/>
                <a:gd name="T35" fmla="*/ 5482 h 12074"/>
                <a:gd name="T36" fmla="*/ 5726 w 12203"/>
                <a:gd name="T37" fmla="*/ 2981 h 12074"/>
                <a:gd name="T38" fmla="*/ 5756 w 12203"/>
                <a:gd name="T39" fmla="*/ 2981 h 12074"/>
                <a:gd name="T40" fmla="*/ 7217 w 12203"/>
                <a:gd name="T41" fmla="*/ 5482 h 12074"/>
                <a:gd name="T42" fmla="*/ 7360 w 12203"/>
                <a:gd name="T43" fmla="*/ 5856 h 12074"/>
                <a:gd name="T44" fmla="*/ 6479 w 12203"/>
                <a:gd name="T45" fmla="*/ 7500 h 12074"/>
                <a:gd name="T46" fmla="*/ 6479 w 12203"/>
                <a:gd name="T47" fmla="*/ 10288 h 12074"/>
                <a:gd name="T48" fmla="*/ 8302 w 12203"/>
                <a:gd name="T49" fmla="*/ 12074 h 12074"/>
                <a:gd name="T50" fmla="*/ 8481 w 12203"/>
                <a:gd name="T51" fmla="*/ 5719 h 12074"/>
                <a:gd name="T52" fmla="*/ 8334 w 12203"/>
                <a:gd name="T53" fmla="*/ 5314 h 12074"/>
                <a:gd name="T54" fmla="*/ 6763 w 12203"/>
                <a:gd name="T55" fmla="*/ 2492 h 12074"/>
                <a:gd name="T56" fmla="*/ 11341 w 12203"/>
                <a:gd name="T57" fmla="*/ 1812 h 12074"/>
                <a:gd name="T58" fmla="*/ 12198 w 12203"/>
                <a:gd name="T59" fmla="*/ 321 h 12074"/>
                <a:gd name="T60" fmla="*/ 11216 w 12203"/>
                <a:gd name="T61" fmla="*/ 1124 h 12074"/>
                <a:gd name="T62" fmla="*/ 11186 w 12203"/>
                <a:gd name="T63" fmla="*/ 1162 h 12074"/>
                <a:gd name="T64" fmla="*/ 10742 w 12203"/>
                <a:gd name="T65" fmla="*/ 1607 h 12074"/>
                <a:gd name="T66" fmla="*/ 10708 w 12203"/>
                <a:gd name="T67" fmla="*/ 1634 h 12074"/>
                <a:gd name="T68" fmla="*/ 10451 w 12203"/>
                <a:gd name="T69" fmla="*/ 1806 h 12074"/>
                <a:gd name="T70" fmla="*/ 10074 w 12203"/>
                <a:gd name="T71" fmla="*/ 2000 h 12074"/>
                <a:gd name="T72" fmla="*/ 9958 w 12203"/>
                <a:gd name="T73" fmla="*/ 2045 h 12074"/>
                <a:gd name="T74" fmla="*/ 9352 w 12203"/>
                <a:gd name="T75" fmla="*/ 2212 h 12074"/>
                <a:gd name="T76" fmla="*/ 9178 w 12203"/>
                <a:gd name="T77" fmla="*/ 2241 h 12074"/>
                <a:gd name="T78" fmla="*/ 9076 w 12203"/>
                <a:gd name="T79" fmla="*/ 2252 h 12074"/>
                <a:gd name="T80" fmla="*/ 8030 w 12203"/>
                <a:gd name="T81" fmla="*/ 2240 h 12074"/>
                <a:gd name="T82" fmla="*/ 7914 w 12203"/>
                <a:gd name="T83" fmla="*/ 2223 h 12074"/>
                <a:gd name="T84" fmla="*/ 7400 w 12203"/>
                <a:gd name="T85" fmla="*/ 2115 h 12074"/>
                <a:gd name="T86" fmla="*/ 6713 w 12203"/>
                <a:gd name="T87" fmla="*/ 1882 h 12074"/>
                <a:gd name="T88" fmla="*/ 6744 w 12203"/>
                <a:gd name="T89" fmla="*/ 1844 h 12074"/>
                <a:gd name="T90" fmla="*/ 6951 w 12203"/>
                <a:gd name="T91" fmla="*/ 1636 h 12074"/>
                <a:gd name="T92" fmla="*/ 7063 w 12203"/>
                <a:gd name="T93" fmla="*/ 1553 h 12074"/>
                <a:gd name="T94" fmla="*/ 7296 w 12203"/>
                <a:gd name="T95" fmla="*/ 1421 h 12074"/>
                <a:gd name="T96" fmla="*/ 7701 w 12203"/>
                <a:gd name="T97" fmla="*/ 1282 h 12074"/>
                <a:gd name="T98" fmla="*/ 8127 w 12203"/>
                <a:gd name="T99" fmla="*/ 1202 h 12074"/>
                <a:gd name="T100" fmla="*/ 8439 w 12203"/>
                <a:gd name="T101" fmla="*/ 1174 h 12074"/>
                <a:gd name="T102" fmla="*/ 11356 w 12203"/>
                <a:gd name="T103" fmla="*/ 918 h 1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203" h="12074">
                  <a:moveTo>
                    <a:pt x="12198" y="321"/>
                  </a:moveTo>
                  <a:cubicBezTo>
                    <a:pt x="12198" y="277"/>
                    <a:pt x="12186" y="232"/>
                    <a:pt x="12160" y="187"/>
                  </a:cubicBezTo>
                  <a:cubicBezTo>
                    <a:pt x="12089" y="67"/>
                    <a:pt x="11905" y="0"/>
                    <a:pt x="11782" y="88"/>
                  </a:cubicBezTo>
                  <a:cubicBezTo>
                    <a:pt x="11674" y="166"/>
                    <a:pt x="11559" y="233"/>
                    <a:pt x="11439" y="291"/>
                  </a:cubicBezTo>
                  <a:cubicBezTo>
                    <a:pt x="11421" y="300"/>
                    <a:pt x="11403" y="308"/>
                    <a:pt x="11385" y="316"/>
                  </a:cubicBezTo>
                  <a:cubicBezTo>
                    <a:pt x="11386" y="315"/>
                    <a:pt x="11329" y="339"/>
                    <a:pt x="11314" y="345"/>
                  </a:cubicBezTo>
                  <a:cubicBezTo>
                    <a:pt x="11249" y="370"/>
                    <a:pt x="11183" y="392"/>
                    <a:pt x="11117" y="412"/>
                  </a:cubicBezTo>
                  <a:cubicBezTo>
                    <a:pt x="10986" y="451"/>
                    <a:pt x="10853" y="481"/>
                    <a:pt x="10720" y="505"/>
                  </a:cubicBezTo>
                  <a:cubicBezTo>
                    <a:pt x="10687" y="510"/>
                    <a:pt x="10654" y="516"/>
                    <a:pt x="10621" y="521"/>
                  </a:cubicBezTo>
                  <a:cubicBezTo>
                    <a:pt x="10610" y="523"/>
                    <a:pt x="10574" y="528"/>
                    <a:pt x="10555" y="530"/>
                  </a:cubicBezTo>
                  <a:cubicBezTo>
                    <a:pt x="10491" y="538"/>
                    <a:pt x="10426" y="545"/>
                    <a:pt x="10361" y="551"/>
                  </a:cubicBezTo>
                  <a:cubicBezTo>
                    <a:pt x="9790" y="605"/>
                    <a:pt x="9214" y="584"/>
                    <a:pt x="8641" y="610"/>
                  </a:cubicBezTo>
                  <a:cubicBezTo>
                    <a:pt x="8313" y="624"/>
                    <a:pt x="7978" y="651"/>
                    <a:pt x="7655" y="724"/>
                  </a:cubicBezTo>
                  <a:cubicBezTo>
                    <a:pt x="7655" y="576"/>
                    <a:pt x="7599" y="427"/>
                    <a:pt x="7495" y="323"/>
                  </a:cubicBezTo>
                  <a:cubicBezTo>
                    <a:pt x="7273" y="102"/>
                    <a:pt x="6937" y="122"/>
                    <a:pt x="6713" y="323"/>
                  </a:cubicBezTo>
                  <a:cubicBezTo>
                    <a:pt x="6375" y="626"/>
                    <a:pt x="6051" y="944"/>
                    <a:pt x="5741" y="1275"/>
                  </a:cubicBezTo>
                  <a:cubicBezTo>
                    <a:pt x="5431" y="944"/>
                    <a:pt x="5107" y="626"/>
                    <a:pt x="4769" y="323"/>
                  </a:cubicBezTo>
                  <a:cubicBezTo>
                    <a:pt x="4545" y="122"/>
                    <a:pt x="4209" y="102"/>
                    <a:pt x="3988" y="323"/>
                  </a:cubicBezTo>
                  <a:cubicBezTo>
                    <a:pt x="3783" y="527"/>
                    <a:pt x="3763" y="903"/>
                    <a:pt x="3988" y="1104"/>
                  </a:cubicBezTo>
                  <a:cubicBezTo>
                    <a:pt x="4345" y="1425"/>
                    <a:pt x="4688" y="1761"/>
                    <a:pt x="5014" y="2112"/>
                  </a:cubicBezTo>
                  <a:cubicBezTo>
                    <a:pt x="4859" y="2305"/>
                    <a:pt x="4709" y="2502"/>
                    <a:pt x="4565" y="2702"/>
                  </a:cubicBezTo>
                  <a:cubicBezTo>
                    <a:pt x="3985" y="3508"/>
                    <a:pt x="3505" y="4388"/>
                    <a:pt x="3148" y="5314"/>
                  </a:cubicBezTo>
                  <a:cubicBezTo>
                    <a:pt x="3122" y="5381"/>
                    <a:pt x="3097" y="5449"/>
                    <a:pt x="3073" y="5516"/>
                  </a:cubicBezTo>
                  <a:cubicBezTo>
                    <a:pt x="3048" y="5583"/>
                    <a:pt x="3024" y="5651"/>
                    <a:pt x="3001" y="5719"/>
                  </a:cubicBezTo>
                  <a:cubicBezTo>
                    <a:pt x="1328" y="5812"/>
                    <a:pt x="0" y="7198"/>
                    <a:pt x="0" y="8894"/>
                  </a:cubicBezTo>
                  <a:cubicBezTo>
                    <a:pt x="0" y="10650"/>
                    <a:pt x="1424" y="12074"/>
                    <a:pt x="3180" y="12074"/>
                  </a:cubicBezTo>
                  <a:cubicBezTo>
                    <a:pt x="4083" y="12074"/>
                    <a:pt x="4898" y="11698"/>
                    <a:pt x="5477" y="11093"/>
                  </a:cubicBezTo>
                  <a:cubicBezTo>
                    <a:pt x="5524" y="11044"/>
                    <a:pt x="5569" y="10994"/>
                    <a:pt x="5613" y="10942"/>
                  </a:cubicBezTo>
                  <a:cubicBezTo>
                    <a:pt x="5657" y="10889"/>
                    <a:pt x="5700" y="10835"/>
                    <a:pt x="5741" y="10779"/>
                  </a:cubicBezTo>
                  <a:cubicBezTo>
                    <a:pt x="6130" y="10251"/>
                    <a:pt x="6360" y="9600"/>
                    <a:pt x="6360" y="8894"/>
                  </a:cubicBezTo>
                  <a:cubicBezTo>
                    <a:pt x="6360" y="8188"/>
                    <a:pt x="6130" y="7537"/>
                    <a:pt x="5741" y="7009"/>
                  </a:cubicBezTo>
                  <a:cubicBezTo>
                    <a:pt x="5700" y="6954"/>
                    <a:pt x="5657" y="6899"/>
                    <a:pt x="5613" y="6846"/>
                  </a:cubicBezTo>
                  <a:cubicBezTo>
                    <a:pt x="5569" y="6795"/>
                    <a:pt x="5524" y="6744"/>
                    <a:pt x="5477" y="6695"/>
                  </a:cubicBezTo>
                  <a:cubicBezTo>
                    <a:pt x="5109" y="6310"/>
                    <a:pt x="4644" y="6018"/>
                    <a:pt x="4123" y="5856"/>
                  </a:cubicBezTo>
                  <a:cubicBezTo>
                    <a:pt x="4145" y="5793"/>
                    <a:pt x="4169" y="5730"/>
                    <a:pt x="4193" y="5668"/>
                  </a:cubicBezTo>
                  <a:cubicBezTo>
                    <a:pt x="4217" y="5606"/>
                    <a:pt x="4241" y="5544"/>
                    <a:pt x="4266" y="5482"/>
                  </a:cubicBezTo>
                  <a:cubicBezTo>
                    <a:pt x="4274" y="5461"/>
                    <a:pt x="4282" y="5440"/>
                    <a:pt x="4291" y="5420"/>
                  </a:cubicBezTo>
                  <a:cubicBezTo>
                    <a:pt x="4665" y="4550"/>
                    <a:pt x="5153" y="3734"/>
                    <a:pt x="5726" y="2981"/>
                  </a:cubicBezTo>
                  <a:cubicBezTo>
                    <a:pt x="5731" y="2975"/>
                    <a:pt x="5736" y="2969"/>
                    <a:pt x="5741" y="2963"/>
                  </a:cubicBezTo>
                  <a:cubicBezTo>
                    <a:pt x="5746" y="2969"/>
                    <a:pt x="5751" y="2975"/>
                    <a:pt x="5756" y="2981"/>
                  </a:cubicBezTo>
                  <a:cubicBezTo>
                    <a:pt x="6330" y="3734"/>
                    <a:pt x="6818" y="4550"/>
                    <a:pt x="7191" y="5420"/>
                  </a:cubicBezTo>
                  <a:cubicBezTo>
                    <a:pt x="7200" y="5440"/>
                    <a:pt x="7208" y="5461"/>
                    <a:pt x="7217" y="5482"/>
                  </a:cubicBezTo>
                  <a:cubicBezTo>
                    <a:pt x="7242" y="5544"/>
                    <a:pt x="7266" y="5606"/>
                    <a:pt x="7290" y="5668"/>
                  </a:cubicBezTo>
                  <a:cubicBezTo>
                    <a:pt x="7314" y="5730"/>
                    <a:pt x="7337" y="5793"/>
                    <a:pt x="7360" y="5856"/>
                  </a:cubicBezTo>
                  <a:cubicBezTo>
                    <a:pt x="6838" y="6018"/>
                    <a:pt x="6374" y="6310"/>
                    <a:pt x="6005" y="6695"/>
                  </a:cubicBezTo>
                  <a:cubicBezTo>
                    <a:pt x="6197" y="6941"/>
                    <a:pt x="6356" y="7211"/>
                    <a:pt x="6479" y="7500"/>
                  </a:cubicBezTo>
                  <a:cubicBezTo>
                    <a:pt x="6665" y="7942"/>
                    <a:pt x="6760" y="8411"/>
                    <a:pt x="6760" y="8894"/>
                  </a:cubicBezTo>
                  <a:cubicBezTo>
                    <a:pt x="6760" y="9377"/>
                    <a:pt x="6665" y="9846"/>
                    <a:pt x="6479" y="10288"/>
                  </a:cubicBezTo>
                  <a:cubicBezTo>
                    <a:pt x="6356" y="10577"/>
                    <a:pt x="6197" y="10847"/>
                    <a:pt x="6005" y="11093"/>
                  </a:cubicBezTo>
                  <a:cubicBezTo>
                    <a:pt x="6584" y="11698"/>
                    <a:pt x="7399" y="12074"/>
                    <a:pt x="8302" y="12074"/>
                  </a:cubicBezTo>
                  <a:cubicBezTo>
                    <a:pt x="10059" y="12074"/>
                    <a:pt x="11482" y="10650"/>
                    <a:pt x="11482" y="8894"/>
                  </a:cubicBezTo>
                  <a:cubicBezTo>
                    <a:pt x="11482" y="7198"/>
                    <a:pt x="10154" y="5812"/>
                    <a:pt x="8481" y="5719"/>
                  </a:cubicBezTo>
                  <a:cubicBezTo>
                    <a:pt x="8458" y="5651"/>
                    <a:pt x="8434" y="5583"/>
                    <a:pt x="8410" y="5516"/>
                  </a:cubicBezTo>
                  <a:cubicBezTo>
                    <a:pt x="8385" y="5449"/>
                    <a:pt x="8360" y="5381"/>
                    <a:pt x="8334" y="5314"/>
                  </a:cubicBezTo>
                  <a:cubicBezTo>
                    <a:pt x="7977" y="4388"/>
                    <a:pt x="7498" y="3508"/>
                    <a:pt x="6918" y="2702"/>
                  </a:cubicBezTo>
                  <a:cubicBezTo>
                    <a:pt x="6867" y="2632"/>
                    <a:pt x="6815" y="2562"/>
                    <a:pt x="6763" y="2492"/>
                  </a:cubicBezTo>
                  <a:cubicBezTo>
                    <a:pt x="7800" y="2877"/>
                    <a:pt x="8992" y="2963"/>
                    <a:pt x="10043" y="2600"/>
                  </a:cubicBezTo>
                  <a:cubicBezTo>
                    <a:pt x="10527" y="2433"/>
                    <a:pt x="10973" y="2170"/>
                    <a:pt x="11341" y="1812"/>
                  </a:cubicBezTo>
                  <a:cubicBezTo>
                    <a:pt x="11735" y="1430"/>
                    <a:pt x="12014" y="946"/>
                    <a:pt x="12188" y="428"/>
                  </a:cubicBezTo>
                  <a:cubicBezTo>
                    <a:pt x="12200" y="393"/>
                    <a:pt x="12203" y="357"/>
                    <a:pt x="12198" y="321"/>
                  </a:cubicBezTo>
                  <a:close/>
                  <a:moveTo>
                    <a:pt x="11276" y="1041"/>
                  </a:moveTo>
                  <a:cubicBezTo>
                    <a:pt x="11256" y="1069"/>
                    <a:pt x="11236" y="1097"/>
                    <a:pt x="11216" y="1124"/>
                  </a:cubicBezTo>
                  <a:cubicBezTo>
                    <a:pt x="11213" y="1128"/>
                    <a:pt x="11208" y="1135"/>
                    <a:pt x="11203" y="1141"/>
                  </a:cubicBezTo>
                  <a:cubicBezTo>
                    <a:pt x="11197" y="1148"/>
                    <a:pt x="11192" y="1155"/>
                    <a:pt x="11186" y="1162"/>
                  </a:cubicBezTo>
                  <a:cubicBezTo>
                    <a:pt x="11141" y="1219"/>
                    <a:pt x="11093" y="1273"/>
                    <a:pt x="11044" y="1327"/>
                  </a:cubicBezTo>
                  <a:cubicBezTo>
                    <a:pt x="10950" y="1427"/>
                    <a:pt x="10849" y="1520"/>
                    <a:pt x="10742" y="1607"/>
                  </a:cubicBezTo>
                  <a:cubicBezTo>
                    <a:pt x="10735" y="1612"/>
                    <a:pt x="10728" y="1618"/>
                    <a:pt x="10722" y="1623"/>
                  </a:cubicBezTo>
                  <a:cubicBezTo>
                    <a:pt x="10716" y="1627"/>
                    <a:pt x="10711" y="1631"/>
                    <a:pt x="10708" y="1634"/>
                  </a:cubicBezTo>
                  <a:cubicBezTo>
                    <a:pt x="10681" y="1653"/>
                    <a:pt x="10655" y="1672"/>
                    <a:pt x="10628" y="1691"/>
                  </a:cubicBezTo>
                  <a:cubicBezTo>
                    <a:pt x="10570" y="1732"/>
                    <a:pt x="10511" y="1770"/>
                    <a:pt x="10451" y="1806"/>
                  </a:cubicBezTo>
                  <a:cubicBezTo>
                    <a:pt x="10334" y="1876"/>
                    <a:pt x="10213" y="1938"/>
                    <a:pt x="10089" y="1993"/>
                  </a:cubicBezTo>
                  <a:cubicBezTo>
                    <a:pt x="10085" y="1995"/>
                    <a:pt x="10080" y="1997"/>
                    <a:pt x="10074" y="2000"/>
                  </a:cubicBezTo>
                  <a:cubicBezTo>
                    <a:pt x="10066" y="2003"/>
                    <a:pt x="10058" y="2006"/>
                    <a:pt x="10050" y="2010"/>
                  </a:cubicBezTo>
                  <a:cubicBezTo>
                    <a:pt x="10019" y="2022"/>
                    <a:pt x="9989" y="2034"/>
                    <a:pt x="9958" y="2045"/>
                  </a:cubicBezTo>
                  <a:cubicBezTo>
                    <a:pt x="9891" y="2070"/>
                    <a:pt x="9823" y="2092"/>
                    <a:pt x="9755" y="2113"/>
                  </a:cubicBezTo>
                  <a:cubicBezTo>
                    <a:pt x="9623" y="2154"/>
                    <a:pt x="9488" y="2186"/>
                    <a:pt x="9352" y="2212"/>
                  </a:cubicBezTo>
                  <a:cubicBezTo>
                    <a:pt x="9297" y="2222"/>
                    <a:pt x="9242" y="2231"/>
                    <a:pt x="9186" y="2239"/>
                  </a:cubicBezTo>
                  <a:cubicBezTo>
                    <a:pt x="9184" y="2240"/>
                    <a:pt x="9181" y="2240"/>
                    <a:pt x="9178" y="2241"/>
                  </a:cubicBezTo>
                  <a:cubicBezTo>
                    <a:pt x="9171" y="2242"/>
                    <a:pt x="9164" y="2242"/>
                    <a:pt x="9160" y="2243"/>
                  </a:cubicBezTo>
                  <a:cubicBezTo>
                    <a:pt x="9132" y="2247"/>
                    <a:pt x="9104" y="2250"/>
                    <a:pt x="9076" y="2252"/>
                  </a:cubicBezTo>
                  <a:cubicBezTo>
                    <a:pt x="8963" y="2264"/>
                    <a:pt x="8850" y="2271"/>
                    <a:pt x="8736" y="2274"/>
                  </a:cubicBezTo>
                  <a:cubicBezTo>
                    <a:pt x="8501" y="2281"/>
                    <a:pt x="8264" y="2268"/>
                    <a:pt x="8030" y="2240"/>
                  </a:cubicBezTo>
                  <a:cubicBezTo>
                    <a:pt x="8020" y="2239"/>
                    <a:pt x="8009" y="2238"/>
                    <a:pt x="7999" y="2236"/>
                  </a:cubicBezTo>
                  <a:cubicBezTo>
                    <a:pt x="7971" y="2232"/>
                    <a:pt x="7942" y="2228"/>
                    <a:pt x="7914" y="2223"/>
                  </a:cubicBezTo>
                  <a:cubicBezTo>
                    <a:pt x="7856" y="2214"/>
                    <a:pt x="7799" y="2204"/>
                    <a:pt x="7742" y="2193"/>
                  </a:cubicBezTo>
                  <a:cubicBezTo>
                    <a:pt x="7627" y="2171"/>
                    <a:pt x="7513" y="2145"/>
                    <a:pt x="7400" y="2115"/>
                  </a:cubicBezTo>
                  <a:cubicBezTo>
                    <a:pt x="7167" y="2054"/>
                    <a:pt x="6940" y="1976"/>
                    <a:pt x="6718" y="1884"/>
                  </a:cubicBezTo>
                  <a:cubicBezTo>
                    <a:pt x="6716" y="1883"/>
                    <a:pt x="6714" y="1883"/>
                    <a:pt x="6713" y="1882"/>
                  </a:cubicBezTo>
                  <a:cubicBezTo>
                    <a:pt x="6713" y="1881"/>
                    <a:pt x="6714" y="1880"/>
                    <a:pt x="6715" y="1879"/>
                  </a:cubicBezTo>
                  <a:cubicBezTo>
                    <a:pt x="6725" y="1867"/>
                    <a:pt x="6734" y="1855"/>
                    <a:pt x="6744" y="1844"/>
                  </a:cubicBezTo>
                  <a:cubicBezTo>
                    <a:pt x="6768" y="1816"/>
                    <a:pt x="6792" y="1789"/>
                    <a:pt x="6817" y="1762"/>
                  </a:cubicBezTo>
                  <a:cubicBezTo>
                    <a:pt x="6860" y="1718"/>
                    <a:pt x="6905" y="1676"/>
                    <a:pt x="6951" y="1636"/>
                  </a:cubicBezTo>
                  <a:cubicBezTo>
                    <a:pt x="6962" y="1627"/>
                    <a:pt x="6973" y="1618"/>
                    <a:pt x="6985" y="1609"/>
                  </a:cubicBezTo>
                  <a:cubicBezTo>
                    <a:pt x="7010" y="1589"/>
                    <a:pt x="7036" y="1571"/>
                    <a:pt x="7063" y="1553"/>
                  </a:cubicBezTo>
                  <a:cubicBezTo>
                    <a:pt x="7113" y="1520"/>
                    <a:pt x="7164" y="1490"/>
                    <a:pt x="7216" y="1462"/>
                  </a:cubicBezTo>
                  <a:cubicBezTo>
                    <a:pt x="7243" y="1447"/>
                    <a:pt x="7269" y="1434"/>
                    <a:pt x="7296" y="1421"/>
                  </a:cubicBezTo>
                  <a:cubicBezTo>
                    <a:pt x="7310" y="1414"/>
                    <a:pt x="7364" y="1391"/>
                    <a:pt x="7372" y="1387"/>
                  </a:cubicBezTo>
                  <a:cubicBezTo>
                    <a:pt x="7479" y="1344"/>
                    <a:pt x="7590" y="1310"/>
                    <a:pt x="7701" y="1282"/>
                  </a:cubicBezTo>
                  <a:cubicBezTo>
                    <a:pt x="7828" y="1249"/>
                    <a:pt x="7956" y="1226"/>
                    <a:pt x="8086" y="1207"/>
                  </a:cubicBezTo>
                  <a:cubicBezTo>
                    <a:pt x="8100" y="1205"/>
                    <a:pt x="8113" y="1204"/>
                    <a:pt x="8127" y="1202"/>
                  </a:cubicBezTo>
                  <a:cubicBezTo>
                    <a:pt x="8160" y="1198"/>
                    <a:pt x="8192" y="1195"/>
                    <a:pt x="8225" y="1191"/>
                  </a:cubicBezTo>
                  <a:cubicBezTo>
                    <a:pt x="8296" y="1184"/>
                    <a:pt x="8368" y="1178"/>
                    <a:pt x="8439" y="1174"/>
                  </a:cubicBezTo>
                  <a:cubicBezTo>
                    <a:pt x="8724" y="1154"/>
                    <a:pt x="9009" y="1150"/>
                    <a:pt x="9293" y="1146"/>
                  </a:cubicBezTo>
                  <a:cubicBezTo>
                    <a:pt x="9968" y="1137"/>
                    <a:pt x="10702" y="1134"/>
                    <a:pt x="11356" y="918"/>
                  </a:cubicBezTo>
                  <a:cubicBezTo>
                    <a:pt x="11330" y="960"/>
                    <a:pt x="11303" y="1000"/>
                    <a:pt x="11276" y="1041"/>
                  </a:cubicBezTo>
                  <a:close/>
                </a:path>
              </a:pathLst>
            </a:custGeom>
            <a:solidFill>
              <a:schemeClr val="bg1"/>
            </a:solidFill>
            <a:ln>
              <a:noFill/>
            </a:ln>
          </p:spPr>
        </p:sp>
        <p:sp>
          <p:nvSpPr>
            <p:cNvPr id="8" name="文本框 7"/>
            <p:cNvSpPr txBox="1"/>
            <p:nvPr/>
          </p:nvSpPr>
          <p:spPr>
            <a:xfrm>
              <a:off x="9495" y="6632"/>
              <a:ext cx="2941" cy="1113"/>
            </a:xfrm>
            <a:prstGeom prst="rect">
              <a:avLst/>
            </a:prstGeom>
            <a:noFill/>
          </p:spPr>
          <p:txBody>
            <a:bodyPr wrap="square" rtlCol="0">
              <a:spAutoFit/>
            </a:bodyPr>
            <a:p>
              <a:pPr algn="l">
                <a:lnSpc>
                  <a:spcPct val="200000"/>
                </a:lnSpc>
              </a:pPr>
              <a:r>
                <a:rPr lang="zh-CN" altLang="en-US" sz="1000">
                  <a:solidFill>
                    <a:schemeClr val="bg1"/>
                  </a:solidFill>
                  <a:latin typeface="汉仪正圆-55W" panose="00020600040101010101" charset="-122"/>
                  <a:ea typeface="汉仪正圆-55W" panose="00020600040101010101" charset="-122"/>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bg1"/>
                </a:solidFill>
                <a:latin typeface="汉仪正圆-55W" panose="00020600040101010101" charset="-122"/>
                <a:ea typeface="汉仪正圆-55W" panose="00020600040101010101" charset="-122"/>
                <a:sym typeface="+mn-ea"/>
              </a:endParaRPr>
            </a:p>
          </p:txBody>
        </p:sp>
      </p:grpSp>
      <p:grpSp>
        <p:nvGrpSpPr>
          <p:cNvPr id="15" name="组合 9"/>
          <p:cNvGrpSpPr/>
          <p:nvPr/>
        </p:nvGrpSpPr>
        <p:grpSpPr>
          <a:xfrm>
            <a:off x="8509635" y="4016375"/>
            <a:ext cx="2682240" cy="1221740"/>
            <a:chOff x="8375" y="6325"/>
            <a:chExt cx="4224" cy="1924"/>
          </a:xfrm>
        </p:grpSpPr>
        <p:sp>
          <p:nvSpPr>
            <p:cNvPr id="16" name="圆角矩形 15"/>
            <p:cNvSpPr/>
            <p:nvPr/>
          </p:nvSpPr>
          <p:spPr>
            <a:xfrm>
              <a:off x="8375" y="6325"/>
              <a:ext cx="4224" cy="1924"/>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cherries-couple_52703"/>
            <p:cNvSpPr>
              <a:spLocks noChangeAspect="1"/>
            </p:cNvSpPr>
            <p:nvPr/>
          </p:nvSpPr>
          <p:spPr bwMode="auto">
            <a:xfrm>
              <a:off x="8671" y="6959"/>
              <a:ext cx="655" cy="654"/>
            </a:xfrm>
            <a:custGeom>
              <a:avLst/>
              <a:gdLst>
                <a:gd name="connsiteX0" fmla="*/ 455695 w 607639"/>
                <a:gd name="connsiteY0" fmla="*/ 379219 h 606722"/>
                <a:gd name="connsiteX1" fmla="*/ 531641 w 607639"/>
                <a:gd name="connsiteY1" fmla="*/ 455052 h 606722"/>
                <a:gd name="connsiteX2" fmla="*/ 512677 w 607639"/>
                <a:gd name="connsiteY2" fmla="*/ 473988 h 606722"/>
                <a:gd name="connsiteX3" fmla="*/ 493712 w 607639"/>
                <a:gd name="connsiteY3" fmla="*/ 455052 h 606722"/>
                <a:gd name="connsiteX4" fmla="*/ 455695 w 607639"/>
                <a:gd name="connsiteY4" fmla="*/ 417091 h 606722"/>
                <a:gd name="connsiteX5" fmla="*/ 436730 w 607639"/>
                <a:gd name="connsiteY5" fmla="*/ 398155 h 606722"/>
                <a:gd name="connsiteX6" fmla="*/ 455695 w 607639"/>
                <a:gd name="connsiteY6" fmla="*/ 379219 h 606722"/>
                <a:gd name="connsiteX7" fmla="*/ 151925 w 607639"/>
                <a:gd name="connsiteY7" fmla="*/ 379219 h 606722"/>
                <a:gd name="connsiteX8" fmla="*/ 227856 w 607639"/>
                <a:gd name="connsiteY8" fmla="*/ 455052 h 606722"/>
                <a:gd name="connsiteX9" fmla="*/ 208896 w 607639"/>
                <a:gd name="connsiteY9" fmla="*/ 473988 h 606722"/>
                <a:gd name="connsiteX10" fmla="*/ 189846 w 607639"/>
                <a:gd name="connsiteY10" fmla="*/ 455052 h 606722"/>
                <a:gd name="connsiteX11" fmla="*/ 151925 w 607639"/>
                <a:gd name="connsiteY11" fmla="*/ 417091 h 606722"/>
                <a:gd name="connsiteX12" fmla="*/ 132875 w 607639"/>
                <a:gd name="connsiteY12" fmla="*/ 398155 h 606722"/>
                <a:gd name="connsiteX13" fmla="*/ 151925 w 607639"/>
                <a:gd name="connsiteY13" fmla="*/ 379219 h 606722"/>
                <a:gd name="connsiteX14" fmla="*/ 455707 w 607639"/>
                <a:gd name="connsiteY14" fmla="*/ 341264 h 606722"/>
                <a:gd name="connsiteX15" fmla="*/ 375157 w 607639"/>
                <a:gd name="connsiteY15" fmla="*/ 374591 h 606722"/>
                <a:gd name="connsiteX16" fmla="*/ 341780 w 607639"/>
                <a:gd name="connsiteY16" fmla="*/ 455019 h 606722"/>
                <a:gd name="connsiteX17" fmla="*/ 375157 w 607639"/>
                <a:gd name="connsiteY17" fmla="*/ 535448 h 606722"/>
                <a:gd name="connsiteX18" fmla="*/ 455707 w 607639"/>
                <a:gd name="connsiteY18" fmla="*/ 568774 h 606722"/>
                <a:gd name="connsiteX19" fmla="*/ 536257 w 607639"/>
                <a:gd name="connsiteY19" fmla="*/ 535448 h 606722"/>
                <a:gd name="connsiteX20" fmla="*/ 569634 w 607639"/>
                <a:gd name="connsiteY20" fmla="*/ 455019 h 606722"/>
                <a:gd name="connsiteX21" fmla="*/ 536257 w 607639"/>
                <a:gd name="connsiteY21" fmla="*/ 374591 h 606722"/>
                <a:gd name="connsiteX22" fmla="*/ 455707 w 607639"/>
                <a:gd name="connsiteY22" fmla="*/ 341264 h 606722"/>
                <a:gd name="connsiteX23" fmla="*/ 151932 w 607639"/>
                <a:gd name="connsiteY23" fmla="*/ 341264 h 606722"/>
                <a:gd name="connsiteX24" fmla="*/ 71382 w 607639"/>
                <a:gd name="connsiteY24" fmla="*/ 374591 h 606722"/>
                <a:gd name="connsiteX25" fmla="*/ 38005 w 607639"/>
                <a:gd name="connsiteY25" fmla="*/ 455019 h 606722"/>
                <a:gd name="connsiteX26" fmla="*/ 71382 w 607639"/>
                <a:gd name="connsiteY26" fmla="*/ 535448 h 606722"/>
                <a:gd name="connsiteX27" fmla="*/ 151932 w 607639"/>
                <a:gd name="connsiteY27" fmla="*/ 568774 h 606722"/>
                <a:gd name="connsiteX28" fmla="*/ 232393 w 607639"/>
                <a:gd name="connsiteY28" fmla="*/ 535448 h 606722"/>
                <a:gd name="connsiteX29" fmla="*/ 265859 w 607639"/>
                <a:gd name="connsiteY29" fmla="*/ 455019 h 606722"/>
                <a:gd name="connsiteX30" fmla="*/ 232393 w 607639"/>
                <a:gd name="connsiteY30" fmla="*/ 374591 h 606722"/>
                <a:gd name="connsiteX31" fmla="*/ 151932 w 607639"/>
                <a:gd name="connsiteY31" fmla="*/ 341264 h 606722"/>
                <a:gd name="connsiteX32" fmla="*/ 360739 w 607639"/>
                <a:gd name="connsiteY32" fmla="*/ 0 h 606722"/>
                <a:gd name="connsiteX33" fmla="*/ 379786 w 607639"/>
                <a:gd name="connsiteY33" fmla="*/ 18929 h 606722"/>
                <a:gd name="connsiteX34" fmla="*/ 379786 w 607639"/>
                <a:gd name="connsiteY34" fmla="*/ 47724 h 606722"/>
                <a:gd name="connsiteX35" fmla="*/ 485791 w 607639"/>
                <a:gd name="connsiteY35" fmla="*/ 306338 h 606722"/>
                <a:gd name="connsiteX36" fmla="*/ 607639 w 607639"/>
                <a:gd name="connsiteY36" fmla="*/ 455019 h 606722"/>
                <a:gd name="connsiteX37" fmla="*/ 455707 w 607639"/>
                <a:gd name="connsiteY37" fmla="*/ 606722 h 606722"/>
                <a:gd name="connsiteX38" fmla="*/ 303775 w 607639"/>
                <a:gd name="connsiteY38" fmla="*/ 455019 h 606722"/>
                <a:gd name="connsiteX39" fmla="*/ 433634 w 607639"/>
                <a:gd name="connsiteY39" fmla="*/ 305094 h 606722"/>
                <a:gd name="connsiteX40" fmla="*/ 341869 w 607639"/>
                <a:gd name="connsiteY40" fmla="*/ 48701 h 606722"/>
                <a:gd name="connsiteX41" fmla="*/ 189848 w 607639"/>
                <a:gd name="connsiteY41" fmla="*/ 298962 h 606722"/>
                <a:gd name="connsiteX42" fmla="*/ 189848 w 607639"/>
                <a:gd name="connsiteY42" fmla="*/ 303316 h 606722"/>
                <a:gd name="connsiteX43" fmla="*/ 188869 w 607639"/>
                <a:gd name="connsiteY43" fmla="*/ 308116 h 606722"/>
                <a:gd name="connsiteX44" fmla="*/ 303775 w 607639"/>
                <a:gd name="connsiteY44" fmla="*/ 455019 h 606722"/>
                <a:gd name="connsiteX45" fmla="*/ 151932 w 607639"/>
                <a:gd name="connsiteY45" fmla="*/ 606722 h 606722"/>
                <a:gd name="connsiteX46" fmla="*/ 0 w 607639"/>
                <a:gd name="connsiteY46" fmla="*/ 455019 h 606722"/>
                <a:gd name="connsiteX47" fmla="*/ 151932 w 607639"/>
                <a:gd name="connsiteY47" fmla="*/ 303316 h 606722"/>
                <a:gd name="connsiteX48" fmla="*/ 151932 w 607639"/>
                <a:gd name="connsiteY48" fmla="*/ 298962 h 606722"/>
                <a:gd name="connsiteX49" fmla="*/ 353351 w 607639"/>
                <a:gd name="connsiteY49" fmla="*/ 1511 h 606722"/>
                <a:gd name="connsiteX50" fmla="*/ 353440 w 607639"/>
                <a:gd name="connsiteY50" fmla="*/ 1422 h 606722"/>
                <a:gd name="connsiteX51" fmla="*/ 353707 w 607639"/>
                <a:gd name="connsiteY51" fmla="*/ 133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606722">
                  <a:moveTo>
                    <a:pt x="455695" y="379219"/>
                  </a:moveTo>
                  <a:cubicBezTo>
                    <a:pt x="497630" y="379219"/>
                    <a:pt x="531641" y="413179"/>
                    <a:pt x="531641" y="455052"/>
                  </a:cubicBezTo>
                  <a:cubicBezTo>
                    <a:pt x="531641" y="465542"/>
                    <a:pt x="523183" y="473988"/>
                    <a:pt x="512677" y="473988"/>
                  </a:cubicBezTo>
                  <a:cubicBezTo>
                    <a:pt x="502171" y="473988"/>
                    <a:pt x="493712" y="465542"/>
                    <a:pt x="493712" y="455052"/>
                  </a:cubicBezTo>
                  <a:cubicBezTo>
                    <a:pt x="493623" y="434160"/>
                    <a:pt x="476618" y="417180"/>
                    <a:pt x="455695" y="417091"/>
                  </a:cubicBezTo>
                  <a:cubicBezTo>
                    <a:pt x="445189" y="417091"/>
                    <a:pt x="436730" y="408645"/>
                    <a:pt x="436730" y="398155"/>
                  </a:cubicBezTo>
                  <a:cubicBezTo>
                    <a:pt x="436730" y="387665"/>
                    <a:pt x="445189" y="379219"/>
                    <a:pt x="455695" y="379219"/>
                  </a:cubicBezTo>
                  <a:close/>
                  <a:moveTo>
                    <a:pt x="151925" y="379219"/>
                  </a:moveTo>
                  <a:cubicBezTo>
                    <a:pt x="193852" y="379219"/>
                    <a:pt x="227856" y="413179"/>
                    <a:pt x="227856" y="455052"/>
                  </a:cubicBezTo>
                  <a:cubicBezTo>
                    <a:pt x="227856" y="465542"/>
                    <a:pt x="219311" y="473988"/>
                    <a:pt x="208896" y="473988"/>
                  </a:cubicBezTo>
                  <a:cubicBezTo>
                    <a:pt x="198392" y="473988"/>
                    <a:pt x="189846" y="465542"/>
                    <a:pt x="189846" y="455052"/>
                  </a:cubicBezTo>
                  <a:cubicBezTo>
                    <a:pt x="189846" y="434160"/>
                    <a:pt x="172755" y="417180"/>
                    <a:pt x="151925" y="417091"/>
                  </a:cubicBezTo>
                  <a:cubicBezTo>
                    <a:pt x="141421" y="417091"/>
                    <a:pt x="132875" y="408645"/>
                    <a:pt x="132875" y="398155"/>
                  </a:cubicBezTo>
                  <a:cubicBezTo>
                    <a:pt x="132875" y="387665"/>
                    <a:pt x="141421" y="379219"/>
                    <a:pt x="151925" y="379219"/>
                  </a:cubicBezTo>
                  <a:close/>
                  <a:moveTo>
                    <a:pt x="455707" y="341264"/>
                  </a:moveTo>
                  <a:cubicBezTo>
                    <a:pt x="424288" y="341264"/>
                    <a:pt x="395896" y="353973"/>
                    <a:pt x="375157" y="374591"/>
                  </a:cubicBezTo>
                  <a:cubicBezTo>
                    <a:pt x="354508" y="395298"/>
                    <a:pt x="341780" y="423648"/>
                    <a:pt x="341780" y="455019"/>
                  </a:cubicBezTo>
                  <a:cubicBezTo>
                    <a:pt x="341780" y="486391"/>
                    <a:pt x="354508" y="514741"/>
                    <a:pt x="375157" y="535448"/>
                  </a:cubicBezTo>
                  <a:cubicBezTo>
                    <a:pt x="395896" y="556066"/>
                    <a:pt x="424288" y="568774"/>
                    <a:pt x="455707" y="568774"/>
                  </a:cubicBezTo>
                  <a:cubicBezTo>
                    <a:pt x="487126" y="568774"/>
                    <a:pt x="515519" y="556066"/>
                    <a:pt x="536257" y="535448"/>
                  </a:cubicBezTo>
                  <a:cubicBezTo>
                    <a:pt x="556906" y="514741"/>
                    <a:pt x="569634" y="486391"/>
                    <a:pt x="569634" y="455019"/>
                  </a:cubicBezTo>
                  <a:cubicBezTo>
                    <a:pt x="569634" y="423648"/>
                    <a:pt x="556906" y="395298"/>
                    <a:pt x="536257" y="374591"/>
                  </a:cubicBezTo>
                  <a:cubicBezTo>
                    <a:pt x="515519" y="353973"/>
                    <a:pt x="487126" y="341264"/>
                    <a:pt x="455707" y="341264"/>
                  </a:cubicBezTo>
                  <a:close/>
                  <a:moveTo>
                    <a:pt x="151932" y="341264"/>
                  </a:moveTo>
                  <a:cubicBezTo>
                    <a:pt x="120424" y="341264"/>
                    <a:pt x="92120" y="353973"/>
                    <a:pt x="71382" y="374591"/>
                  </a:cubicBezTo>
                  <a:cubicBezTo>
                    <a:pt x="50733" y="395298"/>
                    <a:pt x="38005" y="423648"/>
                    <a:pt x="38005" y="455019"/>
                  </a:cubicBezTo>
                  <a:cubicBezTo>
                    <a:pt x="38005" y="486391"/>
                    <a:pt x="50733" y="514741"/>
                    <a:pt x="71382" y="535448"/>
                  </a:cubicBezTo>
                  <a:cubicBezTo>
                    <a:pt x="92120" y="556066"/>
                    <a:pt x="120424" y="568774"/>
                    <a:pt x="151932" y="568774"/>
                  </a:cubicBezTo>
                  <a:cubicBezTo>
                    <a:pt x="183351" y="568774"/>
                    <a:pt x="211744" y="556066"/>
                    <a:pt x="232393" y="535448"/>
                  </a:cubicBezTo>
                  <a:cubicBezTo>
                    <a:pt x="253131" y="514741"/>
                    <a:pt x="265859" y="486391"/>
                    <a:pt x="265859" y="455019"/>
                  </a:cubicBezTo>
                  <a:cubicBezTo>
                    <a:pt x="265859" y="423648"/>
                    <a:pt x="253131" y="395298"/>
                    <a:pt x="232393" y="374591"/>
                  </a:cubicBezTo>
                  <a:cubicBezTo>
                    <a:pt x="211744" y="353973"/>
                    <a:pt x="183351" y="341264"/>
                    <a:pt x="151932" y="341264"/>
                  </a:cubicBezTo>
                  <a:close/>
                  <a:moveTo>
                    <a:pt x="360739" y="0"/>
                  </a:moveTo>
                  <a:cubicBezTo>
                    <a:pt x="371241" y="0"/>
                    <a:pt x="379786" y="8532"/>
                    <a:pt x="379786" y="18929"/>
                  </a:cubicBezTo>
                  <a:lnTo>
                    <a:pt x="379786" y="47724"/>
                  </a:lnTo>
                  <a:cubicBezTo>
                    <a:pt x="379786" y="144504"/>
                    <a:pt x="417969" y="237374"/>
                    <a:pt x="485791" y="306338"/>
                  </a:cubicBezTo>
                  <a:cubicBezTo>
                    <a:pt x="555215" y="320380"/>
                    <a:pt x="607550" y="381612"/>
                    <a:pt x="607639" y="455019"/>
                  </a:cubicBezTo>
                  <a:cubicBezTo>
                    <a:pt x="607550" y="538736"/>
                    <a:pt x="539550" y="606633"/>
                    <a:pt x="455707" y="606722"/>
                  </a:cubicBezTo>
                  <a:cubicBezTo>
                    <a:pt x="371864" y="606633"/>
                    <a:pt x="303864" y="538736"/>
                    <a:pt x="303775" y="455019"/>
                  </a:cubicBezTo>
                  <a:cubicBezTo>
                    <a:pt x="303864" y="378857"/>
                    <a:pt x="360294" y="315847"/>
                    <a:pt x="433634" y="305094"/>
                  </a:cubicBezTo>
                  <a:cubicBezTo>
                    <a:pt x="374712" y="233020"/>
                    <a:pt x="342047" y="142549"/>
                    <a:pt x="341869" y="48701"/>
                  </a:cubicBezTo>
                  <a:cubicBezTo>
                    <a:pt x="249215" y="97047"/>
                    <a:pt x="189848" y="193028"/>
                    <a:pt x="189848" y="298962"/>
                  </a:cubicBezTo>
                  <a:lnTo>
                    <a:pt x="189848" y="303316"/>
                  </a:lnTo>
                  <a:cubicBezTo>
                    <a:pt x="189848" y="305005"/>
                    <a:pt x="189314" y="306516"/>
                    <a:pt x="188869" y="308116"/>
                  </a:cubicBezTo>
                  <a:cubicBezTo>
                    <a:pt x="254822" y="324646"/>
                    <a:pt x="303775" y="384100"/>
                    <a:pt x="303775" y="455019"/>
                  </a:cubicBezTo>
                  <a:cubicBezTo>
                    <a:pt x="303775" y="538736"/>
                    <a:pt x="235686" y="606633"/>
                    <a:pt x="151932" y="606722"/>
                  </a:cubicBezTo>
                  <a:cubicBezTo>
                    <a:pt x="68089" y="606633"/>
                    <a:pt x="0" y="538736"/>
                    <a:pt x="0" y="455019"/>
                  </a:cubicBezTo>
                  <a:cubicBezTo>
                    <a:pt x="0" y="371303"/>
                    <a:pt x="56963" y="303405"/>
                    <a:pt x="151932" y="303316"/>
                  </a:cubicBezTo>
                  <a:lnTo>
                    <a:pt x="151932" y="298962"/>
                  </a:lnTo>
                  <a:cubicBezTo>
                    <a:pt x="151932" y="168055"/>
                    <a:pt x="231681" y="50301"/>
                    <a:pt x="353351" y="1511"/>
                  </a:cubicBezTo>
                  <a:cubicBezTo>
                    <a:pt x="353351" y="1511"/>
                    <a:pt x="353440" y="1511"/>
                    <a:pt x="353440" y="1422"/>
                  </a:cubicBezTo>
                  <a:cubicBezTo>
                    <a:pt x="353529" y="1422"/>
                    <a:pt x="353618" y="1422"/>
                    <a:pt x="353707" y="1333"/>
                  </a:cubicBezTo>
                  <a:close/>
                </a:path>
              </a:pathLst>
            </a:custGeom>
            <a:solidFill>
              <a:schemeClr val="bg1"/>
            </a:solidFill>
            <a:ln>
              <a:noFill/>
            </a:ln>
          </p:spPr>
        </p:sp>
        <p:sp>
          <p:nvSpPr>
            <p:cNvPr id="18" name="文本框 17"/>
            <p:cNvSpPr txBox="1"/>
            <p:nvPr/>
          </p:nvSpPr>
          <p:spPr>
            <a:xfrm>
              <a:off x="9495" y="6632"/>
              <a:ext cx="2941" cy="1113"/>
            </a:xfrm>
            <a:prstGeom prst="rect">
              <a:avLst/>
            </a:prstGeom>
            <a:noFill/>
          </p:spPr>
          <p:txBody>
            <a:bodyPr wrap="square" rtlCol="0">
              <a:spAutoFit/>
            </a:bodyPr>
            <a:p>
              <a:pPr algn="l">
                <a:lnSpc>
                  <a:spcPct val="200000"/>
                </a:lnSpc>
              </a:pPr>
              <a:r>
                <a:rPr lang="zh-CN" altLang="en-US" sz="1000">
                  <a:solidFill>
                    <a:schemeClr val="bg1"/>
                  </a:solidFill>
                  <a:latin typeface="汉仪正圆-55W" panose="00020600040101010101" charset="-122"/>
                  <a:ea typeface="汉仪正圆-55W" panose="00020600040101010101" charset="-122"/>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bg1"/>
                </a:solidFill>
                <a:latin typeface="汉仪正圆-55W" panose="00020600040101010101" charset="-122"/>
                <a:ea typeface="汉仪正圆-55W" panose="00020600040101010101" charset="-122"/>
                <a:sym typeface="+mn-ea"/>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ppt_x</p:attrName>
                                        </p:attrNameLst>
                                      </p:cBhvr>
                                      <p:tavLst>
                                        <p:tav tm="0">
                                          <p:val>
                                            <p:strVal val="#ppt_x-.2"/>
                                          </p:val>
                                        </p:tav>
                                        <p:tav tm="100000">
                                          <p:val>
                                            <p:strVal val="#ppt_x"/>
                                          </p:val>
                                        </p:tav>
                                      </p:tavLst>
                                    </p:anim>
                                    <p:anim calcmode="lin" valueType="num">
                                      <p:cBhvr>
                                        <p:cTn id="1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ppt_x</p:attrName>
                                        </p:attrNameLst>
                                      </p:cBhvr>
                                      <p:tavLst>
                                        <p:tav tm="0">
                                          <p:val>
                                            <p:strVal val="#ppt_x-.2"/>
                                          </p:val>
                                        </p:tav>
                                        <p:tav tm="100000">
                                          <p:val>
                                            <p:strVal val="#ppt_x"/>
                                          </p:val>
                                        </p:tav>
                                      </p:tavLst>
                                    </p:anim>
                                    <p:anim calcmode="lin" valueType="num">
                                      <p:cBhvr>
                                        <p:cTn id="20"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ppt_x</p:attrName>
                                        </p:attrNameLst>
                                      </p:cBhvr>
                                      <p:tavLst>
                                        <p:tav tm="0">
                                          <p:val>
                                            <p:strVal val="#ppt_x-.2"/>
                                          </p:val>
                                        </p:tav>
                                        <p:tav tm="100000">
                                          <p:val>
                                            <p:strVal val="#ppt_x"/>
                                          </p:val>
                                        </p:tav>
                                      </p:tavLst>
                                    </p:anim>
                                    <p:anim calcmode="lin" valueType="num">
                                      <p:cBhvr>
                                        <p:cTn id="2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9"/>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ppt_x</p:attrName>
                                        </p:attrNameLst>
                                      </p:cBhvr>
                                      <p:tavLst>
                                        <p:tav tm="0">
                                          <p:val>
                                            <p:strVal val="#ppt_x-.2"/>
                                          </p:val>
                                        </p:tav>
                                        <p:tav tm="100000">
                                          <p:val>
                                            <p:strVal val="#ppt_x"/>
                                          </p:val>
                                        </p:tav>
                                      </p:tavLst>
                                    </p:anim>
                                    <p:anim calcmode="lin" valueType="num">
                                      <p:cBhvr>
                                        <p:cTn id="32"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26" grpId="0"/>
      <p:bldP spid="27" grpId="0"/>
      <p:bldP spid="26" grpId="1"/>
      <p:bldP spid="2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产品及运营方案</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1097822-B806350A"/>
          <p:cNvPicPr>
            <a:picLocks noChangeAspect="1"/>
          </p:cNvPicPr>
          <p:nvPr/>
        </p:nvPicPr>
        <p:blipFill>
          <a:blip r:embed="rId3"/>
          <a:stretch>
            <a:fillRect/>
          </a:stretch>
        </p:blipFill>
        <p:spPr>
          <a:xfrm>
            <a:off x="7287260" y="2251075"/>
            <a:ext cx="3777615" cy="3777615"/>
          </a:xfrm>
          <a:prstGeom prst="rect">
            <a:avLst/>
          </a:prstGeom>
        </p:spPr>
      </p:pic>
      <p:grpSp>
        <p:nvGrpSpPr>
          <p:cNvPr id="12" name="组合 11"/>
          <p:cNvGrpSpPr/>
          <p:nvPr/>
        </p:nvGrpSpPr>
        <p:grpSpPr>
          <a:xfrm>
            <a:off x="1286510" y="1917700"/>
            <a:ext cx="2413000" cy="3110865"/>
            <a:chOff x="2026" y="3020"/>
            <a:chExt cx="3800" cy="4899"/>
          </a:xfrm>
        </p:grpSpPr>
        <p:sp>
          <p:nvSpPr>
            <p:cNvPr id="10" name="圆角矩形 9"/>
            <p:cNvSpPr/>
            <p:nvPr/>
          </p:nvSpPr>
          <p:spPr>
            <a:xfrm>
              <a:off x="2026" y="3545"/>
              <a:ext cx="3800" cy="4374"/>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3"/>
            <p:cNvGrpSpPr/>
            <p:nvPr/>
          </p:nvGrpSpPr>
          <p:grpSpPr>
            <a:xfrm>
              <a:off x="3414" y="3020"/>
              <a:ext cx="1024" cy="1024"/>
              <a:chOff x="3483" y="3950"/>
              <a:chExt cx="1024" cy="1024"/>
            </a:xfrm>
          </p:grpSpPr>
          <p:sp>
            <p:nvSpPr>
              <p:cNvPr id="8" name="椭圆 7"/>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iconfont-10935-5210275"/>
              <p:cNvSpPr>
                <a:spLocks noChangeAspect="1"/>
              </p:cNvSpPr>
              <p:nvPr/>
            </p:nvSpPr>
            <p:spPr bwMode="auto">
              <a:xfrm>
                <a:off x="3820" y="4188"/>
                <a:ext cx="345" cy="548"/>
              </a:xfrm>
              <a:custGeom>
                <a:avLst/>
                <a:gdLst>
                  <a:gd name="connsiteX0" fmla="*/ 362001 w 383735"/>
                  <a:gd name="connsiteY0" fmla="*/ 439917 h 607933"/>
                  <a:gd name="connsiteX1" fmla="*/ 337182 w 383735"/>
                  <a:gd name="connsiteY1" fmla="*/ 584143 h 607933"/>
                  <a:gd name="connsiteX2" fmla="*/ 191644 w 383735"/>
                  <a:gd name="connsiteY2" fmla="*/ 607933 h 607933"/>
                  <a:gd name="connsiteX3" fmla="*/ 46204 w 383735"/>
                  <a:gd name="connsiteY3" fmla="*/ 584143 h 607933"/>
                  <a:gd name="connsiteX4" fmla="*/ 23569 w 383735"/>
                  <a:gd name="connsiteY4" fmla="*/ 452803 h 607933"/>
                  <a:gd name="connsiteX5" fmla="*/ 66158 w 383735"/>
                  <a:gd name="connsiteY5" fmla="*/ 463013 h 607933"/>
                  <a:gd name="connsiteX6" fmla="*/ 79660 w 383735"/>
                  <a:gd name="connsiteY6" fmla="*/ 462022 h 607933"/>
                  <a:gd name="connsiteX7" fmla="*/ 130291 w 383735"/>
                  <a:gd name="connsiteY7" fmla="*/ 477683 h 607933"/>
                  <a:gd name="connsiteX8" fmla="*/ 188864 w 383735"/>
                  <a:gd name="connsiteY8" fmla="*/ 497707 h 607933"/>
                  <a:gd name="connsiteX9" fmla="*/ 242969 w 383735"/>
                  <a:gd name="connsiteY9" fmla="*/ 480955 h 607933"/>
                  <a:gd name="connsiteX10" fmla="*/ 266299 w 383735"/>
                  <a:gd name="connsiteY10" fmla="*/ 483829 h 607933"/>
                  <a:gd name="connsiteX11" fmla="*/ 339763 w 383735"/>
                  <a:gd name="connsiteY11" fmla="*/ 448937 h 607933"/>
                  <a:gd name="connsiteX12" fmla="*/ 362001 w 383735"/>
                  <a:gd name="connsiteY12" fmla="*/ 439917 h 607933"/>
                  <a:gd name="connsiteX13" fmla="*/ 89158 w 383735"/>
                  <a:gd name="connsiteY13" fmla="*/ 257152 h 607933"/>
                  <a:gd name="connsiteX14" fmla="*/ 192315 w 383735"/>
                  <a:gd name="connsiteY14" fmla="*/ 341003 h 607933"/>
                  <a:gd name="connsiteX15" fmla="*/ 295173 w 383735"/>
                  <a:gd name="connsiteY15" fmla="*/ 257350 h 607933"/>
                  <a:gd name="connsiteX16" fmla="*/ 373012 w 383735"/>
                  <a:gd name="connsiteY16" fmla="*/ 304033 h 607933"/>
                  <a:gd name="connsiteX17" fmla="*/ 383735 w 383735"/>
                  <a:gd name="connsiteY17" fmla="*/ 336642 h 607933"/>
                  <a:gd name="connsiteX18" fmla="*/ 364375 w 383735"/>
                  <a:gd name="connsiteY18" fmla="*/ 378370 h 607933"/>
                  <a:gd name="connsiteX19" fmla="*/ 316718 w 383735"/>
                  <a:gd name="connsiteY19" fmla="*/ 409987 h 607933"/>
                  <a:gd name="connsiteX20" fmla="*/ 314137 w 383735"/>
                  <a:gd name="connsiteY20" fmla="*/ 409789 h 607933"/>
                  <a:gd name="connsiteX21" fmla="*/ 266282 w 383735"/>
                  <a:gd name="connsiteY21" fmla="*/ 442101 h 607933"/>
                  <a:gd name="connsiteX22" fmla="*/ 233518 w 383735"/>
                  <a:gd name="connsiteY22" fmla="*/ 430901 h 607933"/>
                  <a:gd name="connsiteX23" fmla="*/ 188840 w 383735"/>
                  <a:gd name="connsiteY23" fmla="*/ 456076 h 607933"/>
                  <a:gd name="connsiteX24" fmla="*/ 146048 w 383735"/>
                  <a:gd name="connsiteY24" fmla="*/ 434072 h 607933"/>
                  <a:gd name="connsiteX25" fmla="*/ 132247 w 383735"/>
                  <a:gd name="connsiteY25" fmla="*/ 436055 h 607933"/>
                  <a:gd name="connsiteX26" fmla="*/ 90250 w 383735"/>
                  <a:gd name="connsiteY26" fmla="*/ 415439 h 607933"/>
                  <a:gd name="connsiteX27" fmla="*/ 66123 w 383735"/>
                  <a:gd name="connsiteY27" fmla="*/ 421287 h 607933"/>
                  <a:gd name="connsiteX28" fmla="*/ 15687 w 383735"/>
                  <a:gd name="connsiteY28" fmla="*/ 375297 h 607933"/>
                  <a:gd name="connsiteX29" fmla="*/ 15687 w 383735"/>
                  <a:gd name="connsiteY29" fmla="*/ 375198 h 607933"/>
                  <a:gd name="connsiteX30" fmla="*/ 0 w 383735"/>
                  <a:gd name="connsiteY30" fmla="*/ 336642 h 607933"/>
                  <a:gd name="connsiteX31" fmla="*/ 8042 w 383735"/>
                  <a:gd name="connsiteY31" fmla="*/ 307899 h 607933"/>
                  <a:gd name="connsiteX32" fmla="*/ 8538 w 383735"/>
                  <a:gd name="connsiteY32" fmla="*/ 307007 h 607933"/>
                  <a:gd name="connsiteX33" fmla="*/ 8737 w 383735"/>
                  <a:gd name="connsiteY33" fmla="*/ 306610 h 607933"/>
                  <a:gd name="connsiteX34" fmla="*/ 89158 w 383735"/>
                  <a:gd name="connsiteY34" fmla="*/ 257152 h 607933"/>
                  <a:gd name="connsiteX35" fmla="*/ 156800 w 383735"/>
                  <a:gd name="connsiteY35" fmla="*/ 201950 h 607933"/>
                  <a:gd name="connsiteX36" fmla="*/ 140917 w 383735"/>
                  <a:gd name="connsiteY36" fmla="*/ 217813 h 607933"/>
                  <a:gd name="connsiteX37" fmla="*/ 156800 w 383735"/>
                  <a:gd name="connsiteY37" fmla="*/ 233677 h 607933"/>
                  <a:gd name="connsiteX38" fmla="*/ 172684 w 383735"/>
                  <a:gd name="connsiteY38" fmla="*/ 217813 h 607933"/>
                  <a:gd name="connsiteX39" fmla="*/ 156800 w 383735"/>
                  <a:gd name="connsiteY39" fmla="*/ 201950 h 607933"/>
                  <a:gd name="connsiteX40" fmla="*/ 90685 w 383735"/>
                  <a:gd name="connsiteY40" fmla="*/ 185 h 607933"/>
                  <a:gd name="connsiteX41" fmla="*/ 201672 w 383735"/>
                  <a:gd name="connsiteY41" fmla="*/ 157432 h 607933"/>
                  <a:gd name="connsiteX42" fmla="*/ 203558 w 383735"/>
                  <a:gd name="connsiteY42" fmla="*/ 192134 h 607933"/>
                  <a:gd name="connsiteX43" fmla="*/ 221824 w 383735"/>
                  <a:gd name="connsiteY43" fmla="*/ 184202 h 607933"/>
                  <a:gd name="connsiteX44" fmla="*/ 266596 w 383735"/>
                  <a:gd name="connsiteY44" fmla="*/ 231991 h 607933"/>
                  <a:gd name="connsiteX45" fmla="*/ 192340 w 383735"/>
                  <a:gd name="connsiteY45" fmla="*/ 309723 h 607933"/>
                  <a:gd name="connsiteX46" fmla="*/ 118084 w 383735"/>
                  <a:gd name="connsiteY46" fmla="*/ 231991 h 607933"/>
                  <a:gd name="connsiteX47" fmla="*/ 162856 w 383735"/>
                  <a:gd name="connsiteY47" fmla="*/ 184202 h 607933"/>
                  <a:gd name="connsiteX48" fmla="*/ 182512 w 383735"/>
                  <a:gd name="connsiteY48" fmla="*/ 193026 h 607933"/>
                  <a:gd name="connsiteX49" fmla="*/ 180129 w 383735"/>
                  <a:gd name="connsiteY49" fmla="*/ 156144 h 607933"/>
                  <a:gd name="connsiteX50" fmla="*/ 86912 w 383735"/>
                  <a:gd name="connsiteY50" fmla="*/ 20708 h 607933"/>
                  <a:gd name="connsiteX51" fmla="*/ 78474 w 383735"/>
                  <a:gd name="connsiteY51" fmla="*/ 8612 h 607933"/>
                  <a:gd name="connsiteX52" fmla="*/ 90685 w 383735"/>
                  <a:gd name="connsiteY52" fmla="*/ 185 h 607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3735" h="607933">
                    <a:moveTo>
                      <a:pt x="362001" y="439917"/>
                    </a:moveTo>
                    <a:lnTo>
                      <a:pt x="337182" y="584143"/>
                    </a:lnTo>
                    <a:cubicBezTo>
                      <a:pt x="337182" y="597327"/>
                      <a:pt x="272057" y="607933"/>
                      <a:pt x="191644" y="607933"/>
                    </a:cubicBezTo>
                    <a:cubicBezTo>
                      <a:pt x="111329" y="607933"/>
                      <a:pt x="46204" y="597327"/>
                      <a:pt x="46204" y="584143"/>
                    </a:cubicBezTo>
                    <a:lnTo>
                      <a:pt x="23569" y="452803"/>
                    </a:lnTo>
                    <a:cubicBezTo>
                      <a:pt x="36276" y="459147"/>
                      <a:pt x="50770" y="463013"/>
                      <a:pt x="66158" y="463013"/>
                    </a:cubicBezTo>
                    <a:cubicBezTo>
                      <a:pt x="70725" y="463013"/>
                      <a:pt x="75192" y="462716"/>
                      <a:pt x="79660" y="462022"/>
                    </a:cubicBezTo>
                    <a:cubicBezTo>
                      <a:pt x="94353" y="471835"/>
                      <a:pt x="111925" y="477386"/>
                      <a:pt x="130291" y="477683"/>
                    </a:cubicBezTo>
                    <a:cubicBezTo>
                      <a:pt x="146572" y="490470"/>
                      <a:pt x="167122" y="497707"/>
                      <a:pt x="188864" y="497707"/>
                    </a:cubicBezTo>
                    <a:cubicBezTo>
                      <a:pt x="208620" y="497707"/>
                      <a:pt x="227482" y="491660"/>
                      <a:pt x="242969" y="480955"/>
                    </a:cubicBezTo>
                    <a:cubicBezTo>
                      <a:pt x="250514" y="482838"/>
                      <a:pt x="258357" y="483829"/>
                      <a:pt x="266299" y="483829"/>
                    </a:cubicBezTo>
                    <a:cubicBezTo>
                      <a:pt x="295784" y="483829"/>
                      <a:pt x="322688" y="470546"/>
                      <a:pt x="339763" y="448937"/>
                    </a:cubicBezTo>
                    <a:cubicBezTo>
                      <a:pt x="347606" y="446955"/>
                      <a:pt x="355052" y="443684"/>
                      <a:pt x="362001" y="439917"/>
                    </a:cubicBezTo>
                    <a:close/>
                    <a:moveTo>
                      <a:pt x="89158" y="257152"/>
                    </a:moveTo>
                    <a:cubicBezTo>
                      <a:pt x="97895" y="301952"/>
                      <a:pt x="130758" y="341003"/>
                      <a:pt x="192315" y="341003"/>
                    </a:cubicBezTo>
                    <a:cubicBezTo>
                      <a:pt x="253176" y="341003"/>
                      <a:pt x="286138" y="301159"/>
                      <a:pt x="295173" y="257350"/>
                    </a:cubicBezTo>
                    <a:cubicBezTo>
                      <a:pt x="333199" y="268154"/>
                      <a:pt x="361396" y="284706"/>
                      <a:pt x="373012" y="304033"/>
                    </a:cubicBezTo>
                    <a:cubicBezTo>
                      <a:pt x="379565" y="313053"/>
                      <a:pt x="383735" y="324253"/>
                      <a:pt x="383735" y="336642"/>
                    </a:cubicBezTo>
                    <a:cubicBezTo>
                      <a:pt x="383735" y="353591"/>
                      <a:pt x="376090" y="368557"/>
                      <a:pt x="364375" y="378370"/>
                    </a:cubicBezTo>
                    <a:cubicBezTo>
                      <a:pt x="357723" y="396706"/>
                      <a:pt x="339057" y="409987"/>
                      <a:pt x="316718" y="409987"/>
                    </a:cubicBezTo>
                    <a:cubicBezTo>
                      <a:pt x="315825" y="409987"/>
                      <a:pt x="315030" y="409789"/>
                      <a:pt x="314137" y="409789"/>
                    </a:cubicBezTo>
                    <a:cubicBezTo>
                      <a:pt x="307783" y="428522"/>
                      <a:pt x="288819" y="442101"/>
                      <a:pt x="266282" y="442101"/>
                    </a:cubicBezTo>
                    <a:cubicBezTo>
                      <a:pt x="253672" y="442101"/>
                      <a:pt x="242354" y="437839"/>
                      <a:pt x="233518" y="430901"/>
                    </a:cubicBezTo>
                    <a:cubicBezTo>
                      <a:pt x="225178" y="445768"/>
                      <a:pt x="208399" y="456076"/>
                      <a:pt x="188840" y="456076"/>
                    </a:cubicBezTo>
                    <a:cubicBezTo>
                      <a:pt x="170670" y="456076"/>
                      <a:pt x="154884" y="447255"/>
                      <a:pt x="146048" y="434072"/>
                    </a:cubicBezTo>
                    <a:cubicBezTo>
                      <a:pt x="141580" y="435262"/>
                      <a:pt x="137013" y="436055"/>
                      <a:pt x="132247" y="436055"/>
                    </a:cubicBezTo>
                    <a:cubicBezTo>
                      <a:pt x="114674" y="436055"/>
                      <a:pt x="99285" y="427828"/>
                      <a:pt x="90250" y="415439"/>
                    </a:cubicBezTo>
                    <a:cubicBezTo>
                      <a:pt x="83002" y="419106"/>
                      <a:pt x="74960" y="421287"/>
                      <a:pt x="66123" y="421287"/>
                    </a:cubicBezTo>
                    <a:cubicBezTo>
                      <a:pt x="38224" y="421287"/>
                      <a:pt x="15687" y="400671"/>
                      <a:pt x="15687" y="375297"/>
                    </a:cubicBezTo>
                    <a:cubicBezTo>
                      <a:pt x="15687" y="375198"/>
                      <a:pt x="15687" y="375198"/>
                      <a:pt x="15687" y="375198"/>
                    </a:cubicBezTo>
                    <a:cubicBezTo>
                      <a:pt x="6056" y="365386"/>
                      <a:pt x="0" y="351807"/>
                      <a:pt x="0" y="336642"/>
                    </a:cubicBezTo>
                    <a:cubicBezTo>
                      <a:pt x="0" y="326037"/>
                      <a:pt x="2978" y="316225"/>
                      <a:pt x="8042" y="307899"/>
                    </a:cubicBezTo>
                    <a:cubicBezTo>
                      <a:pt x="8240" y="307602"/>
                      <a:pt x="8340" y="307304"/>
                      <a:pt x="8538" y="307007"/>
                    </a:cubicBezTo>
                    <a:cubicBezTo>
                      <a:pt x="8638" y="306908"/>
                      <a:pt x="8638" y="306710"/>
                      <a:pt x="8737" y="306610"/>
                    </a:cubicBezTo>
                    <a:cubicBezTo>
                      <a:pt x="19360" y="285994"/>
                      <a:pt x="48848" y="268352"/>
                      <a:pt x="89158" y="257152"/>
                    </a:cubicBezTo>
                    <a:close/>
                    <a:moveTo>
                      <a:pt x="156800" y="201950"/>
                    </a:moveTo>
                    <a:cubicBezTo>
                      <a:pt x="148064" y="201950"/>
                      <a:pt x="140917" y="209088"/>
                      <a:pt x="140917" y="217813"/>
                    </a:cubicBezTo>
                    <a:cubicBezTo>
                      <a:pt x="140917" y="226637"/>
                      <a:pt x="148064" y="233677"/>
                      <a:pt x="156800" y="233677"/>
                    </a:cubicBezTo>
                    <a:cubicBezTo>
                      <a:pt x="165636" y="233677"/>
                      <a:pt x="172684" y="226637"/>
                      <a:pt x="172684" y="217813"/>
                    </a:cubicBezTo>
                    <a:cubicBezTo>
                      <a:pt x="172684" y="209088"/>
                      <a:pt x="165636" y="201950"/>
                      <a:pt x="156800" y="201950"/>
                    </a:cubicBezTo>
                    <a:close/>
                    <a:moveTo>
                      <a:pt x="90685" y="185"/>
                    </a:moveTo>
                    <a:cubicBezTo>
                      <a:pt x="172485" y="14958"/>
                      <a:pt x="195616" y="97547"/>
                      <a:pt x="201672" y="157432"/>
                    </a:cubicBezTo>
                    <a:cubicBezTo>
                      <a:pt x="202962" y="170421"/>
                      <a:pt x="203459" y="182219"/>
                      <a:pt x="203558" y="192134"/>
                    </a:cubicBezTo>
                    <a:cubicBezTo>
                      <a:pt x="209216" y="188664"/>
                      <a:pt x="214776" y="184202"/>
                      <a:pt x="221824" y="184202"/>
                    </a:cubicBezTo>
                    <a:cubicBezTo>
                      <a:pt x="246543" y="184202"/>
                      <a:pt x="266596" y="205618"/>
                      <a:pt x="266596" y="231991"/>
                    </a:cubicBezTo>
                    <a:cubicBezTo>
                      <a:pt x="266596" y="258365"/>
                      <a:pt x="252400" y="309723"/>
                      <a:pt x="192340" y="309723"/>
                    </a:cubicBezTo>
                    <a:cubicBezTo>
                      <a:pt x="128905" y="309723"/>
                      <a:pt x="118084" y="258365"/>
                      <a:pt x="118084" y="231991"/>
                    </a:cubicBezTo>
                    <a:cubicBezTo>
                      <a:pt x="118084" y="205618"/>
                      <a:pt x="138137" y="184202"/>
                      <a:pt x="162856" y="184202"/>
                    </a:cubicBezTo>
                    <a:cubicBezTo>
                      <a:pt x="170500" y="184202"/>
                      <a:pt x="176258" y="189457"/>
                      <a:pt x="182512" y="193026"/>
                    </a:cubicBezTo>
                    <a:cubicBezTo>
                      <a:pt x="182413" y="182715"/>
                      <a:pt x="181718" y="170024"/>
                      <a:pt x="180129" y="156144"/>
                    </a:cubicBezTo>
                    <a:cubicBezTo>
                      <a:pt x="174074" y="102703"/>
                      <a:pt x="153425" y="32705"/>
                      <a:pt x="86912" y="20708"/>
                    </a:cubicBezTo>
                    <a:cubicBezTo>
                      <a:pt x="81254" y="19618"/>
                      <a:pt x="77481" y="14264"/>
                      <a:pt x="78474" y="8612"/>
                    </a:cubicBezTo>
                    <a:cubicBezTo>
                      <a:pt x="79566" y="2961"/>
                      <a:pt x="84927" y="-906"/>
                      <a:pt x="90685" y="185"/>
                    </a:cubicBezTo>
                    <a:close/>
                  </a:path>
                </a:pathLst>
              </a:custGeom>
              <a:solidFill>
                <a:schemeClr val="bg1"/>
              </a:solidFill>
              <a:ln>
                <a:noFill/>
              </a:ln>
            </p:spPr>
          </p:sp>
        </p:grpSp>
        <p:sp>
          <p:nvSpPr>
            <p:cNvPr id="11" name="文本框 10"/>
            <p:cNvSpPr txBox="1"/>
            <p:nvPr/>
          </p:nvSpPr>
          <p:spPr>
            <a:xfrm>
              <a:off x="2670" y="457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6" name="文本框 15"/>
            <p:cNvSpPr txBox="1"/>
            <p:nvPr/>
          </p:nvSpPr>
          <p:spPr>
            <a:xfrm>
              <a:off x="2116" y="503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9" name="组合 13"/>
          <p:cNvGrpSpPr/>
          <p:nvPr/>
        </p:nvGrpSpPr>
        <p:grpSpPr>
          <a:xfrm>
            <a:off x="4351020" y="2569845"/>
            <a:ext cx="2413000" cy="3110865"/>
            <a:chOff x="2026" y="3020"/>
            <a:chExt cx="3800" cy="4899"/>
          </a:xfrm>
        </p:grpSpPr>
        <p:sp>
          <p:nvSpPr>
            <p:cNvPr id="32" name="圆角矩形 31"/>
            <p:cNvSpPr/>
            <p:nvPr/>
          </p:nvSpPr>
          <p:spPr>
            <a:xfrm>
              <a:off x="2026" y="3545"/>
              <a:ext cx="3800" cy="4374"/>
            </a:xfrm>
            <a:prstGeom prst="roundRect">
              <a:avLst/>
            </a:prstGeom>
            <a:noFill/>
            <a:ln>
              <a:solidFill>
                <a:srgbClr val="F8495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
            <p:cNvGrpSpPr/>
            <p:nvPr/>
          </p:nvGrpSpPr>
          <p:grpSpPr>
            <a:xfrm>
              <a:off x="3414" y="3020"/>
              <a:ext cx="1024" cy="1024"/>
              <a:chOff x="3483" y="3950"/>
              <a:chExt cx="1024" cy="1024"/>
            </a:xfrm>
          </p:grpSpPr>
          <p:sp>
            <p:nvSpPr>
              <p:cNvPr id="34" name="椭圆 33"/>
              <p:cNvSpPr/>
              <p:nvPr/>
            </p:nvSpPr>
            <p:spPr>
              <a:xfrm>
                <a:off x="3483" y="395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iconfont-10935-5210275"/>
              <p:cNvSpPr>
                <a:spLocks noChangeAspect="1"/>
              </p:cNvSpPr>
              <p:nvPr/>
            </p:nvSpPr>
            <p:spPr bwMode="auto">
              <a:xfrm>
                <a:off x="3725" y="4188"/>
                <a:ext cx="531" cy="548"/>
              </a:xfrm>
              <a:custGeom>
                <a:avLst/>
                <a:gdLst>
                  <a:gd name="T0" fmla="*/ 238 w 248"/>
                  <a:gd name="T1" fmla="*/ 131 h 256"/>
                  <a:gd name="T2" fmla="*/ 248 w 248"/>
                  <a:gd name="T3" fmla="*/ 94 h 256"/>
                  <a:gd name="T4" fmla="*/ 161 w 248"/>
                  <a:gd name="T5" fmla="*/ 83 h 256"/>
                  <a:gd name="T6" fmla="*/ 138 w 248"/>
                  <a:gd name="T7" fmla="*/ 70 h 256"/>
                  <a:gd name="T8" fmla="*/ 93 w 248"/>
                  <a:gd name="T9" fmla="*/ 83 h 256"/>
                  <a:gd name="T10" fmla="*/ 0 w 248"/>
                  <a:gd name="T11" fmla="*/ 94 h 256"/>
                  <a:gd name="T12" fmla="*/ 10 w 248"/>
                  <a:gd name="T13" fmla="*/ 131 h 256"/>
                  <a:gd name="T14" fmla="*/ 20 w 248"/>
                  <a:gd name="T15" fmla="*/ 209 h 256"/>
                  <a:gd name="T16" fmla="*/ 0 w 248"/>
                  <a:gd name="T17" fmla="*/ 219 h 256"/>
                  <a:gd name="T18" fmla="*/ 10 w 248"/>
                  <a:gd name="T19" fmla="*/ 256 h 256"/>
                  <a:gd name="T20" fmla="*/ 248 w 248"/>
                  <a:gd name="T21" fmla="*/ 246 h 256"/>
                  <a:gd name="T22" fmla="*/ 238 w 248"/>
                  <a:gd name="T23" fmla="*/ 209 h 256"/>
                  <a:gd name="T24" fmla="*/ 233 w 248"/>
                  <a:gd name="T25" fmla="*/ 131 h 256"/>
                  <a:gd name="T26" fmla="*/ 157 w 248"/>
                  <a:gd name="T27" fmla="*/ 84 h 256"/>
                  <a:gd name="T28" fmla="*/ 157 w 248"/>
                  <a:gd name="T29" fmla="*/ 84 h 256"/>
                  <a:gd name="T30" fmla="*/ 105 w 248"/>
                  <a:gd name="T31" fmla="*/ 70 h 256"/>
                  <a:gd name="T32" fmla="*/ 223 w 248"/>
                  <a:gd name="T33" fmla="*/ 176 h 256"/>
                  <a:gd name="T34" fmla="*/ 211 w 248"/>
                  <a:gd name="T35" fmla="*/ 178 h 256"/>
                  <a:gd name="T36" fmla="*/ 188 w 248"/>
                  <a:gd name="T37" fmla="*/ 178 h 256"/>
                  <a:gd name="T38" fmla="*/ 162 w 248"/>
                  <a:gd name="T39" fmla="*/ 188 h 256"/>
                  <a:gd name="T40" fmla="*/ 136 w 248"/>
                  <a:gd name="T41" fmla="*/ 178 h 256"/>
                  <a:gd name="T42" fmla="*/ 112 w 248"/>
                  <a:gd name="T43" fmla="*/ 178 h 256"/>
                  <a:gd name="T44" fmla="*/ 86 w 248"/>
                  <a:gd name="T45" fmla="*/ 188 h 256"/>
                  <a:gd name="T46" fmla="*/ 61 w 248"/>
                  <a:gd name="T47" fmla="*/ 178 h 256"/>
                  <a:gd name="T48" fmla="*/ 38 w 248"/>
                  <a:gd name="T49" fmla="*/ 178 h 256"/>
                  <a:gd name="T50" fmla="*/ 30 w 248"/>
                  <a:gd name="T51" fmla="*/ 143 h 256"/>
                  <a:gd name="T52" fmla="*/ 56 w 248"/>
                  <a:gd name="T53" fmla="*/ 154 h 256"/>
                  <a:gd name="T54" fmla="*/ 79 w 248"/>
                  <a:gd name="T55" fmla="*/ 154 h 256"/>
                  <a:gd name="T56" fmla="*/ 105 w 248"/>
                  <a:gd name="T57" fmla="*/ 143 h 256"/>
                  <a:gd name="T58" fmla="*/ 124 w 248"/>
                  <a:gd name="T59" fmla="*/ 157 h 256"/>
                  <a:gd name="T60" fmla="*/ 143 w 248"/>
                  <a:gd name="T61" fmla="*/ 143 h 256"/>
                  <a:gd name="T62" fmla="*/ 169 w 248"/>
                  <a:gd name="T63" fmla="*/ 154 h 256"/>
                  <a:gd name="T64" fmla="*/ 192 w 248"/>
                  <a:gd name="T65" fmla="*/ 154 h 256"/>
                  <a:gd name="T66" fmla="*/ 220 w 248"/>
                  <a:gd name="T67" fmla="*/ 141 h 256"/>
                  <a:gd name="T68" fmla="*/ 223 w 248"/>
                  <a:gd name="T69" fmla="*/ 176 h 256"/>
                  <a:gd name="T70" fmla="*/ 136 w 248"/>
                  <a:gd name="T71" fmla="*/ 54 h 256"/>
                  <a:gd name="T72" fmla="*/ 143 w 248"/>
                  <a:gd name="T73" fmla="*/ 22 h 256"/>
                  <a:gd name="T74" fmla="*/ 168 w 248"/>
                  <a:gd name="T75" fmla="*/ 0 h 256"/>
                  <a:gd name="T76" fmla="*/ 161 w 248"/>
                  <a:gd name="T77" fmla="*/ 33 h 256"/>
                  <a:gd name="T78" fmla="*/ 136 w 248"/>
                  <a:gd name="T79" fmla="*/ 54 h 256"/>
                  <a:gd name="T80" fmla="*/ 108 w 248"/>
                  <a:gd name="T81" fmla="*/ 28 h 256"/>
                  <a:gd name="T82" fmla="*/ 116 w 248"/>
                  <a:gd name="T83" fmla="*/ 26 h 256"/>
                  <a:gd name="T84" fmla="*/ 121 w 248"/>
                  <a:gd name="T85" fmla="*/ 43 h 256"/>
                  <a:gd name="T86" fmla="*/ 112 w 248"/>
                  <a:gd name="T87" fmla="*/ 4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 h="256">
                    <a:moveTo>
                      <a:pt x="238" y="131"/>
                    </a:moveTo>
                    <a:lnTo>
                      <a:pt x="238" y="131"/>
                    </a:lnTo>
                    <a:cubicBezTo>
                      <a:pt x="244" y="131"/>
                      <a:pt x="248" y="126"/>
                      <a:pt x="248" y="121"/>
                    </a:cubicBezTo>
                    <a:lnTo>
                      <a:pt x="248" y="94"/>
                    </a:lnTo>
                    <a:cubicBezTo>
                      <a:pt x="248" y="88"/>
                      <a:pt x="244" y="83"/>
                      <a:pt x="238" y="83"/>
                    </a:cubicBezTo>
                    <a:lnTo>
                      <a:pt x="161" y="83"/>
                    </a:lnTo>
                    <a:cubicBezTo>
                      <a:pt x="159" y="75"/>
                      <a:pt x="152" y="70"/>
                      <a:pt x="143" y="70"/>
                    </a:cubicBezTo>
                    <a:cubicBezTo>
                      <a:pt x="141" y="70"/>
                      <a:pt x="140" y="70"/>
                      <a:pt x="138" y="70"/>
                    </a:cubicBezTo>
                    <a:cubicBezTo>
                      <a:pt x="134" y="64"/>
                      <a:pt x="126" y="59"/>
                      <a:pt x="118" y="59"/>
                    </a:cubicBezTo>
                    <a:cubicBezTo>
                      <a:pt x="104" y="59"/>
                      <a:pt x="93" y="70"/>
                      <a:pt x="93" y="83"/>
                    </a:cubicBezTo>
                    <a:lnTo>
                      <a:pt x="10" y="83"/>
                    </a:lnTo>
                    <a:cubicBezTo>
                      <a:pt x="5" y="83"/>
                      <a:pt x="0" y="88"/>
                      <a:pt x="0" y="94"/>
                    </a:cubicBezTo>
                    <a:lnTo>
                      <a:pt x="0" y="121"/>
                    </a:lnTo>
                    <a:cubicBezTo>
                      <a:pt x="0" y="126"/>
                      <a:pt x="5" y="131"/>
                      <a:pt x="10" y="131"/>
                    </a:cubicBezTo>
                    <a:lnTo>
                      <a:pt x="20" y="131"/>
                    </a:lnTo>
                    <a:lnTo>
                      <a:pt x="20" y="209"/>
                    </a:lnTo>
                    <a:lnTo>
                      <a:pt x="10" y="209"/>
                    </a:lnTo>
                    <a:cubicBezTo>
                      <a:pt x="5" y="209"/>
                      <a:pt x="0" y="213"/>
                      <a:pt x="0" y="219"/>
                    </a:cubicBezTo>
                    <a:lnTo>
                      <a:pt x="0" y="246"/>
                    </a:lnTo>
                    <a:cubicBezTo>
                      <a:pt x="0" y="252"/>
                      <a:pt x="5" y="256"/>
                      <a:pt x="10" y="256"/>
                    </a:cubicBezTo>
                    <a:lnTo>
                      <a:pt x="238" y="256"/>
                    </a:lnTo>
                    <a:cubicBezTo>
                      <a:pt x="244" y="256"/>
                      <a:pt x="248" y="252"/>
                      <a:pt x="248" y="246"/>
                    </a:cubicBezTo>
                    <a:lnTo>
                      <a:pt x="248" y="219"/>
                    </a:lnTo>
                    <a:cubicBezTo>
                      <a:pt x="248" y="213"/>
                      <a:pt x="244" y="209"/>
                      <a:pt x="238" y="209"/>
                    </a:cubicBezTo>
                    <a:lnTo>
                      <a:pt x="233" y="209"/>
                    </a:lnTo>
                    <a:lnTo>
                      <a:pt x="233" y="131"/>
                    </a:lnTo>
                    <a:lnTo>
                      <a:pt x="238" y="131"/>
                    </a:lnTo>
                    <a:close/>
                    <a:moveTo>
                      <a:pt x="157" y="84"/>
                    </a:moveTo>
                    <a:cubicBezTo>
                      <a:pt x="153" y="77"/>
                      <a:pt x="150" y="73"/>
                      <a:pt x="143" y="73"/>
                    </a:cubicBezTo>
                    <a:cubicBezTo>
                      <a:pt x="150" y="73"/>
                      <a:pt x="157" y="73"/>
                      <a:pt x="157" y="84"/>
                    </a:cubicBezTo>
                    <a:close/>
                    <a:moveTo>
                      <a:pt x="119" y="66"/>
                    </a:moveTo>
                    <a:cubicBezTo>
                      <a:pt x="112" y="63"/>
                      <a:pt x="112" y="73"/>
                      <a:pt x="105" y="70"/>
                    </a:cubicBezTo>
                    <a:cubicBezTo>
                      <a:pt x="112" y="73"/>
                      <a:pt x="112" y="56"/>
                      <a:pt x="119" y="66"/>
                    </a:cubicBezTo>
                    <a:close/>
                    <a:moveTo>
                      <a:pt x="223" y="176"/>
                    </a:moveTo>
                    <a:lnTo>
                      <a:pt x="223" y="176"/>
                    </a:lnTo>
                    <a:cubicBezTo>
                      <a:pt x="219" y="174"/>
                      <a:pt x="214" y="175"/>
                      <a:pt x="211" y="178"/>
                    </a:cubicBezTo>
                    <a:lnTo>
                      <a:pt x="199" y="188"/>
                    </a:lnTo>
                    <a:lnTo>
                      <a:pt x="188" y="178"/>
                    </a:lnTo>
                    <a:cubicBezTo>
                      <a:pt x="184" y="174"/>
                      <a:pt x="177" y="174"/>
                      <a:pt x="173" y="178"/>
                    </a:cubicBezTo>
                    <a:lnTo>
                      <a:pt x="162" y="188"/>
                    </a:lnTo>
                    <a:lnTo>
                      <a:pt x="150" y="178"/>
                    </a:lnTo>
                    <a:cubicBezTo>
                      <a:pt x="146" y="174"/>
                      <a:pt x="140" y="174"/>
                      <a:pt x="136" y="178"/>
                    </a:cubicBezTo>
                    <a:lnTo>
                      <a:pt x="124" y="189"/>
                    </a:lnTo>
                    <a:lnTo>
                      <a:pt x="112" y="178"/>
                    </a:lnTo>
                    <a:cubicBezTo>
                      <a:pt x="108" y="174"/>
                      <a:pt x="102" y="174"/>
                      <a:pt x="98" y="178"/>
                    </a:cubicBezTo>
                    <a:lnTo>
                      <a:pt x="86" y="188"/>
                    </a:lnTo>
                    <a:lnTo>
                      <a:pt x="75" y="178"/>
                    </a:lnTo>
                    <a:cubicBezTo>
                      <a:pt x="71" y="174"/>
                      <a:pt x="65" y="174"/>
                      <a:pt x="61" y="178"/>
                    </a:cubicBezTo>
                    <a:lnTo>
                      <a:pt x="49" y="188"/>
                    </a:lnTo>
                    <a:lnTo>
                      <a:pt x="38" y="178"/>
                    </a:lnTo>
                    <a:cubicBezTo>
                      <a:pt x="35" y="176"/>
                      <a:pt x="33" y="175"/>
                      <a:pt x="30" y="175"/>
                    </a:cubicBezTo>
                    <a:lnTo>
                      <a:pt x="30" y="143"/>
                    </a:lnTo>
                    <a:lnTo>
                      <a:pt x="42" y="154"/>
                    </a:lnTo>
                    <a:cubicBezTo>
                      <a:pt x="46" y="158"/>
                      <a:pt x="52" y="158"/>
                      <a:pt x="56" y="154"/>
                    </a:cubicBezTo>
                    <a:lnTo>
                      <a:pt x="68" y="143"/>
                    </a:lnTo>
                    <a:lnTo>
                      <a:pt x="79" y="154"/>
                    </a:lnTo>
                    <a:cubicBezTo>
                      <a:pt x="83" y="158"/>
                      <a:pt x="89" y="158"/>
                      <a:pt x="93" y="154"/>
                    </a:cubicBezTo>
                    <a:lnTo>
                      <a:pt x="105" y="143"/>
                    </a:lnTo>
                    <a:lnTo>
                      <a:pt x="117" y="154"/>
                    </a:lnTo>
                    <a:cubicBezTo>
                      <a:pt x="119" y="156"/>
                      <a:pt x="122" y="157"/>
                      <a:pt x="124" y="157"/>
                    </a:cubicBezTo>
                    <a:cubicBezTo>
                      <a:pt x="127" y="157"/>
                      <a:pt x="129" y="156"/>
                      <a:pt x="131" y="154"/>
                    </a:cubicBezTo>
                    <a:lnTo>
                      <a:pt x="143" y="143"/>
                    </a:lnTo>
                    <a:lnTo>
                      <a:pt x="155" y="154"/>
                    </a:lnTo>
                    <a:cubicBezTo>
                      <a:pt x="159" y="158"/>
                      <a:pt x="165" y="158"/>
                      <a:pt x="169" y="154"/>
                    </a:cubicBezTo>
                    <a:lnTo>
                      <a:pt x="181" y="143"/>
                    </a:lnTo>
                    <a:lnTo>
                      <a:pt x="192" y="154"/>
                    </a:lnTo>
                    <a:cubicBezTo>
                      <a:pt x="196" y="158"/>
                      <a:pt x="202" y="158"/>
                      <a:pt x="206" y="154"/>
                    </a:cubicBezTo>
                    <a:lnTo>
                      <a:pt x="220" y="141"/>
                    </a:lnTo>
                    <a:cubicBezTo>
                      <a:pt x="221" y="141"/>
                      <a:pt x="222" y="141"/>
                      <a:pt x="223" y="141"/>
                    </a:cubicBezTo>
                    <a:lnTo>
                      <a:pt x="223" y="176"/>
                    </a:lnTo>
                    <a:lnTo>
                      <a:pt x="223" y="176"/>
                    </a:lnTo>
                    <a:close/>
                    <a:moveTo>
                      <a:pt x="136" y="54"/>
                    </a:moveTo>
                    <a:cubicBezTo>
                      <a:pt x="135" y="48"/>
                      <a:pt x="136" y="42"/>
                      <a:pt x="137" y="37"/>
                    </a:cubicBezTo>
                    <a:cubicBezTo>
                      <a:pt x="139" y="31"/>
                      <a:pt x="141" y="26"/>
                      <a:pt x="143" y="22"/>
                    </a:cubicBezTo>
                    <a:cubicBezTo>
                      <a:pt x="146" y="17"/>
                      <a:pt x="149" y="13"/>
                      <a:pt x="153" y="9"/>
                    </a:cubicBezTo>
                    <a:cubicBezTo>
                      <a:pt x="157" y="6"/>
                      <a:pt x="162" y="2"/>
                      <a:pt x="168" y="0"/>
                    </a:cubicBezTo>
                    <a:cubicBezTo>
                      <a:pt x="170" y="7"/>
                      <a:pt x="169" y="12"/>
                      <a:pt x="167" y="18"/>
                    </a:cubicBezTo>
                    <a:cubicBezTo>
                      <a:pt x="166" y="23"/>
                      <a:pt x="164" y="28"/>
                      <a:pt x="161" y="33"/>
                    </a:cubicBezTo>
                    <a:cubicBezTo>
                      <a:pt x="159" y="37"/>
                      <a:pt x="155" y="41"/>
                      <a:pt x="151" y="45"/>
                    </a:cubicBezTo>
                    <a:cubicBezTo>
                      <a:pt x="147" y="49"/>
                      <a:pt x="142" y="52"/>
                      <a:pt x="136" y="54"/>
                    </a:cubicBezTo>
                    <a:close/>
                    <a:moveTo>
                      <a:pt x="109" y="37"/>
                    </a:moveTo>
                    <a:cubicBezTo>
                      <a:pt x="108" y="34"/>
                      <a:pt x="108" y="31"/>
                      <a:pt x="108" y="28"/>
                    </a:cubicBezTo>
                    <a:cubicBezTo>
                      <a:pt x="108" y="25"/>
                      <a:pt x="108" y="22"/>
                      <a:pt x="110" y="19"/>
                    </a:cubicBezTo>
                    <a:cubicBezTo>
                      <a:pt x="113" y="21"/>
                      <a:pt x="115" y="23"/>
                      <a:pt x="116" y="26"/>
                    </a:cubicBezTo>
                    <a:cubicBezTo>
                      <a:pt x="118" y="29"/>
                      <a:pt x="119" y="31"/>
                      <a:pt x="120" y="34"/>
                    </a:cubicBezTo>
                    <a:cubicBezTo>
                      <a:pt x="120" y="37"/>
                      <a:pt x="121" y="40"/>
                      <a:pt x="121" y="43"/>
                    </a:cubicBezTo>
                    <a:cubicBezTo>
                      <a:pt x="121" y="46"/>
                      <a:pt x="120" y="49"/>
                      <a:pt x="119" y="52"/>
                    </a:cubicBezTo>
                    <a:cubicBezTo>
                      <a:pt x="116" y="50"/>
                      <a:pt x="114" y="48"/>
                      <a:pt x="112" y="45"/>
                    </a:cubicBezTo>
                    <a:cubicBezTo>
                      <a:pt x="111" y="42"/>
                      <a:pt x="109" y="40"/>
                      <a:pt x="109" y="37"/>
                    </a:cubicBezTo>
                    <a:close/>
                  </a:path>
                </a:pathLst>
              </a:custGeom>
              <a:solidFill>
                <a:schemeClr val="bg1"/>
              </a:solidFill>
              <a:ln>
                <a:noFill/>
              </a:ln>
            </p:spPr>
          </p:sp>
        </p:grpSp>
        <p:sp>
          <p:nvSpPr>
            <p:cNvPr id="36" name="文本框 35"/>
            <p:cNvSpPr txBox="1"/>
            <p:nvPr/>
          </p:nvSpPr>
          <p:spPr>
            <a:xfrm>
              <a:off x="2670" y="457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7" name="文本框 36"/>
            <p:cNvSpPr txBox="1"/>
            <p:nvPr/>
          </p:nvSpPr>
          <p:spPr>
            <a:xfrm>
              <a:off x="2116" y="503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产品及运营方案</a:t>
            </a:r>
            <a:endParaRPr lang="zh-CN" altLang="en-US" sz="2400" b="1" u="sng">
              <a:solidFill>
                <a:srgbClr val="F84954"/>
              </a:solidFill>
              <a:latin typeface="汉仪正圆-55W" panose="00020600040101010101" charset="-122"/>
              <a:ea typeface="汉仪正圆-55W" panose="00020600040101010101" charset="-122"/>
            </a:endParaRPr>
          </a:p>
        </p:txBody>
      </p:sp>
      <p:grpSp>
        <p:nvGrpSpPr>
          <p:cNvPr id="10" name="组合 9"/>
          <p:cNvGrpSpPr/>
          <p:nvPr/>
        </p:nvGrpSpPr>
        <p:grpSpPr>
          <a:xfrm>
            <a:off x="1966595" y="1945640"/>
            <a:ext cx="8260080" cy="1176020"/>
            <a:chOff x="3178" y="3292"/>
            <a:chExt cx="13008" cy="1852"/>
          </a:xfrm>
        </p:grpSpPr>
        <p:pic>
          <p:nvPicPr>
            <p:cNvPr id="3" name="图片 2" descr="51miz-E506797-6187B5F7"/>
            <p:cNvPicPr>
              <a:picLocks noChangeAspect="1"/>
            </p:cNvPicPr>
            <p:nvPr/>
          </p:nvPicPr>
          <p:blipFill>
            <a:blip r:embed="rId3"/>
            <a:stretch>
              <a:fillRect/>
            </a:stretch>
          </p:blipFill>
          <p:spPr>
            <a:xfrm>
              <a:off x="3178" y="3406"/>
              <a:ext cx="1738" cy="1738"/>
            </a:xfrm>
            <a:prstGeom prst="rect">
              <a:avLst/>
            </a:prstGeom>
          </p:spPr>
        </p:pic>
        <p:sp>
          <p:nvSpPr>
            <p:cNvPr id="26" name="文本框 25"/>
            <p:cNvSpPr txBox="1"/>
            <p:nvPr/>
          </p:nvSpPr>
          <p:spPr>
            <a:xfrm>
              <a:off x="5146" y="3292"/>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7" name="文本框 26"/>
            <p:cNvSpPr txBox="1"/>
            <p:nvPr/>
          </p:nvSpPr>
          <p:spPr>
            <a:xfrm>
              <a:off x="5146" y="3872"/>
              <a:ext cx="1104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9" name="组合 8"/>
          <p:cNvGrpSpPr/>
          <p:nvPr/>
        </p:nvGrpSpPr>
        <p:grpSpPr>
          <a:xfrm>
            <a:off x="1966595" y="3227705"/>
            <a:ext cx="8260080" cy="1151255"/>
            <a:chOff x="3178" y="5681"/>
            <a:chExt cx="13008" cy="1813"/>
          </a:xfrm>
        </p:grpSpPr>
        <p:pic>
          <p:nvPicPr>
            <p:cNvPr id="4" name="图片 3" descr="51miz-E506797-6187B5F7"/>
            <p:cNvPicPr>
              <a:picLocks noChangeAspect="1"/>
            </p:cNvPicPr>
            <p:nvPr/>
          </p:nvPicPr>
          <p:blipFill>
            <a:blip r:embed="rId3"/>
            <a:stretch>
              <a:fillRect/>
            </a:stretch>
          </p:blipFill>
          <p:spPr>
            <a:xfrm>
              <a:off x="14448" y="5756"/>
              <a:ext cx="1738" cy="1738"/>
            </a:xfrm>
            <a:prstGeom prst="rect">
              <a:avLst/>
            </a:prstGeom>
          </p:spPr>
        </p:pic>
        <p:sp>
          <p:nvSpPr>
            <p:cNvPr id="5" name="文本框 4"/>
            <p:cNvSpPr txBox="1"/>
            <p:nvPr/>
          </p:nvSpPr>
          <p:spPr>
            <a:xfrm>
              <a:off x="11706" y="5681"/>
              <a:ext cx="2512" cy="580"/>
            </a:xfrm>
            <a:prstGeom prst="rect">
              <a:avLst/>
            </a:prstGeom>
            <a:noFill/>
          </p:spPr>
          <p:txBody>
            <a:bodyPr wrap="square" rtlCol="0">
              <a:spAutoFit/>
            </a:bodyPr>
            <a:p>
              <a:pPr algn="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8" name="文本框 7"/>
            <p:cNvSpPr txBox="1"/>
            <p:nvPr/>
          </p:nvSpPr>
          <p:spPr>
            <a:xfrm>
              <a:off x="3178" y="6261"/>
              <a:ext cx="11040" cy="1113"/>
            </a:xfrm>
            <a:prstGeom prst="rect">
              <a:avLst/>
            </a:prstGeom>
            <a:noFill/>
          </p:spPr>
          <p:txBody>
            <a:bodyPr wrap="square" rtlCol="0">
              <a:spAutoFit/>
            </a:bodyPr>
            <a:p>
              <a:pPr algn="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1" name="组合 10"/>
          <p:cNvGrpSpPr/>
          <p:nvPr/>
        </p:nvGrpSpPr>
        <p:grpSpPr>
          <a:xfrm>
            <a:off x="1966595" y="4485005"/>
            <a:ext cx="8260080" cy="1176020"/>
            <a:chOff x="3178" y="3292"/>
            <a:chExt cx="13008" cy="1852"/>
          </a:xfrm>
        </p:grpSpPr>
        <p:pic>
          <p:nvPicPr>
            <p:cNvPr id="12" name="图片 11" descr="51miz-E506797-6187B5F7"/>
            <p:cNvPicPr>
              <a:picLocks noChangeAspect="1"/>
            </p:cNvPicPr>
            <p:nvPr/>
          </p:nvPicPr>
          <p:blipFill>
            <a:blip r:embed="rId3"/>
            <a:stretch>
              <a:fillRect/>
            </a:stretch>
          </p:blipFill>
          <p:spPr>
            <a:xfrm>
              <a:off x="3178" y="3406"/>
              <a:ext cx="1738" cy="1738"/>
            </a:xfrm>
            <a:prstGeom prst="rect">
              <a:avLst/>
            </a:prstGeom>
          </p:spPr>
        </p:pic>
        <p:sp>
          <p:nvSpPr>
            <p:cNvPr id="14" name="文本框 13"/>
            <p:cNvSpPr txBox="1"/>
            <p:nvPr/>
          </p:nvSpPr>
          <p:spPr>
            <a:xfrm>
              <a:off x="5146" y="3292"/>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5" name="文本框 14"/>
            <p:cNvSpPr txBox="1"/>
            <p:nvPr/>
          </p:nvSpPr>
          <p:spPr>
            <a:xfrm>
              <a:off x="5146" y="3872"/>
              <a:ext cx="1104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
                                        </p:tgtEl>
                                        <p:attrNameLst>
                                          <p:attrName>ppt_x</p:attrName>
                                          <p:attrName>ppt_y</p:attrName>
                                        </p:attrNameLst>
                                      </p:cBhvr>
                                    </p:animMotion>
                                    <p:animEffect transition="in" filter="fade">
                                      <p:cBhvr>
                                        <p:cTn id="15" dur="1000"/>
                                        <p:tgtEl>
                                          <p:spTgt spid="9"/>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Scale>
                                      <p:cBhvr>
                                        <p:cTn id="1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1"/>
                                        </p:tgtEl>
                                        <p:attrNameLst>
                                          <p:attrName>ppt_x</p:attrName>
                                          <p:attrName>ppt_y</p:attrName>
                                        </p:attrNameLst>
                                      </p:cBhvr>
                                    </p:animMotion>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715895" y="3043555"/>
            <a:ext cx="6786245"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长期战略目标</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0423" y="2213610"/>
            <a:ext cx="7969250" cy="829945"/>
          </a:xfrm>
          <a:prstGeom prst="rect">
            <a:avLst/>
          </a:prstGeom>
          <a:noFill/>
        </p:spPr>
        <p:txBody>
          <a:bodyPr wrap="square" rtlCol="0">
            <a:spAutoFit/>
          </a:bodyPr>
          <a:p>
            <a:pPr algn="ctr"/>
            <a:r>
              <a:rPr lang="en-US" altLang="zh-CN" sz="4800" b="1">
                <a:solidFill>
                  <a:srgbClr val="F84954"/>
                </a:solidFill>
                <a:latin typeface="汉仪正圆-55W" panose="00020600040101010101" charset="-122"/>
                <a:ea typeface="汉仪正圆-55W" panose="00020600040101010101" charset="-122"/>
              </a:rPr>
              <a:t>PART 04</a:t>
            </a:r>
            <a:endParaRPr lang="en-US" altLang="zh-CN" sz="48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418084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0423" y="4570095"/>
            <a:ext cx="7969250" cy="783590"/>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2" name="图片 1" descr="摄图网_401038755_手绘樱桃元素（非企业商用）"/>
          <p:cNvPicPr>
            <a:picLocks noChangeAspect="1"/>
          </p:cNvPicPr>
          <p:nvPr/>
        </p:nvPicPr>
        <p:blipFill>
          <a:blip r:embed="rId4"/>
          <a:stretch>
            <a:fillRect/>
          </a:stretch>
        </p:blipFill>
        <p:spPr>
          <a:xfrm>
            <a:off x="5403850" y="831215"/>
            <a:ext cx="1382395" cy="13823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bldLvl="0" animBg="1"/>
      <p:bldP spid="16" grpId="0"/>
      <p:bldP spid="14" grpId="1"/>
      <p:bldP spid="13" grpId="1"/>
      <p:bldP spid="15" grpId="1" animBg="1"/>
      <p:bldP spid="1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长期战略目标</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1086279-0B6FB6EA(1)"/>
          <p:cNvPicPr>
            <a:picLocks noChangeAspect="1"/>
          </p:cNvPicPr>
          <p:nvPr/>
        </p:nvPicPr>
        <p:blipFill>
          <a:blip r:embed="rId3"/>
          <a:stretch>
            <a:fillRect/>
          </a:stretch>
        </p:blipFill>
        <p:spPr>
          <a:xfrm>
            <a:off x="767715" y="1726565"/>
            <a:ext cx="3521710" cy="4314825"/>
          </a:xfrm>
          <a:prstGeom prst="rect">
            <a:avLst/>
          </a:prstGeom>
        </p:spPr>
      </p:pic>
      <p:grpSp>
        <p:nvGrpSpPr>
          <p:cNvPr id="9" name="组合 8"/>
          <p:cNvGrpSpPr/>
          <p:nvPr/>
        </p:nvGrpSpPr>
        <p:grpSpPr>
          <a:xfrm>
            <a:off x="4416425" y="2190115"/>
            <a:ext cx="3152775" cy="1306830"/>
            <a:chOff x="6955" y="3274"/>
            <a:chExt cx="4965" cy="2058"/>
          </a:xfrm>
        </p:grpSpPr>
        <p:grpSp>
          <p:nvGrpSpPr>
            <p:cNvPr id="4" name="组合 13"/>
            <p:cNvGrpSpPr/>
            <p:nvPr/>
          </p:nvGrpSpPr>
          <p:grpSpPr>
            <a:xfrm>
              <a:off x="6955" y="3597"/>
              <a:ext cx="950" cy="950"/>
              <a:chOff x="10025" y="3497"/>
              <a:chExt cx="950" cy="950"/>
            </a:xfrm>
          </p:grpSpPr>
          <p:sp>
            <p:nvSpPr>
              <p:cNvPr id="5" name="圆角矩形 4"/>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iconfont-10605-5153676"/>
              <p:cNvSpPr>
                <a:spLocks noChangeAspect="1"/>
              </p:cNvSpPr>
              <p:nvPr/>
            </p:nvSpPr>
            <p:spPr bwMode="auto">
              <a:xfrm>
                <a:off x="10315" y="3754"/>
                <a:ext cx="369" cy="434"/>
              </a:xfrm>
              <a:custGeom>
                <a:avLst/>
                <a:gdLst>
                  <a:gd name="T0" fmla="*/ 4719 w 5799"/>
                  <a:gd name="T1" fmla="*/ 4000 h 6827"/>
                  <a:gd name="T2" fmla="*/ 3831 w 5799"/>
                  <a:gd name="T3" fmla="*/ 2749 h 6827"/>
                  <a:gd name="T4" fmla="*/ 5065 w 5799"/>
                  <a:gd name="T5" fmla="*/ 124 h 6827"/>
                  <a:gd name="T6" fmla="*/ 3038 w 5799"/>
                  <a:gd name="T7" fmla="*/ 1665 h 6827"/>
                  <a:gd name="T8" fmla="*/ 1059 w 5799"/>
                  <a:gd name="T9" fmla="*/ 651 h 6827"/>
                  <a:gd name="T10" fmla="*/ 1007 w 5799"/>
                  <a:gd name="T11" fmla="*/ 893 h 6827"/>
                  <a:gd name="T12" fmla="*/ 2905 w 5799"/>
                  <a:gd name="T13" fmla="*/ 1880 h 6827"/>
                  <a:gd name="T14" fmla="*/ 1549 w 5799"/>
                  <a:gd name="T15" fmla="*/ 4138 h 6827"/>
                  <a:gd name="T16" fmla="*/ 304 w 5799"/>
                  <a:gd name="T17" fmla="*/ 4427 h 6827"/>
                  <a:gd name="T18" fmla="*/ 304 w 5799"/>
                  <a:gd name="T19" fmla="*/ 6399 h 6827"/>
                  <a:gd name="T20" fmla="*/ 1187 w 5799"/>
                  <a:gd name="T21" fmla="*/ 6820 h 6827"/>
                  <a:gd name="T22" fmla="*/ 2182 w 5799"/>
                  <a:gd name="T23" fmla="*/ 6827 h 6827"/>
                  <a:gd name="T24" fmla="*/ 3617 w 5799"/>
                  <a:gd name="T25" fmla="*/ 6827 h 6827"/>
                  <a:gd name="T26" fmla="*/ 4612 w 5799"/>
                  <a:gd name="T27" fmla="*/ 6820 h 6827"/>
                  <a:gd name="T28" fmla="*/ 5494 w 5799"/>
                  <a:gd name="T29" fmla="*/ 6399 h 6827"/>
                  <a:gd name="T30" fmla="*/ 5494 w 5799"/>
                  <a:gd name="T31" fmla="*/ 4427 h 6827"/>
                  <a:gd name="T32" fmla="*/ 3273 w 5799"/>
                  <a:gd name="T33" fmla="*/ 1792 h 6827"/>
                  <a:gd name="T34" fmla="*/ 2028 w 5799"/>
                  <a:gd name="T35" fmla="*/ 3446 h 6827"/>
                  <a:gd name="T36" fmla="*/ 3606 w 5799"/>
                  <a:gd name="T37" fmla="*/ 2852 h 6827"/>
                  <a:gd name="T38" fmla="*/ 3617 w 5799"/>
                  <a:gd name="T39" fmla="*/ 4000 h 6827"/>
                  <a:gd name="T40" fmla="*/ 2182 w 5799"/>
                  <a:gd name="T41" fmla="*/ 4000 h 6827"/>
                  <a:gd name="T42" fmla="*/ 2028 w 5799"/>
                  <a:gd name="T43" fmla="*/ 3446 h 6827"/>
                  <a:gd name="T44" fmla="*/ 2106 w 5799"/>
                  <a:gd name="T45" fmla="*/ 6574 h 6827"/>
                  <a:gd name="T46" fmla="*/ 1080 w 5799"/>
                  <a:gd name="T47" fmla="*/ 6579 h 6827"/>
                  <a:gd name="T48" fmla="*/ 1080 w 5799"/>
                  <a:gd name="T49" fmla="*/ 4247 h 6827"/>
                  <a:gd name="T50" fmla="*/ 1716 w 5799"/>
                  <a:gd name="T51" fmla="*/ 4448 h 6827"/>
                  <a:gd name="T52" fmla="*/ 2751 w 5799"/>
                  <a:gd name="T53" fmla="*/ 4566 h 6827"/>
                  <a:gd name="T54" fmla="*/ 2751 w 5799"/>
                  <a:gd name="T55" fmla="*/ 6260 h 6827"/>
                  <a:gd name="T56" fmla="*/ 4719 w 5799"/>
                  <a:gd name="T57" fmla="*/ 6579 h 6827"/>
                  <a:gd name="T58" fmla="*/ 4168 w 5799"/>
                  <a:gd name="T59" fmla="*/ 6544 h 6827"/>
                  <a:gd name="T60" fmla="*/ 3617 w 5799"/>
                  <a:gd name="T61" fmla="*/ 6579 h 6827"/>
                  <a:gd name="T62" fmla="*/ 2994 w 5799"/>
                  <a:gd name="T63" fmla="*/ 6186 h 6827"/>
                  <a:gd name="T64" fmla="*/ 3617 w 5799"/>
                  <a:gd name="T65" fmla="*/ 4247 h 6827"/>
                  <a:gd name="T66" fmla="*/ 4253 w 5799"/>
                  <a:gd name="T67" fmla="*/ 4448 h 6827"/>
                  <a:gd name="T68" fmla="*/ 5552 w 5799"/>
                  <a:gd name="T69" fmla="*/ 541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99" h="6827">
                    <a:moveTo>
                      <a:pt x="5494" y="4427"/>
                    </a:moveTo>
                    <a:cubicBezTo>
                      <a:pt x="5290" y="4151"/>
                      <a:pt x="5014" y="4000"/>
                      <a:pt x="4719" y="4000"/>
                    </a:cubicBezTo>
                    <a:cubicBezTo>
                      <a:pt x="4561" y="4000"/>
                      <a:pt x="4408" y="4043"/>
                      <a:pt x="4267" y="4128"/>
                    </a:cubicBezTo>
                    <a:cubicBezTo>
                      <a:pt x="4226" y="3841"/>
                      <a:pt x="4116" y="3316"/>
                      <a:pt x="3831" y="2749"/>
                    </a:cubicBezTo>
                    <a:cubicBezTo>
                      <a:pt x="3700" y="2489"/>
                      <a:pt x="3547" y="2249"/>
                      <a:pt x="3372" y="2031"/>
                    </a:cubicBezTo>
                    <a:cubicBezTo>
                      <a:pt x="4324" y="1918"/>
                      <a:pt x="5065" y="1106"/>
                      <a:pt x="5065" y="124"/>
                    </a:cubicBezTo>
                    <a:cubicBezTo>
                      <a:pt x="5065" y="55"/>
                      <a:pt x="5010" y="0"/>
                      <a:pt x="4942" y="0"/>
                    </a:cubicBezTo>
                    <a:cubicBezTo>
                      <a:pt x="3969" y="0"/>
                      <a:pt x="3163" y="726"/>
                      <a:pt x="3038" y="1665"/>
                    </a:cubicBezTo>
                    <a:cubicBezTo>
                      <a:pt x="2981" y="1610"/>
                      <a:pt x="2923" y="1558"/>
                      <a:pt x="2862" y="1507"/>
                    </a:cubicBezTo>
                    <a:cubicBezTo>
                      <a:pt x="2367" y="1089"/>
                      <a:pt x="1760" y="801"/>
                      <a:pt x="1059" y="651"/>
                    </a:cubicBezTo>
                    <a:cubicBezTo>
                      <a:pt x="992" y="637"/>
                      <a:pt x="927" y="679"/>
                      <a:pt x="912" y="746"/>
                    </a:cubicBezTo>
                    <a:cubicBezTo>
                      <a:pt x="898" y="813"/>
                      <a:pt x="941" y="879"/>
                      <a:pt x="1007" y="893"/>
                    </a:cubicBezTo>
                    <a:cubicBezTo>
                      <a:pt x="1666" y="1034"/>
                      <a:pt x="2235" y="1302"/>
                      <a:pt x="2698" y="1692"/>
                    </a:cubicBezTo>
                    <a:cubicBezTo>
                      <a:pt x="2770" y="1752"/>
                      <a:pt x="2838" y="1815"/>
                      <a:pt x="2905" y="1880"/>
                    </a:cubicBezTo>
                    <a:cubicBezTo>
                      <a:pt x="2448" y="2196"/>
                      <a:pt x="2068" y="2701"/>
                      <a:pt x="1799" y="3352"/>
                    </a:cubicBezTo>
                    <a:cubicBezTo>
                      <a:pt x="1667" y="3672"/>
                      <a:pt x="1590" y="3957"/>
                      <a:pt x="1549" y="4138"/>
                    </a:cubicBezTo>
                    <a:cubicBezTo>
                      <a:pt x="1404" y="4047"/>
                      <a:pt x="1245" y="4000"/>
                      <a:pt x="1080" y="4000"/>
                    </a:cubicBezTo>
                    <a:cubicBezTo>
                      <a:pt x="784" y="4000"/>
                      <a:pt x="509" y="4152"/>
                      <a:pt x="304" y="4427"/>
                    </a:cubicBezTo>
                    <a:cubicBezTo>
                      <a:pt x="108" y="4692"/>
                      <a:pt x="0" y="5042"/>
                      <a:pt x="0" y="5413"/>
                    </a:cubicBezTo>
                    <a:cubicBezTo>
                      <a:pt x="0" y="5784"/>
                      <a:pt x="108" y="6134"/>
                      <a:pt x="304" y="6399"/>
                    </a:cubicBezTo>
                    <a:cubicBezTo>
                      <a:pt x="509" y="6675"/>
                      <a:pt x="784" y="6827"/>
                      <a:pt x="1080" y="6827"/>
                    </a:cubicBezTo>
                    <a:cubicBezTo>
                      <a:pt x="1116" y="6827"/>
                      <a:pt x="1152" y="6824"/>
                      <a:pt x="1187" y="6820"/>
                    </a:cubicBezTo>
                    <a:cubicBezTo>
                      <a:pt x="1481" y="6782"/>
                      <a:pt x="1780" y="6782"/>
                      <a:pt x="2074" y="6820"/>
                    </a:cubicBezTo>
                    <a:cubicBezTo>
                      <a:pt x="2110" y="6824"/>
                      <a:pt x="2146" y="6827"/>
                      <a:pt x="2182" y="6827"/>
                    </a:cubicBezTo>
                    <a:cubicBezTo>
                      <a:pt x="2449" y="6827"/>
                      <a:pt x="2703" y="6699"/>
                      <a:pt x="2900" y="6471"/>
                    </a:cubicBezTo>
                    <a:cubicBezTo>
                      <a:pt x="3097" y="6701"/>
                      <a:pt x="3349" y="6827"/>
                      <a:pt x="3617" y="6827"/>
                    </a:cubicBezTo>
                    <a:cubicBezTo>
                      <a:pt x="3653" y="6827"/>
                      <a:pt x="3689" y="6824"/>
                      <a:pt x="3724" y="6820"/>
                    </a:cubicBezTo>
                    <a:cubicBezTo>
                      <a:pt x="4019" y="6782"/>
                      <a:pt x="4317" y="6782"/>
                      <a:pt x="4612" y="6820"/>
                    </a:cubicBezTo>
                    <a:cubicBezTo>
                      <a:pt x="4647" y="6824"/>
                      <a:pt x="4683" y="6827"/>
                      <a:pt x="4719" y="6827"/>
                    </a:cubicBezTo>
                    <a:cubicBezTo>
                      <a:pt x="5014" y="6827"/>
                      <a:pt x="5290" y="6675"/>
                      <a:pt x="5494" y="6399"/>
                    </a:cubicBezTo>
                    <a:cubicBezTo>
                      <a:pt x="5691" y="6134"/>
                      <a:pt x="5799" y="5784"/>
                      <a:pt x="5799" y="5413"/>
                    </a:cubicBezTo>
                    <a:cubicBezTo>
                      <a:pt x="5799" y="5042"/>
                      <a:pt x="5691" y="4692"/>
                      <a:pt x="5494" y="4427"/>
                    </a:cubicBezTo>
                    <a:close/>
                    <a:moveTo>
                      <a:pt x="4813" y="252"/>
                    </a:moveTo>
                    <a:cubicBezTo>
                      <a:pt x="4750" y="1073"/>
                      <a:pt x="4093" y="1730"/>
                      <a:pt x="3273" y="1792"/>
                    </a:cubicBezTo>
                    <a:cubicBezTo>
                      <a:pt x="3335" y="972"/>
                      <a:pt x="3992" y="315"/>
                      <a:pt x="4813" y="252"/>
                    </a:cubicBezTo>
                    <a:close/>
                    <a:moveTo>
                      <a:pt x="2028" y="3446"/>
                    </a:moveTo>
                    <a:cubicBezTo>
                      <a:pt x="2209" y="3008"/>
                      <a:pt x="2536" y="2422"/>
                      <a:pt x="3076" y="2063"/>
                    </a:cubicBezTo>
                    <a:cubicBezTo>
                      <a:pt x="3281" y="2297"/>
                      <a:pt x="3458" y="2560"/>
                      <a:pt x="3606" y="2852"/>
                    </a:cubicBezTo>
                    <a:cubicBezTo>
                      <a:pt x="3855" y="3346"/>
                      <a:pt x="3964" y="3814"/>
                      <a:pt x="4011" y="4096"/>
                    </a:cubicBezTo>
                    <a:cubicBezTo>
                      <a:pt x="3887" y="4032"/>
                      <a:pt x="3754" y="4000"/>
                      <a:pt x="3617" y="4000"/>
                    </a:cubicBezTo>
                    <a:cubicBezTo>
                      <a:pt x="3349" y="4000"/>
                      <a:pt x="3097" y="4125"/>
                      <a:pt x="2900" y="4355"/>
                    </a:cubicBezTo>
                    <a:cubicBezTo>
                      <a:pt x="2703" y="4127"/>
                      <a:pt x="2449" y="4000"/>
                      <a:pt x="2182" y="4000"/>
                    </a:cubicBezTo>
                    <a:cubicBezTo>
                      <a:pt x="2056" y="4000"/>
                      <a:pt x="1933" y="4028"/>
                      <a:pt x="1817" y="4082"/>
                    </a:cubicBezTo>
                    <a:cubicBezTo>
                      <a:pt x="1860" y="3914"/>
                      <a:pt x="1927" y="3690"/>
                      <a:pt x="2028" y="3446"/>
                    </a:cubicBezTo>
                    <a:close/>
                    <a:moveTo>
                      <a:pt x="2182" y="6579"/>
                    </a:moveTo>
                    <a:cubicBezTo>
                      <a:pt x="2156" y="6579"/>
                      <a:pt x="2131" y="6578"/>
                      <a:pt x="2106" y="6574"/>
                    </a:cubicBezTo>
                    <a:cubicBezTo>
                      <a:pt x="1791" y="6534"/>
                      <a:pt x="1471" y="6534"/>
                      <a:pt x="1155" y="6575"/>
                    </a:cubicBezTo>
                    <a:cubicBezTo>
                      <a:pt x="1131" y="6578"/>
                      <a:pt x="1105" y="6579"/>
                      <a:pt x="1080" y="6579"/>
                    </a:cubicBezTo>
                    <a:cubicBezTo>
                      <a:pt x="621" y="6579"/>
                      <a:pt x="247" y="6056"/>
                      <a:pt x="247" y="5413"/>
                    </a:cubicBezTo>
                    <a:cubicBezTo>
                      <a:pt x="247" y="4770"/>
                      <a:pt x="621" y="4247"/>
                      <a:pt x="1080" y="4247"/>
                    </a:cubicBezTo>
                    <a:cubicBezTo>
                      <a:pt x="1246" y="4247"/>
                      <a:pt x="1407" y="4317"/>
                      <a:pt x="1545" y="4448"/>
                    </a:cubicBezTo>
                    <a:cubicBezTo>
                      <a:pt x="1593" y="4494"/>
                      <a:pt x="1668" y="4494"/>
                      <a:pt x="1716" y="4448"/>
                    </a:cubicBezTo>
                    <a:cubicBezTo>
                      <a:pt x="1855" y="4317"/>
                      <a:pt x="2016" y="4247"/>
                      <a:pt x="2182" y="4247"/>
                    </a:cubicBezTo>
                    <a:cubicBezTo>
                      <a:pt x="2393" y="4247"/>
                      <a:pt x="2597" y="4362"/>
                      <a:pt x="2751" y="4566"/>
                    </a:cubicBezTo>
                    <a:cubicBezTo>
                      <a:pt x="2613" y="4809"/>
                      <a:pt x="2537" y="5104"/>
                      <a:pt x="2537" y="5413"/>
                    </a:cubicBezTo>
                    <a:cubicBezTo>
                      <a:pt x="2537" y="5722"/>
                      <a:pt x="2613" y="6017"/>
                      <a:pt x="2751" y="6260"/>
                    </a:cubicBezTo>
                    <a:cubicBezTo>
                      <a:pt x="2597" y="6464"/>
                      <a:pt x="2393" y="6579"/>
                      <a:pt x="2182" y="6579"/>
                    </a:cubicBezTo>
                    <a:close/>
                    <a:moveTo>
                      <a:pt x="4719" y="6579"/>
                    </a:moveTo>
                    <a:cubicBezTo>
                      <a:pt x="4694" y="6579"/>
                      <a:pt x="4668" y="6578"/>
                      <a:pt x="4643" y="6574"/>
                    </a:cubicBezTo>
                    <a:cubicBezTo>
                      <a:pt x="4486" y="6554"/>
                      <a:pt x="4327" y="6544"/>
                      <a:pt x="4168" y="6544"/>
                    </a:cubicBezTo>
                    <a:cubicBezTo>
                      <a:pt x="4009" y="6544"/>
                      <a:pt x="3850" y="6554"/>
                      <a:pt x="3693" y="6574"/>
                    </a:cubicBezTo>
                    <a:cubicBezTo>
                      <a:pt x="3668" y="6578"/>
                      <a:pt x="3642" y="6579"/>
                      <a:pt x="3617" y="6579"/>
                    </a:cubicBezTo>
                    <a:cubicBezTo>
                      <a:pt x="3378" y="6579"/>
                      <a:pt x="3162" y="6437"/>
                      <a:pt x="3010" y="6210"/>
                    </a:cubicBezTo>
                    <a:cubicBezTo>
                      <a:pt x="3006" y="6201"/>
                      <a:pt x="3000" y="6193"/>
                      <a:pt x="2994" y="6186"/>
                    </a:cubicBezTo>
                    <a:cubicBezTo>
                      <a:pt x="2864" y="5980"/>
                      <a:pt x="2784" y="5709"/>
                      <a:pt x="2784" y="5413"/>
                    </a:cubicBezTo>
                    <a:cubicBezTo>
                      <a:pt x="2784" y="4770"/>
                      <a:pt x="3158" y="4247"/>
                      <a:pt x="3617" y="4247"/>
                    </a:cubicBezTo>
                    <a:cubicBezTo>
                      <a:pt x="3783" y="4247"/>
                      <a:pt x="3944" y="4317"/>
                      <a:pt x="4083" y="4448"/>
                    </a:cubicBezTo>
                    <a:cubicBezTo>
                      <a:pt x="4131" y="4494"/>
                      <a:pt x="4206" y="4494"/>
                      <a:pt x="4253" y="4448"/>
                    </a:cubicBezTo>
                    <a:cubicBezTo>
                      <a:pt x="4392" y="4317"/>
                      <a:pt x="4553" y="4247"/>
                      <a:pt x="4719" y="4247"/>
                    </a:cubicBezTo>
                    <a:cubicBezTo>
                      <a:pt x="5178" y="4247"/>
                      <a:pt x="5552" y="4770"/>
                      <a:pt x="5552" y="5413"/>
                    </a:cubicBezTo>
                    <a:cubicBezTo>
                      <a:pt x="5552" y="6056"/>
                      <a:pt x="5178" y="6579"/>
                      <a:pt x="4719" y="6579"/>
                    </a:cubicBezTo>
                    <a:close/>
                  </a:path>
                </a:pathLst>
              </a:custGeom>
              <a:solidFill>
                <a:schemeClr val="bg1"/>
              </a:solidFill>
              <a:ln>
                <a:noFill/>
              </a:ln>
            </p:spPr>
          </p:sp>
        </p:grpSp>
        <p:sp>
          <p:nvSpPr>
            <p:cNvPr id="26" name="文本框 25"/>
            <p:cNvSpPr txBox="1"/>
            <p:nvPr/>
          </p:nvSpPr>
          <p:spPr>
            <a:xfrm>
              <a:off x="8173" y="3274"/>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7" name="文本框 26"/>
            <p:cNvSpPr txBox="1"/>
            <p:nvPr/>
          </p:nvSpPr>
          <p:spPr>
            <a:xfrm>
              <a:off x="8173" y="3734"/>
              <a:ext cx="3747"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0" name="组合 16"/>
          <p:cNvGrpSpPr/>
          <p:nvPr/>
        </p:nvGrpSpPr>
        <p:grpSpPr>
          <a:xfrm>
            <a:off x="8035925" y="2190115"/>
            <a:ext cx="3152775" cy="1306830"/>
            <a:chOff x="6955" y="3274"/>
            <a:chExt cx="4965" cy="2058"/>
          </a:xfrm>
        </p:grpSpPr>
        <p:grpSp>
          <p:nvGrpSpPr>
            <p:cNvPr id="41" name="组合 13"/>
            <p:cNvGrpSpPr/>
            <p:nvPr/>
          </p:nvGrpSpPr>
          <p:grpSpPr>
            <a:xfrm>
              <a:off x="6955" y="3597"/>
              <a:ext cx="950" cy="950"/>
              <a:chOff x="10025" y="3497"/>
              <a:chExt cx="950" cy="950"/>
            </a:xfrm>
          </p:grpSpPr>
          <p:sp>
            <p:nvSpPr>
              <p:cNvPr id="42" name="圆角矩形 41"/>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iconfont-10605-5153676"/>
              <p:cNvSpPr>
                <a:spLocks noChangeAspect="1"/>
              </p:cNvSpPr>
              <p:nvPr/>
            </p:nvSpPr>
            <p:spPr bwMode="auto">
              <a:xfrm>
                <a:off x="10282" y="3770"/>
                <a:ext cx="434" cy="401"/>
              </a:xfrm>
              <a:custGeom>
                <a:avLst/>
                <a:gdLst>
                  <a:gd name="T0" fmla="*/ 4173 w 4175"/>
                  <a:gd name="T1" fmla="*/ 2217 h 3871"/>
                  <a:gd name="T2" fmla="*/ 4169 w 4175"/>
                  <a:gd name="T3" fmla="*/ 2202 h 3871"/>
                  <a:gd name="T4" fmla="*/ 4162 w 4175"/>
                  <a:gd name="T5" fmla="*/ 2188 h 3871"/>
                  <a:gd name="T6" fmla="*/ 4152 w 4175"/>
                  <a:gd name="T7" fmla="*/ 2176 h 3871"/>
                  <a:gd name="T8" fmla="*/ 3502 w 4175"/>
                  <a:gd name="T9" fmla="*/ 1024 h 3871"/>
                  <a:gd name="T10" fmla="*/ 2264 w 4175"/>
                  <a:gd name="T11" fmla="*/ 0 h 3871"/>
                  <a:gd name="T12" fmla="*/ 2184 w 4175"/>
                  <a:gd name="T13" fmla="*/ 80 h 3871"/>
                  <a:gd name="T14" fmla="*/ 3054 w 4175"/>
                  <a:gd name="T15" fmla="*/ 879 h 3871"/>
                  <a:gd name="T16" fmla="*/ 2653 w 4175"/>
                  <a:gd name="T17" fmla="*/ 1209 h 3871"/>
                  <a:gd name="T18" fmla="*/ 51 w 4175"/>
                  <a:gd name="T19" fmla="*/ 2157 h 3871"/>
                  <a:gd name="T20" fmla="*/ 44 w 4175"/>
                  <a:gd name="T21" fmla="*/ 2160 h 3871"/>
                  <a:gd name="T22" fmla="*/ 37 w 4175"/>
                  <a:gd name="T23" fmla="*/ 2164 h 3871"/>
                  <a:gd name="T24" fmla="*/ 30 w 4175"/>
                  <a:gd name="T25" fmla="*/ 2169 h 3871"/>
                  <a:gd name="T26" fmla="*/ 24 w 4175"/>
                  <a:gd name="T27" fmla="*/ 2174 h 3871"/>
                  <a:gd name="T28" fmla="*/ 19 w 4175"/>
                  <a:gd name="T29" fmla="*/ 2179 h 3871"/>
                  <a:gd name="T30" fmla="*/ 14 w 4175"/>
                  <a:gd name="T31" fmla="*/ 2185 h 3871"/>
                  <a:gd name="T32" fmla="*/ 10 w 4175"/>
                  <a:gd name="T33" fmla="*/ 2192 h 3871"/>
                  <a:gd name="T34" fmla="*/ 7 w 4175"/>
                  <a:gd name="T35" fmla="*/ 2198 h 3871"/>
                  <a:gd name="T36" fmla="*/ 4 w 4175"/>
                  <a:gd name="T37" fmla="*/ 2206 h 3871"/>
                  <a:gd name="T38" fmla="*/ 2 w 4175"/>
                  <a:gd name="T39" fmla="*/ 2213 h 3871"/>
                  <a:gd name="T40" fmla="*/ 1 w 4175"/>
                  <a:gd name="T41" fmla="*/ 2221 h 3871"/>
                  <a:gd name="T42" fmla="*/ 0 w 4175"/>
                  <a:gd name="T43" fmla="*/ 2230 h 3871"/>
                  <a:gd name="T44" fmla="*/ 0 w 4175"/>
                  <a:gd name="T45" fmla="*/ 2616 h 3871"/>
                  <a:gd name="T46" fmla="*/ 80 w 4175"/>
                  <a:gd name="T47" fmla="*/ 3871 h 3871"/>
                  <a:gd name="T48" fmla="*/ 4175 w 4175"/>
                  <a:gd name="T49" fmla="*/ 3791 h 3871"/>
                  <a:gd name="T50" fmla="*/ 4175 w 4175"/>
                  <a:gd name="T51" fmla="*/ 2231 h 3871"/>
                  <a:gd name="T52" fmla="*/ 160 w 4175"/>
                  <a:gd name="T53" fmla="*/ 2311 h 3871"/>
                  <a:gd name="T54" fmla="*/ 4015 w 4175"/>
                  <a:gd name="T55" fmla="*/ 2616 h 3871"/>
                  <a:gd name="T56" fmla="*/ 3475 w 4175"/>
                  <a:gd name="T57" fmla="*/ 2748 h 3871"/>
                  <a:gd name="T58" fmla="*/ 3402 w 4175"/>
                  <a:gd name="T59" fmla="*/ 2701 h 3871"/>
                  <a:gd name="T60" fmla="*/ 3073 w 4175"/>
                  <a:gd name="T61" fmla="*/ 2920 h 3871"/>
                  <a:gd name="T62" fmla="*/ 2745 w 4175"/>
                  <a:gd name="T63" fmla="*/ 2701 h 3871"/>
                  <a:gd name="T64" fmla="*/ 2672 w 4175"/>
                  <a:gd name="T65" fmla="*/ 2748 h 3871"/>
                  <a:gd name="T66" fmla="*/ 2160 w 4175"/>
                  <a:gd name="T67" fmla="*/ 2748 h 3871"/>
                  <a:gd name="T68" fmla="*/ 2014 w 4175"/>
                  <a:gd name="T69" fmla="*/ 2748 h 3871"/>
                  <a:gd name="T70" fmla="*/ 1503 w 4175"/>
                  <a:gd name="T71" fmla="*/ 2748 h 3871"/>
                  <a:gd name="T72" fmla="*/ 1430 w 4175"/>
                  <a:gd name="T73" fmla="*/ 2701 h 3871"/>
                  <a:gd name="T74" fmla="*/ 1101 w 4175"/>
                  <a:gd name="T75" fmla="*/ 2920 h 3871"/>
                  <a:gd name="T76" fmla="*/ 773 w 4175"/>
                  <a:gd name="T77" fmla="*/ 2701 h 3871"/>
                  <a:gd name="T78" fmla="*/ 444 w 4175"/>
                  <a:gd name="T79" fmla="*/ 2920 h 3871"/>
                  <a:gd name="T80" fmla="*/ 160 w 4175"/>
                  <a:gd name="T81" fmla="*/ 2311 h 3871"/>
                  <a:gd name="T82" fmla="*/ 773 w 4175"/>
                  <a:gd name="T83" fmla="*/ 2928 h 3871"/>
                  <a:gd name="T84" fmla="*/ 1430 w 4175"/>
                  <a:gd name="T85" fmla="*/ 2928 h 3871"/>
                  <a:gd name="T86" fmla="*/ 2087 w 4175"/>
                  <a:gd name="T87" fmla="*/ 2928 h 3871"/>
                  <a:gd name="T88" fmla="*/ 2745 w 4175"/>
                  <a:gd name="T89" fmla="*/ 2928 h 3871"/>
                  <a:gd name="T90" fmla="*/ 3402 w 4175"/>
                  <a:gd name="T91" fmla="*/ 2928 h 3871"/>
                  <a:gd name="T92" fmla="*/ 4015 w 4175"/>
                  <a:gd name="T93" fmla="*/ 2972 h 3871"/>
                  <a:gd name="T94" fmla="*/ 160 w 4175"/>
                  <a:gd name="T95" fmla="*/ 3321 h 3871"/>
                  <a:gd name="T96" fmla="*/ 444 w 4175"/>
                  <a:gd name="T97" fmla="*/ 3080 h 3871"/>
                  <a:gd name="T98" fmla="*/ 534 w 4175"/>
                  <a:gd name="T99" fmla="*/ 2151 h 3871"/>
                  <a:gd name="T100" fmla="*/ 2772 w 4175"/>
                  <a:gd name="T101" fmla="*/ 1754 h 3871"/>
                  <a:gd name="T102" fmla="*/ 3502 w 4175"/>
                  <a:gd name="T103" fmla="*/ 1754 h 3871"/>
                  <a:gd name="T104" fmla="*/ 3906 w 4175"/>
                  <a:gd name="T105" fmla="*/ 2151 h 3871"/>
                  <a:gd name="T106" fmla="*/ 3137 w 4175"/>
                  <a:gd name="T107" fmla="*/ 1032 h 3871"/>
                  <a:gd name="T108" fmla="*/ 3389 w 4175"/>
                  <a:gd name="T109" fmla="*/ 1137 h 3871"/>
                  <a:gd name="T110" fmla="*/ 3137 w 4175"/>
                  <a:gd name="T111" fmla="*/ 1745 h 3871"/>
                  <a:gd name="T112" fmla="*/ 2885 w 4175"/>
                  <a:gd name="T113" fmla="*/ 1137 h 3871"/>
                  <a:gd name="T114" fmla="*/ 160 w 4175"/>
                  <a:gd name="T115" fmla="*/ 3711 h 3871"/>
                  <a:gd name="T116" fmla="*/ 4015 w 4175"/>
                  <a:gd name="T117" fmla="*/ 3481 h 3871"/>
                  <a:gd name="T118" fmla="*/ 160 w 4175"/>
                  <a:gd name="T119" fmla="*/ 3711 h 3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5" h="3871">
                    <a:moveTo>
                      <a:pt x="4174" y="2218"/>
                    </a:moveTo>
                    <a:cubicBezTo>
                      <a:pt x="4173" y="2218"/>
                      <a:pt x="4173" y="2217"/>
                      <a:pt x="4173" y="2217"/>
                    </a:cubicBezTo>
                    <a:cubicBezTo>
                      <a:pt x="4172" y="2212"/>
                      <a:pt x="4171" y="2208"/>
                      <a:pt x="4170" y="2203"/>
                    </a:cubicBezTo>
                    <a:cubicBezTo>
                      <a:pt x="4169" y="2203"/>
                      <a:pt x="4169" y="2202"/>
                      <a:pt x="4169" y="2202"/>
                    </a:cubicBezTo>
                    <a:cubicBezTo>
                      <a:pt x="4167" y="2197"/>
                      <a:pt x="4165" y="2193"/>
                      <a:pt x="4163" y="2189"/>
                    </a:cubicBezTo>
                    <a:cubicBezTo>
                      <a:pt x="4162" y="2189"/>
                      <a:pt x="4162" y="2188"/>
                      <a:pt x="4162" y="2188"/>
                    </a:cubicBezTo>
                    <a:cubicBezTo>
                      <a:pt x="4159" y="2184"/>
                      <a:pt x="4156" y="2180"/>
                      <a:pt x="4153" y="2176"/>
                    </a:cubicBezTo>
                    <a:cubicBezTo>
                      <a:pt x="4153" y="2176"/>
                      <a:pt x="4152" y="2176"/>
                      <a:pt x="4152" y="2176"/>
                    </a:cubicBezTo>
                    <a:lnTo>
                      <a:pt x="3605" y="1607"/>
                    </a:lnTo>
                    <a:cubicBezTo>
                      <a:pt x="3694" y="1416"/>
                      <a:pt x="3660" y="1181"/>
                      <a:pt x="3502" y="1024"/>
                    </a:cubicBezTo>
                    <a:cubicBezTo>
                      <a:pt x="3423" y="944"/>
                      <a:pt x="3323" y="894"/>
                      <a:pt x="3214" y="878"/>
                    </a:cubicBezTo>
                    <a:cubicBezTo>
                      <a:pt x="3176" y="387"/>
                      <a:pt x="2765" y="0"/>
                      <a:pt x="2264" y="0"/>
                    </a:cubicBezTo>
                    <a:lnTo>
                      <a:pt x="2264" y="0"/>
                    </a:lnTo>
                    <a:cubicBezTo>
                      <a:pt x="2220" y="0"/>
                      <a:pt x="2184" y="36"/>
                      <a:pt x="2184" y="80"/>
                    </a:cubicBezTo>
                    <a:cubicBezTo>
                      <a:pt x="2184" y="124"/>
                      <a:pt x="2220" y="160"/>
                      <a:pt x="2264" y="160"/>
                    </a:cubicBezTo>
                    <a:cubicBezTo>
                      <a:pt x="2677" y="160"/>
                      <a:pt x="3016" y="476"/>
                      <a:pt x="3054" y="879"/>
                    </a:cubicBezTo>
                    <a:cubicBezTo>
                      <a:pt x="2947" y="896"/>
                      <a:pt x="2849" y="946"/>
                      <a:pt x="2772" y="1024"/>
                    </a:cubicBezTo>
                    <a:cubicBezTo>
                      <a:pt x="2718" y="1078"/>
                      <a:pt x="2678" y="1142"/>
                      <a:pt x="2653" y="1209"/>
                    </a:cubicBezTo>
                    <a:lnTo>
                      <a:pt x="53" y="2156"/>
                    </a:lnTo>
                    <a:cubicBezTo>
                      <a:pt x="52" y="2156"/>
                      <a:pt x="52" y="2156"/>
                      <a:pt x="51" y="2157"/>
                    </a:cubicBezTo>
                    <a:cubicBezTo>
                      <a:pt x="50" y="2157"/>
                      <a:pt x="48" y="2158"/>
                      <a:pt x="47" y="2159"/>
                    </a:cubicBezTo>
                    <a:cubicBezTo>
                      <a:pt x="46" y="2159"/>
                      <a:pt x="45" y="2159"/>
                      <a:pt x="44" y="2160"/>
                    </a:cubicBezTo>
                    <a:cubicBezTo>
                      <a:pt x="42" y="2161"/>
                      <a:pt x="41" y="2161"/>
                      <a:pt x="40" y="2162"/>
                    </a:cubicBezTo>
                    <a:cubicBezTo>
                      <a:pt x="39" y="2163"/>
                      <a:pt x="38" y="2163"/>
                      <a:pt x="37" y="2164"/>
                    </a:cubicBezTo>
                    <a:cubicBezTo>
                      <a:pt x="36" y="2165"/>
                      <a:pt x="35" y="2165"/>
                      <a:pt x="34" y="2166"/>
                    </a:cubicBezTo>
                    <a:cubicBezTo>
                      <a:pt x="32" y="2167"/>
                      <a:pt x="31" y="2168"/>
                      <a:pt x="30" y="2169"/>
                    </a:cubicBezTo>
                    <a:cubicBezTo>
                      <a:pt x="29" y="2169"/>
                      <a:pt x="29" y="2170"/>
                      <a:pt x="28" y="2171"/>
                    </a:cubicBezTo>
                    <a:cubicBezTo>
                      <a:pt x="27" y="2172"/>
                      <a:pt x="25" y="2173"/>
                      <a:pt x="24" y="2174"/>
                    </a:cubicBezTo>
                    <a:cubicBezTo>
                      <a:pt x="24" y="2175"/>
                      <a:pt x="23" y="2175"/>
                      <a:pt x="22" y="2176"/>
                    </a:cubicBezTo>
                    <a:cubicBezTo>
                      <a:pt x="21" y="2177"/>
                      <a:pt x="20" y="2178"/>
                      <a:pt x="19" y="2179"/>
                    </a:cubicBezTo>
                    <a:cubicBezTo>
                      <a:pt x="18" y="2180"/>
                      <a:pt x="18" y="2181"/>
                      <a:pt x="17" y="2182"/>
                    </a:cubicBezTo>
                    <a:cubicBezTo>
                      <a:pt x="16" y="2183"/>
                      <a:pt x="15" y="2184"/>
                      <a:pt x="14" y="2185"/>
                    </a:cubicBezTo>
                    <a:cubicBezTo>
                      <a:pt x="14" y="2186"/>
                      <a:pt x="13" y="2187"/>
                      <a:pt x="12" y="2189"/>
                    </a:cubicBezTo>
                    <a:cubicBezTo>
                      <a:pt x="12" y="2190"/>
                      <a:pt x="11" y="2191"/>
                      <a:pt x="10" y="2192"/>
                    </a:cubicBezTo>
                    <a:cubicBezTo>
                      <a:pt x="10" y="2193"/>
                      <a:pt x="9" y="2194"/>
                      <a:pt x="8" y="2195"/>
                    </a:cubicBezTo>
                    <a:cubicBezTo>
                      <a:pt x="8" y="2196"/>
                      <a:pt x="7" y="2197"/>
                      <a:pt x="7" y="2198"/>
                    </a:cubicBezTo>
                    <a:cubicBezTo>
                      <a:pt x="6" y="2200"/>
                      <a:pt x="6" y="2201"/>
                      <a:pt x="5" y="2203"/>
                    </a:cubicBezTo>
                    <a:cubicBezTo>
                      <a:pt x="5" y="2204"/>
                      <a:pt x="5" y="2205"/>
                      <a:pt x="4" y="2206"/>
                    </a:cubicBezTo>
                    <a:cubicBezTo>
                      <a:pt x="4" y="2207"/>
                      <a:pt x="3" y="2208"/>
                      <a:pt x="3" y="2210"/>
                    </a:cubicBezTo>
                    <a:cubicBezTo>
                      <a:pt x="3" y="2211"/>
                      <a:pt x="2" y="2212"/>
                      <a:pt x="2" y="2213"/>
                    </a:cubicBezTo>
                    <a:cubicBezTo>
                      <a:pt x="2" y="2215"/>
                      <a:pt x="2" y="2216"/>
                      <a:pt x="1" y="2217"/>
                    </a:cubicBezTo>
                    <a:cubicBezTo>
                      <a:pt x="1" y="2219"/>
                      <a:pt x="1" y="2220"/>
                      <a:pt x="1" y="2221"/>
                    </a:cubicBezTo>
                    <a:cubicBezTo>
                      <a:pt x="1" y="2222"/>
                      <a:pt x="0" y="2224"/>
                      <a:pt x="0" y="2225"/>
                    </a:cubicBezTo>
                    <a:cubicBezTo>
                      <a:pt x="0" y="2226"/>
                      <a:pt x="0" y="2228"/>
                      <a:pt x="0" y="2230"/>
                    </a:cubicBezTo>
                    <a:cubicBezTo>
                      <a:pt x="0" y="2230"/>
                      <a:pt x="0" y="2231"/>
                      <a:pt x="0" y="2231"/>
                    </a:cubicBezTo>
                    <a:lnTo>
                      <a:pt x="0" y="2616"/>
                    </a:lnTo>
                    <a:lnTo>
                      <a:pt x="0" y="3791"/>
                    </a:lnTo>
                    <a:cubicBezTo>
                      <a:pt x="0" y="3835"/>
                      <a:pt x="36" y="3871"/>
                      <a:pt x="80" y="3871"/>
                    </a:cubicBezTo>
                    <a:lnTo>
                      <a:pt x="4095" y="3871"/>
                    </a:lnTo>
                    <a:cubicBezTo>
                      <a:pt x="4139" y="3871"/>
                      <a:pt x="4175" y="3835"/>
                      <a:pt x="4175" y="3791"/>
                    </a:cubicBezTo>
                    <a:lnTo>
                      <a:pt x="4175" y="2616"/>
                    </a:lnTo>
                    <a:lnTo>
                      <a:pt x="4175" y="2231"/>
                    </a:lnTo>
                    <a:cubicBezTo>
                      <a:pt x="4175" y="2227"/>
                      <a:pt x="4174" y="2223"/>
                      <a:pt x="4174" y="2218"/>
                    </a:cubicBezTo>
                    <a:close/>
                    <a:moveTo>
                      <a:pt x="160" y="2311"/>
                    </a:moveTo>
                    <a:lnTo>
                      <a:pt x="4015" y="2311"/>
                    </a:lnTo>
                    <a:lnTo>
                      <a:pt x="4015" y="2616"/>
                    </a:lnTo>
                    <a:cubicBezTo>
                      <a:pt x="4015" y="2783"/>
                      <a:pt x="3887" y="2920"/>
                      <a:pt x="3731" y="2920"/>
                    </a:cubicBezTo>
                    <a:cubicBezTo>
                      <a:pt x="3622" y="2920"/>
                      <a:pt x="3522" y="2853"/>
                      <a:pt x="3475" y="2748"/>
                    </a:cubicBezTo>
                    <a:cubicBezTo>
                      <a:pt x="3462" y="2720"/>
                      <a:pt x="3433" y="2701"/>
                      <a:pt x="3402" y="2701"/>
                    </a:cubicBezTo>
                    <a:lnTo>
                      <a:pt x="3402" y="2701"/>
                    </a:lnTo>
                    <a:cubicBezTo>
                      <a:pt x="3371" y="2701"/>
                      <a:pt x="3342" y="2720"/>
                      <a:pt x="3329" y="2748"/>
                    </a:cubicBezTo>
                    <a:cubicBezTo>
                      <a:pt x="3282" y="2853"/>
                      <a:pt x="3181" y="2920"/>
                      <a:pt x="3073" y="2920"/>
                    </a:cubicBezTo>
                    <a:cubicBezTo>
                      <a:pt x="2964" y="2920"/>
                      <a:pt x="2866" y="2854"/>
                      <a:pt x="2817" y="2748"/>
                    </a:cubicBezTo>
                    <a:cubicBezTo>
                      <a:pt x="2805" y="2720"/>
                      <a:pt x="2776" y="2701"/>
                      <a:pt x="2745" y="2701"/>
                    </a:cubicBezTo>
                    <a:lnTo>
                      <a:pt x="2745" y="2701"/>
                    </a:lnTo>
                    <a:cubicBezTo>
                      <a:pt x="2713" y="2701"/>
                      <a:pt x="2685" y="2720"/>
                      <a:pt x="2672" y="2748"/>
                    </a:cubicBezTo>
                    <a:cubicBezTo>
                      <a:pt x="2625" y="2853"/>
                      <a:pt x="2524" y="2920"/>
                      <a:pt x="2416" y="2920"/>
                    </a:cubicBezTo>
                    <a:cubicBezTo>
                      <a:pt x="2308" y="2920"/>
                      <a:pt x="2207" y="2853"/>
                      <a:pt x="2160" y="2748"/>
                    </a:cubicBezTo>
                    <a:cubicBezTo>
                      <a:pt x="2147" y="2720"/>
                      <a:pt x="2119" y="2701"/>
                      <a:pt x="2087" y="2701"/>
                    </a:cubicBezTo>
                    <a:cubicBezTo>
                      <a:pt x="2056" y="2701"/>
                      <a:pt x="2027" y="2720"/>
                      <a:pt x="2014" y="2748"/>
                    </a:cubicBezTo>
                    <a:cubicBezTo>
                      <a:pt x="1967" y="2853"/>
                      <a:pt x="1867" y="2920"/>
                      <a:pt x="1759" y="2920"/>
                    </a:cubicBezTo>
                    <a:cubicBezTo>
                      <a:pt x="1651" y="2920"/>
                      <a:pt x="1550" y="2853"/>
                      <a:pt x="1503" y="2748"/>
                    </a:cubicBezTo>
                    <a:cubicBezTo>
                      <a:pt x="1490" y="2720"/>
                      <a:pt x="1461" y="2701"/>
                      <a:pt x="1430" y="2701"/>
                    </a:cubicBezTo>
                    <a:lnTo>
                      <a:pt x="1430" y="2701"/>
                    </a:lnTo>
                    <a:cubicBezTo>
                      <a:pt x="1399" y="2701"/>
                      <a:pt x="1370" y="2720"/>
                      <a:pt x="1357" y="2748"/>
                    </a:cubicBezTo>
                    <a:cubicBezTo>
                      <a:pt x="1309" y="2854"/>
                      <a:pt x="1211" y="2920"/>
                      <a:pt x="1101" y="2920"/>
                    </a:cubicBezTo>
                    <a:cubicBezTo>
                      <a:pt x="993" y="2920"/>
                      <a:pt x="893" y="2853"/>
                      <a:pt x="846" y="2748"/>
                    </a:cubicBezTo>
                    <a:cubicBezTo>
                      <a:pt x="833" y="2720"/>
                      <a:pt x="804" y="2701"/>
                      <a:pt x="773" y="2701"/>
                    </a:cubicBezTo>
                    <a:cubicBezTo>
                      <a:pt x="741" y="2701"/>
                      <a:pt x="713" y="2720"/>
                      <a:pt x="700" y="2748"/>
                    </a:cubicBezTo>
                    <a:cubicBezTo>
                      <a:pt x="653" y="2853"/>
                      <a:pt x="552" y="2920"/>
                      <a:pt x="444" y="2920"/>
                    </a:cubicBezTo>
                    <a:cubicBezTo>
                      <a:pt x="287" y="2920"/>
                      <a:pt x="160" y="2783"/>
                      <a:pt x="160" y="2616"/>
                    </a:cubicBezTo>
                    <a:lnTo>
                      <a:pt x="160" y="2311"/>
                    </a:lnTo>
                    <a:close/>
                    <a:moveTo>
                      <a:pt x="444" y="3080"/>
                    </a:moveTo>
                    <a:cubicBezTo>
                      <a:pt x="571" y="3080"/>
                      <a:pt x="690" y="3023"/>
                      <a:pt x="773" y="2928"/>
                    </a:cubicBezTo>
                    <a:cubicBezTo>
                      <a:pt x="856" y="3023"/>
                      <a:pt x="975" y="3080"/>
                      <a:pt x="1101" y="3080"/>
                    </a:cubicBezTo>
                    <a:cubicBezTo>
                      <a:pt x="1228" y="3080"/>
                      <a:pt x="1347" y="3023"/>
                      <a:pt x="1430" y="2928"/>
                    </a:cubicBezTo>
                    <a:cubicBezTo>
                      <a:pt x="1513" y="3023"/>
                      <a:pt x="1632" y="3080"/>
                      <a:pt x="1759" y="3080"/>
                    </a:cubicBezTo>
                    <a:cubicBezTo>
                      <a:pt x="1885" y="3080"/>
                      <a:pt x="2004" y="3023"/>
                      <a:pt x="2087" y="2928"/>
                    </a:cubicBezTo>
                    <a:cubicBezTo>
                      <a:pt x="2170" y="3023"/>
                      <a:pt x="2290" y="3080"/>
                      <a:pt x="2416" y="3080"/>
                    </a:cubicBezTo>
                    <a:cubicBezTo>
                      <a:pt x="2542" y="3080"/>
                      <a:pt x="2662" y="3023"/>
                      <a:pt x="2745" y="2928"/>
                    </a:cubicBezTo>
                    <a:cubicBezTo>
                      <a:pt x="2828" y="3023"/>
                      <a:pt x="2947" y="3080"/>
                      <a:pt x="3073" y="3080"/>
                    </a:cubicBezTo>
                    <a:cubicBezTo>
                      <a:pt x="3200" y="3080"/>
                      <a:pt x="3319" y="3023"/>
                      <a:pt x="3402" y="2928"/>
                    </a:cubicBezTo>
                    <a:cubicBezTo>
                      <a:pt x="3485" y="3023"/>
                      <a:pt x="3604" y="3080"/>
                      <a:pt x="3731" y="3080"/>
                    </a:cubicBezTo>
                    <a:cubicBezTo>
                      <a:pt x="3839" y="3080"/>
                      <a:pt x="3938" y="3040"/>
                      <a:pt x="4015" y="2972"/>
                    </a:cubicBezTo>
                    <a:lnTo>
                      <a:pt x="4015" y="3321"/>
                    </a:lnTo>
                    <a:lnTo>
                      <a:pt x="160" y="3321"/>
                    </a:lnTo>
                    <a:lnTo>
                      <a:pt x="160" y="2972"/>
                    </a:lnTo>
                    <a:cubicBezTo>
                      <a:pt x="237" y="3040"/>
                      <a:pt x="336" y="3080"/>
                      <a:pt x="444" y="3080"/>
                    </a:cubicBezTo>
                    <a:close/>
                    <a:moveTo>
                      <a:pt x="3906" y="2151"/>
                    </a:moveTo>
                    <a:lnTo>
                      <a:pt x="534" y="2151"/>
                    </a:lnTo>
                    <a:lnTo>
                      <a:pt x="2621" y="1391"/>
                    </a:lnTo>
                    <a:cubicBezTo>
                      <a:pt x="2622" y="1523"/>
                      <a:pt x="2672" y="1654"/>
                      <a:pt x="2772" y="1754"/>
                    </a:cubicBezTo>
                    <a:cubicBezTo>
                      <a:pt x="2869" y="1851"/>
                      <a:pt x="2999" y="1905"/>
                      <a:pt x="3137" y="1905"/>
                    </a:cubicBezTo>
                    <a:cubicBezTo>
                      <a:pt x="3275" y="1905"/>
                      <a:pt x="3405" y="1851"/>
                      <a:pt x="3502" y="1754"/>
                    </a:cubicBezTo>
                    <a:cubicBezTo>
                      <a:pt x="3506" y="1750"/>
                      <a:pt x="3509" y="1746"/>
                      <a:pt x="3513" y="1743"/>
                    </a:cubicBezTo>
                    <a:lnTo>
                      <a:pt x="3906" y="2151"/>
                    </a:lnTo>
                    <a:close/>
                    <a:moveTo>
                      <a:pt x="3137" y="1032"/>
                    </a:moveTo>
                    <a:cubicBezTo>
                      <a:pt x="3137" y="1032"/>
                      <a:pt x="3137" y="1032"/>
                      <a:pt x="3137" y="1032"/>
                    </a:cubicBezTo>
                    <a:cubicBezTo>
                      <a:pt x="3137" y="1032"/>
                      <a:pt x="3137" y="1032"/>
                      <a:pt x="3137" y="1032"/>
                    </a:cubicBezTo>
                    <a:cubicBezTo>
                      <a:pt x="3232" y="1032"/>
                      <a:pt x="3322" y="1070"/>
                      <a:pt x="3389" y="1137"/>
                    </a:cubicBezTo>
                    <a:cubicBezTo>
                      <a:pt x="3528" y="1276"/>
                      <a:pt x="3528" y="1502"/>
                      <a:pt x="3389" y="1641"/>
                    </a:cubicBezTo>
                    <a:cubicBezTo>
                      <a:pt x="3322" y="1708"/>
                      <a:pt x="3232" y="1745"/>
                      <a:pt x="3137" y="1745"/>
                    </a:cubicBezTo>
                    <a:cubicBezTo>
                      <a:pt x="3042" y="1745"/>
                      <a:pt x="2952" y="1708"/>
                      <a:pt x="2885" y="1641"/>
                    </a:cubicBezTo>
                    <a:cubicBezTo>
                      <a:pt x="2746" y="1502"/>
                      <a:pt x="2746" y="1276"/>
                      <a:pt x="2885" y="1137"/>
                    </a:cubicBezTo>
                    <a:cubicBezTo>
                      <a:pt x="2952" y="1070"/>
                      <a:pt x="3042" y="1032"/>
                      <a:pt x="3137" y="1032"/>
                    </a:cubicBezTo>
                    <a:close/>
                    <a:moveTo>
                      <a:pt x="160" y="3711"/>
                    </a:moveTo>
                    <a:lnTo>
                      <a:pt x="160" y="3481"/>
                    </a:lnTo>
                    <a:lnTo>
                      <a:pt x="4015" y="3481"/>
                    </a:lnTo>
                    <a:lnTo>
                      <a:pt x="4015" y="3711"/>
                    </a:lnTo>
                    <a:lnTo>
                      <a:pt x="160" y="3711"/>
                    </a:lnTo>
                    <a:close/>
                  </a:path>
                </a:pathLst>
              </a:custGeom>
              <a:solidFill>
                <a:schemeClr val="bg1"/>
              </a:solidFill>
              <a:ln>
                <a:noFill/>
              </a:ln>
            </p:spPr>
          </p:sp>
        </p:grpSp>
        <p:sp>
          <p:nvSpPr>
            <p:cNvPr id="44" name="文本框 43"/>
            <p:cNvSpPr txBox="1"/>
            <p:nvPr/>
          </p:nvSpPr>
          <p:spPr>
            <a:xfrm>
              <a:off x="8173" y="3274"/>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5" name="文本框 44"/>
            <p:cNvSpPr txBox="1"/>
            <p:nvPr/>
          </p:nvSpPr>
          <p:spPr>
            <a:xfrm>
              <a:off x="8173" y="3734"/>
              <a:ext cx="3747"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2" name="组合 27"/>
          <p:cNvGrpSpPr/>
          <p:nvPr/>
        </p:nvGrpSpPr>
        <p:grpSpPr>
          <a:xfrm>
            <a:off x="4416425" y="4110990"/>
            <a:ext cx="3152775" cy="1306830"/>
            <a:chOff x="6955" y="3274"/>
            <a:chExt cx="4965" cy="2058"/>
          </a:xfrm>
        </p:grpSpPr>
        <p:grpSp>
          <p:nvGrpSpPr>
            <p:cNvPr id="53" name="组合 13"/>
            <p:cNvGrpSpPr/>
            <p:nvPr/>
          </p:nvGrpSpPr>
          <p:grpSpPr>
            <a:xfrm>
              <a:off x="6955" y="3597"/>
              <a:ext cx="950" cy="950"/>
              <a:chOff x="10025" y="3497"/>
              <a:chExt cx="950" cy="950"/>
            </a:xfrm>
          </p:grpSpPr>
          <p:sp>
            <p:nvSpPr>
              <p:cNvPr id="54" name="圆角矩形 53"/>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iconfont-10605-5153676"/>
              <p:cNvSpPr>
                <a:spLocks noChangeAspect="1"/>
              </p:cNvSpPr>
              <p:nvPr/>
            </p:nvSpPr>
            <p:spPr bwMode="auto">
              <a:xfrm>
                <a:off x="10282" y="3754"/>
                <a:ext cx="434" cy="433"/>
              </a:xfrm>
              <a:custGeom>
                <a:avLst/>
                <a:gdLst>
                  <a:gd name="connsiteX0" fmla="*/ 222776 w 607639"/>
                  <a:gd name="connsiteY0" fmla="*/ 535529 h 606377"/>
                  <a:gd name="connsiteX1" fmla="*/ 232938 w 607639"/>
                  <a:gd name="connsiteY1" fmla="*/ 545655 h 606377"/>
                  <a:gd name="connsiteX2" fmla="*/ 222776 w 607639"/>
                  <a:gd name="connsiteY2" fmla="*/ 555781 h 606377"/>
                  <a:gd name="connsiteX3" fmla="*/ 212614 w 607639"/>
                  <a:gd name="connsiteY3" fmla="*/ 545655 h 606377"/>
                  <a:gd name="connsiteX4" fmla="*/ 222776 w 607639"/>
                  <a:gd name="connsiteY4" fmla="*/ 535529 h 606377"/>
                  <a:gd name="connsiteX5" fmla="*/ 334228 w 607639"/>
                  <a:gd name="connsiteY5" fmla="*/ 474914 h 606377"/>
                  <a:gd name="connsiteX6" fmla="*/ 344289 w 607639"/>
                  <a:gd name="connsiteY6" fmla="*/ 484959 h 606377"/>
                  <a:gd name="connsiteX7" fmla="*/ 263268 w 607639"/>
                  <a:gd name="connsiteY7" fmla="*/ 565943 h 606377"/>
                  <a:gd name="connsiteX8" fmla="*/ 253118 w 607639"/>
                  <a:gd name="connsiteY8" fmla="*/ 555809 h 606377"/>
                  <a:gd name="connsiteX9" fmla="*/ 263268 w 607639"/>
                  <a:gd name="connsiteY9" fmla="*/ 545675 h 606377"/>
                  <a:gd name="connsiteX10" fmla="*/ 324078 w 607639"/>
                  <a:gd name="connsiteY10" fmla="*/ 484959 h 606377"/>
                  <a:gd name="connsiteX11" fmla="*/ 334228 w 607639"/>
                  <a:gd name="connsiteY11" fmla="*/ 474914 h 606377"/>
                  <a:gd name="connsiteX12" fmla="*/ 50647 w 607639"/>
                  <a:gd name="connsiteY12" fmla="*/ 434409 h 606377"/>
                  <a:gd name="connsiteX13" fmla="*/ 60789 w 607639"/>
                  <a:gd name="connsiteY13" fmla="*/ 444535 h 606377"/>
                  <a:gd name="connsiteX14" fmla="*/ 121463 w 607639"/>
                  <a:gd name="connsiteY14" fmla="*/ 505204 h 606377"/>
                  <a:gd name="connsiteX15" fmla="*/ 131605 w 607639"/>
                  <a:gd name="connsiteY15" fmla="*/ 515331 h 606377"/>
                  <a:gd name="connsiteX16" fmla="*/ 121463 w 607639"/>
                  <a:gd name="connsiteY16" fmla="*/ 525368 h 606377"/>
                  <a:gd name="connsiteX17" fmla="*/ 40505 w 607639"/>
                  <a:gd name="connsiteY17" fmla="*/ 444535 h 606377"/>
                  <a:gd name="connsiteX18" fmla="*/ 50647 w 607639"/>
                  <a:gd name="connsiteY18" fmla="*/ 434409 h 606377"/>
                  <a:gd name="connsiteX19" fmla="*/ 425298 w 607639"/>
                  <a:gd name="connsiteY19" fmla="*/ 414227 h 606377"/>
                  <a:gd name="connsiteX20" fmla="*/ 435389 w 607639"/>
                  <a:gd name="connsiteY20" fmla="*/ 424318 h 606377"/>
                  <a:gd name="connsiteX21" fmla="*/ 425298 w 607639"/>
                  <a:gd name="connsiteY21" fmla="*/ 434409 h 606377"/>
                  <a:gd name="connsiteX22" fmla="*/ 415207 w 607639"/>
                  <a:gd name="connsiteY22" fmla="*/ 424318 h 606377"/>
                  <a:gd name="connsiteX23" fmla="*/ 425298 w 607639"/>
                  <a:gd name="connsiteY23" fmla="*/ 414227 h 606377"/>
                  <a:gd name="connsiteX24" fmla="*/ 556985 w 607639"/>
                  <a:gd name="connsiteY24" fmla="*/ 404066 h 606377"/>
                  <a:gd name="connsiteX25" fmla="*/ 567135 w 607639"/>
                  <a:gd name="connsiteY25" fmla="*/ 414200 h 606377"/>
                  <a:gd name="connsiteX26" fmla="*/ 486025 w 607639"/>
                  <a:gd name="connsiteY26" fmla="*/ 495095 h 606377"/>
                  <a:gd name="connsiteX27" fmla="*/ 475964 w 607639"/>
                  <a:gd name="connsiteY27" fmla="*/ 484961 h 606377"/>
                  <a:gd name="connsiteX28" fmla="*/ 486025 w 607639"/>
                  <a:gd name="connsiteY28" fmla="*/ 474916 h 606377"/>
                  <a:gd name="connsiteX29" fmla="*/ 546835 w 607639"/>
                  <a:gd name="connsiteY29" fmla="*/ 414200 h 606377"/>
                  <a:gd name="connsiteX30" fmla="*/ 556985 w 607639"/>
                  <a:gd name="connsiteY30" fmla="*/ 404066 h 606377"/>
                  <a:gd name="connsiteX31" fmla="*/ 283563 w 607639"/>
                  <a:gd name="connsiteY31" fmla="*/ 393975 h 606377"/>
                  <a:gd name="connsiteX32" fmla="*/ 294690 w 607639"/>
                  <a:gd name="connsiteY32" fmla="*/ 403121 h 606377"/>
                  <a:gd name="connsiteX33" fmla="*/ 270390 w 607639"/>
                  <a:gd name="connsiteY33" fmla="*/ 440504 h 606377"/>
                  <a:gd name="connsiteX34" fmla="*/ 253121 w 607639"/>
                  <a:gd name="connsiteY34" fmla="*/ 444500 h 606377"/>
                  <a:gd name="connsiteX35" fmla="*/ 223747 w 607639"/>
                  <a:gd name="connsiteY35" fmla="*/ 431358 h 606377"/>
                  <a:gd name="connsiteX36" fmla="*/ 224815 w 607639"/>
                  <a:gd name="connsiteY36" fmla="*/ 417240 h 606377"/>
                  <a:gd name="connsiteX37" fmla="*/ 238968 w 607639"/>
                  <a:gd name="connsiteY37" fmla="*/ 418216 h 606377"/>
                  <a:gd name="connsiteX38" fmla="*/ 262289 w 607639"/>
                  <a:gd name="connsiteY38" fmla="*/ 423278 h 606377"/>
                  <a:gd name="connsiteX39" fmla="*/ 274395 w 607639"/>
                  <a:gd name="connsiteY39" fmla="*/ 405163 h 606377"/>
                  <a:gd name="connsiteX40" fmla="*/ 283563 w 607639"/>
                  <a:gd name="connsiteY40" fmla="*/ 393975 h 606377"/>
                  <a:gd name="connsiteX41" fmla="*/ 263278 w 607639"/>
                  <a:gd name="connsiteY41" fmla="*/ 383928 h 606377"/>
                  <a:gd name="connsiteX42" fmla="*/ 238534 w 607639"/>
                  <a:gd name="connsiteY42" fmla="*/ 386949 h 606377"/>
                  <a:gd name="connsiteX43" fmla="*/ 255178 w 607639"/>
                  <a:gd name="connsiteY43" fmla="*/ 395037 h 606377"/>
                  <a:gd name="connsiteX44" fmla="*/ 261231 w 607639"/>
                  <a:gd name="connsiteY44" fmla="*/ 408190 h 606377"/>
                  <a:gd name="connsiteX45" fmla="*/ 253131 w 607639"/>
                  <a:gd name="connsiteY45" fmla="*/ 414234 h 606377"/>
                  <a:gd name="connsiteX46" fmla="*/ 250105 w 607639"/>
                  <a:gd name="connsiteY46" fmla="*/ 414234 h 606377"/>
                  <a:gd name="connsiteX47" fmla="*/ 216906 w 607639"/>
                  <a:gd name="connsiteY47" fmla="*/ 395215 h 606377"/>
                  <a:gd name="connsiteX48" fmla="*/ 162079 w 607639"/>
                  <a:gd name="connsiteY48" fmla="*/ 484621 h 606377"/>
                  <a:gd name="connsiteX49" fmla="*/ 162079 w 607639"/>
                  <a:gd name="connsiteY49" fmla="*/ 486843 h 606377"/>
                  <a:gd name="connsiteX50" fmla="*/ 162079 w 607639"/>
                  <a:gd name="connsiteY50" fmla="*/ 487909 h 606377"/>
                  <a:gd name="connsiteX51" fmla="*/ 178189 w 607639"/>
                  <a:gd name="connsiteY51" fmla="*/ 538567 h 606377"/>
                  <a:gd name="connsiteX52" fmla="*/ 179880 w 607639"/>
                  <a:gd name="connsiteY52" fmla="*/ 542122 h 606377"/>
                  <a:gd name="connsiteX53" fmla="*/ 263278 w 607639"/>
                  <a:gd name="connsiteY53" fmla="*/ 586114 h 606377"/>
                  <a:gd name="connsiteX54" fmla="*/ 364566 w 607639"/>
                  <a:gd name="connsiteY54" fmla="*/ 484976 h 606377"/>
                  <a:gd name="connsiteX55" fmla="*/ 263278 w 607639"/>
                  <a:gd name="connsiteY55" fmla="*/ 383928 h 606377"/>
                  <a:gd name="connsiteX56" fmla="*/ 143843 w 607639"/>
                  <a:gd name="connsiteY56" fmla="*/ 353541 h 606377"/>
                  <a:gd name="connsiteX57" fmla="*/ 154970 w 607639"/>
                  <a:gd name="connsiteY57" fmla="*/ 362687 h 606377"/>
                  <a:gd name="connsiteX58" fmla="*/ 130670 w 607639"/>
                  <a:gd name="connsiteY58" fmla="*/ 400070 h 606377"/>
                  <a:gd name="connsiteX59" fmla="*/ 113401 w 607639"/>
                  <a:gd name="connsiteY59" fmla="*/ 404066 h 606377"/>
                  <a:gd name="connsiteX60" fmla="*/ 84027 w 607639"/>
                  <a:gd name="connsiteY60" fmla="*/ 390924 h 606377"/>
                  <a:gd name="connsiteX61" fmla="*/ 85095 w 607639"/>
                  <a:gd name="connsiteY61" fmla="*/ 376806 h 606377"/>
                  <a:gd name="connsiteX62" fmla="*/ 99248 w 607639"/>
                  <a:gd name="connsiteY62" fmla="*/ 377782 h 606377"/>
                  <a:gd name="connsiteX63" fmla="*/ 122569 w 607639"/>
                  <a:gd name="connsiteY63" fmla="*/ 382844 h 606377"/>
                  <a:gd name="connsiteX64" fmla="*/ 134675 w 607639"/>
                  <a:gd name="connsiteY64" fmla="*/ 364641 h 606377"/>
                  <a:gd name="connsiteX65" fmla="*/ 143843 w 607639"/>
                  <a:gd name="connsiteY65" fmla="*/ 353541 h 606377"/>
                  <a:gd name="connsiteX66" fmla="*/ 121848 w 607639"/>
                  <a:gd name="connsiteY66" fmla="*/ 343491 h 606377"/>
                  <a:gd name="connsiteX67" fmla="*/ 121492 w 607639"/>
                  <a:gd name="connsiteY67" fmla="*/ 363665 h 606377"/>
                  <a:gd name="connsiteX68" fmla="*/ 111435 w 607639"/>
                  <a:gd name="connsiteY68" fmla="*/ 373796 h 606377"/>
                  <a:gd name="connsiteX69" fmla="*/ 101288 w 607639"/>
                  <a:gd name="connsiteY69" fmla="*/ 363665 h 606377"/>
                  <a:gd name="connsiteX70" fmla="*/ 101555 w 607639"/>
                  <a:gd name="connsiteY70" fmla="*/ 345446 h 606377"/>
                  <a:gd name="connsiteX71" fmla="*/ 20293 w 607639"/>
                  <a:gd name="connsiteY71" fmla="*/ 444539 h 606377"/>
                  <a:gd name="connsiteX72" fmla="*/ 121492 w 607639"/>
                  <a:gd name="connsiteY72" fmla="*/ 545677 h 606377"/>
                  <a:gd name="connsiteX73" fmla="*/ 154869 w 607639"/>
                  <a:gd name="connsiteY73" fmla="*/ 539633 h 606377"/>
                  <a:gd name="connsiteX74" fmla="*/ 152466 w 607639"/>
                  <a:gd name="connsiteY74" fmla="*/ 534568 h 606377"/>
                  <a:gd name="connsiteX75" fmla="*/ 141786 w 607639"/>
                  <a:gd name="connsiteY75" fmla="*/ 488176 h 606377"/>
                  <a:gd name="connsiteX76" fmla="*/ 141786 w 607639"/>
                  <a:gd name="connsiteY76" fmla="*/ 484976 h 606377"/>
                  <a:gd name="connsiteX77" fmla="*/ 141875 w 607639"/>
                  <a:gd name="connsiteY77" fmla="*/ 481422 h 606377"/>
                  <a:gd name="connsiteX78" fmla="*/ 141875 w 607639"/>
                  <a:gd name="connsiteY78" fmla="*/ 480355 h 606377"/>
                  <a:gd name="connsiteX79" fmla="*/ 141964 w 607639"/>
                  <a:gd name="connsiteY79" fmla="*/ 477689 h 606377"/>
                  <a:gd name="connsiteX80" fmla="*/ 142053 w 607639"/>
                  <a:gd name="connsiteY80" fmla="*/ 476622 h 606377"/>
                  <a:gd name="connsiteX81" fmla="*/ 142320 w 607639"/>
                  <a:gd name="connsiteY81" fmla="*/ 473690 h 606377"/>
                  <a:gd name="connsiteX82" fmla="*/ 142409 w 607639"/>
                  <a:gd name="connsiteY82" fmla="*/ 472979 h 606377"/>
                  <a:gd name="connsiteX83" fmla="*/ 142765 w 607639"/>
                  <a:gd name="connsiteY83" fmla="*/ 469335 h 606377"/>
                  <a:gd name="connsiteX84" fmla="*/ 142854 w 607639"/>
                  <a:gd name="connsiteY84" fmla="*/ 468802 h 606377"/>
                  <a:gd name="connsiteX85" fmla="*/ 143299 w 607639"/>
                  <a:gd name="connsiteY85" fmla="*/ 465869 h 606377"/>
                  <a:gd name="connsiteX86" fmla="*/ 143477 w 607639"/>
                  <a:gd name="connsiteY86" fmla="*/ 464713 h 606377"/>
                  <a:gd name="connsiteX87" fmla="*/ 143922 w 607639"/>
                  <a:gd name="connsiteY87" fmla="*/ 462403 h 606377"/>
                  <a:gd name="connsiteX88" fmla="*/ 144189 w 607639"/>
                  <a:gd name="connsiteY88" fmla="*/ 461070 h 606377"/>
                  <a:gd name="connsiteX89" fmla="*/ 144634 w 607639"/>
                  <a:gd name="connsiteY89" fmla="*/ 458937 h 606377"/>
                  <a:gd name="connsiteX90" fmla="*/ 145435 w 607639"/>
                  <a:gd name="connsiteY90" fmla="*/ 455559 h 606377"/>
                  <a:gd name="connsiteX91" fmla="*/ 145613 w 607639"/>
                  <a:gd name="connsiteY91" fmla="*/ 454671 h 606377"/>
                  <a:gd name="connsiteX92" fmla="*/ 146325 w 607639"/>
                  <a:gd name="connsiteY92" fmla="*/ 452093 h 606377"/>
                  <a:gd name="connsiteX93" fmla="*/ 146414 w 607639"/>
                  <a:gd name="connsiteY93" fmla="*/ 451738 h 606377"/>
                  <a:gd name="connsiteX94" fmla="*/ 200529 w 607639"/>
                  <a:gd name="connsiteY94" fmla="*/ 380817 h 606377"/>
                  <a:gd name="connsiteX95" fmla="*/ 121848 w 607639"/>
                  <a:gd name="connsiteY95" fmla="*/ 343491 h 606377"/>
                  <a:gd name="connsiteX96" fmla="*/ 486067 w 607639"/>
                  <a:gd name="connsiteY96" fmla="*/ 333359 h 606377"/>
                  <a:gd name="connsiteX97" fmla="*/ 497194 w 607639"/>
                  <a:gd name="connsiteY97" fmla="*/ 342420 h 606377"/>
                  <a:gd name="connsiteX98" fmla="*/ 472894 w 607639"/>
                  <a:gd name="connsiteY98" fmla="*/ 381862 h 606377"/>
                  <a:gd name="connsiteX99" fmla="*/ 455714 w 607639"/>
                  <a:gd name="connsiteY99" fmla="*/ 385860 h 606377"/>
                  <a:gd name="connsiteX100" fmla="*/ 426340 w 607639"/>
                  <a:gd name="connsiteY100" fmla="*/ 372713 h 606377"/>
                  <a:gd name="connsiteX101" fmla="*/ 427319 w 607639"/>
                  <a:gd name="connsiteY101" fmla="*/ 358588 h 606377"/>
                  <a:gd name="connsiteX102" fmla="*/ 441561 w 607639"/>
                  <a:gd name="connsiteY102" fmla="*/ 359654 h 606377"/>
                  <a:gd name="connsiteX103" fmla="*/ 464793 w 607639"/>
                  <a:gd name="connsiteY103" fmla="*/ 364629 h 606377"/>
                  <a:gd name="connsiteX104" fmla="*/ 476988 w 607639"/>
                  <a:gd name="connsiteY104" fmla="*/ 344463 h 606377"/>
                  <a:gd name="connsiteX105" fmla="*/ 486067 w 607639"/>
                  <a:gd name="connsiteY105" fmla="*/ 333359 h 606377"/>
                  <a:gd name="connsiteX106" fmla="*/ 486058 w 607639"/>
                  <a:gd name="connsiteY106" fmla="*/ 313096 h 606377"/>
                  <a:gd name="connsiteX107" fmla="*/ 438974 w 607639"/>
                  <a:gd name="connsiteY107" fmla="*/ 324827 h 606377"/>
                  <a:gd name="connsiteX108" fmla="*/ 459801 w 607639"/>
                  <a:gd name="connsiteY108" fmla="*/ 334337 h 606377"/>
                  <a:gd name="connsiteX109" fmla="*/ 464786 w 607639"/>
                  <a:gd name="connsiteY109" fmla="*/ 347490 h 606377"/>
                  <a:gd name="connsiteX110" fmla="*/ 455707 w 607639"/>
                  <a:gd name="connsiteY110" fmla="*/ 353533 h 606377"/>
                  <a:gd name="connsiteX111" fmla="*/ 451613 w 607639"/>
                  <a:gd name="connsiteY111" fmla="*/ 352556 h 606377"/>
                  <a:gd name="connsiteX112" fmla="*/ 420016 w 607639"/>
                  <a:gd name="connsiteY112" fmla="*/ 337803 h 606377"/>
                  <a:gd name="connsiteX113" fmla="*/ 384859 w 607639"/>
                  <a:gd name="connsiteY113" fmla="*/ 414234 h 606377"/>
                  <a:gd name="connsiteX114" fmla="*/ 486058 w 607639"/>
                  <a:gd name="connsiteY114" fmla="*/ 515371 h 606377"/>
                  <a:gd name="connsiteX115" fmla="*/ 587346 w 607639"/>
                  <a:gd name="connsiteY115" fmla="*/ 414234 h 606377"/>
                  <a:gd name="connsiteX116" fmla="*/ 486058 w 607639"/>
                  <a:gd name="connsiteY116" fmla="*/ 313096 h 606377"/>
                  <a:gd name="connsiteX117" fmla="*/ 221000 w 607639"/>
                  <a:gd name="connsiteY117" fmla="*/ 124507 h 606377"/>
                  <a:gd name="connsiteX118" fmla="*/ 122917 w 607639"/>
                  <a:gd name="connsiteY118" fmla="*/ 323228 h 606377"/>
                  <a:gd name="connsiteX119" fmla="*/ 176498 w 607639"/>
                  <a:gd name="connsiteY119" fmla="*/ 336381 h 606377"/>
                  <a:gd name="connsiteX120" fmla="*/ 221000 w 607639"/>
                  <a:gd name="connsiteY120" fmla="*/ 124507 h 606377"/>
                  <a:gd name="connsiteX121" fmla="*/ 244854 w 607639"/>
                  <a:gd name="connsiteY121" fmla="*/ 123796 h 606377"/>
                  <a:gd name="connsiteX122" fmla="*/ 196435 w 607639"/>
                  <a:gd name="connsiteY122" fmla="*/ 334337 h 606377"/>
                  <a:gd name="connsiteX123" fmla="*/ 219843 w 607639"/>
                  <a:gd name="connsiteY123" fmla="*/ 371752 h 606377"/>
                  <a:gd name="connsiteX124" fmla="*/ 263278 w 607639"/>
                  <a:gd name="connsiteY124" fmla="*/ 363665 h 606377"/>
                  <a:gd name="connsiteX125" fmla="*/ 364655 w 607639"/>
                  <a:gd name="connsiteY125" fmla="*/ 418233 h 606377"/>
                  <a:gd name="connsiteX126" fmla="*/ 364566 w 607639"/>
                  <a:gd name="connsiteY126" fmla="*/ 414234 h 606377"/>
                  <a:gd name="connsiteX127" fmla="*/ 400969 w 607639"/>
                  <a:gd name="connsiteY127" fmla="*/ 327849 h 606377"/>
                  <a:gd name="connsiteX128" fmla="*/ 244854 w 607639"/>
                  <a:gd name="connsiteY128" fmla="*/ 123796 h 606377"/>
                  <a:gd name="connsiteX129" fmla="*/ 143788 w 607639"/>
                  <a:gd name="connsiteY129" fmla="*/ 20992 h 606377"/>
                  <a:gd name="connsiteX130" fmla="*/ 115440 w 607639"/>
                  <a:gd name="connsiteY130" fmla="*/ 33057 h 606377"/>
                  <a:gd name="connsiteX131" fmla="*/ 181304 w 607639"/>
                  <a:gd name="connsiteY131" fmla="*/ 93668 h 606377"/>
                  <a:gd name="connsiteX132" fmla="*/ 240047 w 607639"/>
                  <a:gd name="connsiteY132" fmla="*/ 86647 h 606377"/>
                  <a:gd name="connsiteX133" fmla="*/ 172136 w 607639"/>
                  <a:gd name="connsiteY133" fmla="*/ 21859 h 606377"/>
                  <a:gd name="connsiteX134" fmla="*/ 143788 w 607639"/>
                  <a:gd name="connsiteY134" fmla="*/ 20992 h 606377"/>
                  <a:gd name="connsiteX135" fmla="*/ 351282 w 607639"/>
                  <a:gd name="connsiteY135" fmla="*/ 20004 h 606377"/>
                  <a:gd name="connsiteX136" fmla="*/ 313922 w 607639"/>
                  <a:gd name="connsiteY136" fmla="*/ 25947 h 606377"/>
                  <a:gd name="connsiteX137" fmla="*/ 265325 w 607639"/>
                  <a:gd name="connsiteY137" fmla="*/ 84603 h 606377"/>
                  <a:gd name="connsiteX138" fmla="*/ 354419 w 607639"/>
                  <a:gd name="connsiteY138" fmla="*/ 80515 h 606377"/>
                  <a:gd name="connsiteX139" fmla="*/ 390911 w 607639"/>
                  <a:gd name="connsiteY139" fmla="*/ 33057 h 606377"/>
                  <a:gd name="connsiteX140" fmla="*/ 351282 w 607639"/>
                  <a:gd name="connsiteY140" fmla="*/ 20004 h 606377"/>
                  <a:gd name="connsiteX141" fmla="*/ 357245 w 607639"/>
                  <a:gd name="connsiteY141" fmla="*/ 1407 h 606377"/>
                  <a:gd name="connsiteX142" fmla="*/ 409157 w 607639"/>
                  <a:gd name="connsiteY142" fmla="*/ 19904 h 606377"/>
                  <a:gd name="connsiteX143" fmla="*/ 414231 w 607639"/>
                  <a:gd name="connsiteY143" fmla="*/ 31013 h 606377"/>
                  <a:gd name="connsiteX144" fmla="*/ 365545 w 607639"/>
                  <a:gd name="connsiteY144" fmla="*/ 99712 h 606377"/>
                  <a:gd name="connsiteX145" fmla="*/ 308849 w 607639"/>
                  <a:gd name="connsiteY145" fmla="*/ 111887 h 606377"/>
                  <a:gd name="connsiteX146" fmla="*/ 263634 w 607639"/>
                  <a:gd name="connsiteY146" fmla="*/ 105044 h 606377"/>
                  <a:gd name="connsiteX147" fmla="*/ 417613 w 607639"/>
                  <a:gd name="connsiteY147" fmla="*/ 314074 h 606377"/>
                  <a:gd name="connsiteX148" fmla="*/ 486058 w 607639"/>
                  <a:gd name="connsiteY148" fmla="*/ 292922 h 606377"/>
                  <a:gd name="connsiteX149" fmla="*/ 607639 w 607639"/>
                  <a:gd name="connsiteY149" fmla="*/ 414234 h 606377"/>
                  <a:gd name="connsiteX150" fmla="*/ 486058 w 607639"/>
                  <a:gd name="connsiteY150" fmla="*/ 535545 h 606377"/>
                  <a:gd name="connsiteX151" fmla="*/ 384770 w 607639"/>
                  <a:gd name="connsiteY151" fmla="*/ 480977 h 606377"/>
                  <a:gd name="connsiteX152" fmla="*/ 384859 w 607639"/>
                  <a:gd name="connsiteY152" fmla="*/ 484976 h 606377"/>
                  <a:gd name="connsiteX153" fmla="*/ 263278 w 607639"/>
                  <a:gd name="connsiteY153" fmla="*/ 606377 h 606377"/>
                  <a:gd name="connsiteX154" fmla="*/ 165550 w 607639"/>
                  <a:gd name="connsiteY154" fmla="*/ 556875 h 606377"/>
                  <a:gd name="connsiteX155" fmla="*/ 121492 w 607639"/>
                  <a:gd name="connsiteY155" fmla="*/ 565940 h 606377"/>
                  <a:gd name="connsiteX156" fmla="*/ 0 w 607639"/>
                  <a:gd name="connsiteY156" fmla="*/ 444539 h 606377"/>
                  <a:gd name="connsiteX157" fmla="*/ 102623 w 607639"/>
                  <a:gd name="connsiteY157" fmla="*/ 324738 h 606377"/>
                  <a:gd name="connsiteX158" fmla="*/ 198304 w 607639"/>
                  <a:gd name="connsiteY158" fmla="*/ 116864 h 606377"/>
                  <a:gd name="connsiteX159" fmla="*/ 175163 w 607639"/>
                  <a:gd name="connsiteY159" fmla="*/ 112865 h 606377"/>
                  <a:gd name="connsiteX160" fmla="*/ 93189 w 607639"/>
                  <a:gd name="connsiteY160" fmla="*/ 32968 h 606377"/>
                  <a:gd name="connsiteX161" fmla="*/ 97194 w 607639"/>
                  <a:gd name="connsiteY161" fmla="*/ 21859 h 606377"/>
                  <a:gd name="connsiteX162" fmla="*/ 177210 w 607639"/>
                  <a:gd name="connsiteY162" fmla="*/ 2662 h 606377"/>
                  <a:gd name="connsiteX163" fmla="*/ 251796 w 607639"/>
                  <a:gd name="connsiteY163" fmla="*/ 64785 h 606377"/>
                  <a:gd name="connsiteX164" fmla="*/ 306801 w 607639"/>
                  <a:gd name="connsiteY164" fmla="*/ 8706 h 606377"/>
                  <a:gd name="connsiteX165" fmla="*/ 357245 w 607639"/>
                  <a:gd name="connsiteY165" fmla="*/ 1407 h 60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607639" h="606377">
                    <a:moveTo>
                      <a:pt x="222776" y="535529"/>
                    </a:moveTo>
                    <a:cubicBezTo>
                      <a:pt x="228388" y="535529"/>
                      <a:pt x="232938" y="540063"/>
                      <a:pt x="232938" y="545655"/>
                    </a:cubicBezTo>
                    <a:cubicBezTo>
                      <a:pt x="232938" y="551247"/>
                      <a:pt x="228388" y="555781"/>
                      <a:pt x="222776" y="555781"/>
                    </a:cubicBezTo>
                    <a:cubicBezTo>
                      <a:pt x="217164" y="555781"/>
                      <a:pt x="212614" y="551247"/>
                      <a:pt x="212614" y="545655"/>
                    </a:cubicBezTo>
                    <a:cubicBezTo>
                      <a:pt x="212614" y="540063"/>
                      <a:pt x="217164" y="535529"/>
                      <a:pt x="222776" y="535529"/>
                    </a:cubicBezTo>
                    <a:close/>
                    <a:moveTo>
                      <a:pt x="334228" y="474914"/>
                    </a:moveTo>
                    <a:cubicBezTo>
                      <a:pt x="340283" y="474914"/>
                      <a:pt x="344289" y="478914"/>
                      <a:pt x="344289" y="484959"/>
                    </a:cubicBezTo>
                    <a:cubicBezTo>
                      <a:pt x="344289" y="529496"/>
                      <a:pt x="307874" y="565943"/>
                      <a:pt x="263268" y="565943"/>
                    </a:cubicBezTo>
                    <a:cubicBezTo>
                      <a:pt x="257214" y="565943"/>
                      <a:pt x="253118" y="561854"/>
                      <a:pt x="253118" y="555809"/>
                    </a:cubicBezTo>
                    <a:cubicBezTo>
                      <a:pt x="253118" y="549764"/>
                      <a:pt x="257214" y="545675"/>
                      <a:pt x="263268" y="545675"/>
                    </a:cubicBezTo>
                    <a:cubicBezTo>
                      <a:pt x="296745" y="545675"/>
                      <a:pt x="324078" y="518384"/>
                      <a:pt x="324078" y="484959"/>
                    </a:cubicBezTo>
                    <a:cubicBezTo>
                      <a:pt x="324078" y="478914"/>
                      <a:pt x="328085" y="474914"/>
                      <a:pt x="334228" y="474914"/>
                    </a:cubicBezTo>
                    <a:close/>
                    <a:moveTo>
                      <a:pt x="50647" y="434409"/>
                    </a:moveTo>
                    <a:cubicBezTo>
                      <a:pt x="56697" y="434409"/>
                      <a:pt x="60789" y="438495"/>
                      <a:pt x="60789" y="444535"/>
                    </a:cubicBezTo>
                    <a:cubicBezTo>
                      <a:pt x="60789" y="477934"/>
                      <a:pt x="88101" y="505204"/>
                      <a:pt x="121463" y="505204"/>
                    </a:cubicBezTo>
                    <a:cubicBezTo>
                      <a:pt x="127602" y="505204"/>
                      <a:pt x="131605" y="509201"/>
                      <a:pt x="131605" y="515331"/>
                    </a:cubicBezTo>
                    <a:cubicBezTo>
                      <a:pt x="131605" y="521371"/>
                      <a:pt x="127602" y="525368"/>
                      <a:pt x="121463" y="525368"/>
                    </a:cubicBezTo>
                    <a:cubicBezTo>
                      <a:pt x="76981" y="525368"/>
                      <a:pt x="40505" y="489038"/>
                      <a:pt x="40505" y="444535"/>
                    </a:cubicBezTo>
                    <a:cubicBezTo>
                      <a:pt x="40505" y="438495"/>
                      <a:pt x="44598" y="434409"/>
                      <a:pt x="50647" y="434409"/>
                    </a:cubicBezTo>
                    <a:close/>
                    <a:moveTo>
                      <a:pt x="425298" y="414227"/>
                    </a:moveTo>
                    <a:cubicBezTo>
                      <a:pt x="430871" y="414227"/>
                      <a:pt x="435389" y="418745"/>
                      <a:pt x="435389" y="424318"/>
                    </a:cubicBezTo>
                    <a:cubicBezTo>
                      <a:pt x="435389" y="429891"/>
                      <a:pt x="430871" y="434409"/>
                      <a:pt x="425298" y="434409"/>
                    </a:cubicBezTo>
                    <a:cubicBezTo>
                      <a:pt x="419725" y="434409"/>
                      <a:pt x="415207" y="429891"/>
                      <a:pt x="415207" y="424318"/>
                    </a:cubicBezTo>
                    <a:cubicBezTo>
                      <a:pt x="415207" y="418745"/>
                      <a:pt x="419725" y="414227"/>
                      <a:pt x="425298" y="414227"/>
                    </a:cubicBezTo>
                    <a:close/>
                    <a:moveTo>
                      <a:pt x="556985" y="404066"/>
                    </a:moveTo>
                    <a:cubicBezTo>
                      <a:pt x="563040" y="404066"/>
                      <a:pt x="567135" y="408155"/>
                      <a:pt x="567135" y="414200"/>
                    </a:cubicBezTo>
                    <a:cubicBezTo>
                      <a:pt x="567135" y="458737"/>
                      <a:pt x="530631" y="495095"/>
                      <a:pt x="486025" y="495095"/>
                    </a:cubicBezTo>
                    <a:cubicBezTo>
                      <a:pt x="479971" y="495095"/>
                      <a:pt x="475964" y="491095"/>
                      <a:pt x="475964" y="484961"/>
                    </a:cubicBezTo>
                    <a:cubicBezTo>
                      <a:pt x="475964" y="478916"/>
                      <a:pt x="479971" y="474916"/>
                      <a:pt x="486025" y="474916"/>
                    </a:cubicBezTo>
                    <a:cubicBezTo>
                      <a:pt x="519502" y="474916"/>
                      <a:pt x="546835" y="447536"/>
                      <a:pt x="546835" y="414200"/>
                    </a:cubicBezTo>
                    <a:cubicBezTo>
                      <a:pt x="546835" y="408155"/>
                      <a:pt x="550931" y="404066"/>
                      <a:pt x="556985" y="404066"/>
                    </a:cubicBezTo>
                    <a:close/>
                    <a:moveTo>
                      <a:pt x="283563" y="393975"/>
                    </a:moveTo>
                    <a:cubicBezTo>
                      <a:pt x="288637" y="393975"/>
                      <a:pt x="293711" y="398060"/>
                      <a:pt x="294690" y="403121"/>
                    </a:cubicBezTo>
                    <a:cubicBezTo>
                      <a:pt x="295669" y="419282"/>
                      <a:pt x="286590" y="433400"/>
                      <a:pt x="270390" y="440504"/>
                    </a:cubicBezTo>
                    <a:cubicBezTo>
                      <a:pt x="264337" y="443523"/>
                      <a:pt x="258195" y="444500"/>
                      <a:pt x="253121" y="444500"/>
                    </a:cubicBezTo>
                    <a:cubicBezTo>
                      <a:pt x="241994" y="444500"/>
                      <a:pt x="230868" y="440504"/>
                      <a:pt x="223747" y="431358"/>
                    </a:cubicBezTo>
                    <a:cubicBezTo>
                      <a:pt x="219741" y="427362"/>
                      <a:pt x="219741" y="421324"/>
                      <a:pt x="224815" y="417240"/>
                    </a:cubicBezTo>
                    <a:cubicBezTo>
                      <a:pt x="228821" y="413244"/>
                      <a:pt x="234962" y="413244"/>
                      <a:pt x="238968" y="418216"/>
                    </a:cubicBezTo>
                    <a:cubicBezTo>
                      <a:pt x="245021" y="424343"/>
                      <a:pt x="254189" y="426297"/>
                      <a:pt x="262289" y="423278"/>
                    </a:cubicBezTo>
                    <a:cubicBezTo>
                      <a:pt x="267363" y="421324"/>
                      <a:pt x="275463" y="416263"/>
                      <a:pt x="274395" y="405163"/>
                    </a:cubicBezTo>
                    <a:cubicBezTo>
                      <a:pt x="274395" y="399036"/>
                      <a:pt x="278490" y="395041"/>
                      <a:pt x="283563" y="393975"/>
                    </a:cubicBezTo>
                    <a:close/>
                    <a:moveTo>
                      <a:pt x="263278" y="383928"/>
                    </a:moveTo>
                    <a:cubicBezTo>
                      <a:pt x="254733" y="383928"/>
                      <a:pt x="246456" y="384994"/>
                      <a:pt x="238534" y="386949"/>
                    </a:cubicBezTo>
                    <a:cubicBezTo>
                      <a:pt x="247524" y="392726"/>
                      <a:pt x="254377" y="395037"/>
                      <a:pt x="255178" y="395037"/>
                    </a:cubicBezTo>
                    <a:cubicBezTo>
                      <a:pt x="260252" y="397081"/>
                      <a:pt x="263278" y="402058"/>
                      <a:pt x="261231" y="408190"/>
                    </a:cubicBezTo>
                    <a:cubicBezTo>
                      <a:pt x="261231" y="411212"/>
                      <a:pt x="257225" y="414234"/>
                      <a:pt x="253131" y="414234"/>
                    </a:cubicBezTo>
                    <a:lnTo>
                      <a:pt x="250105" y="414234"/>
                    </a:lnTo>
                    <a:cubicBezTo>
                      <a:pt x="249037" y="413700"/>
                      <a:pt x="233906" y="408812"/>
                      <a:pt x="216906" y="395215"/>
                    </a:cubicBezTo>
                    <a:cubicBezTo>
                      <a:pt x="184508" y="412012"/>
                      <a:pt x="162168" y="445872"/>
                      <a:pt x="162079" y="484621"/>
                    </a:cubicBezTo>
                    <a:cubicBezTo>
                      <a:pt x="162079" y="485332"/>
                      <a:pt x="162079" y="486132"/>
                      <a:pt x="162079" y="486843"/>
                    </a:cubicBezTo>
                    <a:cubicBezTo>
                      <a:pt x="162079" y="487198"/>
                      <a:pt x="162079" y="487554"/>
                      <a:pt x="162079" y="487909"/>
                    </a:cubicBezTo>
                    <a:cubicBezTo>
                      <a:pt x="162702" y="505773"/>
                      <a:pt x="167864" y="523547"/>
                      <a:pt x="178189" y="538567"/>
                    </a:cubicBezTo>
                    <a:cubicBezTo>
                      <a:pt x="179168" y="539544"/>
                      <a:pt x="179702" y="540789"/>
                      <a:pt x="179880" y="542122"/>
                    </a:cubicBezTo>
                    <a:cubicBezTo>
                      <a:pt x="198126" y="568606"/>
                      <a:pt x="228744" y="586114"/>
                      <a:pt x="263278" y="586114"/>
                    </a:cubicBezTo>
                    <a:cubicBezTo>
                      <a:pt x="318995" y="586114"/>
                      <a:pt x="364566" y="540611"/>
                      <a:pt x="364566" y="484976"/>
                    </a:cubicBezTo>
                    <a:cubicBezTo>
                      <a:pt x="364566" y="429431"/>
                      <a:pt x="318995" y="383928"/>
                      <a:pt x="263278" y="383928"/>
                    </a:cubicBezTo>
                    <a:close/>
                    <a:moveTo>
                      <a:pt x="143843" y="353541"/>
                    </a:moveTo>
                    <a:cubicBezTo>
                      <a:pt x="148917" y="353541"/>
                      <a:pt x="153902" y="357626"/>
                      <a:pt x="154970" y="362687"/>
                    </a:cubicBezTo>
                    <a:cubicBezTo>
                      <a:pt x="155949" y="378848"/>
                      <a:pt x="146870" y="392966"/>
                      <a:pt x="130670" y="400070"/>
                    </a:cubicBezTo>
                    <a:cubicBezTo>
                      <a:pt x="124528" y="403089"/>
                      <a:pt x="118475" y="404066"/>
                      <a:pt x="113401" y="404066"/>
                    </a:cubicBezTo>
                    <a:cubicBezTo>
                      <a:pt x="102274" y="404066"/>
                      <a:pt x="91148" y="400070"/>
                      <a:pt x="84027" y="390924"/>
                    </a:cubicBezTo>
                    <a:cubicBezTo>
                      <a:pt x="80021" y="386928"/>
                      <a:pt x="80021" y="380801"/>
                      <a:pt x="85095" y="376806"/>
                    </a:cubicBezTo>
                    <a:cubicBezTo>
                      <a:pt x="89101" y="372721"/>
                      <a:pt x="95242" y="372721"/>
                      <a:pt x="99248" y="377782"/>
                    </a:cubicBezTo>
                    <a:cubicBezTo>
                      <a:pt x="105301" y="383909"/>
                      <a:pt x="114469" y="385863"/>
                      <a:pt x="122569" y="382844"/>
                    </a:cubicBezTo>
                    <a:cubicBezTo>
                      <a:pt x="127643" y="380801"/>
                      <a:pt x="135743" y="375829"/>
                      <a:pt x="134675" y="364641"/>
                    </a:cubicBezTo>
                    <a:cubicBezTo>
                      <a:pt x="134675" y="358602"/>
                      <a:pt x="138770" y="354607"/>
                      <a:pt x="143843" y="353541"/>
                    </a:cubicBezTo>
                    <a:close/>
                    <a:moveTo>
                      <a:pt x="121848" y="343491"/>
                    </a:moveTo>
                    <a:cubicBezTo>
                      <a:pt x="121670" y="349978"/>
                      <a:pt x="121492" y="356733"/>
                      <a:pt x="121492" y="363665"/>
                    </a:cubicBezTo>
                    <a:cubicBezTo>
                      <a:pt x="121492" y="369708"/>
                      <a:pt x="117487" y="373796"/>
                      <a:pt x="111435" y="373796"/>
                    </a:cubicBezTo>
                    <a:cubicBezTo>
                      <a:pt x="105293" y="373796"/>
                      <a:pt x="101288" y="369708"/>
                      <a:pt x="101288" y="363665"/>
                    </a:cubicBezTo>
                    <a:cubicBezTo>
                      <a:pt x="101288" y="357444"/>
                      <a:pt x="101377" y="351400"/>
                      <a:pt x="101555" y="345446"/>
                    </a:cubicBezTo>
                    <a:cubicBezTo>
                      <a:pt x="55362" y="354777"/>
                      <a:pt x="20293" y="395748"/>
                      <a:pt x="20293" y="444539"/>
                    </a:cubicBezTo>
                    <a:cubicBezTo>
                      <a:pt x="20293" y="500174"/>
                      <a:pt x="65864" y="545677"/>
                      <a:pt x="121492" y="545677"/>
                    </a:cubicBezTo>
                    <a:cubicBezTo>
                      <a:pt x="132618" y="545677"/>
                      <a:pt x="143744" y="543633"/>
                      <a:pt x="154869" y="539633"/>
                    </a:cubicBezTo>
                    <a:cubicBezTo>
                      <a:pt x="154068" y="537945"/>
                      <a:pt x="153178" y="536256"/>
                      <a:pt x="152466" y="534568"/>
                    </a:cubicBezTo>
                    <a:cubicBezTo>
                      <a:pt x="145524" y="519815"/>
                      <a:pt x="142231" y="504351"/>
                      <a:pt x="141786" y="488176"/>
                    </a:cubicBezTo>
                    <a:cubicBezTo>
                      <a:pt x="141786" y="487109"/>
                      <a:pt x="141786" y="486043"/>
                      <a:pt x="141786" y="484976"/>
                    </a:cubicBezTo>
                    <a:cubicBezTo>
                      <a:pt x="141786" y="483821"/>
                      <a:pt x="141786" y="482577"/>
                      <a:pt x="141875" y="481422"/>
                    </a:cubicBezTo>
                    <a:cubicBezTo>
                      <a:pt x="141875" y="481066"/>
                      <a:pt x="141875" y="480711"/>
                      <a:pt x="141875" y="480355"/>
                    </a:cubicBezTo>
                    <a:cubicBezTo>
                      <a:pt x="141875" y="479466"/>
                      <a:pt x="141964" y="478578"/>
                      <a:pt x="141964" y="477689"/>
                    </a:cubicBezTo>
                    <a:cubicBezTo>
                      <a:pt x="142053" y="477333"/>
                      <a:pt x="142053" y="476978"/>
                      <a:pt x="142053" y="476622"/>
                    </a:cubicBezTo>
                    <a:cubicBezTo>
                      <a:pt x="142142" y="475645"/>
                      <a:pt x="142231" y="474667"/>
                      <a:pt x="142320" y="473690"/>
                    </a:cubicBezTo>
                    <a:cubicBezTo>
                      <a:pt x="142320" y="473423"/>
                      <a:pt x="142320" y="473245"/>
                      <a:pt x="142409" y="472979"/>
                    </a:cubicBezTo>
                    <a:cubicBezTo>
                      <a:pt x="142498" y="471734"/>
                      <a:pt x="142676" y="470579"/>
                      <a:pt x="142765" y="469335"/>
                    </a:cubicBezTo>
                    <a:cubicBezTo>
                      <a:pt x="142854" y="469157"/>
                      <a:pt x="142854" y="468979"/>
                      <a:pt x="142854" y="468802"/>
                    </a:cubicBezTo>
                    <a:cubicBezTo>
                      <a:pt x="143032" y="467824"/>
                      <a:pt x="143121" y="466846"/>
                      <a:pt x="143299" y="465869"/>
                    </a:cubicBezTo>
                    <a:cubicBezTo>
                      <a:pt x="143388" y="465513"/>
                      <a:pt x="143477" y="465069"/>
                      <a:pt x="143477" y="464713"/>
                    </a:cubicBezTo>
                    <a:cubicBezTo>
                      <a:pt x="143655" y="463914"/>
                      <a:pt x="143744" y="463114"/>
                      <a:pt x="143922" y="462403"/>
                    </a:cubicBezTo>
                    <a:cubicBezTo>
                      <a:pt x="144011" y="461958"/>
                      <a:pt x="144100" y="461514"/>
                      <a:pt x="144189" y="461070"/>
                    </a:cubicBezTo>
                    <a:cubicBezTo>
                      <a:pt x="144278" y="460359"/>
                      <a:pt x="144456" y="459648"/>
                      <a:pt x="144634" y="458937"/>
                    </a:cubicBezTo>
                    <a:cubicBezTo>
                      <a:pt x="144901" y="457781"/>
                      <a:pt x="145168" y="456626"/>
                      <a:pt x="145435" y="455559"/>
                    </a:cubicBezTo>
                    <a:cubicBezTo>
                      <a:pt x="145524" y="455293"/>
                      <a:pt x="145524" y="454937"/>
                      <a:pt x="145613" y="454671"/>
                    </a:cubicBezTo>
                    <a:cubicBezTo>
                      <a:pt x="145880" y="453871"/>
                      <a:pt x="146147" y="452982"/>
                      <a:pt x="146325" y="452093"/>
                    </a:cubicBezTo>
                    <a:cubicBezTo>
                      <a:pt x="146414" y="452005"/>
                      <a:pt x="146414" y="451916"/>
                      <a:pt x="146414" y="451738"/>
                    </a:cubicBezTo>
                    <a:cubicBezTo>
                      <a:pt x="154780" y="422588"/>
                      <a:pt x="173828" y="397170"/>
                      <a:pt x="200529" y="380817"/>
                    </a:cubicBezTo>
                    <a:cubicBezTo>
                      <a:pt x="181304" y="357710"/>
                      <a:pt x="153089" y="343579"/>
                      <a:pt x="121848" y="343491"/>
                    </a:cubicBezTo>
                    <a:close/>
                    <a:moveTo>
                      <a:pt x="486067" y="333359"/>
                    </a:moveTo>
                    <a:cubicBezTo>
                      <a:pt x="491141" y="333359"/>
                      <a:pt x="496215" y="337357"/>
                      <a:pt x="497194" y="342420"/>
                    </a:cubicBezTo>
                    <a:cubicBezTo>
                      <a:pt x="498262" y="359654"/>
                      <a:pt x="489094" y="375822"/>
                      <a:pt x="472894" y="381862"/>
                    </a:cubicBezTo>
                    <a:cubicBezTo>
                      <a:pt x="466841" y="384883"/>
                      <a:pt x="460788" y="385860"/>
                      <a:pt x="455714" y="385860"/>
                    </a:cubicBezTo>
                    <a:cubicBezTo>
                      <a:pt x="444587" y="385860"/>
                      <a:pt x="433461" y="381862"/>
                      <a:pt x="426340" y="372713"/>
                    </a:cubicBezTo>
                    <a:cubicBezTo>
                      <a:pt x="422334" y="368715"/>
                      <a:pt x="422334" y="362674"/>
                      <a:pt x="427319" y="358588"/>
                    </a:cubicBezTo>
                    <a:cubicBezTo>
                      <a:pt x="431414" y="354590"/>
                      <a:pt x="437466" y="354590"/>
                      <a:pt x="441561" y="359654"/>
                    </a:cubicBezTo>
                    <a:cubicBezTo>
                      <a:pt x="447614" y="365695"/>
                      <a:pt x="456693" y="367738"/>
                      <a:pt x="464793" y="364629"/>
                    </a:cubicBezTo>
                    <a:cubicBezTo>
                      <a:pt x="472894" y="361608"/>
                      <a:pt x="477967" y="353524"/>
                      <a:pt x="476988" y="344463"/>
                    </a:cubicBezTo>
                    <a:cubicBezTo>
                      <a:pt x="476988" y="338423"/>
                      <a:pt x="480994" y="334336"/>
                      <a:pt x="486067" y="333359"/>
                    </a:cubicBezTo>
                    <a:close/>
                    <a:moveTo>
                      <a:pt x="486058" y="313096"/>
                    </a:moveTo>
                    <a:cubicBezTo>
                      <a:pt x="469147" y="313096"/>
                      <a:pt x="453126" y="317362"/>
                      <a:pt x="438974" y="324827"/>
                    </a:cubicBezTo>
                    <a:cubicBezTo>
                      <a:pt x="445739" y="328027"/>
                      <a:pt x="452592" y="331226"/>
                      <a:pt x="459801" y="334337"/>
                    </a:cubicBezTo>
                    <a:cubicBezTo>
                      <a:pt x="464786" y="336381"/>
                      <a:pt x="466833" y="342424"/>
                      <a:pt x="464786" y="347490"/>
                    </a:cubicBezTo>
                    <a:cubicBezTo>
                      <a:pt x="463807" y="351578"/>
                      <a:pt x="459801" y="353533"/>
                      <a:pt x="455707" y="353533"/>
                    </a:cubicBezTo>
                    <a:cubicBezTo>
                      <a:pt x="454728" y="353533"/>
                      <a:pt x="452681" y="353533"/>
                      <a:pt x="451613" y="352556"/>
                    </a:cubicBezTo>
                    <a:cubicBezTo>
                      <a:pt x="440665" y="347756"/>
                      <a:pt x="430074" y="342868"/>
                      <a:pt x="420016" y="337803"/>
                    </a:cubicBezTo>
                    <a:cubicBezTo>
                      <a:pt x="398477" y="356377"/>
                      <a:pt x="384859" y="383750"/>
                      <a:pt x="384859" y="414234"/>
                    </a:cubicBezTo>
                    <a:cubicBezTo>
                      <a:pt x="384859" y="469868"/>
                      <a:pt x="430430" y="515371"/>
                      <a:pt x="486058" y="515371"/>
                    </a:cubicBezTo>
                    <a:cubicBezTo>
                      <a:pt x="541775" y="515371"/>
                      <a:pt x="587346" y="469868"/>
                      <a:pt x="587346" y="414234"/>
                    </a:cubicBezTo>
                    <a:cubicBezTo>
                      <a:pt x="587346" y="358599"/>
                      <a:pt x="541775" y="313096"/>
                      <a:pt x="486058" y="313096"/>
                    </a:cubicBezTo>
                    <a:close/>
                    <a:moveTo>
                      <a:pt x="221000" y="124507"/>
                    </a:moveTo>
                    <a:cubicBezTo>
                      <a:pt x="166885" y="165744"/>
                      <a:pt x="130393" y="221912"/>
                      <a:pt x="122917" y="323228"/>
                    </a:cubicBezTo>
                    <a:cubicBezTo>
                      <a:pt x="141875" y="323494"/>
                      <a:pt x="160121" y="328116"/>
                      <a:pt x="176498" y="336381"/>
                    </a:cubicBezTo>
                    <a:cubicBezTo>
                      <a:pt x="158786" y="281368"/>
                      <a:pt x="173828" y="210270"/>
                      <a:pt x="221000" y="124507"/>
                    </a:cubicBezTo>
                    <a:close/>
                    <a:moveTo>
                      <a:pt x="244854" y="123796"/>
                    </a:moveTo>
                    <a:cubicBezTo>
                      <a:pt x="194744" y="210803"/>
                      <a:pt x="178100" y="282968"/>
                      <a:pt x="196435" y="334337"/>
                    </a:cubicBezTo>
                    <a:cubicBezTo>
                      <a:pt x="202398" y="350423"/>
                      <a:pt x="211032" y="362687"/>
                      <a:pt x="219843" y="371752"/>
                    </a:cubicBezTo>
                    <a:cubicBezTo>
                      <a:pt x="233372" y="366509"/>
                      <a:pt x="247969" y="363665"/>
                      <a:pt x="263278" y="363665"/>
                    </a:cubicBezTo>
                    <a:cubicBezTo>
                      <a:pt x="305466" y="363665"/>
                      <a:pt x="342849" y="385439"/>
                      <a:pt x="364655" y="418233"/>
                    </a:cubicBezTo>
                    <a:cubicBezTo>
                      <a:pt x="364566" y="416900"/>
                      <a:pt x="364566" y="415567"/>
                      <a:pt x="364566" y="414234"/>
                    </a:cubicBezTo>
                    <a:cubicBezTo>
                      <a:pt x="364566" y="380551"/>
                      <a:pt x="378540" y="349889"/>
                      <a:pt x="400969" y="327849"/>
                    </a:cubicBezTo>
                    <a:cubicBezTo>
                      <a:pt x="304487" y="275325"/>
                      <a:pt x="254644" y="210359"/>
                      <a:pt x="244854" y="123796"/>
                    </a:cubicBezTo>
                    <a:close/>
                    <a:moveTo>
                      <a:pt x="143788" y="20992"/>
                    </a:moveTo>
                    <a:cubicBezTo>
                      <a:pt x="134421" y="22903"/>
                      <a:pt x="125053" y="26969"/>
                      <a:pt x="115440" y="33057"/>
                    </a:cubicBezTo>
                    <a:cubicBezTo>
                      <a:pt x="131639" y="64340"/>
                      <a:pt x="154958" y="86647"/>
                      <a:pt x="181304" y="93668"/>
                    </a:cubicBezTo>
                    <a:cubicBezTo>
                      <a:pt x="200529" y="99712"/>
                      <a:pt x="220733" y="96690"/>
                      <a:pt x="240047" y="86647"/>
                    </a:cubicBezTo>
                    <a:cubicBezTo>
                      <a:pt x="222780" y="52254"/>
                      <a:pt x="197503" y="27991"/>
                      <a:pt x="172136" y="21859"/>
                    </a:cubicBezTo>
                    <a:cubicBezTo>
                      <a:pt x="162524" y="19326"/>
                      <a:pt x="153156" y="19082"/>
                      <a:pt x="143788" y="20992"/>
                    </a:cubicBezTo>
                    <a:close/>
                    <a:moveTo>
                      <a:pt x="351282" y="20004"/>
                    </a:moveTo>
                    <a:cubicBezTo>
                      <a:pt x="338243" y="18860"/>
                      <a:pt x="325581" y="20882"/>
                      <a:pt x="313922" y="25947"/>
                    </a:cubicBezTo>
                    <a:cubicBezTo>
                      <a:pt x="290602" y="36079"/>
                      <a:pt x="273424" y="57319"/>
                      <a:pt x="265325" y="84603"/>
                    </a:cubicBezTo>
                    <a:cubicBezTo>
                      <a:pt x="298702" y="94735"/>
                      <a:pt x="330121" y="93668"/>
                      <a:pt x="354419" y="80515"/>
                    </a:cubicBezTo>
                    <a:cubicBezTo>
                      <a:pt x="372665" y="70384"/>
                      <a:pt x="384859" y="54209"/>
                      <a:pt x="390911" y="33057"/>
                    </a:cubicBezTo>
                    <a:cubicBezTo>
                      <a:pt x="377739" y="25459"/>
                      <a:pt x="364321" y="21148"/>
                      <a:pt x="351282" y="20004"/>
                    </a:cubicBezTo>
                    <a:close/>
                    <a:moveTo>
                      <a:pt x="357245" y="1407"/>
                    </a:moveTo>
                    <a:cubicBezTo>
                      <a:pt x="374468" y="3440"/>
                      <a:pt x="391935" y="9773"/>
                      <a:pt x="409157" y="19904"/>
                    </a:cubicBezTo>
                    <a:cubicBezTo>
                      <a:pt x="413163" y="21859"/>
                      <a:pt x="414231" y="25947"/>
                      <a:pt x="414231" y="31013"/>
                    </a:cubicBezTo>
                    <a:cubicBezTo>
                      <a:pt x="408089" y="62296"/>
                      <a:pt x="390911" y="85581"/>
                      <a:pt x="365545" y="99712"/>
                    </a:cubicBezTo>
                    <a:cubicBezTo>
                      <a:pt x="348367" y="106822"/>
                      <a:pt x="329142" y="111887"/>
                      <a:pt x="308849" y="111887"/>
                    </a:cubicBezTo>
                    <a:cubicBezTo>
                      <a:pt x="293985" y="111887"/>
                      <a:pt x="279032" y="109488"/>
                      <a:pt x="263634" y="105044"/>
                    </a:cubicBezTo>
                    <a:cubicBezTo>
                      <a:pt x="268084" y="195695"/>
                      <a:pt x="315346" y="260216"/>
                      <a:pt x="417613" y="314074"/>
                    </a:cubicBezTo>
                    <a:cubicBezTo>
                      <a:pt x="437194" y="300743"/>
                      <a:pt x="460781" y="292922"/>
                      <a:pt x="486058" y="292922"/>
                    </a:cubicBezTo>
                    <a:cubicBezTo>
                      <a:pt x="552901" y="292922"/>
                      <a:pt x="607639" y="347490"/>
                      <a:pt x="607639" y="414234"/>
                    </a:cubicBezTo>
                    <a:cubicBezTo>
                      <a:pt x="607639" y="480977"/>
                      <a:pt x="552901" y="535545"/>
                      <a:pt x="486058" y="535545"/>
                    </a:cubicBezTo>
                    <a:cubicBezTo>
                      <a:pt x="443870" y="535545"/>
                      <a:pt x="406576" y="513771"/>
                      <a:pt x="384770" y="480977"/>
                    </a:cubicBezTo>
                    <a:cubicBezTo>
                      <a:pt x="384770" y="482310"/>
                      <a:pt x="384859" y="483643"/>
                      <a:pt x="384859" y="484976"/>
                    </a:cubicBezTo>
                    <a:cubicBezTo>
                      <a:pt x="384859" y="551720"/>
                      <a:pt x="330121" y="606377"/>
                      <a:pt x="263278" y="606377"/>
                    </a:cubicBezTo>
                    <a:cubicBezTo>
                      <a:pt x="223314" y="606377"/>
                      <a:pt x="187712" y="586825"/>
                      <a:pt x="165550" y="556875"/>
                    </a:cubicBezTo>
                    <a:cubicBezTo>
                      <a:pt x="151220" y="563096"/>
                      <a:pt x="136712" y="565940"/>
                      <a:pt x="121492" y="565940"/>
                    </a:cubicBezTo>
                    <a:cubicBezTo>
                      <a:pt x="54649" y="565940"/>
                      <a:pt x="0" y="511283"/>
                      <a:pt x="0" y="444539"/>
                    </a:cubicBezTo>
                    <a:cubicBezTo>
                      <a:pt x="0" y="384283"/>
                      <a:pt x="44681" y="333803"/>
                      <a:pt x="102623" y="324738"/>
                    </a:cubicBezTo>
                    <a:cubicBezTo>
                      <a:pt x="110189" y="218002"/>
                      <a:pt x="149440" y="158190"/>
                      <a:pt x="198304" y="116864"/>
                    </a:cubicBezTo>
                    <a:cubicBezTo>
                      <a:pt x="190472" y="116687"/>
                      <a:pt x="183262" y="115531"/>
                      <a:pt x="175163" y="112865"/>
                    </a:cubicBezTo>
                    <a:cubicBezTo>
                      <a:pt x="140807" y="102822"/>
                      <a:pt x="111435" y="74472"/>
                      <a:pt x="93189" y="32968"/>
                    </a:cubicBezTo>
                    <a:cubicBezTo>
                      <a:pt x="92121" y="29946"/>
                      <a:pt x="93189" y="24881"/>
                      <a:pt x="97194" y="21859"/>
                    </a:cubicBezTo>
                    <a:cubicBezTo>
                      <a:pt x="122561" y="2662"/>
                      <a:pt x="150864" y="-4359"/>
                      <a:pt x="177210" y="2662"/>
                    </a:cubicBezTo>
                    <a:cubicBezTo>
                      <a:pt x="205691" y="10217"/>
                      <a:pt x="232037" y="32257"/>
                      <a:pt x="251796" y="64785"/>
                    </a:cubicBezTo>
                    <a:cubicBezTo>
                      <a:pt x="262922" y="38656"/>
                      <a:pt x="281880" y="18926"/>
                      <a:pt x="306801" y="8706"/>
                    </a:cubicBezTo>
                    <a:cubicBezTo>
                      <a:pt x="323045" y="1641"/>
                      <a:pt x="340022" y="-626"/>
                      <a:pt x="357245" y="1407"/>
                    </a:cubicBezTo>
                    <a:close/>
                  </a:path>
                </a:pathLst>
              </a:custGeom>
              <a:solidFill>
                <a:schemeClr val="bg1"/>
              </a:solidFill>
              <a:ln>
                <a:noFill/>
              </a:ln>
            </p:spPr>
          </p:sp>
        </p:grpSp>
        <p:sp>
          <p:nvSpPr>
            <p:cNvPr id="56" name="文本框 55"/>
            <p:cNvSpPr txBox="1"/>
            <p:nvPr/>
          </p:nvSpPr>
          <p:spPr>
            <a:xfrm>
              <a:off x="8173" y="3274"/>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57" name="文本框 56"/>
            <p:cNvSpPr txBox="1"/>
            <p:nvPr/>
          </p:nvSpPr>
          <p:spPr>
            <a:xfrm>
              <a:off x="8173" y="3734"/>
              <a:ext cx="3747"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6" name="组合 33"/>
          <p:cNvGrpSpPr/>
          <p:nvPr/>
        </p:nvGrpSpPr>
        <p:grpSpPr>
          <a:xfrm>
            <a:off x="8035925" y="4110990"/>
            <a:ext cx="3152775" cy="1306830"/>
            <a:chOff x="6955" y="3274"/>
            <a:chExt cx="4965" cy="2058"/>
          </a:xfrm>
        </p:grpSpPr>
        <p:grpSp>
          <p:nvGrpSpPr>
            <p:cNvPr id="47" name="组合 13"/>
            <p:cNvGrpSpPr/>
            <p:nvPr/>
          </p:nvGrpSpPr>
          <p:grpSpPr>
            <a:xfrm>
              <a:off x="6955" y="3597"/>
              <a:ext cx="950" cy="950"/>
              <a:chOff x="10025" y="3497"/>
              <a:chExt cx="950" cy="950"/>
            </a:xfrm>
          </p:grpSpPr>
          <p:sp>
            <p:nvSpPr>
              <p:cNvPr id="48" name="圆角矩形 47"/>
              <p:cNvSpPr/>
              <p:nvPr/>
            </p:nvSpPr>
            <p:spPr>
              <a:xfrm>
                <a:off x="10025" y="3497"/>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iconfont-10605-5153676"/>
              <p:cNvSpPr>
                <a:spLocks noChangeAspect="1"/>
              </p:cNvSpPr>
              <p:nvPr/>
            </p:nvSpPr>
            <p:spPr bwMode="auto">
              <a:xfrm>
                <a:off x="10282" y="3754"/>
                <a:ext cx="434" cy="433"/>
              </a:xfrm>
              <a:custGeom>
                <a:avLst/>
                <a:gdLst>
                  <a:gd name="connsiteX0" fmla="*/ 455695 w 607639"/>
                  <a:gd name="connsiteY0" fmla="*/ 379219 h 606722"/>
                  <a:gd name="connsiteX1" fmla="*/ 531641 w 607639"/>
                  <a:gd name="connsiteY1" fmla="*/ 455052 h 606722"/>
                  <a:gd name="connsiteX2" fmla="*/ 512677 w 607639"/>
                  <a:gd name="connsiteY2" fmla="*/ 473988 h 606722"/>
                  <a:gd name="connsiteX3" fmla="*/ 493712 w 607639"/>
                  <a:gd name="connsiteY3" fmla="*/ 455052 h 606722"/>
                  <a:gd name="connsiteX4" fmla="*/ 455695 w 607639"/>
                  <a:gd name="connsiteY4" fmla="*/ 417091 h 606722"/>
                  <a:gd name="connsiteX5" fmla="*/ 436730 w 607639"/>
                  <a:gd name="connsiteY5" fmla="*/ 398155 h 606722"/>
                  <a:gd name="connsiteX6" fmla="*/ 455695 w 607639"/>
                  <a:gd name="connsiteY6" fmla="*/ 379219 h 606722"/>
                  <a:gd name="connsiteX7" fmla="*/ 151925 w 607639"/>
                  <a:gd name="connsiteY7" fmla="*/ 379219 h 606722"/>
                  <a:gd name="connsiteX8" fmla="*/ 227856 w 607639"/>
                  <a:gd name="connsiteY8" fmla="*/ 455052 h 606722"/>
                  <a:gd name="connsiteX9" fmla="*/ 208896 w 607639"/>
                  <a:gd name="connsiteY9" fmla="*/ 473988 h 606722"/>
                  <a:gd name="connsiteX10" fmla="*/ 189846 w 607639"/>
                  <a:gd name="connsiteY10" fmla="*/ 455052 h 606722"/>
                  <a:gd name="connsiteX11" fmla="*/ 151925 w 607639"/>
                  <a:gd name="connsiteY11" fmla="*/ 417091 h 606722"/>
                  <a:gd name="connsiteX12" fmla="*/ 132875 w 607639"/>
                  <a:gd name="connsiteY12" fmla="*/ 398155 h 606722"/>
                  <a:gd name="connsiteX13" fmla="*/ 151925 w 607639"/>
                  <a:gd name="connsiteY13" fmla="*/ 379219 h 606722"/>
                  <a:gd name="connsiteX14" fmla="*/ 455707 w 607639"/>
                  <a:gd name="connsiteY14" fmla="*/ 341264 h 606722"/>
                  <a:gd name="connsiteX15" fmla="*/ 375157 w 607639"/>
                  <a:gd name="connsiteY15" fmla="*/ 374591 h 606722"/>
                  <a:gd name="connsiteX16" fmla="*/ 341780 w 607639"/>
                  <a:gd name="connsiteY16" fmla="*/ 455019 h 606722"/>
                  <a:gd name="connsiteX17" fmla="*/ 375157 w 607639"/>
                  <a:gd name="connsiteY17" fmla="*/ 535448 h 606722"/>
                  <a:gd name="connsiteX18" fmla="*/ 455707 w 607639"/>
                  <a:gd name="connsiteY18" fmla="*/ 568774 h 606722"/>
                  <a:gd name="connsiteX19" fmla="*/ 536257 w 607639"/>
                  <a:gd name="connsiteY19" fmla="*/ 535448 h 606722"/>
                  <a:gd name="connsiteX20" fmla="*/ 569634 w 607639"/>
                  <a:gd name="connsiteY20" fmla="*/ 455019 h 606722"/>
                  <a:gd name="connsiteX21" fmla="*/ 536257 w 607639"/>
                  <a:gd name="connsiteY21" fmla="*/ 374591 h 606722"/>
                  <a:gd name="connsiteX22" fmla="*/ 455707 w 607639"/>
                  <a:gd name="connsiteY22" fmla="*/ 341264 h 606722"/>
                  <a:gd name="connsiteX23" fmla="*/ 151932 w 607639"/>
                  <a:gd name="connsiteY23" fmla="*/ 341264 h 606722"/>
                  <a:gd name="connsiteX24" fmla="*/ 71382 w 607639"/>
                  <a:gd name="connsiteY24" fmla="*/ 374591 h 606722"/>
                  <a:gd name="connsiteX25" fmla="*/ 38005 w 607639"/>
                  <a:gd name="connsiteY25" fmla="*/ 455019 h 606722"/>
                  <a:gd name="connsiteX26" fmla="*/ 71382 w 607639"/>
                  <a:gd name="connsiteY26" fmla="*/ 535448 h 606722"/>
                  <a:gd name="connsiteX27" fmla="*/ 151932 w 607639"/>
                  <a:gd name="connsiteY27" fmla="*/ 568774 h 606722"/>
                  <a:gd name="connsiteX28" fmla="*/ 232393 w 607639"/>
                  <a:gd name="connsiteY28" fmla="*/ 535448 h 606722"/>
                  <a:gd name="connsiteX29" fmla="*/ 265859 w 607639"/>
                  <a:gd name="connsiteY29" fmla="*/ 455019 h 606722"/>
                  <a:gd name="connsiteX30" fmla="*/ 232393 w 607639"/>
                  <a:gd name="connsiteY30" fmla="*/ 374591 h 606722"/>
                  <a:gd name="connsiteX31" fmla="*/ 151932 w 607639"/>
                  <a:gd name="connsiteY31" fmla="*/ 341264 h 606722"/>
                  <a:gd name="connsiteX32" fmla="*/ 360739 w 607639"/>
                  <a:gd name="connsiteY32" fmla="*/ 0 h 606722"/>
                  <a:gd name="connsiteX33" fmla="*/ 379786 w 607639"/>
                  <a:gd name="connsiteY33" fmla="*/ 18929 h 606722"/>
                  <a:gd name="connsiteX34" fmla="*/ 379786 w 607639"/>
                  <a:gd name="connsiteY34" fmla="*/ 47724 h 606722"/>
                  <a:gd name="connsiteX35" fmla="*/ 485791 w 607639"/>
                  <a:gd name="connsiteY35" fmla="*/ 306338 h 606722"/>
                  <a:gd name="connsiteX36" fmla="*/ 607639 w 607639"/>
                  <a:gd name="connsiteY36" fmla="*/ 455019 h 606722"/>
                  <a:gd name="connsiteX37" fmla="*/ 455707 w 607639"/>
                  <a:gd name="connsiteY37" fmla="*/ 606722 h 606722"/>
                  <a:gd name="connsiteX38" fmla="*/ 303775 w 607639"/>
                  <a:gd name="connsiteY38" fmla="*/ 455019 h 606722"/>
                  <a:gd name="connsiteX39" fmla="*/ 433634 w 607639"/>
                  <a:gd name="connsiteY39" fmla="*/ 305094 h 606722"/>
                  <a:gd name="connsiteX40" fmla="*/ 341869 w 607639"/>
                  <a:gd name="connsiteY40" fmla="*/ 48701 h 606722"/>
                  <a:gd name="connsiteX41" fmla="*/ 189848 w 607639"/>
                  <a:gd name="connsiteY41" fmla="*/ 298962 h 606722"/>
                  <a:gd name="connsiteX42" fmla="*/ 189848 w 607639"/>
                  <a:gd name="connsiteY42" fmla="*/ 303316 h 606722"/>
                  <a:gd name="connsiteX43" fmla="*/ 188869 w 607639"/>
                  <a:gd name="connsiteY43" fmla="*/ 308116 h 606722"/>
                  <a:gd name="connsiteX44" fmla="*/ 303775 w 607639"/>
                  <a:gd name="connsiteY44" fmla="*/ 455019 h 606722"/>
                  <a:gd name="connsiteX45" fmla="*/ 151932 w 607639"/>
                  <a:gd name="connsiteY45" fmla="*/ 606722 h 606722"/>
                  <a:gd name="connsiteX46" fmla="*/ 0 w 607639"/>
                  <a:gd name="connsiteY46" fmla="*/ 455019 h 606722"/>
                  <a:gd name="connsiteX47" fmla="*/ 151932 w 607639"/>
                  <a:gd name="connsiteY47" fmla="*/ 303316 h 606722"/>
                  <a:gd name="connsiteX48" fmla="*/ 151932 w 607639"/>
                  <a:gd name="connsiteY48" fmla="*/ 298962 h 606722"/>
                  <a:gd name="connsiteX49" fmla="*/ 353351 w 607639"/>
                  <a:gd name="connsiteY49" fmla="*/ 1511 h 606722"/>
                  <a:gd name="connsiteX50" fmla="*/ 353440 w 607639"/>
                  <a:gd name="connsiteY50" fmla="*/ 1422 h 606722"/>
                  <a:gd name="connsiteX51" fmla="*/ 353707 w 607639"/>
                  <a:gd name="connsiteY51" fmla="*/ 133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606722">
                    <a:moveTo>
                      <a:pt x="455695" y="379219"/>
                    </a:moveTo>
                    <a:cubicBezTo>
                      <a:pt x="497630" y="379219"/>
                      <a:pt x="531641" y="413179"/>
                      <a:pt x="531641" y="455052"/>
                    </a:cubicBezTo>
                    <a:cubicBezTo>
                      <a:pt x="531641" y="465542"/>
                      <a:pt x="523183" y="473988"/>
                      <a:pt x="512677" y="473988"/>
                    </a:cubicBezTo>
                    <a:cubicBezTo>
                      <a:pt x="502171" y="473988"/>
                      <a:pt x="493712" y="465542"/>
                      <a:pt x="493712" y="455052"/>
                    </a:cubicBezTo>
                    <a:cubicBezTo>
                      <a:pt x="493623" y="434160"/>
                      <a:pt x="476618" y="417180"/>
                      <a:pt x="455695" y="417091"/>
                    </a:cubicBezTo>
                    <a:cubicBezTo>
                      <a:pt x="445189" y="417091"/>
                      <a:pt x="436730" y="408645"/>
                      <a:pt x="436730" y="398155"/>
                    </a:cubicBezTo>
                    <a:cubicBezTo>
                      <a:pt x="436730" y="387665"/>
                      <a:pt x="445189" y="379219"/>
                      <a:pt x="455695" y="379219"/>
                    </a:cubicBezTo>
                    <a:close/>
                    <a:moveTo>
                      <a:pt x="151925" y="379219"/>
                    </a:moveTo>
                    <a:cubicBezTo>
                      <a:pt x="193852" y="379219"/>
                      <a:pt x="227856" y="413179"/>
                      <a:pt x="227856" y="455052"/>
                    </a:cubicBezTo>
                    <a:cubicBezTo>
                      <a:pt x="227856" y="465542"/>
                      <a:pt x="219311" y="473988"/>
                      <a:pt x="208896" y="473988"/>
                    </a:cubicBezTo>
                    <a:cubicBezTo>
                      <a:pt x="198392" y="473988"/>
                      <a:pt x="189846" y="465542"/>
                      <a:pt x="189846" y="455052"/>
                    </a:cubicBezTo>
                    <a:cubicBezTo>
                      <a:pt x="189846" y="434160"/>
                      <a:pt x="172755" y="417180"/>
                      <a:pt x="151925" y="417091"/>
                    </a:cubicBezTo>
                    <a:cubicBezTo>
                      <a:pt x="141421" y="417091"/>
                      <a:pt x="132875" y="408645"/>
                      <a:pt x="132875" y="398155"/>
                    </a:cubicBezTo>
                    <a:cubicBezTo>
                      <a:pt x="132875" y="387665"/>
                      <a:pt x="141421" y="379219"/>
                      <a:pt x="151925" y="379219"/>
                    </a:cubicBezTo>
                    <a:close/>
                    <a:moveTo>
                      <a:pt x="455707" y="341264"/>
                    </a:moveTo>
                    <a:cubicBezTo>
                      <a:pt x="424288" y="341264"/>
                      <a:pt x="395896" y="353973"/>
                      <a:pt x="375157" y="374591"/>
                    </a:cubicBezTo>
                    <a:cubicBezTo>
                      <a:pt x="354508" y="395298"/>
                      <a:pt x="341780" y="423648"/>
                      <a:pt x="341780" y="455019"/>
                    </a:cubicBezTo>
                    <a:cubicBezTo>
                      <a:pt x="341780" y="486391"/>
                      <a:pt x="354508" y="514741"/>
                      <a:pt x="375157" y="535448"/>
                    </a:cubicBezTo>
                    <a:cubicBezTo>
                      <a:pt x="395896" y="556066"/>
                      <a:pt x="424288" y="568774"/>
                      <a:pt x="455707" y="568774"/>
                    </a:cubicBezTo>
                    <a:cubicBezTo>
                      <a:pt x="487126" y="568774"/>
                      <a:pt x="515519" y="556066"/>
                      <a:pt x="536257" y="535448"/>
                    </a:cubicBezTo>
                    <a:cubicBezTo>
                      <a:pt x="556906" y="514741"/>
                      <a:pt x="569634" y="486391"/>
                      <a:pt x="569634" y="455019"/>
                    </a:cubicBezTo>
                    <a:cubicBezTo>
                      <a:pt x="569634" y="423648"/>
                      <a:pt x="556906" y="395298"/>
                      <a:pt x="536257" y="374591"/>
                    </a:cubicBezTo>
                    <a:cubicBezTo>
                      <a:pt x="515519" y="353973"/>
                      <a:pt x="487126" y="341264"/>
                      <a:pt x="455707" y="341264"/>
                    </a:cubicBezTo>
                    <a:close/>
                    <a:moveTo>
                      <a:pt x="151932" y="341264"/>
                    </a:moveTo>
                    <a:cubicBezTo>
                      <a:pt x="120424" y="341264"/>
                      <a:pt x="92120" y="353973"/>
                      <a:pt x="71382" y="374591"/>
                    </a:cubicBezTo>
                    <a:cubicBezTo>
                      <a:pt x="50733" y="395298"/>
                      <a:pt x="38005" y="423648"/>
                      <a:pt x="38005" y="455019"/>
                    </a:cubicBezTo>
                    <a:cubicBezTo>
                      <a:pt x="38005" y="486391"/>
                      <a:pt x="50733" y="514741"/>
                      <a:pt x="71382" y="535448"/>
                    </a:cubicBezTo>
                    <a:cubicBezTo>
                      <a:pt x="92120" y="556066"/>
                      <a:pt x="120424" y="568774"/>
                      <a:pt x="151932" y="568774"/>
                    </a:cubicBezTo>
                    <a:cubicBezTo>
                      <a:pt x="183351" y="568774"/>
                      <a:pt x="211744" y="556066"/>
                      <a:pt x="232393" y="535448"/>
                    </a:cubicBezTo>
                    <a:cubicBezTo>
                      <a:pt x="253131" y="514741"/>
                      <a:pt x="265859" y="486391"/>
                      <a:pt x="265859" y="455019"/>
                    </a:cubicBezTo>
                    <a:cubicBezTo>
                      <a:pt x="265859" y="423648"/>
                      <a:pt x="253131" y="395298"/>
                      <a:pt x="232393" y="374591"/>
                    </a:cubicBezTo>
                    <a:cubicBezTo>
                      <a:pt x="211744" y="353973"/>
                      <a:pt x="183351" y="341264"/>
                      <a:pt x="151932" y="341264"/>
                    </a:cubicBezTo>
                    <a:close/>
                    <a:moveTo>
                      <a:pt x="360739" y="0"/>
                    </a:moveTo>
                    <a:cubicBezTo>
                      <a:pt x="371241" y="0"/>
                      <a:pt x="379786" y="8532"/>
                      <a:pt x="379786" y="18929"/>
                    </a:cubicBezTo>
                    <a:lnTo>
                      <a:pt x="379786" y="47724"/>
                    </a:lnTo>
                    <a:cubicBezTo>
                      <a:pt x="379786" y="144504"/>
                      <a:pt x="417969" y="237374"/>
                      <a:pt x="485791" y="306338"/>
                    </a:cubicBezTo>
                    <a:cubicBezTo>
                      <a:pt x="555215" y="320380"/>
                      <a:pt x="607550" y="381612"/>
                      <a:pt x="607639" y="455019"/>
                    </a:cubicBezTo>
                    <a:cubicBezTo>
                      <a:pt x="607550" y="538736"/>
                      <a:pt x="539550" y="606633"/>
                      <a:pt x="455707" y="606722"/>
                    </a:cubicBezTo>
                    <a:cubicBezTo>
                      <a:pt x="371864" y="606633"/>
                      <a:pt x="303864" y="538736"/>
                      <a:pt x="303775" y="455019"/>
                    </a:cubicBezTo>
                    <a:cubicBezTo>
                      <a:pt x="303864" y="378857"/>
                      <a:pt x="360294" y="315847"/>
                      <a:pt x="433634" y="305094"/>
                    </a:cubicBezTo>
                    <a:cubicBezTo>
                      <a:pt x="374712" y="233020"/>
                      <a:pt x="342047" y="142549"/>
                      <a:pt x="341869" y="48701"/>
                    </a:cubicBezTo>
                    <a:cubicBezTo>
                      <a:pt x="249215" y="97047"/>
                      <a:pt x="189848" y="193028"/>
                      <a:pt x="189848" y="298962"/>
                    </a:cubicBezTo>
                    <a:lnTo>
                      <a:pt x="189848" y="303316"/>
                    </a:lnTo>
                    <a:cubicBezTo>
                      <a:pt x="189848" y="305005"/>
                      <a:pt x="189314" y="306516"/>
                      <a:pt x="188869" y="308116"/>
                    </a:cubicBezTo>
                    <a:cubicBezTo>
                      <a:pt x="254822" y="324646"/>
                      <a:pt x="303775" y="384100"/>
                      <a:pt x="303775" y="455019"/>
                    </a:cubicBezTo>
                    <a:cubicBezTo>
                      <a:pt x="303775" y="538736"/>
                      <a:pt x="235686" y="606633"/>
                      <a:pt x="151932" y="606722"/>
                    </a:cubicBezTo>
                    <a:cubicBezTo>
                      <a:pt x="68089" y="606633"/>
                      <a:pt x="0" y="538736"/>
                      <a:pt x="0" y="455019"/>
                    </a:cubicBezTo>
                    <a:cubicBezTo>
                      <a:pt x="0" y="371303"/>
                      <a:pt x="56963" y="303405"/>
                      <a:pt x="151932" y="303316"/>
                    </a:cubicBezTo>
                    <a:lnTo>
                      <a:pt x="151932" y="298962"/>
                    </a:lnTo>
                    <a:cubicBezTo>
                      <a:pt x="151932" y="168055"/>
                      <a:pt x="231681" y="50301"/>
                      <a:pt x="353351" y="1511"/>
                    </a:cubicBezTo>
                    <a:cubicBezTo>
                      <a:pt x="353351" y="1511"/>
                      <a:pt x="353440" y="1511"/>
                      <a:pt x="353440" y="1422"/>
                    </a:cubicBezTo>
                    <a:cubicBezTo>
                      <a:pt x="353529" y="1422"/>
                      <a:pt x="353618" y="1422"/>
                      <a:pt x="353707" y="1333"/>
                    </a:cubicBezTo>
                    <a:close/>
                  </a:path>
                </a:pathLst>
              </a:custGeom>
              <a:solidFill>
                <a:schemeClr val="bg1"/>
              </a:solidFill>
              <a:ln>
                <a:noFill/>
              </a:ln>
            </p:spPr>
          </p:sp>
        </p:grpSp>
        <p:sp>
          <p:nvSpPr>
            <p:cNvPr id="50" name="文本框 49"/>
            <p:cNvSpPr txBox="1"/>
            <p:nvPr/>
          </p:nvSpPr>
          <p:spPr>
            <a:xfrm>
              <a:off x="8173" y="3274"/>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51" name="文本框 50"/>
            <p:cNvSpPr txBox="1"/>
            <p:nvPr/>
          </p:nvSpPr>
          <p:spPr>
            <a:xfrm>
              <a:off x="8173" y="3734"/>
              <a:ext cx="3747"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0-#ppt_w/2"/>
                                          </p:val>
                                        </p:tav>
                                        <p:tav tm="100000">
                                          <p:val>
                                            <p:strVal val="#ppt_x"/>
                                          </p:val>
                                        </p:tav>
                                      </p:tavLst>
                                    </p:anim>
                                    <p:anim calcmode="lin" valueType="num">
                                      <p:cBhvr additive="base">
                                        <p:cTn id="23" dur="500" fill="hold"/>
                                        <p:tgtEl>
                                          <p:spTgt spid="4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0-#ppt_w/2"/>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长期战略目标</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摄图网_401153586_樱桃汽水（非企业商用）"/>
          <p:cNvPicPr>
            <a:picLocks noChangeAspect="1"/>
          </p:cNvPicPr>
          <p:nvPr/>
        </p:nvPicPr>
        <p:blipFill>
          <a:blip r:embed="rId3"/>
          <a:srcRect l="15625" t="4167" r="14604" b="21"/>
          <a:stretch>
            <a:fillRect/>
          </a:stretch>
        </p:blipFill>
        <p:spPr>
          <a:xfrm>
            <a:off x="4900930" y="2095500"/>
            <a:ext cx="2391410" cy="3284855"/>
          </a:xfrm>
          <a:prstGeom prst="rect">
            <a:avLst/>
          </a:prstGeom>
        </p:spPr>
      </p:pic>
      <p:cxnSp>
        <p:nvCxnSpPr>
          <p:cNvPr id="4" name="肘形连接符 3"/>
          <p:cNvCxnSpPr/>
          <p:nvPr/>
        </p:nvCxnSpPr>
        <p:spPr>
          <a:xfrm rot="10800000">
            <a:off x="4349750" y="3349625"/>
            <a:ext cx="984250" cy="571500"/>
          </a:xfrm>
          <a:prstGeom prst="bentConnector3">
            <a:avLst>
              <a:gd name="adj1" fmla="val 49935"/>
            </a:avLst>
          </a:prstGeom>
          <a:ln>
            <a:solidFill>
              <a:srgbClr val="F84954"/>
            </a:solidFill>
          </a:ln>
        </p:spPr>
        <p:style>
          <a:lnRef idx="1">
            <a:schemeClr val="accent1"/>
          </a:lnRef>
          <a:fillRef idx="0">
            <a:schemeClr val="accent1"/>
          </a:fillRef>
          <a:effectRef idx="0">
            <a:schemeClr val="accent1"/>
          </a:effectRef>
          <a:fontRef idx="minor">
            <a:schemeClr val="tx1"/>
          </a:fontRef>
        </p:style>
      </p:cxnSp>
      <p:cxnSp>
        <p:nvCxnSpPr>
          <p:cNvPr id="5" name="肘形连接符 4"/>
          <p:cNvCxnSpPr/>
          <p:nvPr/>
        </p:nvCxnSpPr>
        <p:spPr>
          <a:xfrm rot="10800000" flipV="1">
            <a:off x="6873240" y="2857500"/>
            <a:ext cx="1047750" cy="920750"/>
          </a:xfrm>
          <a:prstGeom prst="bentConnector3">
            <a:avLst>
              <a:gd name="adj1" fmla="val 49939"/>
            </a:avLst>
          </a:prstGeom>
          <a:ln>
            <a:solidFill>
              <a:srgbClr val="F84954"/>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p:nvPr/>
        </p:nvCxnSpPr>
        <p:spPr>
          <a:xfrm rot="10800000">
            <a:off x="6873240" y="4270375"/>
            <a:ext cx="793750" cy="523240"/>
          </a:xfrm>
          <a:prstGeom prst="bentConnector3">
            <a:avLst>
              <a:gd name="adj1" fmla="val 49920"/>
            </a:avLst>
          </a:prstGeom>
          <a:ln>
            <a:solidFill>
              <a:srgbClr val="F84954"/>
            </a:solidFill>
          </a:ln>
        </p:spPr>
        <p:style>
          <a:lnRef idx="1">
            <a:schemeClr val="accent1"/>
          </a:lnRef>
          <a:fillRef idx="0">
            <a:schemeClr val="accent1"/>
          </a:fillRef>
          <a:effectRef idx="0">
            <a:schemeClr val="accent1"/>
          </a:effectRef>
          <a:fontRef idx="minor">
            <a:schemeClr val="tx1"/>
          </a:fontRef>
        </p:style>
      </p:cxnSp>
      <p:grpSp>
        <p:nvGrpSpPr>
          <p:cNvPr id="12" name="组合 10"/>
          <p:cNvGrpSpPr/>
          <p:nvPr/>
        </p:nvGrpSpPr>
        <p:grpSpPr>
          <a:xfrm>
            <a:off x="3708400" y="3073400"/>
            <a:ext cx="650240" cy="650240"/>
            <a:chOff x="3414" y="3020"/>
            <a:chExt cx="1024" cy="1024"/>
          </a:xfrm>
        </p:grpSpPr>
        <p:sp>
          <p:nvSpPr>
            <p:cNvPr id="14" name="椭圆 13"/>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iconfont-10935-5210275"/>
            <p:cNvSpPr>
              <a:spLocks noChangeAspect="1"/>
            </p:cNvSpPr>
            <p:nvPr/>
          </p:nvSpPr>
          <p:spPr bwMode="auto">
            <a:xfrm>
              <a:off x="3649" y="3263"/>
              <a:ext cx="548" cy="536"/>
            </a:xfrm>
            <a:custGeom>
              <a:avLst/>
              <a:gdLst>
                <a:gd name="connsiteX0" fmla="*/ 80829 w 608133"/>
                <a:gd name="connsiteY0" fmla="*/ 516912 h 595219"/>
                <a:gd name="connsiteX1" fmla="*/ 90673 w 608133"/>
                <a:gd name="connsiteY1" fmla="*/ 566059 h 595219"/>
                <a:gd name="connsiteX2" fmla="*/ 517460 w 608133"/>
                <a:gd name="connsiteY2" fmla="*/ 566059 h 595219"/>
                <a:gd name="connsiteX3" fmla="*/ 527304 w 608133"/>
                <a:gd name="connsiteY3" fmla="*/ 516912 h 595219"/>
                <a:gd name="connsiteX4" fmla="*/ 246415 w 608133"/>
                <a:gd name="connsiteY4" fmla="*/ 428755 h 595219"/>
                <a:gd name="connsiteX5" fmla="*/ 261728 w 608133"/>
                <a:gd name="connsiteY5" fmla="*/ 444068 h 595219"/>
                <a:gd name="connsiteX6" fmla="*/ 246415 w 608133"/>
                <a:gd name="connsiteY6" fmla="*/ 459381 h 595219"/>
                <a:gd name="connsiteX7" fmla="*/ 231102 w 608133"/>
                <a:gd name="connsiteY7" fmla="*/ 444068 h 595219"/>
                <a:gd name="connsiteX8" fmla="*/ 246415 w 608133"/>
                <a:gd name="connsiteY8" fmla="*/ 428755 h 595219"/>
                <a:gd name="connsiteX9" fmla="*/ 199065 w 608133"/>
                <a:gd name="connsiteY9" fmla="*/ 393049 h 595219"/>
                <a:gd name="connsiteX10" fmla="*/ 214378 w 608133"/>
                <a:gd name="connsiteY10" fmla="*/ 408327 h 595219"/>
                <a:gd name="connsiteX11" fmla="*/ 199065 w 608133"/>
                <a:gd name="connsiteY11" fmla="*/ 423605 h 595219"/>
                <a:gd name="connsiteX12" fmla="*/ 183752 w 608133"/>
                <a:gd name="connsiteY12" fmla="*/ 408327 h 595219"/>
                <a:gd name="connsiteX13" fmla="*/ 199065 w 608133"/>
                <a:gd name="connsiteY13" fmla="*/ 393049 h 595219"/>
                <a:gd name="connsiteX14" fmla="*/ 169862 w 608133"/>
                <a:gd name="connsiteY14" fmla="*/ 235575 h 595219"/>
                <a:gd name="connsiteX15" fmla="*/ 147877 w 608133"/>
                <a:gd name="connsiteY15" fmla="*/ 487752 h 595219"/>
                <a:gd name="connsiteX16" fmla="*/ 460256 w 608133"/>
                <a:gd name="connsiteY16" fmla="*/ 487752 h 595219"/>
                <a:gd name="connsiteX17" fmla="*/ 438271 w 608133"/>
                <a:gd name="connsiteY17" fmla="*/ 235575 h 595219"/>
                <a:gd name="connsiteX18" fmla="*/ 408849 w 608133"/>
                <a:gd name="connsiteY18" fmla="*/ 242019 h 595219"/>
                <a:gd name="connsiteX19" fmla="*/ 408849 w 608133"/>
                <a:gd name="connsiteY19" fmla="*/ 397431 h 595219"/>
                <a:gd name="connsiteX20" fmla="*/ 370896 w 608133"/>
                <a:gd name="connsiteY20" fmla="*/ 435329 h 595219"/>
                <a:gd name="connsiteX21" fmla="*/ 333051 w 608133"/>
                <a:gd name="connsiteY21" fmla="*/ 397431 h 595219"/>
                <a:gd name="connsiteX22" fmla="*/ 333051 w 608133"/>
                <a:gd name="connsiteY22" fmla="*/ 250538 h 595219"/>
                <a:gd name="connsiteX23" fmla="*/ 303848 w 608133"/>
                <a:gd name="connsiteY23" fmla="*/ 251193 h 595219"/>
                <a:gd name="connsiteX24" fmla="*/ 303848 w 608133"/>
                <a:gd name="connsiteY24" fmla="*/ 308422 h 595219"/>
                <a:gd name="connsiteX25" fmla="*/ 265894 w 608133"/>
                <a:gd name="connsiteY25" fmla="*/ 346210 h 595219"/>
                <a:gd name="connsiteX26" fmla="*/ 228050 w 608133"/>
                <a:gd name="connsiteY26" fmla="*/ 308422 h 595219"/>
                <a:gd name="connsiteX27" fmla="*/ 228050 w 608133"/>
                <a:gd name="connsiteY27" fmla="*/ 246497 h 595219"/>
                <a:gd name="connsiteX28" fmla="*/ 169862 w 608133"/>
                <a:gd name="connsiteY28" fmla="*/ 235575 h 595219"/>
                <a:gd name="connsiteX29" fmla="*/ 174565 w 608133"/>
                <a:gd name="connsiteY29" fmla="*/ 182060 h 595219"/>
                <a:gd name="connsiteX30" fmla="*/ 172377 w 608133"/>
                <a:gd name="connsiteY30" fmla="*/ 206197 h 595219"/>
                <a:gd name="connsiteX31" fmla="*/ 244128 w 608133"/>
                <a:gd name="connsiteY31" fmla="*/ 219084 h 595219"/>
                <a:gd name="connsiteX32" fmla="*/ 257144 w 608133"/>
                <a:gd name="connsiteY32" fmla="*/ 233610 h 595219"/>
                <a:gd name="connsiteX33" fmla="*/ 257144 w 608133"/>
                <a:gd name="connsiteY33" fmla="*/ 308422 h 595219"/>
                <a:gd name="connsiteX34" fmla="*/ 265894 w 608133"/>
                <a:gd name="connsiteY34" fmla="*/ 317159 h 595219"/>
                <a:gd name="connsiteX35" fmla="*/ 274644 w 608133"/>
                <a:gd name="connsiteY35" fmla="*/ 308422 h 595219"/>
                <a:gd name="connsiteX36" fmla="*/ 274644 w 608133"/>
                <a:gd name="connsiteY36" fmla="*/ 236449 h 595219"/>
                <a:gd name="connsiteX37" fmla="*/ 279129 w 608133"/>
                <a:gd name="connsiteY37" fmla="*/ 226074 h 595219"/>
                <a:gd name="connsiteX38" fmla="*/ 289629 w 608133"/>
                <a:gd name="connsiteY38" fmla="*/ 221924 h 595219"/>
                <a:gd name="connsiteX39" fmla="*/ 304067 w 608133"/>
                <a:gd name="connsiteY39" fmla="*/ 222142 h 595219"/>
                <a:gd name="connsiteX40" fmla="*/ 346505 w 608133"/>
                <a:gd name="connsiteY40" fmla="*/ 220613 h 595219"/>
                <a:gd name="connsiteX41" fmla="*/ 357552 w 608133"/>
                <a:gd name="connsiteY41" fmla="*/ 224436 h 595219"/>
                <a:gd name="connsiteX42" fmla="*/ 362145 w 608133"/>
                <a:gd name="connsiteY42" fmla="*/ 235139 h 595219"/>
                <a:gd name="connsiteX43" fmla="*/ 362145 w 608133"/>
                <a:gd name="connsiteY43" fmla="*/ 397431 h 595219"/>
                <a:gd name="connsiteX44" fmla="*/ 370896 w 608133"/>
                <a:gd name="connsiteY44" fmla="*/ 406168 h 595219"/>
                <a:gd name="connsiteX45" fmla="*/ 379646 w 608133"/>
                <a:gd name="connsiteY45" fmla="*/ 397431 h 595219"/>
                <a:gd name="connsiteX46" fmla="*/ 379646 w 608133"/>
                <a:gd name="connsiteY46" fmla="*/ 229787 h 595219"/>
                <a:gd name="connsiteX47" fmla="*/ 392005 w 608133"/>
                <a:gd name="connsiteY47" fmla="*/ 215371 h 595219"/>
                <a:gd name="connsiteX48" fmla="*/ 435756 w 608133"/>
                <a:gd name="connsiteY48" fmla="*/ 206197 h 595219"/>
                <a:gd name="connsiteX49" fmla="*/ 433568 w 608133"/>
                <a:gd name="connsiteY49" fmla="*/ 182060 h 595219"/>
                <a:gd name="connsiteX50" fmla="*/ 304067 w 608133"/>
                <a:gd name="connsiteY50" fmla="*/ 101897 h 595219"/>
                <a:gd name="connsiteX51" fmla="*/ 278582 w 608133"/>
                <a:gd name="connsiteY51" fmla="*/ 127453 h 595219"/>
                <a:gd name="connsiteX52" fmla="*/ 304067 w 608133"/>
                <a:gd name="connsiteY52" fmla="*/ 152900 h 595219"/>
                <a:gd name="connsiteX53" fmla="*/ 329551 w 608133"/>
                <a:gd name="connsiteY53" fmla="*/ 127453 h 595219"/>
                <a:gd name="connsiteX54" fmla="*/ 304067 w 608133"/>
                <a:gd name="connsiteY54" fmla="*/ 101897 h 595219"/>
                <a:gd name="connsiteX55" fmla="*/ 377021 w 608133"/>
                <a:gd name="connsiteY55" fmla="*/ 0 h 595219"/>
                <a:gd name="connsiteX56" fmla="*/ 391568 w 608133"/>
                <a:gd name="connsiteY56" fmla="*/ 14525 h 595219"/>
                <a:gd name="connsiteX57" fmla="*/ 377021 w 608133"/>
                <a:gd name="connsiteY57" fmla="*/ 29160 h 595219"/>
                <a:gd name="connsiteX58" fmla="*/ 319926 w 608133"/>
                <a:gd name="connsiteY58" fmla="*/ 75139 h 595219"/>
                <a:gd name="connsiteX59" fmla="*/ 358755 w 608133"/>
                <a:gd name="connsiteY59" fmla="*/ 127453 h 595219"/>
                <a:gd name="connsiteX60" fmla="*/ 352411 w 608133"/>
                <a:gd name="connsiteY60" fmla="*/ 152900 h 595219"/>
                <a:gd name="connsiteX61" fmla="*/ 447022 w 608133"/>
                <a:gd name="connsiteY61" fmla="*/ 152900 h 595219"/>
                <a:gd name="connsiteX62" fmla="*/ 461569 w 608133"/>
                <a:gd name="connsiteY62" fmla="*/ 166224 h 595219"/>
                <a:gd name="connsiteX63" fmla="*/ 465834 w 608133"/>
                <a:gd name="connsiteY63" fmla="*/ 215371 h 595219"/>
                <a:gd name="connsiteX64" fmla="*/ 465834 w 608133"/>
                <a:gd name="connsiteY64" fmla="*/ 215589 h 595219"/>
                <a:gd name="connsiteX65" fmla="*/ 489569 w 608133"/>
                <a:gd name="connsiteY65" fmla="*/ 487752 h 595219"/>
                <a:gd name="connsiteX66" fmla="*/ 545023 w 608133"/>
                <a:gd name="connsiteY66" fmla="*/ 487752 h 595219"/>
                <a:gd name="connsiteX67" fmla="*/ 593586 w 608133"/>
                <a:gd name="connsiteY67" fmla="*/ 487752 h 595219"/>
                <a:gd name="connsiteX68" fmla="*/ 608133 w 608133"/>
                <a:gd name="connsiteY68" fmla="*/ 502278 h 595219"/>
                <a:gd name="connsiteX69" fmla="*/ 593586 w 608133"/>
                <a:gd name="connsiteY69" fmla="*/ 516912 h 595219"/>
                <a:gd name="connsiteX70" fmla="*/ 557054 w 608133"/>
                <a:gd name="connsiteY70" fmla="*/ 516912 h 595219"/>
                <a:gd name="connsiteX71" fmla="*/ 543710 w 608133"/>
                <a:gd name="connsiteY71" fmla="*/ 583533 h 595219"/>
                <a:gd name="connsiteX72" fmla="*/ 529491 w 608133"/>
                <a:gd name="connsiteY72" fmla="*/ 595219 h 595219"/>
                <a:gd name="connsiteX73" fmla="*/ 78642 w 608133"/>
                <a:gd name="connsiteY73" fmla="*/ 595219 h 595219"/>
                <a:gd name="connsiteX74" fmla="*/ 64423 w 608133"/>
                <a:gd name="connsiteY74" fmla="*/ 583533 h 595219"/>
                <a:gd name="connsiteX75" fmla="*/ 51079 w 608133"/>
                <a:gd name="connsiteY75" fmla="*/ 516912 h 595219"/>
                <a:gd name="connsiteX76" fmla="*/ 14547 w 608133"/>
                <a:gd name="connsiteY76" fmla="*/ 516912 h 595219"/>
                <a:gd name="connsiteX77" fmla="*/ 0 w 608133"/>
                <a:gd name="connsiteY77" fmla="*/ 502278 h 595219"/>
                <a:gd name="connsiteX78" fmla="*/ 14547 w 608133"/>
                <a:gd name="connsiteY78" fmla="*/ 487752 h 595219"/>
                <a:gd name="connsiteX79" fmla="*/ 63110 w 608133"/>
                <a:gd name="connsiteY79" fmla="*/ 487752 h 595219"/>
                <a:gd name="connsiteX80" fmla="*/ 63220 w 608133"/>
                <a:gd name="connsiteY80" fmla="*/ 487752 h 595219"/>
                <a:gd name="connsiteX81" fmla="*/ 118564 w 608133"/>
                <a:gd name="connsiteY81" fmla="*/ 487752 h 595219"/>
                <a:gd name="connsiteX82" fmla="*/ 142299 w 608133"/>
                <a:gd name="connsiteY82" fmla="*/ 215480 h 595219"/>
                <a:gd name="connsiteX83" fmla="*/ 146674 w 608133"/>
                <a:gd name="connsiteY83" fmla="*/ 166224 h 595219"/>
                <a:gd name="connsiteX84" fmla="*/ 161111 w 608133"/>
                <a:gd name="connsiteY84" fmla="*/ 152900 h 595219"/>
                <a:gd name="connsiteX85" fmla="*/ 255722 w 608133"/>
                <a:gd name="connsiteY85" fmla="*/ 152900 h 595219"/>
                <a:gd name="connsiteX86" fmla="*/ 249378 w 608133"/>
                <a:gd name="connsiteY86" fmla="*/ 127453 h 595219"/>
                <a:gd name="connsiteX87" fmla="*/ 290395 w 608133"/>
                <a:gd name="connsiteY87" fmla="*/ 74593 h 595219"/>
                <a:gd name="connsiteX88" fmla="*/ 377021 w 608133"/>
                <a:gd name="connsiteY88" fmla="*/ 0 h 5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8133" h="595219">
                  <a:moveTo>
                    <a:pt x="80829" y="516912"/>
                  </a:moveTo>
                  <a:lnTo>
                    <a:pt x="90673" y="566059"/>
                  </a:lnTo>
                  <a:lnTo>
                    <a:pt x="517460" y="566059"/>
                  </a:lnTo>
                  <a:lnTo>
                    <a:pt x="527304" y="516912"/>
                  </a:lnTo>
                  <a:close/>
                  <a:moveTo>
                    <a:pt x="246415" y="428755"/>
                  </a:moveTo>
                  <a:cubicBezTo>
                    <a:pt x="254872" y="428755"/>
                    <a:pt x="261728" y="435611"/>
                    <a:pt x="261728" y="444068"/>
                  </a:cubicBezTo>
                  <a:cubicBezTo>
                    <a:pt x="261728" y="452525"/>
                    <a:pt x="254872" y="459381"/>
                    <a:pt x="246415" y="459381"/>
                  </a:cubicBezTo>
                  <a:cubicBezTo>
                    <a:pt x="237958" y="459381"/>
                    <a:pt x="231102" y="452525"/>
                    <a:pt x="231102" y="444068"/>
                  </a:cubicBezTo>
                  <a:cubicBezTo>
                    <a:pt x="231102" y="435611"/>
                    <a:pt x="237958" y="428755"/>
                    <a:pt x="246415" y="428755"/>
                  </a:cubicBezTo>
                  <a:close/>
                  <a:moveTo>
                    <a:pt x="199065" y="393049"/>
                  </a:moveTo>
                  <a:cubicBezTo>
                    <a:pt x="207522" y="393049"/>
                    <a:pt x="214378" y="399889"/>
                    <a:pt x="214378" y="408327"/>
                  </a:cubicBezTo>
                  <a:cubicBezTo>
                    <a:pt x="214378" y="416765"/>
                    <a:pt x="207522" y="423605"/>
                    <a:pt x="199065" y="423605"/>
                  </a:cubicBezTo>
                  <a:cubicBezTo>
                    <a:pt x="190608" y="423605"/>
                    <a:pt x="183752" y="416765"/>
                    <a:pt x="183752" y="408327"/>
                  </a:cubicBezTo>
                  <a:cubicBezTo>
                    <a:pt x="183752" y="399889"/>
                    <a:pt x="190608" y="393049"/>
                    <a:pt x="199065" y="393049"/>
                  </a:cubicBezTo>
                  <a:close/>
                  <a:moveTo>
                    <a:pt x="169862" y="235575"/>
                  </a:moveTo>
                  <a:lnTo>
                    <a:pt x="147877" y="487752"/>
                  </a:lnTo>
                  <a:lnTo>
                    <a:pt x="460256" y="487752"/>
                  </a:lnTo>
                  <a:lnTo>
                    <a:pt x="438271" y="235575"/>
                  </a:lnTo>
                  <a:cubicBezTo>
                    <a:pt x="428865" y="237978"/>
                    <a:pt x="419021" y="240162"/>
                    <a:pt x="408849" y="242019"/>
                  </a:cubicBezTo>
                  <a:lnTo>
                    <a:pt x="408849" y="397431"/>
                  </a:lnTo>
                  <a:cubicBezTo>
                    <a:pt x="408849" y="418291"/>
                    <a:pt x="391786" y="435329"/>
                    <a:pt x="370896" y="435329"/>
                  </a:cubicBezTo>
                  <a:cubicBezTo>
                    <a:pt x="350005" y="435329"/>
                    <a:pt x="333051" y="418291"/>
                    <a:pt x="333051" y="397431"/>
                  </a:cubicBezTo>
                  <a:lnTo>
                    <a:pt x="333051" y="250538"/>
                  </a:lnTo>
                  <a:cubicBezTo>
                    <a:pt x="323317" y="250975"/>
                    <a:pt x="313473" y="251193"/>
                    <a:pt x="303848" y="251193"/>
                  </a:cubicBezTo>
                  <a:lnTo>
                    <a:pt x="303848" y="308422"/>
                  </a:lnTo>
                  <a:cubicBezTo>
                    <a:pt x="303848" y="329281"/>
                    <a:pt x="286785" y="346210"/>
                    <a:pt x="265894" y="346210"/>
                  </a:cubicBezTo>
                  <a:cubicBezTo>
                    <a:pt x="245003" y="346210"/>
                    <a:pt x="228050" y="329281"/>
                    <a:pt x="228050" y="308422"/>
                  </a:cubicBezTo>
                  <a:lnTo>
                    <a:pt x="228050" y="246497"/>
                  </a:lnTo>
                  <a:cubicBezTo>
                    <a:pt x="207487" y="243876"/>
                    <a:pt x="188018" y="240272"/>
                    <a:pt x="169862" y="235575"/>
                  </a:cubicBezTo>
                  <a:close/>
                  <a:moveTo>
                    <a:pt x="174565" y="182060"/>
                  </a:moveTo>
                  <a:lnTo>
                    <a:pt x="172377" y="206197"/>
                  </a:lnTo>
                  <a:cubicBezTo>
                    <a:pt x="194362" y="212094"/>
                    <a:pt x="218315" y="216354"/>
                    <a:pt x="244128" y="219084"/>
                  </a:cubicBezTo>
                  <a:cubicBezTo>
                    <a:pt x="251566" y="219849"/>
                    <a:pt x="257144" y="226074"/>
                    <a:pt x="257144" y="233610"/>
                  </a:cubicBezTo>
                  <a:lnTo>
                    <a:pt x="257144" y="308422"/>
                  </a:lnTo>
                  <a:cubicBezTo>
                    <a:pt x="257144" y="313227"/>
                    <a:pt x="261082" y="317159"/>
                    <a:pt x="265894" y="317159"/>
                  </a:cubicBezTo>
                  <a:cubicBezTo>
                    <a:pt x="270707" y="317159"/>
                    <a:pt x="274644" y="313227"/>
                    <a:pt x="274644" y="308422"/>
                  </a:cubicBezTo>
                  <a:lnTo>
                    <a:pt x="274644" y="236449"/>
                  </a:lnTo>
                  <a:cubicBezTo>
                    <a:pt x="274644" y="232517"/>
                    <a:pt x="276285" y="228804"/>
                    <a:pt x="279129" y="226074"/>
                  </a:cubicBezTo>
                  <a:cubicBezTo>
                    <a:pt x="281863" y="223343"/>
                    <a:pt x="285691" y="221814"/>
                    <a:pt x="289629" y="221924"/>
                  </a:cubicBezTo>
                  <a:cubicBezTo>
                    <a:pt x="295098" y="222033"/>
                    <a:pt x="299692" y="222142"/>
                    <a:pt x="304067" y="222142"/>
                  </a:cubicBezTo>
                  <a:cubicBezTo>
                    <a:pt x="318176" y="222142"/>
                    <a:pt x="332504" y="221596"/>
                    <a:pt x="346505" y="220613"/>
                  </a:cubicBezTo>
                  <a:cubicBezTo>
                    <a:pt x="350552" y="220285"/>
                    <a:pt x="354598" y="221705"/>
                    <a:pt x="357552" y="224436"/>
                  </a:cubicBezTo>
                  <a:cubicBezTo>
                    <a:pt x="360505" y="227166"/>
                    <a:pt x="362145" y="231098"/>
                    <a:pt x="362145" y="235139"/>
                  </a:cubicBezTo>
                  <a:lnTo>
                    <a:pt x="362145" y="397431"/>
                  </a:lnTo>
                  <a:cubicBezTo>
                    <a:pt x="362145" y="402237"/>
                    <a:pt x="366083" y="406168"/>
                    <a:pt x="370896" y="406168"/>
                  </a:cubicBezTo>
                  <a:cubicBezTo>
                    <a:pt x="375708" y="406168"/>
                    <a:pt x="379646" y="402237"/>
                    <a:pt x="379646" y="397431"/>
                  </a:cubicBezTo>
                  <a:lnTo>
                    <a:pt x="379646" y="229787"/>
                  </a:lnTo>
                  <a:cubicBezTo>
                    <a:pt x="379646" y="222579"/>
                    <a:pt x="384896" y="216572"/>
                    <a:pt x="392005" y="215371"/>
                  </a:cubicBezTo>
                  <a:cubicBezTo>
                    <a:pt x="407318" y="212968"/>
                    <a:pt x="421974" y="209801"/>
                    <a:pt x="435756" y="206197"/>
                  </a:cubicBezTo>
                  <a:lnTo>
                    <a:pt x="433568" y="182060"/>
                  </a:lnTo>
                  <a:close/>
                  <a:moveTo>
                    <a:pt x="304067" y="101897"/>
                  </a:moveTo>
                  <a:cubicBezTo>
                    <a:pt x="289957" y="101897"/>
                    <a:pt x="278582" y="113364"/>
                    <a:pt x="278582" y="127453"/>
                  </a:cubicBezTo>
                  <a:cubicBezTo>
                    <a:pt x="278582" y="141433"/>
                    <a:pt x="289957" y="152900"/>
                    <a:pt x="304067" y="152900"/>
                  </a:cubicBezTo>
                  <a:cubicBezTo>
                    <a:pt x="318176" y="152900"/>
                    <a:pt x="329551" y="141433"/>
                    <a:pt x="329551" y="127453"/>
                  </a:cubicBezTo>
                  <a:cubicBezTo>
                    <a:pt x="329551" y="113364"/>
                    <a:pt x="318176" y="101897"/>
                    <a:pt x="304067" y="101897"/>
                  </a:cubicBezTo>
                  <a:close/>
                  <a:moveTo>
                    <a:pt x="377021" y="0"/>
                  </a:moveTo>
                  <a:cubicBezTo>
                    <a:pt x="385005" y="0"/>
                    <a:pt x="391568" y="6553"/>
                    <a:pt x="391568" y="14525"/>
                  </a:cubicBezTo>
                  <a:cubicBezTo>
                    <a:pt x="391568" y="22607"/>
                    <a:pt x="385005" y="29160"/>
                    <a:pt x="377021" y="29160"/>
                  </a:cubicBezTo>
                  <a:cubicBezTo>
                    <a:pt x="349020" y="29160"/>
                    <a:pt x="325614" y="48928"/>
                    <a:pt x="319926" y="75139"/>
                  </a:cubicBezTo>
                  <a:cubicBezTo>
                    <a:pt x="342348" y="82020"/>
                    <a:pt x="358755" y="102880"/>
                    <a:pt x="358755" y="127453"/>
                  </a:cubicBezTo>
                  <a:cubicBezTo>
                    <a:pt x="358755" y="136627"/>
                    <a:pt x="356458" y="145255"/>
                    <a:pt x="352411" y="152900"/>
                  </a:cubicBezTo>
                  <a:lnTo>
                    <a:pt x="447022" y="152900"/>
                  </a:lnTo>
                  <a:cubicBezTo>
                    <a:pt x="454569" y="152900"/>
                    <a:pt x="460912" y="158688"/>
                    <a:pt x="461569" y="166224"/>
                  </a:cubicBezTo>
                  <a:lnTo>
                    <a:pt x="465834" y="215371"/>
                  </a:lnTo>
                  <a:cubicBezTo>
                    <a:pt x="465834" y="215480"/>
                    <a:pt x="465834" y="215480"/>
                    <a:pt x="465834" y="215589"/>
                  </a:cubicBezTo>
                  <a:lnTo>
                    <a:pt x="489569" y="487752"/>
                  </a:lnTo>
                  <a:lnTo>
                    <a:pt x="545023" y="487752"/>
                  </a:lnTo>
                  <a:lnTo>
                    <a:pt x="593586" y="487752"/>
                  </a:lnTo>
                  <a:cubicBezTo>
                    <a:pt x="601571" y="487752"/>
                    <a:pt x="608133" y="494305"/>
                    <a:pt x="608133" y="502278"/>
                  </a:cubicBezTo>
                  <a:cubicBezTo>
                    <a:pt x="608133" y="510360"/>
                    <a:pt x="601571" y="516912"/>
                    <a:pt x="593586" y="516912"/>
                  </a:cubicBezTo>
                  <a:lnTo>
                    <a:pt x="557054" y="516912"/>
                  </a:lnTo>
                  <a:lnTo>
                    <a:pt x="543710" y="583533"/>
                  </a:lnTo>
                  <a:cubicBezTo>
                    <a:pt x="542398" y="590305"/>
                    <a:pt x="536382" y="595219"/>
                    <a:pt x="529491" y="595219"/>
                  </a:cubicBezTo>
                  <a:lnTo>
                    <a:pt x="78642" y="595219"/>
                  </a:lnTo>
                  <a:cubicBezTo>
                    <a:pt x="71751" y="595219"/>
                    <a:pt x="65735" y="590305"/>
                    <a:pt x="64423" y="583533"/>
                  </a:cubicBezTo>
                  <a:lnTo>
                    <a:pt x="51079" y="516912"/>
                  </a:lnTo>
                  <a:lnTo>
                    <a:pt x="14547" y="516912"/>
                  </a:lnTo>
                  <a:cubicBezTo>
                    <a:pt x="6563" y="516912"/>
                    <a:pt x="0" y="510360"/>
                    <a:pt x="0" y="502278"/>
                  </a:cubicBezTo>
                  <a:cubicBezTo>
                    <a:pt x="0" y="494305"/>
                    <a:pt x="6563" y="487752"/>
                    <a:pt x="14547" y="487752"/>
                  </a:cubicBezTo>
                  <a:lnTo>
                    <a:pt x="63110" y="487752"/>
                  </a:lnTo>
                  <a:lnTo>
                    <a:pt x="63220" y="487752"/>
                  </a:lnTo>
                  <a:lnTo>
                    <a:pt x="118564" y="487752"/>
                  </a:lnTo>
                  <a:lnTo>
                    <a:pt x="142299" y="215480"/>
                  </a:lnTo>
                  <a:lnTo>
                    <a:pt x="146674" y="166224"/>
                  </a:lnTo>
                  <a:cubicBezTo>
                    <a:pt x="147330" y="158688"/>
                    <a:pt x="153564" y="152900"/>
                    <a:pt x="161111" y="152900"/>
                  </a:cubicBezTo>
                  <a:lnTo>
                    <a:pt x="255722" y="152900"/>
                  </a:lnTo>
                  <a:cubicBezTo>
                    <a:pt x="251675" y="145255"/>
                    <a:pt x="249378" y="136627"/>
                    <a:pt x="249378" y="127453"/>
                  </a:cubicBezTo>
                  <a:cubicBezTo>
                    <a:pt x="249378" y="102006"/>
                    <a:pt x="266879" y="80600"/>
                    <a:pt x="290395" y="74593"/>
                  </a:cubicBezTo>
                  <a:cubicBezTo>
                    <a:pt x="296629" y="32436"/>
                    <a:pt x="333161" y="0"/>
                    <a:pt x="377021" y="0"/>
                  </a:cubicBezTo>
                  <a:close/>
                </a:path>
              </a:pathLst>
            </a:custGeom>
            <a:solidFill>
              <a:schemeClr val="bg1"/>
            </a:solidFill>
            <a:ln>
              <a:noFill/>
            </a:ln>
          </p:spPr>
        </p:sp>
      </p:grpSp>
      <p:sp>
        <p:nvSpPr>
          <p:cNvPr id="16" name="文本框 15"/>
          <p:cNvSpPr txBox="1"/>
          <p:nvPr/>
        </p:nvSpPr>
        <p:spPr>
          <a:xfrm>
            <a:off x="1983740" y="2857500"/>
            <a:ext cx="1595120" cy="368300"/>
          </a:xfrm>
          <a:prstGeom prst="rect">
            <a:avLst/>
          </a:prstGeom>
          <a:noFill/>
        </p:spPr>
        <p:txBody>
          <a:bodyPr wrap="square" rtlCol="0">
            <a:spAutoFit/>
          </a:bodyPr>
          <a:p>
            <a:pPr algn="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709930" y="3225800"/>
            <a:ext cx="2868930" cy="1014730"/>
          </a:xfrm>
          <a:prstGeom prst="rect">
            <a:avLst/>
          </a:prstGeom>
          <a:noFill/>
        </p:spPr>
        <p:txBody>
          <a:bodyPr wrap="square" rtlCol="0">
            <a:spAutoFit/>
          </a:bodyPr>
          <a:p>
            <a:pPr algn="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21" name="组合 10"/>
          <p:cNvGrpSpPr/>
          <p:nvPr/>
        </p:nvGrpSpPr>
        <p:grpSpPr>
          <a:xfrm>
            <a:off x="7882890" y="2472055"/>
            <a:ext cx="650240" cy="650240"/>
            <a:chOff x="3414" y="3020"/>
            <a:chExt cx="1024" cy="1024"/>
          </a:xfrm>
        </p:grpSpPr>
        <p:sp>
          <p:nvSpPr>
            <p:cNvPr id="22" name="椭圆 21"/>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iconfont-10935-5210275"/>
            <p:cNvSpPr>
              <a:spLocks noChangeAspect="1"/>
            </p:cNvSpPr>
            <p:nvPr/>
          </p:nvSpPr>
          <p:spPr bwMode="auto">
            <a:xfrm>
              <a:off x="3649" y="3257"/>
              <a:ext cx="548" cy="547"/>
            </a:xfrm>
            <a:custGeom>
              <a:avLst/>
              <a:gdLst>
                <a:gd name="T0" fmla="*/ 4399 w 4400"/>
                <a:gd name="T1" fmla="*/ 180 h 4400"/>
                <a:gd name="T2" fmla="*/ 4398 w 4400"/>
                <a:gd name="T3" fmla="*/ 171 h 4400"/>
                <a:gd name="T4" fmla="*/ 4396 w 4400"/>
                <a:gd name="T5" fmla="*/ 161 h 4400"/>
                <a:gd name="T6" fmla="*/ 4394 w 4400"/>
                <a:gd name="T7" fmla="*/ 151 h 4400"/>
                <a:gd name="T8" fmla="*/ 4391 w 4400"/>
                <a:gd name="T9" fmla="*/ 142 h 4400"/>
                <a:gd name="T10" fmla="*/ 4388 w 4400"/>
                <a:gd name="T11" fmla="*/ 132 h 4400"/>
                <a:gd name="T12" fmla="*/ 4385 w 4400"/>
                <a:gd name="T13" fmla="*/ 123 h 4400"/>
                <a:gd name="T14" fmla="*/ 4381 w 4400"/>
                <a:gd name="T15" fmla="*/ 115 h 4400"/>
                <a:gd name="T16" fmla="*/ 4376 w 4400"/>
                <a:gd name="T17" fmla="*/ 106 h 4400"/>
                <a:gd name="T18" fmla="*/ 4372 w 4400"/>
                <a:gd name="T19" fmla="*/ 98 h 4400"/>
                <a:gd name="T20" fmla="*/ 4366 w 4400"/>
                <a:gd name="T21" fmla="*/ 89 h 4400"/>
                <a:gd name="T22" fmla="*/ 4360 w 4400"/>
                <a:gd name="T23" fmla="*/ 80 h 4400"/>
                <a:gd name="T24" fmla="*/ 4355 w 4400"/>
                <a:gd name="T25" fmla="*/ 73 h 4400"/>
                <a:gd name="T26" fmla="*/ 4342 w 4400"/>
                <a:gd name="T27" fmla="*/ 59 h 4400"/>
                <a:gd name="T28" fmla="*/ 4341 w 4400"/>
                <a:gd name="T29" fmla="*/ 59 h 4400"/>
                <a:gd name="T30" fmla="*/ 4341 w 4400"/>
                <a:gd name="T31" fmla="*/ 58 h 4400"/>
                <a:gd name="T32" fmla="*/ 4327 w 4400"/>
                <a:gd name="T33" fmla="*/ 45 h 4400"/>
                <a:gd name="T34" fmla="*/ 4320 w 4400"/>
                <a:gd name="T35" fmla="*/ 40 h 4400"/>
                <a:gd name="T36" fmla="*/ 4311 w 4400"/>
                <a:gd name="T37" fmla="*/ 34 h 4400"/>
                <a:gd name="T38" fmla="*/ 4302 w 4400"/>
                <a:gd name="T39" fmla="*/ 28 h 4400"/>
                <a:gd name="T40" fmla="*/ 4294 w 4400"/>
                <a:gd name="T41" fmla="*/ 24 h 4400"/>
                <a:gd name="T42" fmla="*/ 4285 w 4400"/>
                <a:gd name="T43" fmla="*/ 19 h 4400"/>
                <a:gd name="T44" fmla="*/ 4277 w 4400"/>
                <a:gd name="T45" fmla="*/ 15 h 4400"/>
                <a:gd name="T46" fmla="*/ 4268 w 4400"/>
                <a:gd name="T47" fmla="*/ 12 h 4400"/>
                <a:gd name="T48" fmla="*/ 4258 w 4400"/>
                <a:gd name="T49" fmla="*/ 9 h 4400"/>
                <a:gd name="T50" fmla="*/ 4249 w 4400"/>
                <a:gd name="T51" fmla="*/ 6 h 4400"/>
                <a:gd name="T52" fmla="*/ 4239 w 4400"/>
                <a:gd name="T53" fmla="*/ 4 h 4400"/>
                <a:gd name="T54" fmla="*/ 4229 w 4400"/>
                <a:gd name="T55" fmla="*/ 2 h 4400"/>
                <a:gd name="T56" fmla="*/ 4220 w 4400"/>
                <a:gd name="T57" fmla="*/ 1 h 4400"/>
                <a:gd name="T58" fmla="*/ 4201 w 4400"/>
                <a:gd name="T59" fmla="*/ 0 h 4400"/>
                <a:gd name="T60" fmla="*/ 4200 w 4400"/>
                <a:gd name="T61" fmla="*/ 0 h 4400"/>
                <a:gd name="T62" fmla="*/ 2061 w 4400"/>
                <a:gd name="T63" fmla="*/ 721 h 4400"/>
                <a:gd name="T64" fmla="*/ 849 w 4400"/>
                <a:gd name="T65" fmla="*/ 2411 h 4400"/>
                <a:gd name="T66" fmla="*/ 0 w 4400"/>
                <a:gd name="T67" fmla="*/ 3400 h 4400"/>
                <a:gd name="T68" fmla="*/ 1000 w 4400"/>
                <a:gd name="T69" fmla="*/ 4400 h 4400"/>
                <a:gd name="T70" fmla="*/ 2000 w 4400"/>
                <a:gd name="T71" fmla="*/ 3400 h 4400"/>
                <a:gd name="T72" fmla="*/ 1264 w 4400"/>
                <a:gd name="T73" fmla="*/ 2436 h 4400"/>
                <a:gd name="T74" fmla="*/ 3731 w 4400"/>
                <a:gd name="T75" fmla="*/ 436 h 4400"/>
                <a:gd name="T76" fmla="*/ 3270 w 4400"/>
                <a:gd name="T77" fmla="*/ 1259 h 4400"/>
                <a:gd name="T78" fmla="*/ 3025 w 4400"/>
                <a:gd name="T79" fmla="*/ 2473 h 4400"/>
                <a:gd name="T80" fmla="*/ 2400 w 4400"/>
                <a:gd name="T81" fmla="*/ 3400 h 4400"/>
                <a:gd name="T82" fmla="*/ 3400 w 4400"/>
                <a:gd name="T83" fmla="*/ 4400 h 4400"/>
                <a:gd name="T84" fmla="*/ 4400 w 4400"/>
                <a:gd name="T85" fmla="*/ 3400 h 4400"/>
                <a:gd name="T86" fmla="*/ 3428 w 4400"/>
                <a:gd name="T87" fmla="*/ 2401 h 4400"/>
                <a:gd name="T88" fmla="*/ 4341 w 4400"/>
                <a:gd name="T89" fmla="*/ 341 h 4400"/>
                <a:gd name="T90" fmla="*/ 4342 w 4400"/>
                <a:gd name="T91" fmla="*/ 341 h 4400"/>
                <a:gd name="T92" fmla="*/ 4355 w 4400"/>
                <a:gd name="T93" fmla="*/ 327 h 4400"/>
                <a:gd name="T94" fmla="*/ 4360 w 4400"/>
                <a:gd name="T95" fmla="*/ 320 h 4400"/>
                <a:gd name="T96" fmla="*/ 4366 w 4400"/>
                <a:gd name="T97" fmla="*/ 311 h 4400"/>
                <a:gd name="T98" fmla="*/ 4372 w 4400"/>
                <a:gd name="T99" fmla="*/ 302 h 4400"/>
                <a:gd name="T100" fmla="*/ 4376 w 4400"/>
                <a:gd name="T101" fmla="*/ 294 h 4400"/>
                <a:gd name="T102" fmla="*/ 4381 w 4400"/>
                <a:gd name="T103" fmla="*/ 285 h 4400"/>
                <a:gd name="T104" fmla="*/ 4385 w 4400"/>
                <a:gd name="T105" fmla="*/ 277 h 4400"/>
                <a:gd name="T106" fmla="*/ 4388 w 4400"/>
                <a:gd name="T107" fmla="*/ 268 h 4400"/>
                <a:gd name="T108" fmla="*/ 4391 w 4400"/>
                <a:gd name="T109" fmla="*/ 258 h 4400"/>
                <a:gd name="T110" fmla="*/ 4394 w 4400"/>
                <a:gd name="T111" fmla="*/ 249 h 4400"/>
                <a:gd name="T112" fmla="*/ 4396 w 4400"/>
                <a:gd name="T113" fmla="*/ 239 h 4400"/>
                <a:gd name="T114" fmla="*/ 4398 w 4400"/>
                <a:gd name="T115" fmla="*/ 229 h 4400"/>
                <a:gd name="T116" fmla="*/ 4399 w 4400"/>
                <a:gd name="T117" fmla="*/ 220 h 4400"/>
                <a:gd name="T118" fmla="*/ 4400 w 4400"/>
                <a:gd name="T119" fmla="*/ 200 h 4400"/>
                <a:gd name="T120" fmla="*/ 4400 w 4400"/>
                <a:gd name="T121" fmla="*/ 200 h 4400"/>
                <a:gd name="T122" fmla="*/ 4400 w 4400"/>
                <a:gd name="T123" fmla="*/ 200 h 4400"/>
                <a:gd name="T124" fmla="*/ 4399 w 4400"/>
                <a:gd name="T125" fmla="*/ 180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00" h="4400">
                  <a:moveTo>
                    <a:pt x="4399" y="180"/>
                  </a:moveTo>
                  <a:cubicBezTo>
                    <a:pt x="4399" y="177"/>
                    <a:pt x="4398" y="174"/>
                    <a:pt x="4398" y="171"/>
                  </a:cubicBezTo>
                  <a:cubicBezTo>
                    <a:pt x="4397" y="168"/>
                    <a:pt x="4397" y="164"/>
                    <a:pt x="4396" y="161"/>
                  </a:cubicBezTo>
                  <a:cubicBezTo>
                    <a:pt x="4395" y="158"/>
                    <a:pt x="4395" y="154"/>
                    <a:pt x="4394" y="151"/>
                  </a:cubicBezTo>
                  <a:cubicBezTo>
                    <a:pt x="4393" y="148"/>
                    <a:pt x="4392" y="145"/>
                    <a:pt x="4391" y="142"/>
                  </a:cubicBezTo>
                  <a:cubicBezTo>
                    <a:pt x="4390" y="139"/>
                    <a:pt x="4389" y="136"/>
                    <a:pt x="4388" y="132"/>
                  </a:cubicBezTo>
                  <a:cubicBezTo>
                    <a:pt x="4387" y="129"/>
                    <a:pt x="4386" y="126"/>
                    <a:pt x="4385" y="123"/>
                  </a:cubicBezTo>
                  <a:cubicBezTo>
                    <a:pt x="4384" y="121"/>
                    <a:pt x="4382" y="118"/>
                    <a:pt x="4381" y="115"/>
                  </a:cubicBezTo>
                  <a:cubicBezTo>
                    <a:pt x="4379" y="112"/>
                    <a:pt x="4378" y="109"/>
                    <a:pt x="4376" y="106"/>
                  </a:cubicBezTo>
                  <a:cubicBezTo>
                    <a:pt x="4375" y="103"/>
                    <a:pt x="4373" y="100"/>
                    <a:pt x="4372" y="98"/>
                  </a:cubicBezTo>
                  <a:cubicBezTo>
                    <a:pt x="4370" y="95"/>
                    <a:pt x="4368" y="92"/>
                    <a:pt x="4366" y="89"/>
                  </a:cubicBezTo>
                  <a:cubicBezTo>
                    <a:pt x="4364" y="86"/>
                    <a:pt x="4362" y="83"/>
                    <a:pt x="4360" y="80"/>
                  </a:cubicBezTo>
                  <a:cubicBezTo>
                    <a:pt x="4358" y="78"/>
                    <a:pt x="4357" y="76"/>
                    <a:pt x="4355" y="73"/>
                  </a:cubicBezTo>
                  <a:cubicBezTo>
                    <a:pt x="4351" y="68"/>
                    <a:pt x="4346" y="64"/>
                    <a:pt x="4342" y="59"/>
                  </a:cubicBezTo>
                  <a:cubicBezTo>
                    <a:pt x="4342" y="59"/>
                    <a:pt x="4342" y="59"/>
                    <a:pt x="4341" y="59"/>
                  </a:cubicBezTo>
                  <a:cubicBezTo>
                    <a:pt x="4341" y="58"/>
                    <a:pt x="4341" y="58"/>
                    <a:pt x="4341" y="58"/>
                  </a:cubicBezTo>
                  <a:cubicBezTo>
                    <a:pt x="4336" y="54"/>
                    <a:pt x="4332" y="49"/>
                    <a:pt x="4327" y="45"/>
                  </a:cubicBezTo>
                  <a:cubicBezTo>
                    <a:pt x="4324" y="43"/>
                    <a:pt x="4322" y="42"/>
                    <a:pt x="4320" y="40"/>
                  </a:cubicBezTo>
                  <a:cubicBezTo>
                    <a:pt x="4317" y="38"/>
                    <a:pt x="4314" y="36"/>
                    <a:pt x="4311" y="34"/>
                  </a:cubicBezTo>
                  <a:cubicBezTo>
                    <a:pt x="4308" y="32"/>
                    <a:pt x="4305" y="30"/>
                    <a:pt x="4302" y="28"/>
                  </a:cubicBezTo>
                  <a:cubicBezTo>
                    <a:pt x="4300" y="27"/>
                    <a:pt x="4297" y="25"/>
                    <a:pt x="4294" y="24"/>
                  </a:cubicBezTo>
                  <a:cubicBezTo>
                    <a:pt x="4291" y="22"/>
                    <a:pt x="4288" y="21"/>
                    <a:pt x="4285" y="19"/>
                  </a:cubicBezTo>
                  <a:cubicBezTo>
                    <a:pt x="4282" y="18"/>
                    <a:pt x="4280" y="16"/>
                    <a:pt x="4277" y="15"/>
                  </a:cubicBezTo>
                  <a:cubicBezTo>
                    <a:pt x="4274" y="14"/>
                    <a:pt x="4271" y="13"/>
                    <a:pt x="4268" y="12"/>
                  </a:cubicBezTo>
                  <a:cubicBezTo>
                    <a:pt x="4265" y="11"/>
                    <a:pt x="4261" y="10"/>
                    <a:pt x="4258" y="9"/>
                  </a:cubicBezTo>
                  <a:cubicBezTo>
                    <a:pt x="4255" y="8"/>
                    <a:pt x="4252" y="7"/>
                    <a:pt x="4249" y="6"/>
                  </a:cubicBezTo>
                  <a:cubicBezTo>
                    <a:pt x="4246" y="5"/>
                    <a:pt x="4243" y="5"/>
                    <a:pt x="4239" y="4"/>
                  </a:cubicBezTo>
                  <a:cubicBezTo>
                    <a:pt x="4236" y="3"/>
                    <a:pt x="4232" y="3"/>
                    <a:pt x="4229" y="2"/>
                  </a:cubicBezTo>
                  <a:cubicBezTo>
                    <a:pt x="4226" y="2"/>
                    <a:pt x="4223" y="1"/>
                    <a:pt x="4220" y="1"/>
                  </a:cubicBezTo>
                  <a:cubicBezTo>
                    <a:pt x="4214" y="0"/>
                    <a:pt x="4207" y="0"/>
                    <a:pt x="4201" y="0"/>
                  </a:cubicBezTo>
                  <a:cubicBezTo>
                    <a:pt x="4201" y="0"/>
                    <a:pt x="4200" y="0"/>
                    <a:pt x="4200" y="0"/>
                  </a:cubicBezTo>
                  <a:cubicBezTo>
                    <a:pt x="3420" y="0"/>
                    <a:pt x="2680" y="249"/>
                    <a:pt x="2061" y="721"/>
                  </a:cubicBezTo>
                  <a:cubicBezTo>
                    <a:pt x="1499" y="1149"/>
                    <a:pt x="1072" y="1745"/>
                    <a:pt x="849" y="2411"/>
                  </a:cubicBezTo>
                  <a:cubicBezTo>
                    <a:pt x="369" y="2485"/>
                    <a:pt x="0" y="2900"/>
                    <a:pt x="0" y="3400"/>
                  </a:cubicBezTo>
                  <a:cubicBezTo>
                    <a:pt x="0" y="3951"/>
                    <a:pt x="449" y="4400"/>
                    <a:pt x="1000" y="4400"/>
                  </a:cubicBezTo>
                  <a:cubicBezTo>
                    <a:pt x="1551" y="4400"/>
                    <a:pt x="2000" y="3951"/>
                    <a:pt x="2000" y="3400"/>
                  </a:cubicBezTo>
                  <a:cubicBezTo>
                    <a:pt x="2000" y="2940"/>
                    <a:pt x="1688" y="2552"/>
                    <a:pt x="1264" y="2436"/>
                  </a:cubicBezTo>
                  <a:cubicBezTo>
                    <a:pt x="1663" y="1373"/>
                    <a:pt x="2618" y="606"/>
                    <a:pt x="3731" y="436"/>
                  </a:cubicBezTo>
                  <a:cubicBezTo>
                    <a:pt x="3541" y="688"/>
                    <a:pt x="3387" y="963"/>
                    <a:pt x="3270" y="1259"/>
                  </a:cubicBezTo>
                  <a:cubicBezTo>
                    <a:pt x="3117" y="1648"/>
                    <a:pt x="3034" y="2056"/>
                    <a:pt x="3025" y="2473"/>
                  </a:cubicBezTo>
                  <a:cubicBezTo>
                    <a:pt x="2659" y="2622"/>
                    <a:pt x="2400" y="2981"/>
                    <a:pt x="2400" y="3400"/>
                  </a:cubicBezTo>
                  <a:cubicBezTo>
                    <a:pt x="2400" y="3951"/>
                    <a:pt x="2849" y="4400"/>
                    <a:pt x="3400" y="4400"/>
                  </a:cubicBezTo>
                  <a:cubicBezTo>
                    <a:pt x="3951" y="4400"/>
                    <a:pt x="4400" y="3951"/>
                    <a:pt x="4400" y="3400"/>
                  </a:cubicBezTo>
                  <a:cubicBezTo>
                    <a:pt x="4400" y="2858"/>
                    <a:pt x="3966" y="2415"/>
                    <a:pt x="3428" y="2401"/>
                  </a:cubicBezTo>
                  <a:cubicBezTo>
                    <a:pt x="3465" y="1623"/>
                    <a:pt x="3785" y="898"/>
                    <a:pt x="4341" y="341"/>
                  </a:cubicBezTo>
                  <a:cubicBezTo>
                    <a:pt x="4342" y="341"/>
                    <a:pt x="4342" y="341"/>
                    <a:pt x="4342" y="341"/>
                  </a:cubicBezTo>
                  <a:cubicBezTo>
                    <a:pt x="4346" y="336"/>
                    <a:pt x="4351" y="332"/>
                    <a:pt x="4355" y="327"/>
                  </a:cubicBezTo>
                  <a:cubicBezTo>
                    <a:pt x="4357" y="324"/>
                    <a:pt x="4358" y="322"/>
                    <a:pt x="4360" y="320"/>
                  </a:cubicBezTo>
                  <a:cubicBezTo>
                    <a:pt x="4362" y="317"/>
                    <a:pt x="4364" y="314"/>
                    <a:pt x="4366" y="311"/>
                  </a:cubicBezTo>
                  <a:cubicBezTo>
                    <a:pt x="4368" y="308"/>
                    <a:pt x="4370" y="305"/>
                    <a:pt x="4372" y="302"/>
                  </a:cubicBezTo>
                  <a:cubicBezTo>
                    <a:pt x="4373" y="300"/>
                    <a:pt x="4375" y="297"/>
                    <a:pt x="4376" y="294"/>
                  </a:cubicBezTo>
                  <a:cubicBezTo>
                    <a:pt x="4378" y="291"/>
                    <a:pt x="4379" y="288"/>
                    <a:pt x="4381" y="285"/>
                  </a:cubicBezTo>
                  <a:cubicBezTo>
                    <a:pt x="4382" y="282"/>
                    <a:pt x="4384" y="279"/>
                    <a:pt x="4385" y="277"/>
                  </a:cubicBezTo>
                  <a:cubicBezTo>
                    <a:pt x="4386" y="274"/>
                    <a:pt x="4387" y="271"/>
                    <a:pt x="4388" y="268"/>
                  </a:cubicBezTo>
                  <a:cubicBezTo>
                    <a:pt x="4389" y="264"/>
                    <a:pt x="4390" y="261"/>
                    <a:pt x="4391" y="258"/>
                  </a:cubicBezTo>
                  <a:cubicBezTo>
                    <a:pt x="4392" y="255"/>
                    <a:pt x="4393" y="252"/>
                    <a:pt x="4394" y="249"/>
                  </a:cubicBezTo>
                  <a:cubicBezTo>
                    <a:pt x="4395" y="246"/>
                    <a:pt x="4395" y="242"/>
                    <a:pt x="4396" y="239"/>
                  </a:cubicBezTo>
                  <a:cubicBezTo>
                    <a:pt x="4397" y="236"/>
                    <a:pt x="4397" y="232"/>
                    <a:pt x="4398" y="229"/>
                  </a:cubicBezTo>
                  <a:cubicBezTo>
                    <a:pt x="4398" y="226"/>
                    <a:pt x="4399" y="223"/>
                    <a:pt x="4399" y="220"/>
                  </a:cubicBezTo>
                  <a:cubicBezTo>
                    <a:pt x="4400" y="213"/>
                    <a:pt x="4400" y="207"/>
                    <a:pt x="4400" y="200"/>
                  </a:cubicBezTo>
                  <a:lnTo>
                    <a:pt x="4400" y="200"/>
                  </a:lnTo>
                  <a:cubicBezTo>
                    <a:pt x="4400" y="200"/>
                    <a:pt x="4400" y="200"/>
                    <a:pt x="4400" y="200"/>
                  </a:cubicBezTo>
                  <a:cubicBezTo>
                    <a:pt x="4400" y="193"/>
                    <a:pt x="4400" y="187"/>
                    <a:pt x="4399" y="180"/>
                  </a:cubicBezTo>
                  <a:close/>
                </a:path>
              </a:pathLst>
            </a:custGeom>
            <a:solidFill>
              <a:schemeClr val="bg1"/>
            </a:solidFill>
            <a:ln>
              <a:noFill/>
            </a:ln>
          </p:spPr>
        </p:sp>
      </p:grpSp>
      <p:sp>
        <p:nvSpPr>
          <p:cNvPr id="24" name="文本框 23"/>
          <p:cNvSpPr txBox="1"/>
          <p:nvPr/>
        </p:nvSpPr>
        <p:spPr>
          <a:xfrm>
            <a:off x="8679815" y="1920240"/>
            <a:ext cx="159512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5" name="文本框 24"/>
          <p:cNvSpPr txBox="1"/>
          <p:nvPr/>
        </p:nvSpPr>
        <p:spPr>
          <a:xfrm>
            <a:off x="8679815" y="2288540"/>
            <a:ext cx="2868930"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29" name="组合 10"/>
          <p:cNvGrpSpPr/>
          <p:nvPr/>
        </p:nvGrpSpPr>
        <p:grpSpPr>
          <a:xfrm>
            <a:off x="7534910" y="4455795"/>
            <a:ext cx="650240" cy="650240"/>
            <a:chOff x="3414" y="3020"/>
            <a:chExt cx="1024" cy="1024"/>
          </a:xfrm>
        </p:grpSpPr>
        <p:sp>
          <p:nvSpPr>
            <p:cNvPr id="30" name="椭圆 29"/>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iconfont-10935-5210275"/>
            <p:cNvSpPr>
              <a:spLocks noChangeAspect="1"/>
            </p:cNvSpPr>
            <p:nvPr/>
          </p:nvSpPr>
          <p:spPr bwMode="auto">
            <a:xfrm>
              <a:off x="3680" y="3256"/>
              <a:ext cx="484" cy="548"/>
            </a:xfrm>
            <a:custGeom>
              <a:avLst/>
              <a:gdLst>
                <a:gd name="T0" fmla="*/ 1003 w 1014"/>
                <a:gd name="T1" fmla="*/ 496 h 1148"/>
                <a:gd name="T2" fmla="*/ 527 w 1014"/>
                <a:gd name="T3" fmla="*/ 12 h 1148"/>
                <a:gd name="T4" fmla="*/ 484 w 1014"/>
                <a:gd name="T5" fmla="*/ 12 h 1148"/>
                <a:gd name="T6" fmla="*/ 9 w 1014"/>
                <a:gd name="T7" fmla="*/ 496 h 1148"/>
                <a:gd name="T8" fmla="*/ 2 w 1014"/>
                <a:gd name="T9" fmla="*/ 507 h 1148"/>
                <a:gd name="T10" fmla="*/ 1 w 1014"/>
                <a:gd name="T11" fmla="*/ 507 h 1148"/>
                <a:gd name="T12" fmla="*/ 1 w 1014"/>
                <a:gd name="T13" fmla="*/ 509 h 1148"/>
                <a:gd name="T14" fmla="*/ 1 w 1014"/>
                <a:gd name="T15" fmla="*/ 526 h 1148"/>
                <a:gd name="T16" fmla="*/ 1 w 1014"/>
                <a:gd name="T17" fmla="*/ 1148 h 1148"/>
                <a:gd name="T18" fmla="*/ 1008 w 1014"/>
                <a:gd name="T19" fmla="*/ 1148 h 1148"/>
                <a:gd name="T20" fmla="*/ 1008 w 1014"/>
                <a:gd name="T21" fmla="*/ 531 h 1148"/>
                <a:gd name="T22" fmla="*/ 1003 w 1014"/>
                <a:gd name="T23" fmla="*/ 496 h 1148"/>
                <a:gd name="T24" fmla="*/ 506 w 1014"/>
                <a:gd name="T25" fmla="*/ 77 h 1148"/>
                <a:gd name="T26" fmla="*/ 928 w 1014"/>
                <a:gd name="T27" fmla="*/ 507 h 1148"/>
                <a:gd name="T28" fmla="*/ 83 w 1014"/>
                <a:gd name="T29" fmla="*/ 507 h 1148"/>
                <a:gd name="T30" fmla="*/ 506 w 1014"/>
                <a:gd name="T31" fmla="*/ 77 h 1148"/>
                <a:gd name="T32" fmla="*/ 947 w 1014"/>
                <a:gd name="T33" fmla="*/ 1087 h 1148"/>
                <a:gd name="T34" fmla="*/ 62 w 1014"/>
                <a:gd name="T35" fmla="*/ 1087 h 1148"/>
                <a:gd name="T36" fmla="*/ 62 w 1014"/>
                <a:gd name="T37" fmla="*/ 892 h 1148"/>
                <a:gd name="T38" fmla="*/ 947 w 1014"/>
                <a:gd name="T39" fmla="*/ 892 h 1148"/>
                <a:gd name="T40" fmla="*/ 947 w 1014"/>
                <a:gd name="T41" fmla="*/ 1087 h 1148"/>
                <a:gd name="T42" fmla="*/ 947 w 1014"/>
                <a:gd name="T43" fmla="*/ 770 h 1148"/>
                <a:gd name="T44" fmla="*/ 62 w 1014"/>
                <a:gd name="T45" fmla="*/ 770 h 1148"/>
                <a:gd name="T46" fmla="*/ 62 w 1014"/>
                <a:gd name="T47" fmla="*/ 568 h 1148"/>
                <a:gd name="T48" fmla="*/ 947 w 1014"/>
                <a:gd name="T49" fmla="*/ 568 h 1148"/>
                <a:gd name="T50" fmla="*/ 947 w 1014"/>
                <a:gd name="T51" fmla="*/ 770 h 1148"/>
                <a:gd name="T52" fmla="*/ 593 w 1014"/>
                <a:gd name="T53" fmla="*/ 282 h 1148"/>
                <a:gd name="T54" fmla="*/ 509 w 1014"/>
                <a:gd name="T55" fmla="*/ 147 h 1148"/>
                <a:gd name="T56" fmla="*/ 502 w 1014"/>
                <a:gd name="T57" fmla="*/ 152 h 1148"/>
                <a:gd name="T58" fmla="*/ 545 w 1014"/>
                <a:gd name="T59" fmla="*/ 214 h 1148"/>
                <a:gd name="T60" fmla="*/ 466 w 1014"/>
                <a:gd name="T61" fmla="*/ 285 h 1148"/>
                <a:gd name="T62" fmla="*/ 443 w 1014"/>
                <a:gd name="T63" fmla="*/ 282 h 1148"/>
                <a:gd name="T64" fmla="*/ 356 w 1014"/>
                <a:gd name="T65" fmla="*/ 369 h 1148"/>
                <a:gd name="T66" fmla="*/ 443 w 1014"/>
                <a:gd name="T67" fmla="*/ 456 h 1148"/>
                <a:gd name="T68" fmla="*/ 518 w 1014"/>
                <a:gd name="T69" fmla="*/ 413 h 1148"/>
                <a:gd name="T70" fmla="*/ 593 w 1014"/>
                <a:gd name="T71" fmla="*/ 456 h 1148"/>
                <a:gd name="T72" fmla="*/ 680 w 1014"/>
                <a:gd name="T73" fmla="*/ 369 h 1148"/>
                <a:gd name="T74" fmla="*/ 593 w 1014"/>
                <a:gd name="T75" fmla="*/ 282 h 1148"/>
                <a:gd name="T76" fmla="*/ 414 w 1014"/>
                <a:gd name="T77" fmla="*/ 338 h 1148"/>
                <a:gd name="T78" fmla="*/ 387 w 1014"/>
                <a:gd name="T79" fmla="*/ 352 h 1148"/>
                <a:gd name="T80" fmla="*/ 394 w 1014"/>
                <a:gd name="T81" fmla="*/ 322 h 1148"/>
                <a:gd name="T82" fmla="*/ 421 w 1014"/>
                <a:gd name="T83" fmla="*/ 309 h 1148"/>
                <a:gd name="T84" fmla="*/ 414 w 1014"/>
                <a:gd name="T85" fmla="*/ 338 h 1148"/>
                <a:gd name="T86" fmla="*/ 564 w 1014"/>
                <a:gd name="T87" fmla="*/ 338 h 1148"/>
                <a:gd name="T88" fmla="*/ 537 w 1014"/>
                <a:gd name="T89" fmla="*/ 352 h 1148"/>
                <a:gd name="T90" fmla="*/ 544 w 1014"/>
                <a:gd name="T91" fmla="*/ 322 h 1148"/>
                <a:gd name="T92" fmla="*/ 571 w 1014"/>
                <a:gd name="T93" fmla="*/ 309 h 1148"/>
                <a:gd name="T94" fmla="*/ 564 w 1014"/>
                <a:gd name="T95" fmla="*/ 338 h 1148"/>
                <a:gd name="T96" fmla="*/ 518 w 1014"/>
                <a:gd name="T97" fmla="*/ 325 h 1148"/>
                <a:gd name="T98" fmla="*/ 474 w 1014"/>
                <a:gd name="T99" fmla="*/ 288 h 1148"/>
                <a:gd name="T100" fmla="*/ 551 w 1014"/>
                <a:gd name="T101" fmla="*/ 224 h 1148"/>
                <a:gd name="T102" fmla="*/ 584 w 1014"/>
                <a:gd name="T103" fmla="*/ 282 h 1148"/>
                <a:gd name="T104" fmla="*/ 518 w 1014"/>
                <a:gd name="T105" fmla="*/ 325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4" h="1148">
                  <a:moveTo>
                    <a:pt x="1003" y="496"/>
                  </a:moveTo>
                  <a:lnTo>
                    <a:pt x="527" y="12"/>
                  </a:lnTo>
                  <a:cubicBezTo>
                    <a:pt x="516" y="0"/>
                    <a:pt x="495" y="0"/>
                    <a:pt x="484" y="12"/>
                  </a:cubicBezTo>
                  <a:lnTo>
                    <a:pt x="9" y="496"/>
                  </a:lnTo>
                  <a:cubicBezTo>
                    <a:pt x="5" y="499"/>
                    <a:pt x="3" y="503"/>
                    <a:pt x="2" y="507"/>
                  </a:cubicBezTo>
                  <a:lnTo>
                    <a:pt x="1" y="507"/>
                  </a:lnTo>
                  <a:lnTo>
                    <a:pt x="1" y="509"/>
                  </a:lnTo>
                  <a:cubicBezTo>
                    <a:pt x="0" y="514"/>
                    <a:pt x="0" y="520"/>
                    <a:pt x="1" y="526"/>
                  </a:cubicBezTo>
                  <a:lnTo>
                    <a:pt x="1" y="1148"/>
                  </a:lnTo>
                  <a:lnTo>
                    <a:pt x="1008" y="1148"/>
                  </a:lnTo>
                  <a:lnTo>
                    <a:pt x="1008" y="531"/>
                  </a:lnTo>
                  <a:cubicBezTo>
                    <a:pt x="1014" y="519"/>
                    <a:pt x="1012" y="505"/>
                    <a:pt x="1003" y="496"/>
                  </a:cubicBezTo>
                  <a:close/>
                  <a:moveTo>
                    <a:pt x="506" y="77"/>
                  </a:moveTo>
                  <a:lnTo>
                    <a:pt x="928" y="507"/>
                  </a:lnTo>
                  <a:lnTo>
                    <a:pt x="83" y="507"/>
                  </a:lnTo>
                  <a:lnTo>
                    <a:pt x="506" y="77"/>
                  </a:lnTo>
                  <a:close/>
                  <a:moveTo>
                    <a:pt x="947" y="1087"/>
                  </a:moveTo>
                  <a:lnTo>
                    <a:pt x="62" y="1087"/>
                  </a:lnTo>
                  <a:lnTo>
                    <a:pt x="62" y="892"/>
                  </a:lnTo>
                  <a:lnTo>
                    <a:pt x="947" y="892"/>
                  </a:lnTo>
                  <a:lnTo>
                    <a:pt x="947" y="1087"/>
                  </a:lnTo>
                  <a:close/>
                  <a:moveTo>
                    <a:pt x="947" y="770"/>
                  </a:moveTo>
                  <a:lnTo>
                    <a:pt x="62" y="770"/>
                  </a:lnTo>
                  <a:lnTo>
                    <a:pt x="62" y="568"/>
                  </a:lnTo>
                  <a:lnTo>
                    <a:pt x="947" y="568"/>
                  </a:lnTo>
                  <a:lnTo>
                    <a:pt x="947" y="770"/>
                  </a:lnTo>
                  <a:close/>
                  <a:moveTo>
                    <a:pt x="593" y="282"/>
                  </a:moveTo>
                  <a:cubicBezTo>
                    <a:pt x="559" y="211"/>
                    <a:pt x="510" y="147"/>
                    <a:pt x="509" y="147"/>
                  </a:cubicBezTo>
                  <a:lnTo>
                    <a:pt x="502" y="152"/>
                  </a:lnTo>
                  <a:cubicBezTo>
                    <a:pt x="503" y="152"/>
                    <a:pt x="522" y="178"/>
                    <a:pt x="545" y="214"/>
                  </a:cubicBezTo>
                  <a:cubicBezTo>
                    <a:pt x="514" y="213"/>
                    <a:pt x="483" y="256"/>
                    <a:pt x="466" y="285"/>
                  </a:cubicBezTo>
                  <a:cubicBezTo>
                    <a:pt x="458" y="283"/>
                    <a:pt x="451" y="282"/>
                    <a:pt x="443" y="282"/>
                  </a:cubicBezTo>
                  <a:cubicBezTo>
                    <a:pt x="395" y="282"/>
                    <a:pt x="356" y="321"/>
                    <a:pt x="356" y="369"/>
                  </a:cubicBezTo>
                  <a:cubicBezTo>
                    <a:pt x="356" y="417"/>
                    <a:pt x="395" y="456"/>
                    <a:pt x="443" y="456"/>
                  </a:cubicBezTo>
                  <a:cubicBezTo>
                    <a:pt x="475" y="456"/>
                    <a:pt x="503" y="438"/>
                    <a:pt x="518" y="413"/>
                  </a:cubicBezTo>
                  <a:cubicBezTo>
                    <a:pt x="533" y="438"/>
                    <a:pt x="561" y="456"/>
                    <a:pt x="593" y="456"/>
                  </a:cubicBezTo>
                  <a:cubicBezTo>
                    <a:pt x="641" y="456"/>
                    <a:pt x="680" y="417"/>
                    <a:pt x="680" y="369"/>
                  </a:cubicBezTo>
                  <a:cubicBezTo>
                    <a:pt x="680" y="321"/>
                    <a:pt x="641" y="282"/>
                    <a:pt x="593" y="282"/>
                  </a:cubicBezTo>
                  <a:close/>
                  <a:moveTo>
                    <a:pt x="414" y="338"/>
                  </a:moveTo>
                  <a:cubicBezTo>
                    <a:pt x="405" y="350"/>
                    <a:pt x="393" y="356"/>
                    <a:pt x="387" y="352"/>
                  </a:cubicBezTo>
                  <a:cubicBezTo>
                    <a:pt x="382" y="347"/>
                    <a:pt x="384" y="334"/>
                    <a:pt x="394" y="322"/>
                  </a:cubicBezTo>
                  <a:cubicBezTo>
                    <a:pt x="403" y="310"/>
                    <a:pt x="415" y="304"/>
                    <a:pt x="421" y="309"/>
                  </a:cubicBezTo>
                  <a:cubicBezTo>
                    <a:pt x="426" y="313"/>
                    <a:pt x="423" y="326"/>
                    <a:pt x="414" y="338"/>
                  </a:cubicBezTo>
                  <a:close/>
                  <a:moveTo>
                    <a:pt x="564" y="338"/>
                  </a:moveTo>
                  <a:cubicBezTo>
                    <a:pt x="555" y="350"/>
                    <a:pt x="543" y="356"/>
                    <a:pt x="537" y="352"/>
                  </a:cubicBezTo>
                  <a:cubicBezTo>
                    <a:pt x="532" y="347"/>
                    <a:pt x="535" y="334"/>
                    <a:pt x="544" y="322"/>
                  </a:cubicBezTo>
                  <a:cubicBezTo>
                    <a:pt x="553" y="310"/>
                    <a:pt x="565" y="304"/>
                    <a:pt x="571" y="309"/>
                  </a:cubicBezTo>
                  <a:cubicBezTo>
                    <a:pt x="576" y="313"/>
                    <a:pt x="574" y="326"/>
                    <a:pt x="564" y="338"/>
                  </a:cubicBezTo>
                  <a:close/>
                  <a:moveTo>
                    <a:pt x="518" y="325"/>
                  </a:moveTo>
                  <a:cubicBezTo>
                    <a:pt x="508" y="308"/>
                    <a:pt x="493" y="295"/>
                    <a:pt x="474" y="288"/>
                  </a:cubicBezTo>
                  <a:cubicBezTo>
                    <a:pt x="494" y="256"/>
                    <a:pt x="525" y="216"/>
                    <a:pt x="551" y="224"/>
                  </a:cubicBezTo>
                  <a:cubicBezTo>
                    <a:pt x="562" y="242"/>
                    <a:pt x="574" y="262"/>
                    <a:pt x="584" y="282"/>
                  </a:cubicBezTo>
                  <a:cubicBezTo>
                    <a:pt x="555" y="285"/>
                    <a:pt x="531" y="302"/>
                    <a:pt x="518" y="325"/>
                  </a:cubicBezTo>
                  <a:close/>
                </a:path>
              </a:pathLst>
            </a:custGeom>
            <a:solidFill>
              <a:schemeClr val="bg1"/>
            </a:solidFill>
            <a:ln>
              <a:noFill/>
            </a:ln>
          </p:spPr>
        </p:sp>
      </p:grpSp>
      <p:sp>
        <p:nvSpPr>
          <p:cNvPr id="32" name="文本框 31"/>
          <p:cNvSpPr txBox="1"/>
          <p:nvPr/>
        </p:nvSpPr>
        <p:spPr>
          <a:xfrm>
            <a:off x="8282940" y="3997325"/>
            <a:ext cx="159512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3" name="文本框 32"/>
          <p:cNvSpPr txBox="1"/>
          <p:nvPr/>
        </p:nvSpPr>
        <p:spPr>
          <a:xfrm>
            <a:off x="8282940" y="4365625"/>
            <a:ext cx="2868930"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ppt_y</p:attrName>
                                        </p:attrNameLst>
                                      </p:cBhvr>
                                      <p:tavLst>
                                        <p:tav tm="0">
                                          <p:val>
                                            <p:strVal val="#ppt_y+#ppt_h*1.125000"/>
                                          </p:val>
                                        </p:tav>
                                        <p:tav tm="100000">
                                          <p:val>
                                            <p:strVal val="#ppt_y"/>
                                          </p:val>
                                        </p:tav>
                                      </p:tavLst>
                                    </p:anim>
                                    <p:animEffect transition="in" filter="wipe(up)">
                                      <p:cBhvr>
                                        <p:cTn id="23" dur="500"/>
                                        <p:tgtEl>
                                          <p:spTgt spid="16"/>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p:tgtEl>
                                          <p:spTgt spid="5"/>
                                        </p:tgtEl>
                                        <p:attrNameLst>
                                          <p:attrName>ppt_y</p:attrName>
                                        </p:attrNameLst>
                                      </p:cBhvr>
                                      <p:tavLst>
                                        <p:tav tm="0">
                                          <p:val>
                                            <p:strVal val="#ppt_y+#ppt_h*1.125000"/>
                                          </p:val>
                                        </p:tav>
                                        <p:tav tm="100000">
                                          <p:val>
                                            <p:strVal val="#ppt_y"/>
                                          </p:val>
                                        </p:tav>
                                      </p:tavLst>
                                    </p:anim>
                                    <p:animEffect transition="in" filter="wipe(up)">
                                      <p:cBhvr>
                                        <p:cTn id="33" dur="500"/>
                                        <p:tgtEl>
                                          <p:spTgt spid="5"/>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p:tgtEl>
                                          <p:spTgt spid="21"/>
                                        </p:tgtEl>
                                        <p:attrNameLst>
                                          <p:attrName>ppt_y</p:attrName>
                                        </p:attrNameLst>
                                      </p:cBhvr>
                                      <p:tavLst>
                                        <p:tav tm="0">
                                          <p:val>
                                            <p:strVal val="#ppt_y+#ppt_h*1.125000"/>
                                          </p:val>
                                        </p:tav>
                                        <p:tav tm="100000">
                                          <p:val>
                                            <p:strVal val="#ppt_y"/>
                                          </p:val>
                                        </p:tav>
                                      </p:tavLst>
                                    </p:anim>
                                    <p:animEffect transition="in" filter="wipe(up)">
                                      <p:cBhvr>
                                        <p:cTn id="38" dur="500"/>
                                        <p:tgtEl>
                                          <p:spTgt spid="21"/>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p:tgtEl>
                                          <p:spTgt spid="25"/>
                                        </p:tgtEl>
                                        <p:attrNameLst>
                                          <p:attrName>ppt_y</p:attrName>
                                        </p:attrNameLst>
                                      </p:cBhvr>
                                      <p:tavLst>
                                        <p:tav tm="0">
                                          <p:val>
                                            <p:strVal val="#ppt_y+#ppt_h*1.125000"/>
                                          </p:val>
                                        </p:tav>
                                        <p:tav tm="100000">
                                          <p:val>
                                            <p:strVal val="#ppt_y"/>
                                          </p:val>
                                        </p:tav>
                                      </p:tavLst>
                                    </p:anim>
                                    <p:animEffect transition="in" filter="wipe(up)">
                                      <p:cBhvr>
                                        <p:cTn id="48" dur="500"/>
                                        <p:tgtEl>
                                          <p:spTgt spid="25"/>
                                        </p:tgtEl>
                                      </p:cBhvr>
                                    </p:animEffect>
                                  </p:childTnLst>
                                </p:cTn>
                              </p:par>
                            </p:childTnLst>
                          </p:cTn>
                        </p:par>
                        <p:par>
                          <p:cTn id="49" fill="hold">
                            <p:stCondLst>
                              <p:cond delay="4500"/>
                            </p:stCondLst>
                            <p:childTnLst>
                              <p:par>
                                <p:cTn id="50" presetID="12" presetClass="entr" presetSubtype="4"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childTnLst>
                          </p:cTn>
                        </p:par>
                        <p:par>
                          <p:cTn id="54" fill="hold">
                            <p:stCondLst>
                              <p:cond delay="5000"/>
                            </p:stCondLst>
                            <p:childTnLst>
                              <p:par>
                                <p:cTn id="55" presetID="12" presetClass="entr" presetSubtype="4"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p:tgtEl>
                                          <p:spTgt spid="29"/>
                                        </p:tgtEl>
                                        <p:attrNameLst>
                                          <p:attrName>ppt_y</p:attrName>
                                        </p:attrNameLst>
                                      </p:cBhvr>
                                      <p:tavLst>
                                        <p:tav tm="0">
                                          <p:val>
                                            <p:strVal val="#ppt_y+#ppt_h*1.125000"/>
                                          </p:val>
                                        </p:tav>
                                        <p:tav tm="100000">
                                          <p:val>
                                            <p:strVal val="#ppt_y"/>
                                          </p:val>
                                        </p:tav>
                                      </p:tavLst>
                                    </p:anim>
                                    <p:animEffect transition="in" filter="wipe(up)">
                                      <p:cBhvr>
                                        <p:cTn id="58" dur="500"/>
                                        <p:tgtEl>
                                          <p:spTgt spid="29"/>
                                        </p:tgtEl>
                                      </p:cBhvr>
                                    </p:animEffect>
                                  </p:childTnLst>
                                </p:cTn>
                              </p:par>
                            </p:childTnLst>
                          </p:cTn>
                        </p:par>
                        <p:par>
                          <p:cTn id="59" fill="hold">
                            <p:stCondLst>
                              <p:cond delay="5500"/>
                            </p:stCondLst>
                            <p:childTnLst>
                              <p:par>
                                <p:cTn id="60" presetID="12" presetClass="entr" presetSubtype="4"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ppt_y</p:attrName>
                                        </p:attrNameLst>
                                      </p:cBhvr>
                                      <p:tavLst>
                                        <p:tav tm="0">
                                          <p:val>
                                            <p:strVal val="#ppt_y+#ppt_h*1.125000"/>
                                          </p:val>
                                        </p:tav>
                                        <p:tav tm="100000">
                                          <p:val>
                                            <p:strVal val="#ppt_y"/>
                                          </p:val>
                                        </p:tav>
                                      </p:tavLst>
                                    </p:anim>
                                    <p:animEffect transition="in" filter="wipe(up)">
                                      <p:cBhvr>
                                        <p:cTn id="63" dur="500"/>
                                        <p:tgtEl>
                                          <p:spTgt spid="32"/>
                                        </p:tgtEl>
                                      </p:cBhvr>
                                    </p:animEffect>
                                  </p:childTnLst>
                                </p:cTn>
                              </p:par>
                            </p:childTnLst>
                          </p:cTn>
                        </p:par>
                        <p:par>
                          <p:cTn id="64" fill="hold">
                            <p:stCondLst>
                              <p:cond delay="6000"/>
                            </p:stCondLst>
                            <p:childTnLst>
                              <p:par>
                                <p:cTn id="65" presetID="1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p:tgtEl>
                                          <p:spTgt spid="33"/>
                                        </p:tgtEl>
                                        <p:attrNameLst>
                                          <p:attrName>ppt_y</p:attrName>
                                        </p:attrNameLst>
                                      </p:cBhvr>
                                      <p:tavLst>
                                        <p:tav tm="0">
                                          <p:val>
                                            <p:strVal val="#ppt_y+#ppt_h*1.125000"/>
                                          </p:val>
                                        </p:tav>
                                        <p:tav tm="100000">
                                          <p:val>
                                            <p:strVal val="#ppt_y"/>
                                          </p:val>
                                        </p:tav>
                                      </p:tavLst>
                                    </p:anim>
                                    <p:animEffect transition="in" filter="wipe(up)">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6" grpId="0"/>
      <p:bldP spid="17" grpId="0"/>
      <p:bldP spid="24" grpId="0"/>
      <p:bldP spid="25" grpId="0"/>
      <p:bldP spid="32" grpId="0"/>
      <p:bldP spid="33" grpId="0"/>
      <p:bldP spid="16" grpId="1"/>
      <p:bldP spid="17" grpId="1"/>
      <p:bldP spid="24" grpId="1"/>
      <p:bldP spid="25" grpId="1"/>
      <p:bldP spid="32" grpId="1"/>
      <p:bldP spid="3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长期战略目标</a:t>
            </a:r>
            <a:endParaRPr lang="zh-CN" altLang="en-US" sz="2400" b="1" u="sng">
              <a:solidFill>
                <a:srgbClr val="F84954"/>
              </a:solidFill>
              <a:latin typeface="汉仪正圆-55W" panose="00020600040101010101" charset="-122"/>
              <a:ea typeface="汉仪正圆-55W" panose="00020600040101010101" charset="-122"/>
            </a:endParaRPr>
          </a:p>
        </p:txBody>
      </p:sp>
      <p:grpSp>
        <p:nvGrpSpPr>
          <p:cNvPr id="11" name="组合 10"/>
          <p:cNvGrpSpPr/>
          <p:nvPr/>
        </p:nvGrpSpPr>
        <p:grpSpPr>
          <a:xfrm>
            <a:off x="1202055" y="1914525"/>
            <a:ext cx="2242820" cy="3714750"/>
            <a:chOff x="1818" y="3065"/>
            <a:chExt cx="3532" cy="5850"/>
          </a:xfrm>
        </p:grpSpPr>
        <p:sp>
          <p:nvSpPr>
            <p:cNvPr id="3" name="平行四边形 2"/>
            <p:cNvSpPr/>
            <p:nvPr/>
          </p:nvSpPr>
          <p:spPr>
            <a:xfrm>
              <a:off x="1922" y="4625"/>
              <a:ext cx="3326" cy="675"/>
            </a:xfrm>
            <a:prstGeom prst="parallelogram">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grpSp>
          <p:nvGrpSpPr>
            <p:cNvPr id="4" name="组合 10"/>
            <p:cNvGrpSpPr/>
            <p:nvPr/>
          </p:nvGrpSpPr>
          <p:grpSpPr>
            <a:xfrm>
              <a:off x="3073" y="5633"/>
              <a:ext cx="1024" cy="1024"/>
              <a:chOff x="3414" y="3020"/>
              <a:chExt cx="1024" cy="1024"/>
            </a:xfrm>
          </p:grpSpPr>
          <p:sp>
            <p:nvSpPr>
              <p:cNvPr id="5" name="椭圆 4"/>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iconfont-10935-5210275"/>
              <p:cNvSpPr>
                <a:spLocks noChangeAspect="1"/>
              </p:cNvSpPr>
              <p:nvPr/>
            </p:nvSpPr>
            <p:spPr bwMode="auto">
              <a:xfrm>
                <a:off x="3667" y="3257"/>
                <a:ext cx="511" cy="548"/>
              </a:xfrm>
              <a:custGeom>
                <a:avLst/>
                <a:gdLst>
                  <a:gd name="connsiteX0" fmla="*/ 328912 w 566498"/>
                  <a:gd name="connsiteY0" fmla="*/ 383889 h 606735"/>
                  <a:gd name="connsiteX1" fmla="*/ 351437 w 566498"/>
                  <a:gd name="connsiteY1" fmla="*/ 416503 h 606735"/>
                  <a:gd name="connsiteX2" fmla="*/ 343068 w 566498"/>
                  <a:gd name="connsiteY2" fmla="*/ 425123 h 606735"/>
                  <a:gd name="connsiteX3" fmla="*/ 331850 w 566498"/>
                  <a:gd name="connsiteY3" fmla="*/ 471688 h 606735"/>
                  <a:gd name="connsiteX4" fmla="*/ 292320 w 566498"/>
                  <a:gd name="connsiteY4" fmla="*/ 474354 h 606735"/>
                  <a:gd name="connsiteX5" fmla="*/ 310571 w 566498"/>
                  <a:gd name="connsiteY5" fmla="*/ 402551 h 606735"/>
                  <a:gd name="connsiteX6" fmla="*/ 328912 w 566498"/>
                  <a:gd name="connsiteY6" fmla="*/ 383889 h 606735"/>
                  <a:gd name="connsiteX7" fmla="*/ 328409 w 566498"/>
                  <a:gd name="connsiteY7" fmla="*/ 370160 h 606735"/>
                  <a:gd name="connsiteX8" fmla="*/ 296815 w 566498"/>
                  <a:gd name="connsiteY8" fmla="*/ 382157 h 606735"/>
                  <a:gd name="connsiteX9" fmla="*/ 276791 w 566498"/>
                  <a:gd name="connsiteY9" fmla="*/ 485337 h 606735"/>
                  <a:gd name="connsiteX10" fmla="*/ 398183 w 566498"/>
                  <a:gd name="connsiteY10" fmla="*/ 567098 h 606735"/>
                  <a:gd name="connsiteX11" fmla="*/ 519576 w 566498"/>
                  <a:gd name="connsiteY11" fmla="*/ 485337 h 606735"/>
                  <a:gd name="connsiteX12" fmla="*/ 499551 w 566498"/>
                  <a:gd name="connsiteY12" fmla="*/ 382157 h 606735"/>
                  <a:gd name="connsiteX13" fmla="*/ 440724 w 566498"/>
                  <a:gd name="connsiteY13" fmla="*/ 373270 h 606735"/>
                  <a:gd name="connsiteX14" fmla="*/ 398183 w 566498"/>
                  <a:gd name="connsiteY14" fmla="*/ 377625 h 606735"/>
                  <a:gd name="connsiteX15" fmla="*/ 355643 w 566498"/>
                  <a:gd name="connsiteY15" fmla="*/ 373270 h 606735"/>
                  <a:gd name="connsiteX16" fmla="*/ 328409 w 566498"/>
                  <a:gd name="connsiteY16" fmla="*/ 370160 h 606735"/>
                  <a:gd name="connsiteX17" fmla="*/ 100351 w 566498"/>
                  <a:gd name="connsiteY17" fmla="*/ 344373 h 606735"/>
                  <a:gd name="connsiteX18" fmla="*/ 122876 w 566498"/>
                  <a:gd name="connsiteY18" fmla="*/ 376904 h 606735"/>
                  <a:gd name="connsiteX19" fmla="*/ 114507 w 566498"/>
                  <a:gd name="connsiteY19" fmla="*/ 385615 h 606735"/>
                  <a:gd name="connsiteX20" fmla="*/ 103289 w 566498"/>
                  <a:gd name="connsiteY20" fmla="*/ 432101 h 606735"/>
                  <a:gd name="connsiteX21" fmla="*/ 63759 w 566498"/>
                  <a:gd name="connsiteY21" fmla="*/ 434767 h 606735"/>
                  <a:gd name="connsiteX22" fmla="*/ 82010 w 566498"/>
                  <a:gd name="connsiteY22" fmla="*/ 362950 h 606735"/>
                  <a:gd name="connsiteX23" fmla="*/ 100351 w 566498"/>
                  <a:gd name="connsiteY23" fmla="*/ 344373 h 606735"/>
                  <a:gd name="connsiteX24" fmla="*/ 121201 w 566498"/>
                  <a:gd name="connsiteY24" fmla="*/ 324580 h 606735"/>
                  <a:gd name="connsiteX25" fmla="*/ 93011 w 566498"/>
                  <a:gd name="connsiteY25" fmla="*/ 326968 h 606735"/>
                  <a:gd name="connsiteX26" fmla="*/ 39613 w 566498"/>
                  <a:gd name="connsiteY26" fmla="*/ 417528 h 606735"/>
                  <a:gd name="connsiteX27" fmla="*/ 126563 w 566498"/>
                  <a:gd name="connsiteY27" fmla="*/ 535194 h 606735"/>
                  <a:gd name="connsiteX28" fmla="*/ 202033 w 566498"/>
                  <a:gd name="connsiteY28" fmla="*/ 540082 h 606735"/>
                  <a:gd name="connsiteX29" fmla="*/ 248045 w 566498"/>
                  <a:gd name="connsiteY29" fmla="*/ 518042 h 606735"/>
                  <a:gd name="connsiteX30" fmla="*/ 239590 w 566498"/>
                  <a:gd name="connsiteY30" fmla="*/ 498934 h 606735"/>
                  <a:gd name="connsiteX31" fmla="*/ 253296 w 566498"/>
                  <a:gd name="connsiteY31" fmla="*/ 371226 h 606735"/>
                  <a:gd name="connsiteX32" fmla="*/ 231580 w 566498"/>
                  <a:gd name="connsiteY32" fmla="*/ 366694 h 606735"/>
                  <a:gd name="connsiteX33" fmla="*/ 190018 w 566498"/>
                  <a:gd name="connsiteY33" fmla="*/ 356562 h 606735"/>
                  <a:gd name="connsiteX34" fmla="*/ 151394 w 566498"/>
                  <a:gd name="connsiteY34" fmla="*/ 338255 h 606735"/>
                  <a:gd name="connsiteX35" fmla="*/ 121201 w 566498"/>
                  <a:gd name="connsiteY35" fmla="*/ 324580 h 606735"/>
                  <a:gd name="connsiteX36" fmla="*/ 286136 w 566498"/>
                  <a:gd name="connsiteY36" fmla="*/ 129319 h 606735"/>
                  <a:gd name="connsiteX37" fmla="*/ 262017 w 566498"/>
                  <a:gd name="connsiteY37" fmla="*/ 277378 h 606735"/>
                  <a:gd name="connsiteX38" fmla="*/ 232737 w 566498"/>
                  <a:gd name="connsiteY38" fmla="*/ 326613 h 606735"/>
                  <a:gd name="connsiteX39" fmla="*/ 238611 w 566498"/>
                  <a:gd name="connsiteY39" fmla="*/ 327679 h 606735"/>
                  <a:gd name="connsiteX40" fmla="*/ 285513 w 566498"/>
                  <a:gd name="connsiteY40" fmla="*/ 341810 h 606735"/>
                  <a:gd name="connsiteX41" fmla="*/ 362050 w 566498"/>
                  <a:gd name="connsiteY41" fmla="*/ 334167 h 606735"/>
                  <a:gd name="connsiteX42" fmla="*/ 377714 w 566498"/>
                  <a:gd name="connsiteY42" fmla="*/ 336566 h 606735"/>
                  <a:gd name="connsiteX43" fmla="*/ 350570 w 566498"/>
                  <a:gd name="connsiteY43" fmla="*/ 221834 h 606735"/>
                  <a:gd name="connsiteX44" fmla="*/ 289428 w 566498"/>
                  <a:gd name="connsiteY44" fmla="*/ 132518 h 606735"/>
                  <a:gd name="connsiteX45" fmla="*/ 286136 w 566498"/>
                  <a:gd name="connsiteY45" fmla="*/ 129319 h 606735"/>
                  <a:gd name="connsiteX46" fmla="*/ 323526 w 566498"/>
                  <a:gd name="connsiteY46" fmla="*/ 41303 h 606735"/>
                  <a:gd name="connsiteX47" fmla="*/ 283021 w 566498"/>
                  <a:gd name="connsiteY47" fmla="*/ 67642 h 606735"/>
                  <a:gd name="connsiteX48" fmla="*/ 372107 w 566498"/>
                  <a:gd name="connsiteY48" fmla="*/ 43558 h 606735"/>
                  <a:gd name="connsiteX49" fmla="*/ 323526 w 566498"/>
                  <a:gd name="connsiteY49" fmla="*/ 41303 h 606735"/>
                  <a:gd name="connsiteX50" fmla="*/ 331524 w 566498"/>
                  <a:gd name="connsiteY50" fmla="*/ 367 h 606735"/>
                  <a:gd name="connsiteX51" fmla="*/ 410109 w 566498"/>
                  <a:gd name="connsiteY51" fmla="*/ 13164 h 606735"/>
                  <a:gd name="connsiteX52" fmla="*/ 414737 w 566498"/>
                  <a:gd name="connsiteY52" fmla="*/ 14675 h 606735"/>
                  <a:gd name="connsiteX53" fmla="*/ 444195 w 566498"/>
                  <a:gd name="connsiteY53" fmla="*/ 24006 h 606735"/>
                  <a:gd name="connsiteX54" fmla="*/ 423459 w 566498"/>
                  <a:gd name="connsiteY54" fmla="*/ 46846 h 606735"/>
                  <a:gd name="connsiteX55" fmla="*/ 420255 w 566498"/>
                  <a:gd name="connsiteY55" fmla="*/ 50490 h 606735"/>
                  <a:gd name="connsiteX56" fmla="*/ 358935 w 566498"/>
                  <a:gd name="connsiteY56" fmla="*/ 101235 h 606735"/>
                  <a:gd name="connsiteX57" fmla="*/ 324582 w 566498"/>
                  <a:gd name="connsiteY57" fmla="*/ 111989 h 606735"/>
                  <a:gd name="connsiteX58" fmla="*/ 386258 w 566498"/>
                  <a:gd name="connsiteY58" fmla="*/ 204593 h 606735"/>
                  <a:gd name="connsiteX59" fmla="*/ 417496 w 566498"/>
                  <a:gd name="connsiteY59" fmla="*/ 336744 h 606735"/>
                  <a:gd name="connsiteX60" fmla="*/ 434316 w 566498"/>
                  <a:gd name="connsiteY60" fmla="*/ 334167 h 606735"/>
                  <a:gd name="connsiteX61" fmla="*/ 525094 w 566498"/>
                  <a:gd name="connsiteY61" fmla="*/ 351941 h 606735"/>
                  <a:gd name="connsiteX62" fmla="*/ 556777 w 566498"/>
                  <a:gd name="connsiteY62" fmla="*/ 498934 h 606735"/>
                  <a:gd name="connsiteX63" fmla="*/ 500174 w 566498"/>
                  <a:gd name="connsiteY63" fmla="*/ 574475 h 606735"/>
                  <a:gd name="connsiteX64" fmla="*/ 398183 w 566498"/>
                  <a:gd name="connsiteY64" fmla="*/ 606735 h 606735"/>
                  <a:gd name="connsiteX65" fmla="*/ 296192 w 566498"/>
                  <a:gd name="connsiteY65" fmla="*/ 574475 h 606735"/>
                  <a:gd name="connsiteX66" fmla="*/ 270472 w 566498"/>
                  <a:gd name="connsiteY66" fmla="*/ 550835 h 606735"/>
                  <a:gd name="connsiteX67" fmla="*/ 173376 w 566498"/>
                  <a:gd name="connsiteY67" fmla="*/ 583006 h 606735"/>
                  <a:gd name="connsiteX68" fmla="*/ 113392 w 566498"/>
                  <a:gd name="connsiteY68" fmla="*/ 572520 h 606735"/>
                  <a:gd name="connsiteX69" fmla="*/ 28043 w 566498"/>
                  <a:gd name="connsiteY69" fmla="*/ 508088 h 606735"/>
                  <a:gd name="connsiteX70" fmla="*/ 9 w 566498"/>
                  <a:gd name="connsiteY70" fmla="*/ 417972 h 606735"/>
                  <a:gd name="connsiteX71" fmla="*/ 79039 w 566498"/>
                  <a:gd name="connsiteY71" fmla="*/ 289998 h 606735"/>
                  <a:gd name="connsiteX72" fmla="*/ 170528 w 566498"/>
                  <a:gd name="connsiteY72" fmla="*/ 303595 h 606735"/>
                  <a:gd name="connsiteX73" fmla="*/ 191620 w 566498"/>
                  <a:gd name="connsiteY73" fmla="*/ 314526 h 606735"/>
                  <a:gd name="connsiteX74" fmla="*/ 226774 w 566498"/>
                  <a:gd name="connsiteY74" fmla="*/ 259160 h 606735"/>
                  <a:gd name="connsiteX75" fmla="*/ 239323 w 566498"/>
                  <a:gd name="connsiteY75" fmla="*/ 90749 h 606735"/>
                  <a:gd name="connsiteX76" fmla="*/ 199007 w 566498"/>
                  <a:gd name="connsiteY76" fmla="*/ 67642 h 606735"/>
                  <a:gd name="connsiteX77" fmla="*/ 214048 w 566498"/>
                  <a:gd name="connsiteY77" fmla="*/ 31116 h 606735"/>
                  <a:gd name="connsiteX78" fmla="*/ 247778 w 566498"/>
                  <a:gd name="connsiteY78" fmla="*/ 48979 h 606735"/>
                  <a:gd name="connsiteX79" fmla="*/ 331524 w 566498"/>
                  <a:gd name="connsiteY79" fmla="*/ 36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6498" h="606735">
                    <a:moveTo>
                      <a:pt x="328912" y="383889"/>
                    </a:moveTo>
                    <a:lnTo>
                      <a:pt x="351437" y="416503"/>
                    </a:lnTo>
                    <a:cubicBezTo>
                      <a:pt x="348588" y="418458"/>
                      <a:pt x="345561" y="421568"/>
                      <a:pt x="343068" y="425123"/>
                    </a:cubicBezTo>
                    <a:cubicBezTo>
                      <a:pt x="334877" y="436853"/>
                      <a:pt x="330693" y="454270"/>
                      <a:pt x="331850" y="471688"/>
                    </a:cubicBezTo>
                    <a:lnTo>
                      <a:pt x="292320" y="474354"/>
                    </a:lnTo>
                    <a:cubicBezTo>
                      <a:pt x="290539" y="447783"/>
                      <a:pt x="297127" y="421657"/>
                      <a:pt x="310571" y="402551"/>
                    </a:cubicBezTo>
                    <a:cubicBezTo>
                      <a:pt x="314222" y="397308"/>
                      <a:pt x="320365" y="389843"/>
                      <a:pt x="328912" y="383889"/>
                    </a:cubicBezTo>
                    <a:close/>
                    <a:moveTo>
                      <a:pt x="328409" y="370160"/>
                    </a:moveTo>
                    <a:cubicBezTo>
                      <a:pt x="316662" y="370160"/>
                      <a:pt x="307406" y="373181"/>
                      <a:pt x="296815" y="382157"/>
                    </a:cubicBezTo>
                    <a:cubicBezTo>
                      <a:pt x="270027" y="404820"/>
                      <a:pt x="262106" y="445345"/>
                      <a:pt x="276791" y="485337"/>
                    </a:cubicBezTo>
                    <a:cubicBezTo>
                      <a:pt x="291297" y="524885"/>
                      <a:pt x="330812" y="567098"/>
                      <a:pt x="398183" y="567098"/>
                    </a:cubicBezTo>
                    <a:cubicBezTo>
                      <a:pt x="465554" y="567098"/>
                      <a:pt x="505069" y="524885"/>
                      <a:pt x="519576" y="485337"/>
                    </a:cubicBezTo>
                    <a:cubicBezTo>
                      <a:pt x="534260" y="445345"/>
                      <a:pt x="526340" y="404820"/>
                      <a:pt x="499551" y="382157"/>
                    </a:cubicBezTo>
                    <a:cubicBezTo>
                      <a:pt x="481930" y="367316"/>
                      <a:pt x="468046" y="368738"/>
                      <a:pt x="440724" y="373270"/>
                    </a:cubicBezTo>
                    <a:cubicBezTo>
                      <a:pt x="428264" y="375314"/>
                      <a:pt x="414114" y="377625"/>
                      <a:pt x="398183" y="377625"/>
                    </a:cubicBezTo>
                    <a:cubicBezTo>
                      <a:pt x="382253" y="377625"/>
                      <a:pt x="368102" y="375314"/>
                      <a:pt x="355643" y="373270"/>
                    </a:cubicBezTo>
                    <a:cubicBezTo>
                      <a:pt x="344785" y="371493"/>
                      <a:pt x="336063" y="370160"/>
                      <a:pt x="328409" y="370160"/>
                    </a:cubicBezTo>
                    <a:close/>
                    <a:moveTo>
                      <a:pt x="100351" y="344373"/>
                    </a:moveTo>
                    <a:lnTo>
                      <a:pt x="122876" y="376904"/>
                    </a:lnTo>
                    <a:cubicBezTo>
                      <a:pt x="120027" y="378860"/>
                      <a:pt x="117089" y="381971"/>
                      <a:pt x="114507" y="385615"/>
                    </a:cubicBezTo>
                    <a:cubicBezTo>
                      <a:pt x="106316" y="397258"/>
                      <a:pt x="102132" y="414679"/>
                      <a:pt x="103289" y="432101"/>
                    </a:cubicBezTo>
                    <a:lnTo>
                      <a:pt x="63759" y="434767"/>
                    </a:lnTo>
                    <a:cubicBezTo>
                      <a:pt x="61978" y="408280"/>
                      <a:pt x="68655" y="382059"/>
                      <a:pt x="82010" y="362950"/>
                    </a:cubicBezTo>
                    <a:cubicBezTo>
                      <a:pt x="85661" y="357705"/>
                      <a:pt x="91804" y="350239"/>
                      <a:pt x="100351" y="344373"/>
                    </a:cubicBezTo>
                    <a:close/>
                    <a:moveTo>
                      <a:pt x="121201" y="324580"/>
                    </a:moveTo>
                    <a:cubicBezTo>
                      <a:pt x="112324" y="322413"/>
                      <a:pt x="103780" y="322924"/>
                      <a:pt x="93011" y="326968"/>
                    </a:cubicBezTo>
                    <a:cubicBezTo>
                      <a:pt x="60171" y="339410"/>
                      <a:pt x="39168" y="374959"/>
                      <a:pt x="39613" y="417528"/>
                    </a:cubicBezTo>
                    <a:cubicBezTo>
                      <a:pt x="40058" y="459653"/>
                      <a:pt x="63108" y="512709"/>
                      <a:pt x="126563" y="535194"/>
                    </a:cubicBezTo>
                    <a:cubicBezTo>
                      <a:pt x="152373" y="544347"/>
                      <a:pt x="177737" y="545947"/>
                      <a:pt x="202033" y="540082"/>
                    </a:cubicBezTo>
                    <a:cubicBezTo>
                      <a:pt x="218676" y="536082"/>
                      <a:pt x="234339" y="528528"/>
                      <a:pt x="248045" y="518042"/>
                    </a:cubicBezTo>
                    <a:cubicBezTo>
                      <a:pt x="244841" y="511909"/>
                      <a:pt x="241993" y="505511"/>
                      <a:pt x="239590" y="498934"/>
                    </a:cubicBezTo>
                    <a:cubicBezTo>
                      <a:pt x="222680" y="452721"/>
                      <a:pt x="228287" y="405264"/>
                      <a:pt x="253296" y="371226"/>
                    </a:cubicBezTo>
                    <a:cubicBezTo>
                      <a:pt x="246799" y="369360"/>
                      <a:pt x="239590" y="368116"/>
                      <a:pt x="231580" y="366694"/>
                    </a:cubicBezTo>
                    <a:cubicBezTo>
                      <a:pt x="219210" y="364383"/>
                      <a:pt x="205059" y="361895"/>
                      <a:pt x="190018" y="356562"/>
                    </a:cubicBezTo>
                    <a:cubicBezTo>
                      <a:pt x="174978" y="351230"/>
                      <a:pt x="162518" y="344387"/>
                      <a:pt x="151394" y="338255"/>
                    </a:cubicBezTo>
                    <a:cubicBezTo>
                      <a:pt x="139290" y="331590"/>
                      <a:pt x="130079" y="326746"/>
                      <a:pt x="121201" y="324580"/>
                    </a:cubicBezTo>
                    <a:close/>
                    <a:moveTo>
                      <a:pt x="286136" y="129319"/>
                    </a:moveTo>
                    <a:cubicBezTo>
                      <a:pt x="292365" y="192862"/>
                      <a:pt x="277681" y="243429"/>
                      <a:pt x="262017" y="277378"/>
                    </a:cubicBezTo>
                    <a:cubicBezTo>
                      <a:pt x="252584" y="297819"/>
                      <a:pt x="241904" y="314349"/>
                      <a:pt x="232737" y="326613"/>
                    </a:cubicBezTo>
                    <a:cubicBezTo>
                      <a:pt x="234695" y="326968"/>
                      <a:pt x="236653" y="327324"/>
                      <a:pt x="238611" y="327679"/>
                    </a:cubicBezTo>
                    <a:cubicBezTo>
                      <a:pt x="254364" y="330523"/>
                      <a:pt x="270561" y="333456"/>
                      <a:pt x="285513" y="341810"/>
                    </a:cubicBezTo>
                    <a:cubicBezTo>
                      <a:pt x="312746" y="326168"/>
                      <a:pt x="338733" y="330345"/>
                      <a:pt x="362050" y="334167"/>
                    </a:cubicBezTo>
                    <a:cubicBezTo>
                      <a:pt x="367212" y="335056"/>
                      <a:pt x="372463" y="335855"/>
                      <a:pt x="377714" y="336566"/>
                    </a:cubicBezTo>
                    <a:cubicBezTo>
                      <a:pt x="375400" y="295419"/>
                      <a:pt x="366322" y="256849"/>
                      <a:pt x="350570" y="221834"/>
                    </a:cubicBezTo>
                    <a:cubicBezTo>
                      <a:pt x="335885" y="188951"/>
                      <a:pt x="315238" y="158913"/>
                      <a:pt x="289428" y="132518"/>
                    </a:cubicBezTo>
                    <a:cubicBezTo>
                      <a:pt x="288361" y="131452"/>
                      <a:pt x="287293" y="130385"/>
                      <a:pt x="286136" y="129319"/>
                    </a:cubicBezTo>
                    <a:close/>
                    <a:moveTo>
                      <a:pt x="323526" y="41303"/>
                    </a:moveTo>
                    <a:cubicBezTo>
                      <a:pt x="308251" y="44469"/>
                      <a:pt x="294323" y="52401"/>
                      <a:pt x="283021" y="67642"/>
                    </a:cubicBezTo>
                    <a:cubicBezTo>
                      <a:pt x="317997" y="82572"/>
                      <a:pt x="347188" y="66931"/>
                      <a:pt x="372107" y="43558"/>
                    </a:cubicBezTo>
                    <a:cubicBezTo>
                      <a:pt x="355420" y="39737"/>
                      <a:pt x="338800" y="38137"/>
                      <a:pt x="323526" y="41303"/>
                    </a:cubicBezTo>
                    <a:close/>
                    <a:moveTo>
                      <a:pt x="331524" y="367"/>
                    </a:moveTo>
                    <a:cubicBezTo>
                      <a:pt x="364008" y="-2033"/>
                      <a:pt x="394000" y="7921"/>
                      <a:pt x="410109" y="13164"/>
                    </a:cubicBezTo>
                    <a:cubicBezTo>
                      <a:pt x="411800" y="13786"/>
                      <a:pt x="413402" y="14319"/>
                      <a:pt x="414737" y="14675"/>
                    </a:cubicBezTo>
                    <a:lnTo>
                      <a:pt x="444195" y="24006"/>
                    </a:lnTo>
                    <a:lnTo>
                      <a:pt x="423459" y="46846"/>
                    </a:lnTo>
                    <a:cubicBezTo>
                      <a:pt x="422480" y="47913"/>
                      <a:pt x="421412" y="49157"/>
                      <a:pt x="420255" y="50490"/>
                    </a:cubicBezTo>
                    <a:cubicBezTo>
                      <a:pt x="409041" y="63198"/>
                      <a:pt x="388127" y="86838"/>
                      <a:pt x="358935" y="101235"/>
                    </a:cubicBezTo>
                    <a:cubicBezTo>
                      <a:pt x="347544" y="106834"/>
                      <a:pt x="336063" y="110389"/>
                      <a:pt x="324582" y="111989"/>
                    </a:cubicBezTo>
                    <a:cubicBezTo>
                      <a:pt x="350214" y="139717"/>
                      <a:pt x="371039" y="170822"/>
                      <a:pt x="386258" y="204593"/>
                    </a:cubicBezTo>
                    <a:cubicBezTo>
                      <a:pt x="404591" y="245029"/>
                      <a:pt x="415093" y="289465"/>
                      <a:pt x="417496" y="336744"/>
                    </a:cubicBezTo>
                    <a:cubicBezTo>
                      <a:pt x="423192" y="336033"/>
                      <a:pt x="428798" y="335144"/>
                      <a:pt x="434316" y="334167"/>
                    </a:cubicBezTo>
                    <a:cubicBezTo>
                      <a:pt x="461727" y="329723"/>
                      <a:pt x="492788" y="324658"/>
                      <a:pt x="525094" y="351941"/>
                    </a:cubicBezTo>
                    <a:cubicBezTo>
                      <a:pt x="564786" y="385446"/>
                      <a:pt x="577246" y="443123"/>
                      <a:pt x="556777" y="498934"/>
                    </a:cubicBezTo>
                    <a:cubicBezTo>
                      <a:pt x="545563" y="529328"/>
                      <a:pt x="525984" y="555456"/>
                      <a:pt x="500174" y="574475"/>
                    </a:cubicBezTo>
                    <a:cubicBezTo>
                      <a:pt x="471517" y="595537"/>
                      <a:pt x="436274" y="606735"/>
                      <a:pt x="398183" y="606735"/>
                    </a:cubicBezTo>
                    <a:cubicBezTo>
                      <a:pt x="360092" y="606735"/>
                      <a:pt x="324849" y="595537"/>
                      <a:pt x="296192" y="574475"/>
                    </a:cubicBezTo>
                    <a:cubicBezTo>
                      <a:pt x="286759" y="567543"/>
                      <a:pt x="278126" y="559544"/>
                      <a:pt x="270472" y="550835"/>
                    </a:cubicBezTo>
                    <a:cubicBezTo>
                      <a:pt x="242082" y="572075"/>
                      <a:pt x="208441" y="583006"/>
                      <a:pt x="173376" y="583006"/>
                    </a:cubicBezTo>
                    <a:cubicBezTo>
                      <a:pt x="153618" y="583006"/>
                      <a:pt x="133327" y="579540"/>
                      <a:pt x="113392" y="572520"/>
                    </a:cubicBezTo>
                    <a:cubicBezTo>
                      <a:pt x="77526" y="559811"/>
                      <a:pt x="47979" y="537504"/>
                      <a:pt x="28043" y="508088"/>
                    </a:cubicBezTo>
                    <a:cubicBezTo>
                      <a:pt x="9977" y="481515"/>
                      <a:pt x="276" y="450322"/>
                      <a:pt x="9" y="417972"/>
                    </a:cubicBezTo>
                    <a:cubicBezTo>
                      <a:pt x="-614" y="358606"/>
                      <a:pt x="30446" y="308305"/>
                      <a:pt x="79039" y="289998"/>
                    </a:cubicBezTo>
                    <a:cubicBezTo>
                      <a:pt x="118643" y="275068"/>
                      <a:pt x="146232" y="290176"/>
                      <a:pt x="170528" y="303595"/>
                    </a:cubicBezTo>
                    <a:cubicBezTo>
                      <a:pt x="177292" y="307328"/>
                      <a:pt x="184234" y="311149"/>
                      <a:pt x="191620" y="314526"/>
                    </a:cubicBezTo>
                    <a:cubicBezTo>
                      <a:pt x="200520" y="304306"/>
                      <a:pt x="214849" y="285554"/>
                      <a:pt x="226774" y="259160"/>
                    </a:cubicBezTo>
                    <a:cubicBezTo>
                      <a:pt x="250270" y="207348"/>
                      <a:pt x="254453" y="150737"/>
                      <a:pt x="239323" y="90749"/>
                    </a:cubicBezTo>
                    <a:cubicBezTo>
                      <a:pt x="216095" y="74929"/>
                      <a:pt x="199274" y="67820"/>
                      <a:pt x="199007" y="67642"/>
                    </a:cubicBezTo>
                    <a:lnTo>
                      <a:pt x="214048" y="31116"/>
                    </a:lnTo>
                    <a:cubicBezTo>
                      <a:pt x="215116" y="31560"/>
                      <a:pt x="228465" y="37070"/>
                      <a:pt x="247778" y="48979"/>
                    </a:cubicBezTo>
                    <a:cubicBezTo>
                      <a:pt x="267535" y="19652"/>
                      <a:pt x="296103" y="2944"/>
                      <a:pt x="331524" y="367"/>
                    </a:cubicBezTo>
                    <a:close/>
                  </a:path>
                </a:pathLst>
              </a:custGeom>
              <a:solidFill>
                <a:schemeClr val="bg1"/>
              </a:solidFill>
              <a:ln>
                <a:noFill/>
              </a:ln>
            </p:spPr>
          </p:sp>
        </p:grpSp>
        <p:pic>
          <p:nvPicPr>
            <p:cNvPr id="10" name="图片 9" descr="51miz-E466708-3AE7604F"/>
            <p:cNvPicPr>
              <a:picLocks noChangeAspect="1"/>
            </p:cNvPicPr>
            <p:nvPr/>
          </p:nvPicPr>
          <p:blipFill>
            <a:blip r:embed="rId3"/>
            <a:stretch>
              <a:fillRect/>
            </a:stretch>
          </p:blipFill>
          <p:spPr>
            <a:xfrm>
              <a:off x="3202" y="3065"/>
              <a:ext cx="765" cy="1052"/>
            </a:xfrm>
            <a:prstGeom prst="rect">
              <a:avLst/>
            </a:prstGeom>
          </p:spPr>
        </p:pic>
        <p:sp>
          <p:nvSpPr>
            <p:cNvPr id="17" name="文本框 16"/>
            <p:cNvSpPr txBox="1"/>
            <p:nvPr/>
          </p:nvSpPr>
          <p:spPr>
            <a:xfrm>
              <a:off x="1818" y="6833"/>
              <a:ext cx="3533"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5" name="组合 15"/>
          <p:cNvGrpSpPr/>
          <p:nvPr/>
        </p:nvGrpSpPr>
        <p:grpSpPr>
          <a:xfrm>
            <a:off x="3670300" y="1914525"/>
            <a:ext cx="2242820" cy="3714750"/>
            <a:chOff x="1818" y="3065"/>
            <a:chExt cx="3532" cy="5850"/>
          </a:xfrm>
        </p:grpSpPr>
        <p:sp>
          <p:nvSpPr>
            <p:cNvPr id="46" name="平行四边形 45"/>
            <p:cNvSpPr/>
            <p:nvPr/>
          </p:nvSpPr>
          <p:spPr>
            <a:xfrm>
              <a:off x="1922" y="4625"/>
              <a:ext cx="3326" cy="675"/>
            </a:xfrm>
            <a:prstGeom prst="parallelogram">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grpSp>
          <p:nvGrpSpPr>
            <p:cNvPr id="47" name="组合 10"/>
            <p:cNvGrpSpPr/>
            <p:nvPr/>
          </p:nvGrpSpPr>
          <p:grpSpPr>
            <a:xfrm>
              <a:off x="3073" y="5633"/>
              <a:ext cx="1024" cy="1024"/>
              <a:chOff x="3414" y="3020"/>
              <a:chExt cx="1024" cy="1024"/>
            </a:xfrm>
          </p:grpSpPr>
          <p:sp>
            <p:nvSpPr>
              <p:cNvPr id="48" name="椭圆 47"/>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iconfont-10935-5210275"/>
              <p:cNvSpPr>
                <a:spLocks noChangeAspect="1"/>
              </p:cNvSpPr>
              <p:nvPr/>
            </p:nvSpPr>
            <p:spPr bwMode="auto">
              <a:xfrm>
                <a:off x="3656" y="3257"/>
                <a:ext cx="531" cy="548"/>
              </a:xfrm>
              <a:custGeom>
                <a:avLst/>
                <a:gdLst>
                  <a:gd name="T0" fmla="*/ 238 w 248"/>
                  <a:gd name="T1" fmla="*/ 131 h 256"/>
                  <a:gd name="T2" fmla="*/ 248 w 248"/>
                  <a:gd name="T3" fmla="*/ 94 h 256"/>
                  <a:gd name="T4" fmla="*/ 161 w 248"/>
                  <a:gd name="T5" fmla="*/ 83 h 256"/>
                  <a:gd name="T6" fmla="*/ 138 w 248"/>
                  <a:gd name="T7" fmla="*/ 70 h 256"/>
                  <a:gd name="T8" fmla="*/ 93 w 248"/>
                  <a:gd name="T9" fmla="*/ 83 h 256"/>
                  <a:gd name="T10" fmla="*/ 0 w 248"/>
                  <a:gd name="T11" fmla="*/ 94 h 256"/>
                  <a:gd name="T12" fmla="*/ 10 w 248"/>
                  <a:gd name="T13" fmla="*/ 131 h 256"/>
                  <a:gd name="T14" fmla="*/ 20 w 248"/>
                  <a:gd name="T15" fmla="*/ 209 h 256"/>
                  <a:gd name="T16" fmla="*/ 0 w 248"/>
                  <a:gd name="T17" fmla="*/ 219 h 256"/>
                  <a:gd name="T18" fmla="*/ 10 w 248"/>
                  <a:gd name="T19" fmla="*/ 256 h 256"/>
                  <a:gd name="T20" fmla="*/ 248 w 248"/>
                  <a:gd name="T21" fmla="*/ 246 h 256"/>
                  <a:gd name="T22" fmla="*/ 238 w 248"/>
                  <a:gd name="T23" fmla="*/ 209 h 256"/>
                  <a:gd name="T24" fmla="*/ 233 w 248"/>
                  <a:gd name="T25" fmla="*/ 131 h 256"/>
                  <a:gd name="T26" fmla="*/ 157 w 248"/>
                  <a:gd name="T27" fmla="*/ 84 h 256"/>
                  <a:gd name="T28" fmla="*/ 157 w 248"/>
                  <a:gd name="T29" fmla="*/ 84 h 256"/>
                  <a:gd name="T30" fmla="*/ 105 w 248"/>
                  <a:gd name="T31" fmla="*/ 70 h 256"/>
                  <a:gd name="T32" fmla="*/ 223 w 248"/>
                  <a:gd name="T33" fmla="*/ 176 h 256"/>
                  <a:gd name="T34" fmla="*/ 211 w 248"/>
                  <a:gd name="T35" fmla="*/ 178 h 256"/>
                  <a:gd name="T36" fmla="*/ 188 w 248"/>
                  <a:gd name="T37" fmla="*/ 178 h 256"/>
                  <a:gd name="T38" fmla="*/ 162 w 248"/>
                  <a:gd name="T39" fmla="*/ 188 h 256"/>
                  <a:gd name="T40" fmla="*/ 136 w 248"/>
                  <a:gd name="T41" fmla="*/ 178 h 256"/>
                  <a:gd name="T42" fmla="*/ 112 w 248"/>
                  <a:gd name="T43" fmla="*/ 178 h 256"/>
                  <a:gd name="T44" fmla="*/ 86 w 248"/>
                  <a:gd name="T45" fmla="*/ 188 h 256"/>
                  <a:gd name="T46" fmla="*/ 61 w 248"/>
                  <a:gd name="T47" fmla="*/ 178 h 256"/>
                  <a:gd name="T48" fmla="*/ 38 w 248"/>
                  <a:gd name="T49" fmla="*/ 178 h 256"/>
                  <a:gd name="T50" fmla="*/ 30 w 248"/>
                  <a:gd name="T51" fmla="*/ 143 h 256"/>
                  <a:gd name="T52" fmla="*/ 56 w 248"/>
                  <a:gd name="T53" fmla="*/ 154 h 256"/>
                  <a:gd name="T54" fmla="*/ 79 w 248"/>
                  <a:gd name="T55" fmla="*/ 154 h 256"/>
                  <a:gd name="T56" fmla="*/ 105 w 248"/>
                  <a:gd name="T57" fmla="*/ 143 h 256"/>
                  <a:gd name="T58" fmla="*/ 124 w 248"/>
                  <a:gd name="T59" fmla="*/ 157 h 256"/>
                  <a:gd name="T60" fmla="*/ 143 w 248"/>
                  <a:gd name="T61" fmla="*/ 143 h 256"/>
                  <a:gd name="T62" fmla="*/ 169 w 248"/>
                  <a:gd name="T63" fmla="*/ 154 h 256"/>
                  <a:gd name="T64" fmla="*/ 192 w 248"/>
                  <a:gd name="T65" fmla="*/ 154 h 256"/>
                  <a:gd name="T66" fmla="*/ 220 w 248"/>
                  <a:gd name="T67" fmla="*/ 141 h 256"/>
                  <a:gd name="T68" fmla="*/ 223 w 248"/>
                  <a:gd name="T69" fmla="*/ 176 h 256"/>
                  <a:gd name="T70" fmla="*/ 136 w 248"/>
                  <a:gd name="T71" fmla="*/ 54 h 256"/>
                  <a:gd name="T72" fmla="*/ 143 w 248"/>
                  <a:gd name="T73" fmla="*/ 22 h 256"/>
                  <a:gd name="T74" fmla="*/ 168 w 248"/>
                  <a:gd name="T75" fmla="*/ 0 h 256"/>
                  <a:gd name="T76" fmla="*/ 161 w 248"/>
                  <a:gd name="T77" fmla="*/ 33 h 256"/>
                  <a:gd name="T78" fmla="*/ 136 w 248"/>
                  <a:gd name="T79" fmla="*/ 54 h 256"/>
                  <a:gd name="T80" fmla="*/ 108 w 248"/>
                  <a:gd name="T81" fmla="*/ 28 h 256"/>
                  <a:gd name="T82" fmla="*/ 116 w 248"/>
                  <a:gd name="T83" fmla="*/ 26 h 256"/>
                  <a:gd name="T84" fmla="*/ 121 w 248"/>
                  <a:gd name="T85" fmla="*/ 43 h 256"/>
                  <a:gd name="T86" fmla="*/ 112 w 248"/>
                  <a:gd name="T87" fmla="*/ 4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 h="256">
                    <a:moveTo>
                      <a:pt x="238" y="131"/>
                    </a:moveTo>
                    <a:lnTo>
                      <a:pt x="238" y="131"/>
                    </a:lnTo>
                    <a:cubicBezTo>
                      <a:pt x="244" y="131"/>
                      <a:pt x="248" y="126"/>
                      <a:pt x="248" y="121"/>
                    </a:cubicBezTo>
                    <a:lnTo>
                      <a:pt x="248" y="94"/>
                    </a:lnTo>
                    <a:cubicBezTo>
                      <a:pt x="248" y="88"/>
                      <a:pt x="244" y="83"/>
                      <a:pt x="238" y="83"/>
                    </a:cubicBezTo>
                    <a:lnTo>
                      <a:pt x="161" y="83"/>
                    </a:lnTo>
                    <a:cubicBezTo>
                      <a:pt x="159" y="75"/>
                      <a:pt x="152" y="70"/>
                      <a:pt x="143" y="70"/>
                    </a:cubicBezTo>
                    <a:cubicBezTo>
                      <a:pt x="141" y="70"/>
                      <a:pt x="140" y="70"/>
                      <a:pt x="138" y="70"/>
                    </a:cubicBezTo>
                    <a:cubicBezTo>
                      <a:pt x="134" y="64"/>
                      <a:pt x="126" y="59"/>
                      <a:pt x="118" y="59"/>
                    </a:cubicBezTo>
                    <a:cubicBezTo>
                      <a:pt x="104" y="59"/>
                      <a:pt x="93" y="70"/>
                      <a:pt x="93" y="83"/>
                    </a:cubicBezTo>
                    <a:lnTo>
                      <a:pt x="10" y="83"/>
                    </a:lnTo>
                    <a:cubicBezTo>
                      <a:pt x="5" y="83"/>
                      <a:pt x="0" y="88"/>
                      <a:pt x="0" y="94"/>
                    </a:cubicBezTo>
                    <a:lnTo>
                      <a:pt x="0" y="121"/>
                    </a:lnTo>
                    <a:cubicBezTo>
                      <a:pt x="0" y="126"/>
                      <a:pt x="5" y="131"/>
                      <a:pt x="10" y="131"/>
                    </a:cubicBezTo>
                    <a:lnTo>
                      <a:pt x="20" y="131"/>
                    </a:lnTo>
                    <a:lnTo>
                      <a:pt x="20" y="209"/>
                    </a:lnTo>
                    <a:lnTo>
                      <a:pt x="10" y="209"/>
                    </a:lnTo>
                    <a:cubicBezTo>
                      <a:pt x="5" y="209"/>
                      <a:pt x="0" y="213"/>
                      <a:pt x="0" y="219"/>
                    </a:cubicBezTo>
                    <a:lnTo>
                      <a:pt x="0" y="246"/>
                    </a:lnTo>
                    <a:cubicBezTo>
                      <a:pt x="0" y="252"/>
                      <a:pt x="5" y="256"/>
                      <a:pt x="10" y="256"/>
                    </a:cubicBezTo>
                    <a:lnTo>
                      <a:pt x="238" y="256"/>
                    </a:lnTo>
                    <a:cubicBezTo>
                      <a:pt x="244" y="256"/>
                      <a:pt x="248" y="252"/>
                      <a:pt x="248" y="246"/>
                    </a:cubicBezTo>
                    <a:lnTo>
                      <a:pt x="248" y="219"/>
                    </a:lnTo>
                    <a:cubicBezTo>
                      <a:pt x="248" y="213"/>
                      <a:pt x="244" y="209"/>
                      <a:pt x="238" y="209"/>
                    </a:cubicBezTo>
                    <a:lnTo>
                      <a:pt x="233" y="209"/>
                    </a:lnTo>
                    <a:lnTo>
                      <a:pt x="233" y="131"/>
                    </a:lnTo>
                    <a:lnTo>
                      <a:pt x="238" y="131"/>
                    </a:lnTo>
                    <a:close/>
                    <a:moveTo>
                      <a:pt x="157" y="84"/>
                    </a:moveTo>
                    <a:cubicBezTo>
                      <a:pt x="153" y="77"/>
                      <a:pt x="150" y="73"/>
                      <a:pt x="143" y="73"/>
                    </a:cubicBezTo>
                    <a:cubicBezTo>
                      <a:pt x="150" y="73"/>
                      <a:pt x="157" y="73"/>
                      <a:pt x="157" y="84"/>
                    </a:cubicBezTo>
                    <a:close/>
                    <a:moveTo>
                      <a:pt x="119" y="66"/>
                    </a:moveTo>
                    <a:cubicBezTo>
                      <a:pt x="112" y="63"/>
                      <a:pt x="112" y="73"/>
                      <a:pt x="105" y="70"/>
                    </a:cubicBezTo>
                    <a:cubicBezTo>
                      <a:pt x="112" y="73"/>
                      <a:pt x="112" y="56"/>
                      <a:pt x="119" y="66"/>
                    </a:cubicBezTo>
                    <a:close/>
                    <a:moveTo>
                      <a:pt x="223" y="176"/>
                    </a:moveTo>
                    <a:lnTo>
                      <a:pt x="223" y="176"/>
                    </a:lnTo>
                    <a:cubicBezTo>
                      <a:pt x="219" y="174"/>
                      <a:pt x="214" y="175"/>
                      <a:pt x="211" y="178"/>
                    </a:cubicBezTo>
                    <a:lnTo>
                      <a:pt x="199" y="188"/>
                    </a:lnTo>
                    <a:lnTo>
                      <a:pt x="188" y="178"/>
                    </a:lnTo>
                    <a:cubicBezTo>
                      <a:pt x="184" y="174"/>
                      <a:pt x="177" y="174"/>
                      <a:pt x="173" y="178"/>
                    </a:cubicBezTo>
                    <a:lnTo>
                      <a:pt x="162" y="188"/>
                    </a:lnTo>
                    <a:lnTo>
                      <a:pt x="150" y="178"/>
                    </a:lnTo>
                    <a:cubicBezTo>
                      <a:pt x="146" y="174"/>
                      <a:pt x="140" y="174"/>
                      <a:pt x="136" y="178"/>
                    </a:cubicBezTo>
                    <a:lnTo>
                      <a:pt x="124" y="189"/>
                    </a:lnTo>
                    <a:lnTo>
                      <a:pt x="112" y="178"/>
                    </a:lnTo>
                    <a:cubicBezTo>
                      <a:pt x="108" y="174"/>
                      <a:pt x="102" y="174"/>
                      <a:pt x="98" y="178"/>
                    </a:cubicBezTo>
                    <a:lnTo>
                      <a:pt x="86" y="188"/>
                    </a:lnTo>
                    <a:lnTo>
                      <a:pt x="75" y="178"/>
                    </a:lnTo>
                    <a:cubicBezTo>
                      <a:pt x="71" y="174"/>
                      <a:pt x="65" y="174"/>
                      <a:pt x="61" y="178"/>
                    </a:cubicBezTo>
                    <a:lnTo>
                      <a:pt x="49" y="188"/>
                    </a:lnTo>
                    <a:lnTo>
                      <a:pt x="38" y="178"/>
                    </a:lnTo>
                    <a:cubicBezTo>
                      <a:pt x="35" y="176"/>
                      <a:pt x="33" y="175"/>
                      <a:pt x="30" y="175"/>
                    </a:cubicBezTo>
                    <a:lnTo>
                      <a:pt x="30" y="143"/>
                    </a:lnTo>
                    <a:lnTo>
                      <a:pt x="42" y="154"/>
                    </a:lnTo>
                    <a:cubicBezTo>
                      <a:pt x="46" y="158"/>
                      <a:pt x="52" y="158"/>
                      <a:pt x="56" y="154"/>
                    </a:cubicBezTo>
                    <a:lnTo>
                      <a:pt x="68" y="143"/>
                    </a:lnTo>
                    <a:lnTo>
                      <a:pt x="79" y="154"/>
                    </a:lnTo>
                    <a:cubicBezTo>
                      <a:pt x="83" y="158"/>
                      <a:pt x="89" y="158"/>
                      <a:pt x="93" y="154"/>
                    </a:cubicBezTo>
                    <a:lnTo>
                      <a:pt x="105" y="143"/>
                    </a:lnTo>
                    <a:lnTo>
                      <a:pt x="117" y="154"/>
                    </a:lnTo>
                    <a:cubicBezTo>
                      <a:pt x="119" y="156"/>
                      <a:pt x="122" y="157"/>
                      <a:pt x="124" y="157"/>
                    </a:cubicBezTo>
                    <a:cubicBezTo>
                      <a:pt x="127" y="157"/>
                      <a:pt x="129" y="156"/>
                      <a:pt x="131" y="154"/>
                    </a:cubicBezTo>
                    <a:lnTo>
                      <a:pt x="143" y="143"/>
                    </a:lnTo>
                    <a:lnTo>
                      <a:pt x="155" y="154"/>
                    </a:lnTo>
                    <a:cubicBezTo>
                      <a:pt x="159" y="158"/>
                      <a:pt x="165" y="158"/>
                      <a:pt x="169" y="154"/>
                    </a:cubicBezTo>
                    <a:lnTo>
                      <a:pt x="181" y="143"/>
                    </a:lnTo>
                    <a:lnTo>
                      <a:pt x="192" y="154"/>
                    </a:lnTo>
                    <a:cubicBezTo>
                      <a:pt x="196" y="158"/>
                      <a:pt x="202" y="158"/>
                      <a:pt x="206" y="154"/>
                    </a:cubicBezTo>
                    <a:lnTo>
                      <a:pt x="220" y="141"/>
                    </a:lnTo>
                    <a:cubicBezTo>
                      <a:pt x="221" y="141"/>
                      <a:pt x="222" y="141"/>
                      <a:pt x="223" y="141"/>
                    </a:cubicBezTo>
                    <a:lnTo>
                      <a:pt x="223" y="176"/>
                    </a:lnTo>
                    <a:lnTo>
                      <a:pt x="223" y="176"/>
                    </a:lnTo>
                    <a:close/>
                    <a:moveTo>
                      <a:pt x="136" y="54"/>
                    </a:moveTo>
                    <a:cubicBezTo>
                      <a:pt x="135" y="48"/>
                      <a:pt x="136" y="42"/>
                      <a:pt x="137" y="37"/>
                    </a:cubicBezTo>
                    <a:cubicBezTo>
                      <a:pt x="139" y="31"/>
                      <a:pt x="141" y="26"/>
                      <a:pt x="143" y="22"/>
                    </a:cubicBezTo>
                    <a:cubicBezTo>
                      <a:pt x="146" y="17"/>
                      <a:pt x="149" y="13"/>
                      <a:pt x="153" y="9"/>
                    </a:cubicBezTo>
                    <a:cubicBezTo>
                      <a:pt x="157" y="6"/>
                      <a:pt x="162" y="2"/>
                      <a:pt x="168" y="0"/>
                    </a:cubicBezTo>
                    <a:cubicBezTo>
                      <a:pt x="170" y="7"/>
                      <a:pt x="169" y="12"/>
                      <a:pt x="167" y="18"/>
                    </a:cubicBezTo>
                    <a:cubicBezTo>
                      <a:pt x="166" y="23"/>
                      <a:pt x="164" y="28"/>
                      <a:pt x="161" y="33"/>
                    </a:cubicBezTo>
                    <a:cubicBezTo>
                      <a:pt x="159" y="37"/>
                      <a:pt x="155" y="41"/>
                      <a:pt x="151" y="45"/>
                    </a:cubicBezTo>
                    <a:cubicBezTo>
                      <a:pt x="147" y="49"/>
                      <a:pt x="142" y="52"/>
                      <a:pt x="136" y="54"/>
                    </a:cubicBezTo>
                    <a:close/>
                    <a:moveTo>
                      <a:pt x="109" y="37"/>
                    </a:moveTo>
                    <a:cubicBezTo>
                      <a:pt x="108" y="34"/>
                      <a:pt x="108" y="31"/>
                      <a:pt x="108" y="28"/>
                    </a:cubicBezTo>
                    <a:cubicBezTo>
                      <a:pt x="108" y="25"/>
                      <a:pt x="108" y="22"/>
                      <a:pt x="110" y="19"/>
                    </a:cubicBezTo>
                    <a:cubicBezTo>
                      <a:pt x="113" y="21"/>
                      <a:pt x="115" y="23"/>
                      <a:pt x="116" y="26"/>
                    </a:cubicBezTo>
                    <a:cubicBezTo>
                      <a:pt x="118" y="29"/>
                      <a:pt x="119" y="31"/>
                      <a:pt x="120" y="34"/>
                    </a:cubicBezTo>
                    <a:cubicBezTo>
                      <a:pt x="120" y="37"/>
                      <a:pt x="121" y="40"/>
                      <a:pt x="121" y="43"/>
                    </a:cubicBezTo>
                    <a:cubicBezTo>
                      <a:pt x="121" y="46"/>
                      <a:pt x="120" y="49"/>
                      <a:pt x="119" y="52"/>
                    </a:cubicBezTo>
                    <a:cubicBezTo>
                      <a:pt x="116" y="50"/>
                      <a:pt x="114" y="48"/>
                      <a:pt x="112" y="45"/>
                    </a:cubicBezTo>
                    <a:cubicBezTo>
                      <a:pt x="111" y="42"/>
                      <a:pt x="109" y="40"/>
                      <a:pt x="109" y="37"/>
                    </a:cubicBezTo>
                    <a:close/>
                  </a:path>
                </a:pathLst>
              </a:custGeom>
              <a:solidFill>
                <a:schemeClr val="bg1"/>
              </a:solidFill>
              <a:ln>
                <a:noFill/>
              </a:ln>
            </p:spPr>
          </p:sp>
        </p:grpSp>
        <p:pic>
          <p:nvPicPr>
            <p:cNvPr id="50" name="图片 49" descr="51miz-E466708-3AE7604F"/>
            <p:cNvPicPr>
              <a:picLocks noChangeAspect="1"/>
            </p:cNvPicPr>
            <p:nvPr/>
          </p:nvPicPr>
          <p:blipFill>
            <a:blip r:embed="rId3"/>
            <a:stretch>
              <a:fillRect/>
            </a:stretch>
          </p:blipFill>
          <p:spPr>
            <a:xfrm>
              <a:off x="3202" y="3065"/>
              <a:ext cx="765" cy="1052"/>
            </a:xfrm>
            <a:prstGeom prst="rect">
              <a:avLst/>
            </a:prstGeom>
          </p:spPr>
        </p:pic>
        <p:sp>
          <p:nvSpPr>
            <p:cNvPr id="51" name="文本框 50"/>
            <p:cNvSpPr txBox="1"/>
            <p:nvPr/>
          </p:nvSpPr>
          <p:spPr>
            <a:xfrm>
              <a:off x="1818" y="6833"/>
              <a:ext cx="3533"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2" name="组合 23"/>
          <p:cNvGrpSpPr/>
          <p:nvPr/>
        </p:nvGrpSpPr>
        <p:grpSpPr>
          <a:xfrm>
            <a:off x="6138545" y="1914525"/>
            <a:ext cx="2242820" cy="3714750"/>
            <a:chOff x="1818" y="3065"/>
            <a:chExt cx="3532" cy="5850"/>
          </a:xfrm>
        </p:grpSpPr>
        <p:sp>
          <p:nvSpPr>
            <p:cNvPr id="53" name="平行四边形 52"/>
            <p:cNvSpPr/>
            <p:nvPr/>
          </p:nvSpPr>
          <p:spPr>
            <a:xfrm>
              <a:off x="1922" y="4625"/>
              <a:ext cx="3326" cy="675"/>
            </a:xfrm>
            <a:prstGeom prst="parallelogram">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grpSp>
          <p:nvGrpSpPr>
            <p:cNvPr id="54" name="组合 10"/>
            <p:cNvGrpSpPr/>
            <p:nvPr/>
          </p:nvGrpSpPr>
          <p:grpSpPr>
            <a:xfrm>
              <a:off x="3073" y="5633"/>
              <a:ext cx="1024" cy="1024"/>
              <a:chOff x="3414" y="3020"/>
              <a:chExt cx="1024" cy="1024"/>
            </a:xfrm>
          </p:grpSpPr>
          <p:sp>
            <p:nvSpPr>
              <p:cNvPr id="55" name="椭圆 54"/>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iconfont-10935-5210275"/>
              <p:cNvSpPr>
                <a:spLocks noChangeAspect="1"/>
              </p:cNvSpPr>
              <p:nvPr/>
            </p:nvSpPr>
            <p:spPr bwMode="auto">
              <a:xfrm>
                <a:off x="3653" y="3257"/>
                <a:ext cx="537" cy="548"/>
              </a:xfrm>
              <a:custGeom>
                <a:avLst/>
                <a:gdLst>
                  <a:gd name="connsiteX0" fmla="*/ 216891 w 594796"/>
                  <a:gd name="connsiteY0" fmla="*/ 473142 h 606722"/>
                  <a:gd name="connsiteX1" fmla="*/ 255050 w 594796"/>
                  <a:gd name="connsiteY1" fmla="*/ 473142 h 606722"/>
                  <a:gd name="connsiteX2" fmla="*/ 264479 w 594796"/>
                  <a:gd name="connsiteY2" fmla="*/ 482563 h 606722"/>
                  <a:gd name="connsiteX3" fmla="*/ 255050 w 594796"/>
                  <a:gd name="connsiteY3" fmla="*/ 491983 h 606722"/>
                  <a:gd name="connsiteX4" fmla="*/ 216891 w 594796"/>
                  <a:gd name="connsiteY4" fmla="*/ 491983 h 606722"/>
                  <a:gd name="connsiteX5" fmla="*/ 207462 w 594796"/>
                  <a:gd name="connsiteY5" fmla="*/ 482563 h 606722"/>
                  <a:gd name="connsiteX6" fmla="*/ 216891 w 594796"/>
                  <a:gd name="connsiteY6" fmla="*/ 473142 h 606722"/>
                  <a:gd name="connsiteX7" fmla="*/ 41621 w 594796"/>
                  <a:gd name="connsiteY7" fmla="*/ 473142 h 606722"/>
                  <a:gd name="connsiteX8" fmla="*/ 79752 w 594796"/>
                  <a:gd name="connsiteY8" fmla="*/ 473142 h 606722"/>
                  <a:gd name="connsiteX9" fmla="*/ 89195 w 594796"/>
                  <a:gd name="connsiteY9" fmla="*/ 482563 h 606722"/>
                  <a:gd name="connsiteX10" fmla="*/ 79752 w 594796"/>
                  <a:gd name="connsiteY10" fmla="*/ 491983 h 606722"/>
                  <a:gd name="connsiteX11" fmla="*/ 41621 w 594796"/>
                  <a:gd name="connsiteY11" fmla="*/ 491983 h 606722"/>
                  <a:gd name="connsiteX12" fmla="*/ 32178 w 594796"/>
                  <a:gd name="connsiteY12" fmla="*/ 482563 h 606722"/>
                  <a:gd name="connsiteX13" fmla="*/ 41621 w 594796"/>
                  <a:gd name="connsiteY13" fmla="*/ 473142 h 606722"/>
                  <a:gd name="connsiteX14" fmla="*/ 112951 w 594796"/>
                  <a:gd name="connsiteY14" fmla="*/ 440399 h 606722"/>
                  <a:gd name="connsiteX15" fmla="*/ 122382 w 594796"/>
                  <a:gd name="connsiteY15" fmla="*/ 449808 h 606722"/>
                  <a:gd name="connsiteX16" fmla="*/ 130657 w 594796"/>
                  <a:gd name="connsiteY16" fmla="*/ 458063 h 606722"/>
                  <a:gd name="connsiteX17" fmla="*/ 138932 w 594796"/>
                  <a:gd name="connsiteY17" fmla="*/ 449808 h 606722"/>
                  <a:gd name="connsiteX18" fmla="*/ 148363 w 594796"/>
                  <a:gd name="connsiteY18" fmla="*/ 440399 h 606722"/>
                  <a:gd name="connsiteX19" fmla="*/ 157795 w 594796"/>
                  <a:gd name="connsiteY19" fmla="*/ 449808 h 606722"/>
                  <a:gd name="connsiteX20" fmla="*/ 166070 w 594796"/>
                  <a:gd name="connsiteY20" fmla="*/ 458063 h 606722"/>
                  <a:gd name="connsiteX21" fmla="*/ 174345 w 594796"/>
                  <a:gd name="connsiteY21" fmla="*/ 449808 h 606722"/>
                  <a:gd name="connsiteX22" fmla="*/ 183776 w 594796"/>
                  <a:gd name="connsiteY22" fmla="*/ 440399 h 606722"/>
                  <a:gd name="connsiteX23" fmla="*/ 193208 w 594796"/>
                  <a:gd name="connsiteY23" fmla="*/ 449808 h 606722"/>
                  <a:gd name="connsiteX24" fmla="*/ 166070 w 594796"/>
                  <a:gd name="connsiteY24" fmla="*/ 476881 h 606722"/>
                  <a:gd name="connsiteX25" fmla="*/ 148363 w 594796"/>
                  <a:gd name="connsiteY25" fmla="*/ 470313 h 606722"/>
                  <a:gd name="connsiteX26" fmla="*/ 130657 w 594796"/>
                  <a:gd name="connsiteY26" fmla="*/ 476881 h 606722"/>
                  <a:gd name="connsiteX27" fmla="*/ 103519 w 594796"/>
                  <a:gd name="connsiteY27" fmla="*/ 449808 h 606722"/>
                  <a:gd name="connsiteX28" fmla="*/ 112951 w 594796"/>
                  <a:gd name="connsiteY28" fmla="*/ 440399 h 606722"/>
                  <a:gd name="connsiteX29" fmla="*/ 235971 w 594796"/>
                  <a:gd name="connsiteY29" fmla="*/ 417677 h 606722"/>
                  <a:gd name="connsiteX30" fmla="*/ 253824 w 594796"/>
                  <a:gd name="connsiteY30" fmla="*/ 435460 h 606722"/>
                  <a:gd name="connsiteX31" fmla="*/ 235971 w 594796"/>
                  <a:gd name="connsiteY31" fmla="*/ 453243 h 606722"/>
                  <a:gd name="connsiteX32" fmla="*/ 218118 w 594796"/>
                  <a:gd name="connsiteY32" fmla="*/ 435460 h 606722"/>
                  <a:gd name="connsiteX33" fmla="*/ 235971 w 594796"/>
                  <a:gd name="connsiteY33" fmla="*/ 417677 h 606722"/>
                  <a:gd name="connsiteX34" fmla="*/ 60687 w 594796"/>
                  <a:gd name="connsiteY34" fmla="*/ 417677 h 606722"/>
                  <a:gd name="connsiteX35" fmla="*/ 78470 w 594796"/>
                  <a:gd name="connsiteY35" fmla="*/ 435460 h 606722"/>
                  <a:gd name="connsiteX36" fmla="*/ 60687 w 594796"/>
                  <a:gd name="connsiteY36" fmla="*/ 453243 h 606722"/>
                  <a:gd name="connsiteX37" fmla="*/ 42904 w 594796"/>
                  <a:gd name="connsiteY37" fmla="*/ 435460 h 606722"/>
                  <a:gd name="connsiteX38" fmla="*/ 60687 w 594796"/>
                  <a:gd name="connsiteY38" fmla="*/ 417677 h 606722"/>
                  <a:gd name="connsiteX39" fmla="*/ 515033 w 594796"/>
                  <a:gd name="connsiteY39" fmla="*/ 414219 h 606722"/>
                  <a:gd name="connsiteX40" fmla="*/ 553115 w 594796"/>
                  <a:gd name="connsiteY40" fmla="*/ 414219 h 606722"/>
                  <a:gd name="connsiteX41" fmla="*/ 562547 w 594796"/>
                  <a:gd name="connsiteY41" fmla="*/ 423640 h 606722"/>
                  <a:gd name="connsiteX42" fmla="*/ 553115 w 594796"/>
                  <a:gd name="connsiteY42" fmla="*/ 433060 h 606722"/>
                  <a:gd name="connsiteX43" fmla="*/ 515033 w 594796"/>
                  <a:gd name="connsiteY43" fmla="*/ 433060 h 606722"/>
                  <a:gd name="connsiteX44" fmla="*/ 505601 w 594796"/>
                  <a:gd name="connsiteY44" fmla="*/ 423640 h 606722"/>
                  <a:gd name="connsiteX45" fmla="*/ 515033 w 594796"/>
                  <a:gd name="connsiteY45" fmla="*/ 414219 h 606722"/>
                  <a:gd name="connsiteX46" fmla="*/ 339749 w 594796"/>
                  <a:gd name="connsiteY46" fmla="*/ 414219 h 606722"/>
                  <a:gd name="connsiteX47" fmla="*/ 377831 w 594796"/>
                  <a:gd name="connsiteY47" fmla="*/ 414219 h 606722"/>
                  <a:gd name="connsiteX48" fmla="*/ 387263 w 594796"/>
                  <a:gd name="connsiteY48" fmla="*/ 423640 h 606722"/>
                  <a:gd name="connsiteX49" fmla="*/ 377831 w 594796"/>
                  <a:gd name="connsiteY49" fmla="*/ 433060 h 606722"/>
                  <a:gd name="connsiteX50" fmla="*/ 339749 w 594796"/>
                  <a:gd name="connsiteY50" fmla="*/ 433060 h 606722"/>
                  <a:gd name="connsiteX51" fmla="*/ 330317 w 594796"/>
                  <a:gd name="connsiteY51" fmla="*/ 423640 h 606722"/>
                  <a:gd name="connsiteX52" fmla="*/ 339749 w 594796"/>
                  <a:gd name="connsiteY52" fmla="*/ 414219 h 606722"/>
                  <a:gd name="connsiteX53" fmla="*/ 411020 w 594796"/>
                  <a:gd name="connsiteY53" fmla="*/ 381336 h 606722"/>
                  <a:gd name="connsiteX54" fmla="*/ 420451 w 594796"/>
                  <a:gd name="connsiteY54" fmla="*/ 390763 h 606722"/>
                  <a:gd name="connsiteX55" fmla="*/ 428726 w 594796"/>
                  <a:gd name="connsiteY55" fmla="*/ 399034 h 606722"/>
                  <a:gd name="connsiteX56" fmla="*/ 437001 w 594796"/>
                  <a:gd name="connsiteY56" fmla="*/ 390763 h 606722"/>
                  <a:gd name="connsiteX57" fmla="*/ 446433 w 594796"/>
                  <a:gd name="connsiteY57" fmla="*/ 381336 h 606722"/>
                  <a:gd name="connsiteX58" fmla="*/ 455864 w 594796"/>
                  <a:gd name="connsiteY58" fmla="*/ 390763 h 606722"/>
                  <a:gd name="connsiteX59" fmla="*/ 464139 w 594796"/>
                  <a:gd name="connsiteY59" fmla="*/ 399034 h 606722"/>
                  <a:gd name="connsiteX60" fmla="*/ 472414 w 594796"/>
                  <a:gd name="connsiteY60" fmla="*/ 390763 h 606722"/>
                  <a:gd name="connsiteX61" fmla="*/ 481845 w 594796"/>
                  <a:gd name="connsiteY61" fmla="*/ 381336 h 606722"/>
                  <a:gd name="connsiteX62" fmla="*/ 491277 w 594796"/>
                  <a:gd name="connsiteY62" fmla="*/ 390763 h 606722"/>
                  <a:gd name="connsiteX63" fmla="*/ 464139 w 594796"/>
                  <a:gd name="connsiteY63" fmla="*/ 417889 h 606722"/>
                  <a:gd name="connsiteX64" fmla="*/ 446433 w 594796"/>
                  <a:gd name="connsiteY64" fmla="*/ 411308 h 606722"/>
                  <a:gd name="connsiteX65" fmla="*/ 428726 w 594796"/>
                  <a:gd name="connsiteY65" fmla="*/ 417889 h 606722"/>
                  <a:gd name="connsiteX66" fmla="*/ 401588 w 594796"/>
                  <a:gd name="connsiteY66" fmla="*/ 390763 h 606722"/>
                  <a:gd name="connsiteX67" fmla="*/ 411020 w 594796"/>
                  <a:gd name="connsiteY67" fmla="*/ 381336 h 606722"/>
                  <a:gd name="connsiteX68" fmla="*/ 534109 w 594796"/>
                  <a:gd name="connsiteY68" fmla="*/ 353251 h 606722"/>
                  <a:gd name="connsiteX69" fmla="*/ 561348 w 594796"/>
                  <a:gd name="connsiteY69" fmla="*/ 380452 h 606722"/>
                  <a:gd name="connsiteX70" fmla="*/ 551912 w 594796"/>
                  <a:gd name="connsiteY70" fmla="*/ 389874 h 606722"/>
                  <a:gd name="connsiteX71" fmla="*/ 542477 w 594796"/>
                  <a:gd name="connsiteY71" fmla="*/ 380452 h 606722"/>
                  <a:gd name="connsiteX72" fmla="*/ 534109 w 594796"/>
                  <a:gd name="connsiteY72" fmla="*/ 372096 h 606722"/>
                  <a:gd name="connsiteX73" fmla="*/ 525742 w 594796"/>
                  <a:gd name="connsiteY73" fmla="*/ 380452 h 606722"/>
                  <a:gd name="connsiteX74" fmla="*/ 516307 w 594796"/>
                  <a:gd name="connsiteY74" fmla="*/ 389874 h 606722"/>
                  <a:gd name="connsiteX75" fmla="*/ 506871 w 594796"/>
                  <a:gd name="connsiteY75" fmla="*/ 380452 h 606722"/>
                  <a:gd name="connsiteX76" fmla="*/ 534109 w 594796"/>
                  <a:gd name="connsiteY76" fmla="*/ 353251 h 606722"/>
                  <a:gd name="connsiteX77" fmla="*/ 358755 w 594796"/>
                  <a:gd name="connsiteY77" fmla="*/ 353251 h 606722"/>
                  <a:gd name="connsiteX78" fmla="*/ 385993 w 594796"/>
                  <a:gd name="connsiteY78" fmla="*/ 380452 h 606722"/>
                  <a:gd name="connsiteX79" fmla="*/ 376557 w 594796"/>
                  <a:gd name="connsiteY79" fmla="*/ 389874 h 606722"/>
                  <a:gd name="connsiteX80" fmla="*/ 367122 w 594796"/>
                  <a:gd name="connsiteY80" fmla="*/ 380452 h 606722"/>
                  <a:gd name="connsiteX81" fmla="*/ 358755 w 594796"/>
                  <a:gd name="connsiteY81" fmla="*/ 372096 h 606722"/>
                  <a:gd name="connsiteX82" fmla="*/ 350387 w 594796"/>
                  <a:gd name="connsiteY82" fmla="*/ 380452 h 606722"/>
                  <a:gd name="connsiteX83" fmla="*/ 340952 w 594796"/>
                  <a:gd name="connsiteY83" fmla="*/ 389874 h 606722"/>
                  <a:gd name="connsiteX84" fmla="*/ 331516 w 594796"/>
                  <a:gd name="connsiteY84" fmla="*/ 380452 h 606722"/>
                  <a:gd name="connsiteX85" fmla="*/ 358755 w 594796"/>
                  <a:gd name="connsiteY85" fmla="*/ 353251 h 606722"/>
                  <a:gd name="connsiteX86" fmla="*/ 148365 w 594796"/>
                  <a:gd name="connsiteY86" fmla="*/ 329267 h 606722"/>
                  <a:gd name="connsiteX87" fmla="*/ 18868 w 594796"/>
                  <a:gd name="connsiteY87" fmla="*/ 458574 h 606722"/>
                  <a:gd name="connsiteX88" fmla="*/ 148365 w 594796"/>
                  <a:gd name="connsiteY88" fmla="*/ 587881 h 606722"/>
                  <a:gd name="connsiteX89" fmla="*/ 277773 w 594796"/>
                  <a:gd name="connsiteY89" fmla="*/ 458574 h 606722"/>
                  <a:gd name="connsiteX90" fmla="*/ 148365 w 594796"/>
                  <a:gd name="connsiteY90" fmla="*/ 329267 h 606722"/>
                  <a:gd name="connsiteX91" fmla="*/ 446431 w 594796"/>
                  <a:gd name="connsiteY91" fmla="*/ 270256 h 606722"/>
                  <a:gd name="connsiteX92" fmla="*/ 316934 w 594796"/>
                  <a:gd name="connsiteY92" fmla="*/ 399564 h 606722"/>
                  <a:gd name="connsiteX93" fmla="*/ 446431 w 594796"/>
                  <a:gd name="connsiteY93" fmla="*/ 528871 h 606722"/>
                  <a:gd name="connsiteX94" fmla="*/ 575928 w 594796"/>
                  <a:gd name="connsiteY94" fmla="*/ 399564 h 606722"/>
                  <a:gd name="connsiteX95" fmla="*/ 446431 w 594796"/>
                  <a:gd name="connsiteY95" fmla="*/ 270256 h 606722"/>
                  <a:gd name="connsiteX96" fmla="*/ 453462 w 594796"/>
                  <a:gd name="connsiteY96" fmla="*/ 116243 h 606722"/>
                  <a:gd name="connsiteX97" fmla="*/ 427562 w 594796"/>
                  <a:gd name="connsiteY97" fmla="*/ 252660 h 606722"/>
                  <a:gd name="connsiteX98" fmla="*/ 446431 w 594796"/>
                  <a:gd name="connsiteY98" fmla="*/ 251416 h 606722"/>
                  <a:gd name="connsiteX99" fmla="*/ 452661 w 594796"/>
                  <a:gd name="connsiteY99" fmla="*/ 251594 h 606722"/>
                  <a:gd name="connsiteX100" fmla="*/ 465833 w 594796"/>
                  <a:gd name="connsiteY100" fmla="*/ 158901 h 606722"/>
                  <a:gd name="connsiteX101" fmla="*/ 453462 w 594796"/>
                  <a:gd name="connsiteY101" fmla="*/ 116243 h 606722"/>
                  <a:gd name="connsiteX102" fmla="*/ 504816 w 594796"/>
                  <a:gd name="connsiteY102" fmla="*/ 113222 h 606722"/>
                  <a:gd name="connsiteX103" fmla="*/ 472775 w 594796"/>
                  <a:gd name="connsiteY103" fmla="*/ 118732 h 606722"/>
                  <a:gd name="connsiteX104" fmla="*/ 493779 w 594796"/>
                  <a:gd name="connsiteY104" fmla="*/ 165567 h 606722"/>
                  <a:gd name="connsiteX105" fmla="*/ 552698 w 594796"/>
                  <a:gd name="connsiteY105" fmla="*/ 187695 h 606722"/>
                  <a:gd name="connsiteX106" fmla="*/ 530537 w 594796"/>
                  <a:gd name="connsiteY106" fmla="*/ 128863 h 606722"/>
                  <a:gd name="connsiteX107" fmla="*/ 504816 w 594796"/>
                  <a:gd name="connsiteY107" fmla="*/ 113222 h 606722"/>
                  <a:gd name="connsiteX108" fmla="*/ 438243 w 594796"/>
                  <a:gd name="connsiteY108" fmla="*/ 65409 h 606722"/>
                  <a:gd name="connsiteX109" fmla="*/ 237812 w 594796"/>
                  <a:gd name="connsiteY109" fmla="*/ 141216 h 606722"/>
                  <a:gd name="connsiteX110" fmla="*/ 141156 w 594796"/>
                  <a:gd name="connsiteY110" fmla="*/ 310604 h 606722"/>
                  <a:gd name="connsiteX111" fmla="*/ 148365 w 594796"/>
                  <a:gd name="connsiteY111" fmla="*/ 310426 h 606722"/>
                  <a:gd name="connsiteX112" fmla="*/ 166611 w 594796"/>
                  <a:gd name="connsiteY112" fmla="*/ 311581 h 606722"/>
                  <a:gd name="connsiteX113" fmla="*/ 254455 w 594796"/>
                  <a:gd name="connsiteY113" fmla="*/ 160057 h 606722"/>
                  <a:gd name="connsiteX114" fmla="*/ 438243 w 594796"/>
                  <a:gd name="connsiteY114" fmla="*/ 90471 h 606722"/>
                  <a:gd name="connsiteX115" fmla="*/ 450080 w 594796"/>
                  <a:gd name="connsiteY115" fmla="*/ 90737 h 606722"/>
                  <a:gd name="connsiteX116" fmla="*/ 453195 w 594796"/>
                  <a:gd name="connsiteY116" fmla="*/ 91448 h 606722"/>
                  <a:gd name="connsiteX117" fmla="*/ 458268 w 594796"/>
                  <a:gd name="connsiteY117" fmla="*/ 66031 h 606722"/>
                  <a:gd name="connsiteX118" fmla="*/ 438243 w 594796"/>
                  <a:gd name="connsiteY118" fmla="*/ 65409 h 606722"/>
                  <a:gd name="connsiteX119" fmla="*/ 552520 w 594796"/>
                  <a:gd name="connsiteY119" fmla="*/ 18929 h 606722"/>
                  <a:gd name="connsiteX120" fmla="*/ 493601 w 594796"/>
                  <a:gd name="connsiteY120" fmla="*/ 41058 h 606722"/>
                  <a:gd name="connsiteX121" fmla="*/ 471440 w 594796"/>
                  <a:gd name="connsiteY121" fmla="*/ 99891 h 606722"/>
                  <a:gd name="connsiteX122" fmla="*/ 530359 w 594796"/>
                  <a:gd name="connsiteY122" fmla="*/ 77762 h 606722"/>
                  <a:gd name="connsiteX123" fmla="*/ 552520 w 594796"/>
                  <a:gd name="connsiteY123" fmla="*/ 18929 h 606722"/>
                  <a:gd name="connsiteX124" fmla="*/ 553232 w 594796"/>
                  <a:gd name="connsiteY124" fmla="*/ 0 h 606722"/>
                  <a:gd name="connsiteX125" fmla="*/ 554656 w 594796"/>
                  <a:gd name="connsiteY125" fmla="*/ 0 h 606722"/>
                  <a:gd name="connsiteX126" fmla="*/ 567206 w 594796"/>
                  <a:gd name="connsiteY126" fmla="*/ 4710 h 606722"/>
                  <a:gd name="connsiteX127" fmla="*/ 571478 w 594796"/>
                  <a:gd name="connsiteY127" fmla="*/ 18218 h 606722"/>
                  <a:gd name="connsiteX128" fmla="*/ 543709 w 594796"/>
                  <a:gd name="connsiteY128" fmla="*/ 91093 h 606722"/>
                  <a:gd name="connsiteX129" fmla="*/ 527956 w 594796"/>
                  <a:gd name="connsiteY129" fmla="*/ 103268 h 606722"/>
                  <a:gd name="connsiteX130" fmla="*/ 543798 w 594796"/>
                  <a:gd name="connsiteY130" fmla="*/ 115532 h 606722"/>
                  <a:gd name="connsiteX131" fmla="*/ 571567 w 594796"/>
                  <a:gd name="connsiteY131" fmla="*/ 188406 h 606722"/>
                  <a:gd name="connsiteX132" fmla="*/ 567117 w 594796"/>
                  <a:gd name="connsiteY132" fmla="*/ 202181 h 606722"/>
                  <a:gd name="connsiteX133" fmla="*/ 554923 w 594796"/>
                  <a:gd name="connsiteY133" fmla="*/ 206625 h 606722"/>
                  <a:gd name="connsiteX134" fmla="*/ 553410 w 594796"/>
                  <a:gd name="connsiteY134" fmla="*/ 206536 h 606722"/>
                  <a:gd name="connsiteX135" fmla="*/ 480429 w 594796"/>
                  <a:gd name="connsiteY135" fmla="*/ 178897 h 606722"/>
                  <a:gd name="connsiteX136" fmla="*/ 480251 w 594796"/>
                  <a:gd name="connsiteY136" fmla="*/ 178719 h 606722"/>
                  <a:gd name="connsiteX137" fmla="*/ 471529 w 594796"/>
                  <a:gd name="connsiteY137" fmla="*/ 253549 h 606722"/>
                  <a:gd name="connsiteX138" fmla="*/ 594796 w 594796"/>
                  <a:gd name="connsiteY138" fmla="*/ 399564 h 606722"/>
                  <a:gd name="connsiteX139" fmla="*/ 446431 w 594796"/>
                  <a:gd name="connsiteY139" fmla="*/ 547712 h 606722"/>
                  <a:gd name="connsiteX140" fmla="*/ 298065 w 594796"/>
                  <a:gd name="connsiteY140" fmla="*/ 399564 h 606722"/>
                  <a:gd name="connsiteX141" fmla="*/ 408605 w 594796"/>
                  <a:gd name="connsiteY141" fmla="*/ 256304 h 606722"/>
                  <a:gd name="connsiteX142" fmla="*/ 435840 w 594796"/>
                  <a:gd name="connsiteY142" fmla="*/ 109311 h 606722"/>
                  <a:gd name="connsiteX143" fmla="*/ 266915 w 594796"/>
                  <a:gd name="connsiteY143" fmla="*/ 174098 h 606722"/>
                  <a:gd name="connsiteX144" fmla="*/ 185123 w 594796"/>
                  <a:gd name="connsiteY144" fmla="*/ 315047 h 606722"/>
                  <a:gd name="connsiteX145" fmla="*/ 296641 w 594796"/>
                  <a:gd name="connsiteY145" fmla="*/ 458574 h 606722"/>
                  <a:gd name="connsiteX146" fmla="*/ 148365 w 594796"/>
                  <a:gd name="connsiteY146" fmla="*/ 606722 h 606722"/>
                  <a:gd name="connsiteX147" fmla="*/ 0 w 594796"/>
                  <a:gd name="connsiteY147" fmla="*/ 458574 h 606722"/>
                  <a:gd name="connsiteX148" fmla="*/ 121487 w 594796"/>
                  <a:gd name="connsiteY148" fmla="*/ 312915 h 606722"/>
                  <a:gd name="connsiteX149" fmla="*/ 225262 w 594796"/>
                  <a:gd name="connsiteY149" fmla="*/ 127085 h 606722"/>
                  <a:gd name="connsiteX150" fmla="*/ 438243 w 594796"/>
                  <a:gd name="connsiteY150" fmla="*/ 46568 h 606722"/>
                  <a:gd name="connsiteX151" fmla="*/ 465744 w 594796"/>
                  <a:gd name="connsiteY151" fmla="*/ 47724 h 606722"/>
                  <a:gd name="connsiteX152" fmla="*/ 480251 w 594796"/>
                  <a:gd name="connsiteY152" fmla="*/ 27728 h 606722"/>
                  <a:gd name="connsiteX153" fmla="*/ 553232 w 594796"/>
                  <a:gd name="connsiteY15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94796" h="606722">
                    <a:moveTo>
                      <a:pt x="216891" y="473142"/>
                    </a:moveTo>
                    <a:lnTo>
                      <a:pt x="255050" y="473142"/>
                    </a:lnTo>
                    <a:cubicBezTo>
                      <a:pt x="260209" y="473142"/>
                      <a:pt x="264479" y="477408"/>
                      <a:pt x="264479" y="482563"/>
                    </a:cubicBezTo>
                    <a:cubicBezTo>
                      <a:pt x="264479" y="487806"/>
                      <a:pt x="260209" y="491983"/>
                      <a:pt x="255050" y="491983"/>
                    </a:cubicBezTo>
                    <a:lnTo>
                      <a:pt x="216891" y="491983"/>
                    </a:lnTo>
                    <a:cubicBezTo>
                      <a:pt x="211732" y="491983"/>
                      <a:pt x="207462" y="487806"/>
                      <a:pt x="207462" y="482563"/>
                    </a:cubicBezTo>
                    <a:cubicBezTo>
                      <a:pt x="207462" y="477408"/>
                      <a:pt x="211732" y="473142"/>
                      <a:pt x="216891" y="473142"/>
                    </a:cubicBezTo>
                    <a:close/>
                    <a:moveTo>
                      <a:pt x="41621" y="473142"/>
                    </a:moveTo>
                    <a:lnTo>
                      <a:pt x="79752" y="473142"/>
                    </a:lnTo>
                    <a:cubicBezTo>
                      <a:pt x="85008" y="473142"/>
                      <a:pt x="89195" y="477408"/>
                      <a:pt x="89195" y="482563"/>
                    </a:cubicBezTo>
                    <a:cubicBezTo>
                      <a:pt x="89195" y="487806"/>
                      <a:pt x="85008" y="491983"/>
                      <a:pt x="79752" y="491983"/>
                    </a:cubicBezTo>
                    <a:lnTo>
                      <a:pt x="41621" y="491983"/>
                    </a:lnTo>
                    <a:cubicBezTo>
                      <a:pt x="36365" y="491983"/>
                      <a:pt x="32178" y="487806"/>
                      <a:pt x="32178" y="482563"/>
                    </a:cubicBezTo>
                    <a:cubicBezTo>
                      <a:pt x="32178" y="477408"/>
                      <a:pt x="36365" y="473142"/>
                      <a:pt x="41621" y="473142"/>
                    </a:cubicBezTo>
                    <a:close/>
                    <a:moveTo>
                      <a:pt x="112951" y="440399"/>
                    </a:moveTo>
                    <a:cubicBezTo>
                      <a:pt x="118111" y="440399"/>
                      <a:pt x="122382" y="444660"/>
                      <a:pt x="122382" y="449808"/>
                    </a:cubicBezTo>
                    <a:cubicBezTo>
                      <a:pt x="122382" y="454335"/>
                      <a:pt x="126030" y="458063"/>
                      <a:pt x="130657" y="458063"/>
                    </a:cubicBezTo>
                    <a:cubicBezTo>
                      <a:pt x="135195" y="458063"/>
                      <a:pt x="138932" y="454335"/>
                      <a:pt x="138932" y="449808"/>
                    </a:cubicBezTo>
                    <a:cubicBezTo>
                      <a:pt x="138932" y="444660"/>
                      <a:pt x="143114" y="440399"/>
                      <a:pt x="148363" y="440399"/>
                    </a:cubicBezTo>
                    <a:cubicBezTo>
                      <a:pt x="153524" y="440399"/>
                      <a:pt x="157795" y="444660"/>
                      <a:pt x="157795" y="449808"/>
                    </a:cubicBezTo>
                    <a:cubicBezTo>
                      <a:pt x="157795" y="454335"/>
                      <a:pt x="161443" y="458063"/>
                      <a:pt x="166070" y="458063"/>
                    </a:cubicBezTo>
                    <a:cubicBezTo>
                      <a:pt x="170608" y="458063"/>
                      <a:pt x="174345" y="454335"/>
                      <a:pt x="174345" y="449808"/>
                    </a:cubicBezTo>
                    <a:cubicBezTo>
                      <a:pt x="174345" y="444660"/>
                      <a:pt x="178527" y="440399"/>
                      <a:pt x="183776" y="440399"/>
                    </a:cubicBezTo>
                    <a:cubicBezTo>
                      <a:pt x="188937" y="440399"/>
                      <a:pt x="193208" y="444660"/>
                      <a:pt x="193208" y="449808"/>
                    </a:cubicBezTo>
                    <a:cubicBezTo>
                      <a:pt x="193208" y="464720"/>
                      <a:pt x="181018" y="476881"/>
                      <a:pt x="166070" y="476881"/>
                    </a:cubicBezTo>
                    <a:cubicBezTo>
                      <a:pt x="159308" y="476881"/>
                      <a:pt x="153079" y="474396"/>
                      <a:pt x="148363" y="470313"/>
                    </a:cubicBezTo>
                    <a:cubicBezTo>
                      <a:pt x="143559" y="474396"/>
                      <a:pt x="137419" y="476881"/>
                      <a:pt x="130657" y="476881"/>
                    </a:cubicBezTo>
                    <a:cubicBezTo>
                      <a:pt x="115709" y="476881"/>
                      <a:pt x="103519" y="464720"/>
                      <a:pt x="103519" y="449808"/>
                    </a:cubicBezTo>
                    <a:cubicBezTo>
                      <a:pt x="103519" y="444660"/>
                      <a:pt x="107701" y="440399"/>
                      <a:pt x="112951" y="440399"/>
                    </a:cubicBezTo>
                    <a:close/>
                    <a:moveTo>
                      <a:pt x="235971" y="417677"/>
                    </a:moveTo>
                    <a:cubicBezTo>
                      <a:pt x="245831" y="417677"/>
                      <a:pt x="253824" y="425639"/>
                      <a:pt x="253824" y="435460"/>
                    </a:cubicBezTo>
                    <a:cubicBezTo>
                      <a:pt x="253824" y="445281"/>
                      <a:pt x="245831" y="453243"/>
                      <a:pt x="235971" y="453243"/>
                    </a:cubicBezTo>
                    <a:cubicBezTo>
                      <a:pt x="226111" y="453243"/>
                      <a:pt x="218118" y="445281"/>
                      <a:pt x="218118" y="435460"/>
                    </a:cubicBezTo>
                    <a:cubicBezTo>
                      <a:pt x="218118" y="425639"/>
                      <a:pt x="226111" y="417677"/>
                      <a:pt x="235971" y="417677"/>
                    </a:cubicBezTo>
                    <a:close/>
                    <a:moveTo>
                      <a:pt x="60687" y="417677"/>
                    </a:moveTo>
                    <a:cubicBezTo>
                      <a:pt x="70508" y="417677"/>
                      <a:pt x="78470" y="425639"/>
                      <a:pt x="78470" y="435460"/>
                    </a:cubicBezTo>
                    <a:cubicBezTo>
                      <a:pt x="78470" y="445281"/>
                      <a:pt x="70508" y="453243"/>
                      <a:pt x="60687" y="453243"/>
                    </a:cubicBezTo>
                    <a:cubicBezTo>
                      <a:pt x="50866" y="453243"/>
                      <a:pt x="42904" y="445281"/>
                      <a:pt x="42904" y="435460"/>
                    </a:cubicBezTo>
                    <a:cubicBezTo>
                      <a:pt x="42904" y="425639"/>
                      <a:pt x="50866" y="417677"/>
                      <a:pt x="60687" y="417677"/>
                    </a:cubicBezTo>
                    <a:close/>
                    <a:moveTo>
                      <a:pt x="515033" y="414219"/>
                    </a:moveTo>
                    <a:lnTo>
                      <a:pt x="553115" y="414219"/>
                    </a:lnTo>
                    <a:cubicBezTo>
                      <a:pt x="558276" y="414219"/>
                      <a:pt x="562547" y="418396"/>
                      <a:pt x="562547" y="423640"/>
                    </a:cubicBezTo>
                    <a:cubicBezTo>
                      <a:pt x="562547" y="428794"/>
                      <a:pt x="558276" y="433060"/>
                      <a:pt x="553115" y="433060"/>
                    </a:cubicBezTo>
                    <a:lnTo>
                      <a:pt x="515033" y="433060"/>
                    </a:lnTo>
                    <a:cubicBezTo>
                      <a:pt x="509783" y="433060"/>
                      <a:pt x="505601" y="428794"/>
                      <a:pt x="505601" y="423640"/>
                    </a:cubicBezTo>
                    <a:cubicBezTo>
                      <a:pt x="505601" y="418396"/>
                      <a:pt x="509783" y="414219"/>
                      <a:pt x="515033" y="414219"/>
                    </a:cubicBezTo>
                    <a:close/>
                    <a:moveTo>
                      <a:pt x="339749" y="414219"/>
                    </a:moveTo>
                    <a:lnTo>
                      <a:pt x="377831" y="414219"/>
                    </a:lnTo>
                    <a:cubicBezTo>
                      <a:pt x="383081" y="414219"/>
                      <a:pt x="387263" y="418396"/>
                      <a:pt x="387263" y="423640"/>
                    </a:cubicBezTo>
                    <a:cubicBezTo>
                      <a:pt x="387263" y="428794"/>
                      <a:pt x="383081" y="433060"/>
                      <a:pt x="377831" y="433060"/>
                    </a:cubicBezTo>
                    <a:lnTo>
                      <a:pt x="339749" y="433060"/>
                    </a:lnTo>
                    <a:cubicBezTo>
                      <a:pt x="334499" y="433060"/>
                      <a:pt x="330317" y="428794"/>
                      <a:pt x="330317" y="423640"/>
                    </a:cubicBezTo>
                    <a:cubicBezTo>
                      <a:pt x="330317" y="418396"/>
                      <a:pt x="334499" y="414219"/>
                      <a:pt x="339749" y="414219"/>
                    </a:cubicBezTo>
                    <a:close/>
                    <a:moveTo>
                      <a:pt x="411020" y="381336"/>
                    </a:moveTo>
                    <a:cubicBezTo>
                      <a:pt x="416180" y="381336"/>
                      <a:pt x="420451" y="385605"/>
                      <a:pt x="420451" y="390763"/>
                    </a:cubicBezTo>
                    <a:cubicBezTo>
                      <a:pt x="420451" y="395388"/>
                      <a:pt x="424188" y="399034"/>
                      <a:pt x="428726" y="399034"/>
                    </a:cubicBezTo>
                    <a:cubicBezTo>
                      <a:pt x="433264" y="399034"/>
                      <a:pt x="437001" y="395388"/>
                      <a:pt x="437001" y="390763"/>
                    </a:cubicBezTo>
                    <a:cubicBezTo>
                      <a:pt x="437001" y="385605"/>
                      <a:pt x="441183" y="381336"/>
                      <a:pt x="446433" y="381336"/>
                    </a:cubicBezTo>
                    <a:cubicBezTo>
                      <a:pt x="451593" y="381336"/>
                      <a:pt x="455864" y="385605"/>
                      <a:pt x="455864" y="390763"/>
                    </a:cubicBezTo>
                    <a:cubicBezTo>
                      <a:pt x="455864" y="395388"/>
                      <a:pt x="459601" y="399034"/>
                      <a:pt x="464139" y="399034"/>
                    </a:cubicBezTo>
                    <a:cubicBezTo>
                      <a:pt x="468677" y="399034"/>
                      <a:pt x="472414" y="395388"/>
                      <a:pt x="472414" y="390763"/>
                    </a:cubicBezTo>
                    <a:cubicBezTo>
                      <a:pt x="472414" y="385605"/>
                      <a:pt x="476596" y="381336"/>
                      <a:pt x="481845" y="381336"/>
                    </a:cubicBezTo>
                    <a:cubicBezTo>
                      <a:pt x="487095" y="381336"/>
                      <a:pt x="491277" y="385605"/>
                      <a:pt x="491277" y="390763"/>
                    </a:cubicBezTo>
                    <a:cubicBezTo>
                      <a:pt x="491277" y="405705"/>
                      <a:pt x="479087" y="417889"/>
                      <a:pt x="464139" y="417889"/>
                    </a:cubicBezTo>
                    <a:cubicBezTo>
                      <a:pt x="457377" y="417889"/>
                      <a:pt x="451148" y="415399"/>
                      <a:pt x="446433" y="411308"/>
                    </a:cubicBezTo>
                    <a:cubicBezTo>
                      <a:pt x="441628" y="415399"/>
                      <a:pt x="435488" y="417889"/>
                      <a:pt x="428726" y="417889"/>
                    </a:cubicBezTo>
                    <a:cubicBezTo>
                      <a:pt x="413778" y="417889"/>
                      <a:pt x="401588" y="405705"/>
                      <a:pt x="401588" y="390763"/>
                    </a:cubicBezTo>
                    <a:cubicBezTo>
                      <a:pt x="401588" y="385605"/>
                      <a:pt x="405770" y="381336"/>
                      <a:pt x="411020" y="381336"/>
                    </a:cubicBezTo>
                    <a:close/>
                    <a:moveTo>
                      <a:pt x="534109" y="353251"/>
                    </a:moveTo>
                    <a:cubicBezTo>
                      <a:pt x="549153" y="353251"/>
                      <a:pt x="561348" y="365518"/>
                      <a:pt x="561348" y="380452"/>
                    </a:cubicBezTo>
                    <a:cubicBezTo>
                      <a:pt x="561348" y="385696"/>
                      <a:pt x="557164" y="389874"/>
                      <a:pt x="551912" y="389874"/>
                    </a:cubicBezTo>
                    <a:cubicBezTo>
                      <a:pt x="546661" y="389874"/>
                      <a:pt x="542477" y="385696"/>
                      <a:pt x="542477" y="380452"/>
                    </a:cubicBezTo>
                    <a:cubicBezTo>
                      <a:pt x="542477" y="375918"/>
                      <a:pt x="538738" y="372096"/>
                      <a:pt x="534109" y="372096"/>
                    </a:cubicBezTo>
                    <a:cubicBezTo>
                      <a:pt x="529481" y="372096"/>
                      <a:pt x="525742" y="375918"/>
                      <a:pt x="525742" y="380452"/>
                    </a:cubicBezTo>
                    <a:cubicBezTo>
                      <a:pt x="525742" y="385696"/>
                      <a:pt x="521469" y="389874"/>
                      <a:pt x="516307" y="389874"/>
                    </a:cubicBezTo>
                    <a:cubicBezTo>
                      <a:pt x="511055" y="389874"/>
                      <a:pt x="506871" y="385696"/>
                      <a:pt x="506871" y="380452"/>
                    </a:cubicBezTo>
                    <a:cubicBezTo>
                      <a:pt x="506871" y="365518"/>
                      <a:pt x="519066" y="353251"/>
                      <a:pt x="534109" y="353251"/>
                    </a:cubicBezTo>
                    <a:close/>
                    <a:moveTo>
                      <a:pt x="358755" y="353251"/>
                    </a:moveTo>
                    <a:cubicBezTo>
                      <a:pt x="373798" y="353251"/>
                      <a:pt x="385993" y="365518"/>
                      <a:pt x="385993" y="380452"/>
                    </a:cubicBezTo>
                    <a:cubicBezTo>
                      <a:pt x="385993" y="385696"/>
                      <a:pt x="381809" y="389874"/>
                      <a:pt x="376557" y="389874"/>
                    </a:cubicBezTo>
                    <a:cubicBezTo>
                      <a:pt x="371395" y="389874"/>
                      <a:pt x="367122" y="385696"/>
                      <a:pt x="367122" y="380452"/>
                    </a:cubicBezTo>
                    <a:cubicBezTo>
                      <a:pt x="367122" y="375918"/>
                      <a:pt x="363383" y="372096"/>
                      <a:pt x="358755" y="372096"/>
                    </a:cubicBezTo>
                    <a:cubicBezTo>
                      <a:pt x="354126" y="372096"/>
                      <a:pt x="350387" y="375918"/>
                      <a:pt x="350387" y="380452"/>
                    </a:cubicBezTo>
                    <a:cubicBezTo>
                      <a:pt x="350387" y="385696"/>
                      <a:pt x="346114" y="389874"/>
                      <a:pt x="340952" y="389874"/>
                    </a:cubicBezTo>
                    <a:cubicBezTo>
                      <a:pt x="335700" y="389874"/>
                      <a:pt x="331516" y="385696"/>
                      <a:pt x="331516" y="380452"/>
                    </a:cubicBezTo>
                    <a:cubicBezTo>
                      <a:pt x="331516" y="365518"/>
                      <a:pt x="343711" y="353251"/>
                      <a:pt x="358755" y="353251"/>
                    </a:cubicBezTo>
                    <a:close/>
                    <a:moveTo>
                      <a:pt x="148365" y="329267"/>
                    </a:moveTo>
                    <a:cubicBezTo>
                      <a:pt x="76986" y="329267"/>
                      <a:pt x="18868" y="387300"/>
                      <a:pt x="18868" y="458574"/>
                    </a:cubicBezTo>
                    <a:cubicBezTo>
                      <a:pt x="18868" y="529849"/>
                      <a:pt x="76986" y="587881"/>
                      <a:pt x="148365" y="587881"/>
                    </a:cubicBezTo>
                    <a:cubicBezTo>
                      <a:pt x="219744" y="587881"/>
                      <a:pt x="277773" y="529849"/>
                      <a:pt x="277773" y="458574"/>
                    </a:cubicBezTo>
                    <a:cubicBezTo>
                      <a:pt x="277773" y="387300"/>
                      <a:pt x="219744" y="329267"/>
                      <a:pt x="148365" y="329267"/>
                    </a:cubicBezTo>
                    <a:close/>
                    <a:moveTo>
                      <a:pt x="446431" y="270256"/>
                    </a:moveTo>
                    <a:cubicBezTo>
                      <a:pt x="375052" y="270256"/>
                      <a:pt x="316934" y="328289"/>
                      <a:pt x="316934" y="399564"/>
                    </a:cubicBezTo>
                    <a:cubicBezTo>
                      <a:pt x="316934" y="470838"/>
                      <a:pt x="375052" y="528871"/>
                      <a:pt x="446431" y="528871"/>
                    </a:cubicBezTo>
                    <a:cubicBezTo>
                      <a:pt x="517810" y="528871"/>
                      <a:pt x="575928" y="470838"/>
                      <a:pt x="575928" y="399564"/>
                    </a:cubicBezTo>
                    <a:cubicBezTo>
                      <a:pt x="575928" y="328289"/>
                      <a:pt x="517810" y="270256"/>
                      <a:pt x="446431" y="270256"/>
                    </a:cubicBezTo>
                    <a:close/>
                    <a:moveTo>
                      <a:pt x="453462" y="116243"/>
                    </a:moveTo>
                    <a:cubicBezTo>
                      <a:pt x="436819" y="159612"/>
                      <a:pt x="428096" y="205381"/>
                      <a:pt x="427562" y="252660"/>
                    </a:cubicBezTo>
                    <a:cubicBezTo>
                      <a:pt x="433704" y="251860"/>
                      <a:pt x="440023" y="251416"/>
                      <a:pt x="446431" y="251416"/>
                    </a:cubicBezTo>
                    <a:cubicBezTo>
                      <a:pt x="448567" y="251416"/>
                      <a:pt x="450614" y="251505"/>
                      <a:pt x="452661" y="251594"/>
                    </a:cubicBezTo>
                    <a:cubicBezTo>
                      <a:pt x="453195" y="219956"/>
                      <a:pt x="457556" y="188762"/>
                      <a:pt x="465833" y="158901"/>
                    </a:cubicBezTo>
                    <a:cubicBezTo>
                      <a:pt x="458179" y="144237"/>
                      <a:pt x="454797" y="128507"/>
                      <a:pt x="453462" y="116243"/>
                    </a:cubicBezTo>
                    <a:close/>
                    <a:moveTo>
                      <a:pt x="504816" y="113222"/>
                    </a:moveTo>
                    <a:cubicBezTo>
                      <a:pt x="492800" y="116865"/>
                      <a:pt x="481319" y="118198"/>
                      <a:pt x="472775" y="118732"/>
                    </a:cubicBezTo>
                    <a:cubicBezTo>
                      <a:pt x="475000" y="132862"/>
                      <a:pt x="480340" y="152147"/>
                      <a:pt x="493779" y="165567"/>
                    </a:cubicBezTo>
                    <a:cubicBezTo>
                      <a:pt x="511580" y="183341"/>
                      <a:pt x="539793" y="186984"/>
                      <a:pt x="552698" y="187695"/>
                    </a:cubicBezTo>
                    <a:cubicBezTo>
                      <a:pt x="551986" y="174809"/>
                      <a:pt x="548337" y="146637"/>
                      <a:pt x="530537" y="128863"/>
                    </a:cubicBezTo>
                    <a:cubicBezTo>
                      <a:pt x="523862" y="122197"/>
                      <a:pt x="515229" y="117043"/>
                      <a:pt x="504816" y="113222"/>
                    </a:cubicBezTo>
                    <a:close/>
                    <a:moveTo>
                      <a:pt x="438243" y="65409"/>
                    </a:moveTo>
                    <a:cubicBezTo>
                      <a:pt x="364283" y="65409"/>
                      <a:pt x="293081" y="92337"/>
                      <a:pt x="237812" y="141216"/>
                    </a:cubicBezTo>
                    <a:cubicBezTo>
                      <a:pt x="187615" y="185562"/>
                      <a:pt x="153616" y="245373"/>
                      <a:pt x="141156" y="310604"/>
                    </a:cubicBezTo>
                    <a:cubicBezTo>
                      <a:pt x="143470" y="310515"/>
                      <a:pt x="145873" y="310426"/>
                      <a:pt x="148365" y="310426"/>
                    </a:cubicBezTo>
                    <a:cubicBezTo>
                      <a:pt x="154506" y="310426"/>
                      <a:pt x="160558" y="310871"/>
                      <a:pt x="166611" y="311581"/>
                    </a:cubicBezTo>
                    <a:cubicBezTo>
                      <a:pt x="178537" y="253282"/>
                      <a:pt x="209509" y="199782"/>
                      <a:pt x="254455" y="160057"/>
                    </a:cubicBezTo>
                    <a:cubicBezTo>
                      <a:pt x="305186" y="115177"/>
                      <a:pt x="370424" y="90471"/>
                      <a:pt x="438243" y="90471"/>
                    </a:cubicBezTo>
                    <a:cubicBezTo>
                      <a:pt x="442159" y="90471"/>
                      <a:pt x="446164" y="90559"/>
                      <a:pt x="450080" y="90737"/>
                    </a:cubicBezTo>
                    <a:cubicBezTo>
                      <a:pt x="451148" y="90737"/>
                      <a:pt x="452216" y="91004"/>
                      <a:pt x="453195" y="91448"/>
                    </a:cubicBezTo>
                    <a:cubicBezTo>
                      <a:pt x="453996" y="83894"/>
                      <a:pt x="455509" y="75096"/>
                      <a:pt x="458268" y="66031"/>
                    </a:cubicBezTo>
                    <a:cubicBezTo>
                      <a:pt x="451593" y="65587"/>
                      <a:pt x="444918" y="65409"/>
                      <a:pt x="438243" y="65409"/>
                    </a:cubicBezTo>
                    <a:close/>
                    <a:moveTo>
                      <a:pt x="552520" y="18929"/>
                    </a:moveTo>
                    <a:cubicBezTo>
                      <a:pt x="539704" y="19640"/>
                      <a:pt x="511402" y="23284"/>
                      <a:pt x="493601" y="41058"/>
                    </a:cubicBezTo>
                    <a:cubicBezTo>
                      <a:pt x="475801" y="58833"/>
                      <a:pt x="472152" y="87093"/>
                      <a:pt x="471440" y="99891"/>
                    </a:cubicBezTo>
                    <a:cubicBezTo>
                      <a:pt x="484256" y="99180"/>
                      <a:pt x="512559" y="95536"/>
                      <a:pt x="530359" y="77762"/>
                    </a:cubicBezTo>
                    <a:cubicBezTo>
                      <a:pt x="548159" y="59988"/>
                      <a:pt x="551808" y="31727"/>
                      <a:pt x="552520" y="18929"/>
                    </a:cubicBezTo>
                    <a:close/>
                    <a:moveTo>
                      <a:pt x="553232" y="0"/>
                    </a:moveTo>
                    <a:cubicBezTo>
                      <a:pt x="553766" y="0"/>
                      <a:pt x="554211" y="0"/>
                      <a:pt x="554656" y="0"/>
                    </a:cubicBezTo>
                    <a:cubicBezTo>
                      <a:pt x="556703" y="0"/>
                      <a:pt x="562755" y="0"/>
                      <a:pt x="567206" y="4710"/>
                    </a:cubicBezTo>
                    <a:cubicBezTo>
                      <a:pt x="571834" y="9509"/>
                      <a:pt x="571567" y="16086"/>
                      <a:pt x="571478" y="18218"/>
                    </a:cubicBezTo>
                    <a:cubicBezTo>
                      <a:pt x="570677" y="35815"/>
                      <a:pt x="566138" y="68697"/>
                      <a:pt x="543709" y="91093"/>
                    </a:cubicBezTo>
                    <a:cubicBezTo>
                      <a:pt x="538814" y="95981"/>
                      <a:pt x="533474" y="99980"/>
                      <a:pt x="527956" y="103268"/>
                    </a:cubicBezTo>
                    <a:cubicBezTo>
                      <a:pt x="533919" y="106823"/>
                      <a:pt x="539170" y="110911"/>
                      <a:pt x="543798" y="115532"/>
                    </a:cubicBezTo>
                    <a:cubicBezTo>
                      <a:pt x="566227" y="137839"/>
                      <a:pt x="570855" y="170810"/>
                      <a:pt x="571567" y="188406"/>
                    </a:cubicBezTo>
                    <a:cubicBezTo>
                      <a:pt x="571656" y="190628"/>
                      <a:pt x="572012" y="197293"/>
                      <a:pt x="567117" y="202181"/>
                    </a:cubicBezTo>
                    <a:cubicBezTo>
                      <a:pt x="563201" y="206092"/>
                      <a:pt x="557860" y="206625"/>
                      <a:pt x="554923" y="206625"/>
                    </a:cubicBezTo>
                    <a:cubicBezTo>
                      <a:pt x="554300" y="206625"/>
                      <a:pt x="553766" y="206625"/>
                      <a:pt x="553410" y="206536"/>
                    </a:cubicBezTo>
                    <a:cubicBezTo>
                      <a:pt x="535699" y="205825"/>
                      <a:pt x="502769" y="201204"/>
                      <a:pt x="480429" y="178897"/>
                    </a:cubicBezTo>
                    <a:cubicBezTo>
                      <a:pt x="480340" y="178808"/>
                      <a:pt x="480340" y="178808"/>
                      <a:pt x="480251" y="178719"/>
                    </a:cubicBezTo>
                    <a:cubicBezTo>
                      <a:pt x="474733" y="203070"/>
                      <a:pt x="471796" y="228132"/>
                      <a:pt x="471529" y="253549"/>
                    </a:cubicBezTo>
                    <a:cubicBezTo>
                      <a:pt x="541395" y="265546"/>
                      <a:pt x="594796" y="326423"/>
                      <a:pt x="594796" y="399564"/>
                    </a:cubicBezTo>
                    <a:cubicBezTo>
                      <a:pt x="594796" y="481236"/>
                      <a:pt x="528223" y="547712"/>
                      <a:pt x="446431" y="547712"/>
                    </a:cubicBezTo>
                    <a:cubicBezTo>
                      <a:pt x="364639" y="547712"/>
                      <a:pt x="298065" y="481236"/>
                      <a:pt x="298065" y="399564"/>
                    </a:cubicBezTo>
                    <a:cubicBezTo>
                      <a:pt x="298065" y="330955"/>
                      <a:pt x="345058" y="273100"/>
                      <a:pt x="408605" y="256304"/>
                    </a:cubicBezTo>
                    <a:cubicBezTo>
                      <a:pt x="408783" y="205470"/>
                      <a:pt x="417861" y="156057"/>
                      <a:pt x="435840" y="109311"/>
                    </a:cubicBezTo>
                    <a:cubicBezTo>
                      <a:pt x="373539" y="109933"/>
                      <a:pt x="313641" y="132862"/>
                      <a:pt x="266915" y="174098"/>
                    </a:cubicBezTo>
                    <a:cubicBezTo>
                      <a:pt x="225173" y="211068"/>
                      <a:pt x="196337" y="260836"/>
                      <a:pt x="185123" y="315047"/>
                    </a:cubicBezTo>
                    <a:cubicBezTo>
                      <a:pt x="249204" y="331400"/>
                      <a:pt x="296641" y="389610"/>
                      <a:pt x="296641" y="458574"/>
                    </a:cubicBezTo>
                    <a:cubicBezTo>
                      <a:pt x="296641" y="540247"/>
                      <a:pt x="230157" y="606722"/>
                      <a:pt x="148365" y="606722"/>
                    </a:cubicBezTo>
                    <a:cubicBezTo>
                      <a:pt x="66573" y="606722"/>
                      <a:pt x="0" y="540247"/>
                      <a:pt x="0" y="458574"/>
                    </a:cubicBezTo>
                    <a:cubicBezTo>
                      <a:pt x="0" y="386055"/>
                      <a:pt x="52511" y="325534"/>
                      <a:pt x="121487" y="312915"/>
                    </a:cubicBezTo>
                    <a:cubicBezTo>
                      <a:pt x="133858" y="241285"/>
                      <a:pt x="170527" y="175520"/>
                      <a:pt x="225262" y="127085"/>
                    </a:cubicBezTo>
                    <a:cubicBezTo>
                      <a:pt x="284003" y="75185"/>
                      <a:pt x="359654" y="46568"/>
                      <a:pt x="438243" y="46568"/>
                    </a:cubicBezTo>
                    <a:cubicBezTo>
                      <a:pt x="447410" y="46568"/>
                      <a:pt x="456577" y="46924"/>
                      <a:pt x="465744" y="47724"/>
                    </a:cubicBezTo>
                    <a:cubicBezTo>
                      <a:pt x="469482" y="40614"/>
                      <a:pt x="474199" y="33771"/>
                      <a:pt x="480251" y="27728"/>
                    </a:cubicBezTo>
                    <a:cubicBezTo>
                      <a:pt x="502680" y="5332"/>
                      <a:pt x="535610" y="800"/>
                      <a:pt x="553232" y="0"/>
                    </a:cubicBezTo>
                    <a:close/>
                  </a:path>
                </a:pathLst>
              </a:custGeom>
              <a:solidFill>
                <a:schemeClr val="bg1"/>
              </a:solidFill>
              <a:ln>
                <a:noFill/>
              </a:ln>
            </p:spPr>
          </p:sp>
        </p:grpSp>
        <p:pic>
          <p:nvPicPr>
            <p:cNvPr id="57" name="图片 56" descr="51miz-E466708-3AE7604F"/>
            <p:cNvPicPr>
              <a:picLocks noChangeAspect="1"/>
            </p:cNvPicPr>
            <p:nvPr/>
          </p:nvPicPr>
          <p:blipFill>
            <a:blip r:embed="rId3"/>
            <a:stretch>
              <a:fillRect/>
            </a:stretch>
          </p:blipFill>
          <p:spPr>
            <a:xfrm>
              <a:off x="3202" y="3065"/>
              <a:ext cx="765" cy="1052"/>
            </a:xfrm>
            <a:prstGeom prst="rect">
              <a:avLst/>
            </a:prstGeom>
          </p:spPr>
        </p:pic>
        <p:sp>
          <p:nvSpPr>
            <p:cNvPr id="58" name="文本框 57"/>
            <p:cNvSpPr txBox="1"/>
            <p:nvPr/>
          </p:nvSpPr>
          <p:spPr>
            <a:xfrm>
              <a:off x="1818" y="6833"/>
              <a:ext cx="3533"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9" name="组合 30"/>
          <p:cNvGrpSpPr/>
          <p:nvPr/>
        </p:nvGrpSpPr>
        <p:grpSpPr>
          <a:xfrm>
            <a:off x="8606790" y="1914525"/>
            <a:ext cx="2242820" cy="3714750"/>
            <a:chOff x="1818" y="3065"/>
            <a:chExt cx="3532" cy="5850"/>
          </a:xfrm>
        </p:grpSpPr>
        <p:sp>
          <p:nvSpPr>
            <p:cNvPr id="60" name="平行四边形 59"/>
            <p:cNvSpPr/>
            <p:nvPr/>
          </p:nvSpPr>
          <p:spPr>
            <a:xfrm>
              <a:off x="1922" y="4625"/>
              <a:ext cx="3326" cy="675"/>
            </a:xfrm>
            <a:prstGeom prst="parallelogram">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grpSp>
          <p:nvGrpSpPr>
            <p:cNvPr id="61" name="组合 10"/>
            <p:cNvGrpSpPr/>
            <p:nvPr/>
          </p:nvGrpSpPr>
          <p:grpSpPr>
            <a:xfrm>
              <a:off x="3073" y="5633"/>
              <a:ext cx="1024" cy="1024"/>
              <a:chOff x="3414" y="3020"/>
              <a:chExt cx="1024" cy="1024"/>
            </a:xfrm>
          </p:grpSpPr>
          <p:sp>
            <p:nvSpPr>
              <p:cNvPr id="62" name="椭圆 61"/>
              <p:cNvSpPr/>
              <p:nvPr/>
            </p:nvSpPr>
            <p:spPr>
              <a:xfrm>
                <a:off x="3414" y="3020"/>
                <a:ext cx="1025" cy="1025"/>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iconfont-10935-5210275"/>
              <p:cNvSpPr>
                <a:spLocks noChangeAspect="1"/>
              </p:cNvSpPr>
              <p:nvPr/>
            </p:nvSpPr>
            <p:spPr bwMode="auto">
              <a:xfrm>
                <a:off x="3674" y="3257"/>
                <a:ext cx="496" cy="548"/>
              </a:xfrm>
              <a:custGeom>
                <a:avLst/>
                <a:gdLst>
                  <a:gd name="T0" fmla="*/ 556 w 720"/>
                  <a:gd name="T1" fmla="*/ 138 h 795"/>
                  <a:gd name="T2" fmla="*/ 585 w 720"/>
                  <a:gd name="T3" fmla="*/ 142 h 795"/>
                  <a:gd name="T4" fmla="*/ 714 w 720"/>
                  <a:gd name="T5" fmla="*/ 70 h 795"/>
                  <a:gd name="T6" fmla="*/ 630 w 720"/>
                  <a:gd name="T7" fmla="*/ 39 h 795"/>
                  <a:gd name="T8" fmla="*/ 393 w 720"/>
                  <a:gd name="T9" fmla="*/ 0 h 795"/>
                  <a:gd name="T10" fmla="*/ 359 w 720"/>
                  <a:gd name="T11" fmla="*/ 4 h 795"/>
                  <a:gd name="T12" fmla="*/ 503 w 720"/>
                  <a:gd name="T13" fmla="*/ 128 h 795"/>
                  <a:gd name="T14" fmla="*/ 512 w 720"/>
                  <a:gd name="T15" fmla="*/ 128 h 795"/>
                  <a:gd name="T16" fmla="*/ 200 w 720"/>
                  <a:gd name="T17" fmla="*/ 315 h 795"/>
                  <a:gd name="T18" fmla="*/ 0 w 720"/>
                  <a:gd name="T19" fmla="*/ 515 h 795"/>
                  <a:gd name="T20" fmla="*/ 347 w 720"/>
                  <a:gd name="T21" fmla="*/ 610 h 795"/>
                  <a:gd name="T22" fmla="*/ 720 w 720"/>
                  <a:gd name="T23" fmla="*/ 608 h 795"/>
                  <a:gd name="T24" fmla="*/ 53 w 720"/>
                  <a:gd name="T25" fmla="*/ 480 h 795"/>
                  <a:gd name="T26" fmla="*/ 91 w 720"/>
                  <a:gd name="T27" fmla="*/ 425 h 795"/>
                  <a:gd name="T28" fmla="*/ 79 w 720"/>
                  <a:gd name="T29" fmla="*/ 485 h 795"/>
                  <a:gd name="T30" fmla="*/ 64 w 720"/>
                  <a:gd name="T31" fmla="*/ 496 h 795"/>
                  <a:gd name="T32" fmla="*/ 173 w 720"/>
                  <a:gd name="T33" fmla="*/ 635 h 795"/>
                  <a:gd name="T34" fmla="*/ 157 w 720"/>
                  <a:gd name="T35" fmla="*/ 645 h 795"/>
                  <a:gd name="T36" fmla="*/ 65 w 720"/>
                  <a:gd name="T37" fmla="*/ 538 h 795"/>
                  <a:gd name="T38" fmla="*/ 163 w 720"/>
                  <a:gd name="T39" fmla="*/ 619 h 795"/>
                  <a:gd name="T40" fmla="*/ 294 w 720"/>
                  <a:gd name="T41" fmla="*/ 462 h 795"/>
                  <a:gd name="T42" fmla="*/ 227 w 720"/>
                  <a:gd name="T43" fmla="*/ 368 h 795"/>
                  <a:gd name="T44" fmla="*/ 294 w 720"/>
                  <a:gd name="T45" fmla="*/ 435 h 795"/>
                  <a:gd name="T46" fmla="*/ 294 w 720"/>
                  <a:gd name="T47" fmla="*/ 462 h 795"/>
                  <a:gd name="T48" fmla="*/ 505 w 720"/>
                  <a:gd name="T49" fmla="*/ 743 h 795"/>
                  <a:gd name="T50" fmla="*/ 401 w 720"/>
                  <a:gd name="T51" fmla="*/ 652 h 795"/>
                  <a:gd name="T52" fmla="*/ 426 w 720"/>
                  <a:gd name="T53" fmla="*/ 644 h 795"/>
                  <a:gd name="T54" fmla="*/ 518 w 720"/>
                  <a:gd name="T55" fmla="*/ 733 h 795"/>
                  <a:gd name="T56" fmla="*/ 373 w 720"/>
                  <a:gd name="T57" fmla="*/ 503 h 795"/>
                  <a:gd name="T58" fmla="*/ 536 w 720"/>
                  <a:gd name="T59" fmla="*/ 156 h 795"/>
                  <a:gd name="T60" fmla="*/ 547 w 720"/>
                  <a:gd name="T61" fmla="*/ 408 h 795"/>
                  <a:gd name="T62" fmla="*/ 614 w 720"/>
                  <a:gd name="T63" fmla="*/ 555 h 795"/>
                  <a:gd name="T64" fmla="*/ 547 w 720"/>
                  <a:gd name="T65" fmla="*/ 462 h 795"/>
                  <a:gd name="T66" fmla="*/ 614 w 720"/>
                  <a:gd name="T67" fmla="*/ 528 h 795"/>
                  <a:gd name="T68" fmla="*/ 614 w 720"/>
                  <a:gd name="T69" fmla="*/ 55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795">
                    <a:moveTo>
                      <a:pt x="626" y="430"/>
                    </a:moveTo>
                    <a:cubicBezTo>
                      <a:pt x="655" y="333"/>
                      <a:pt x="623" y="244"/>
                      <a:pt x="556" y="138"/>
                    </a:cubicBezTo>
                    <a:cubicBezTo>
                      <a:pt x="566" y="140"/>
                      <a:pt x="575" y="142"/>
                      <a:pt x="585" y="142"/>
                    </a:cubicBezTo>
                    <a:lnTo>
                      <a:pt x="585" y="142"/>
                    </a:lnTo>
                    <a:cubicBezTo>
                      <a:pt x="632" y="142"/>
                      <a:pt x="678" y="118"/>
                      <a:pt x="706" y="81"/>
                    </a:cubicBezTo>
                    <a:lnTo>
                      <a:pt x="714" y="70"/>
                    </a:lnTo>
                    <a:lnTo>
                      <a:pt x="703" y="62"/>
                    </a:lnTo>
                    <a:cubicBezTo>
                      <a:pt x="682" y="47"/>
                      <a:pt x="657" y="39"/>
                      <a:pt x="630" y="39"/>
                    </a:cubicBezTo>
                    <a:cubicBezTo>
                      <a:pt x="592" y="39"/>
                      <a:pt x="554" y="55"/>
                      <a:pt x="526" y="82"/>
                    </a:cubicBezTo>
                    <a:cubicBezTo>
                      <a:pt x="505" y="34"/>
                      <a:pt x="452" y="0"/>
                      <a:pt x="393" y="0"/>
                    </a:cubicBezTo>
                    <a:cubicBezTo>
                      <a:pt x="386" y="0"/>
                      <a:pt x="379" y="1"/>
                      <a:pt x="372" y="2"/>
                    </a:cubicBezTo>
                    <a:lnTo>
                      <a:pt x="359" y="4"/>
                    </a:lnTo>
                    <a:lnTo>
                      <a:pt x="361" y="17"/>
                    </a:lnTo>
                    <a:cubicBezTo>
                      <a:pt x="370" y="79"/>
                      <a:pt x="433" y="128"/>
                      <a:pt x="503" y="128"/>
                    </a:cubicBezTo>
                    <a:lnTo>
                      <a:pt x="503" y="128"/>
                    </a:lnTo>
                    <a:cubicBezTo>
                      <a:pt x="506" y="128"/>
                      <a:pt x="509" y="128"/>
                      <a:pt x="512" y="128"/>
                    </a:cubicBezTo>
                    <a:cubicBezTo>
                      <a:pt x="506" y="245"/>
                      <a:pt x="418" y="350"/>
                      <a:pt x="331" y="383"/>
                    </a:cubicBezTo>
                    <a:cubicBezTo>
                      <a:pt x="299" y="341"/>
                      <a:pt x="252" y="315"/>
                      <a:pt x="200" y="315"/>
                    </a:cubicBezTo>
                    <a:lnTo>
                      <a:pt x="174" y="315"/>
                    </a:lnTo>
                    <a:cubicBezTo>
                      <a:pt x="78" y="315"/>
                      <a:pt x="0" y="405"/>
                      <a:pt x="0" y="515"/>
                    </a:cubicBezTo>
                    <a:cubicBezTo>
                      <a:pt x="0" y="618"/>
                      <a:pt x="84" y="702"/>
                      <a:pt x="187" y="702"/>
                    </a:cubicBezTo>
                    <a:cubicBezTo>
                      <a:pt x="255" y="702"/>
                      <a:pt x="315" y="665"/>
                      <a:pt x="347" y="610"/>
                    </a:cubicBezTo>
                    <a:cubicBezTo>
                      <a:pt x="348" y="712"/>
                      <a:pt x="432" y="795"/>
                      <a:pt x="534" y="795"/>
                    </a:cubicBezTo>
                    <a:cubicBezTo>
                      <a:pt x="637" y="795"/>
                      <a:pt x="720" y="711"/>
                      <a:pt x="720" y="608"/>
                    </a:cubicBezTo>
                    <a:cubicBezTo>
                      <a:pt x="720" y="531"/>
                      <a:pt x="682" y="464"/>
                      <a:pt x="626" y="430"/>
                    </a:cubicBezTo>
                    <a:close/>
                    <a:moveTo>
                      <a:pt x="53" y="480"/>
                    </a:moveTo>
                    <a:cubicBezTo>
                      <a:pt x="57" y="462"/>
                      <a:pt x="63" y="445"/>
                      <a:pt x="73" y="430"/>
                    </a:cubicBezTo>
                    <a:cubicBezTo>
                      <a:pt x="77" y="423"/>
                      <a:pt x="85" y="421"/>
                      <a:pt x="91" y="425"/>
                    </a:cubicBezTo>
                    <a:cubicBezTo>
                      <a:pt x="97" y="429"/>
                      <a:pt x="99" y="437"/>
                      <a:pt x="96" y="444"/>
                    </a:cubicBezTo>
                    <a:cubicBezTo>
                      <a:pt x="88" y="456"/>
                      <a:pt x="82" y="470"/>
                      <a:pt x="79" y="485"/>
                    </a:cubicBezTo>
                    <a:cubicBezTo>
                      <a:pt x="78" y="492"/>
                      <a:pt x="72" y="496"/>
                      <a:pt x="66" y="496"/>
                    </a:cubicBezTo>
                    <a:cubicBezTo>
                      <a:pt x="65" y="496"/>
                      <a:pt x="64" y="496"/>
                      <a:pt x="64" y="496"/>
                    </a:cubicBezTo>
                    <a:cubicBezTo>
                      <a:pt x="56" y="494"/>
                      <a:pt x="52" y="487"/>
                      <a:pt x="53" y="480"/>
                    </a:cubicBezTo>
                    <a:close/>
                    <a:moveTo>
                      <a:pt x="173" y="635"/>
                    </a:moveTo>
                    <a:cubicBezTo>
                      <a:pt x="171" y="641"/>
                      <a:pt x="166" y="645"/>
                      <a:pt x="160" y="645"/>
                    </a:cubicBezTo>
                    <a:cubicBezTo>
                      <a:pt x="159" y="645"/>
                      <a:pt x="158" y="645"/>
                      <a:pt x="157" y="645"/>
                    </a:cubicBezTo>
                    <a:cubicBezTo>
                      <a:pt x="110" y="634"/>
                      <a:pt x="71" y="600"/>
                      <a:pt x="56" y="554"/>
                    </a:cubicBezTo>
                    <a:cubicBezTo>
                      <a:pt x="54" y="547"/>
                      <a:pt x="58" y="540"/>
                      <a:pt x="65" y="538"/>
                    </a:cubicBezTo>
                    <a:cubicBezTo>
                      <a:pt x="72" y="535"/>
                      <a:pt x="79" y="539"/>
                      <a:pt x="82" y="546"/>
                    </a:cubicBezTo>
                    <a:cubicBezTo>
                      <a:pt x="93" y="582"/>
                      <a:pt x="125" y="610"/>
                      <a:pt x="163" y="619"/>
                    </a:cubicBezTo>
                    <a:cubicBezTo>
                      <a:pt x="170" y="620"/>
                      <a:pt x="174" y="628"/>
                      <a:pt x="173" y="635"/>
                    </a:cubicBezTo>
                    <a:close/>
                    <a:moveTo>
                      <a:pt x="294" y="462"/>
                    </a:moveTo>
                    <a:cubicBezTo>
                      <a:pt x="250" y="462"/>
                      <a:pt x="214" y="426"/>
                      <a:pt x="214" y="382"/>
                    </a:cubicBezTo>
                    <a:cubicBezTo>
                      <a:pt x="214" y="374"/>
                      <a:pt x="220" y="368"/>
                      <a:pt x="227" y="368"/>
                    </a:cubicBezTo>
                    <a:cubicBezTo>
                      <a:pt x="234" y="368"/>
                      <a:pt x="240" y="374"/>
                      <a:pt x="240" y="382"/>
                    </a:cubicBezTo>
                    <a:cubicBezTo>
                      <a:pt x="240" y="411"/>
                      <a:pt x="264" y="435"/>
                      <a:pt x="294" y="435"/>
                    </a:cubicBezTo>
                    <a:cubicBezTo>
                      <a:pt x="301" y="435"/>
                      <a:pt x="307" y="441"/>
                      <a:pt x="307" y="448"/>
                    </a:cubicBezTo>
                    <a:cubicBezTo>
                      <a:pt x="307" y="456"/>
                      <a:pt x="301" y="462"/>
                      <a:pt x="294" y="462"/>
                    </a:cubicBezTo>
                    <a:close/>
                    <a:moveTo>
                      <a:pt x="518" y="733"/>
                    </a:moveTo>
                    <a:cubicBezTo>
                      <a:pt x="516" y="739"/>
                      <a:pt x="511" y="743"/>
                      <a:pt x="505" y="743"/>
                    </a:cubicBezTo>
                    <a:cubicBezTo>
                      <a:pt x="504" y="743"/>
                      <a:pt x="503" y="743"/>
                      <a:pt x="502" y="743"/>
                    </a:cubicBezTo>
                    <a:cubicBezTo>
                      <a:pt x="454" y="732"/>
                      <a:pt x="416" y="697"/>
                      <a:pt x="401" y="652"/>
                    </a:cubicBezTo>
                    <a:cubicBezTo>
                      <a:pt x="399" y="645"/>
                      <a:pt x="403" y="638"/>
                      <a:pt x="410" y="635"/>
                    </a:cubicBezTo>
                    <a:cubicBezTo>
                      <a:pt x="417" y="633"/>
                      <a:pt x="424" y="637"/>
                      <a:pt x="426" y="644"/>
                    </a:cubicBezTo>
                    <a:cubicBezTo>
                      <a:pt x="438" y="680"/>
                      <a:pt x="470" y="708"/>
                      <a:pt x="508" y="717"/>
                    </a:cubicBezTo>
                    <a:cubicBezTo>
                      <a:pt x="515" y="718"/>
                      <a:pt x="519" y="725"/>
                      <a:pt x="518" y="733"/>
                    </a:cubicBezTo>
                    <a:close/>
                    <a:moveTo>
                      <a:pt x="520" y="408"/>
                    </a:moveTo>
                    <a:cubicBezTo>
                      <a:pt x="458" y="408"/>
                      <a:pt x="404" y="446"/>
                      <a:pt x="373" y="503"/>
                    </a:cubicBezTo>
                    <a:cubicBezTo>
                      <a:pt x="371" y="467"/>
                      <a:pt x="361" y="434"/>
                      <a:pt x="345" y="406"/>
                    </a:cubicBezTo>
                    <a:cubicBezTo>
                      <a:pt x="434" y="370"/>
                      <a:pt x="519" y="271"/>
                      <a:pt x="536" y="156"/>
                    </a:cubicBezTo>
                    <a:cubicBezTo>
                      <a:pt x="604" y="265"/>
                      <a:pt x="624" y="342"/>
                      <a:pt x="602" y="419"/>
                    </a:cubicBezTo>
                    <a:cubicBezTo>
                      <a:pt x="585" y="412"/>
                      <a:pt x="566" y="408"/>
                      <a:pt x="547" y="408"/>
                    </a:cubicBezTo>
                    <a:lnTo>
                      <a:pt x="520" y="408"/>
                    </a:lnTo>
                    <a:close/>
                    <a:moveTo>
                      <a:pt x="614" y="555"/>
                    </a:moveTo>
                    <a:cubicBezTo>
                      <a:pt x="570" y="555"/>
                      <a:pt x="534" y="519"/>
                      <a:pt x="534" y="475"/>
                    </a:cubicBezTo>
                    <a:cubicBezTo>
                      <a:pt x="534" y="467"/>
                      <a:pt x="540" y="462"/>
                      <a:pt x="547" y="462"/>
                    </a:cubicBezTo>
                    <a:cubicBezTo>
                      <a:pt x="554" y="462"/>
                      <a:pt x="560" y="467"/>
                      <a:pt x="560" y="475"/>
                    </a:cubicBezTo>
                    <a:cubicBezTo>
                      <a:pt x="560" y="504"/>
                      <a:pt x="584" y="528"/>
                      <a:pt x="614" y="528"/>
                    </a:cubicBezTo>
                    <a:cubicBezTo>
                      <a:pt x="621" y="528"/>
                      <a:pt x="627" y="534"/>
                      <a:pt x="627" y="542"/>
                    </a:cubicBezTo>
                    <a:cubicBezTo>
                      <a:pt x="627" y="549"/>
                      <a:pt x="621" y="555"/>
                      <a:pt x="614" y="555"/>
                    </a:cubicBezTo>
                    <a:close/>
                  </a:path>
                </a:pathLst>
              </a:custGeom>
              <a:solidFill>
                <a:schemeClr val="bg1"/>
              </a:solidFill>
              <a:ln>
                <a:noFill/>
              </a:ln>
            </p:spPr>
          </p:sp>
        </p:grpSp>
        <p:pic>
          <p:nvPicPr>
            <p:cNvPr id="64" name="图片 63" descr="51miz-E466708-3AE7604F"/>
            <p:cNvPicPr>
              <a:picLocks noChangeAspect="1"/>
            </p:cNvPicPr>
            <p:nvPr/>
          </p:nvPicPr>
          <p:blipFill>
            <a:blip r:embed="rId3"/>
            <a:stretch>
              <a:fillRect/>
            </a:stretch>
          </p:blipFill>
          <p:spPr>
            <a:xfrm>
              <a:off x="3202" y="3065"/>
              <a:ext cx="765" cy="1052"/>
            </a:xfrm>
            <a:prstGeom prst="rect">
              <a:avLst/>
            </a:prstGeom>
          </p:spPr>
        </p:pic>
        <p:sp>
          <p:nvSpPr>
            <p:cNvPr id="65" name="文本框 64"/>
            <p:cNvSpPr txBox="1"/>
            <p:nvPr/>
          </p:nvSpPr>
          <p:spPr>
            <a:xfrm>
              <a:off x="1818" y="6833"/>
              <a:ext cx="3533"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381885"/>
            <a:ext cx="5702935" cy="11620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3" name="文本框 2"/>
          <p:cNvSpPr txBox="1"/>
          <p:nvPr/>
        </p:nvSpPr>
        <p:spPr>
          <a:xfrm>
            <a:off x="2111058" y="1264920"/>
            <a:ext cx="7969250" cy="768350"/>
          </a:xfrm>
          <a:prstGeom prst="rect">
            <a:avLst/>
          </a:prstGeom>
          <a:noFill/>
        </p:spPr>
        <p:txBody>
          <a:bodyPr wrap="square" rtlCol="0">
            <a:spAutoFit/>
          </a:bodyPr>
          <a:p>
            <a:pPr algn="ctr"/>
            <a:r>
              <a:rPr lang="en-US" altLang="zh-CN" sz="4400" b="1" u="sng">
                <a:solidFill>
                  <a:srgbClr val="F84954"/>
                </a:solidFill>
                <a:latin typeface="汉仪正圆-55W" panose="00020600040101010101" charset="-122"/>
                <a:ea typeface="汉仪正圆-55W" panose="00020600040101010101" charset="-122"/>
              </a:rPr>
              <a:t>CONTENTS</a:t>
            </a:r>
            <a:endParaRPr lang="en-US" altLang="zh-CN" sz="4400" b="1" u="sng">
              <a:solidFill>
                <a:srgbClr val="F84954"/>
              </a:solidFill>
              <a:latin typeface="汉仪正圆-55W" panose="00020600040101010101" charset="-122"/>
              <a:ea typeface="汉仪正圆-55W" panose="00020600040101010101" charset="-122"/>
            </a:endParaRPr>
          </a:p>
        </p:txBody>
      </p:sp>
      <p:grpSp>
        <p:nvGrpSpPr>
          <p:cNvPr id="23" name="组合 22"/>
          <p:cNvGrpSpPr/>
          <p:nvPr/>
        </p:nvGrpSpPr>
        <p:grpSpPr>
          <a:xfrm>
            <a:off x="1038225" y="2682240"/>
            <a:ext cx="2390140" cy="2428875"/>
            <a:chOff x="1910" y="4220"/>
            <a:chExt cx="3764" cy="3825"/>
          </a:xfrm>
        </p:grpSpPr>
        <p:sp>
          <p:nvSpPr>
            <p:cNvPr id="5" name="iconfont-1141-850553"/>
            <p:cNvSpPr>
              <a:spLocks noChangeAspect="1"/>
            </p:cNvSpPr>
            <p:nvPr/>
          </p:nvSpPr>
          <p:spPr bwMode="auto">
            <a:xfrm>
              <a:off x="3456" y="4220"/>
              <a:ext cx="673" cy="885"/>
            </a:xfrm>
            <a:custGeom>
              <a:avLst/>
              <a:gdLst>
                <a:gd name="T0" fmla="*/ 6694 w 8532"/>
                <a:gd name="T1" fmla="*/ 7203 h 11208"/>
                <a:gd name="T2" fmla="*/ 6399 w 8532"/>
                <a:gd name="T3" fmla="*/ 7183 h 11208"/>
                <a:gd name="T4" fmla="*/ 5568 w 8532"/>
                <a:gd name="T5" fmla="*/ 7313 h 11208"/>
                <a:gd name="T6" fmla="*/ 3998 w 8532"/>
                <a:gd name="T7" fmla="*/ 2181 h 11208"/>
                <a:gd name="T8" fmla="*/ 4105 w 8532"/>
                <a:gd name="T9" fmla="*/ 2644 h 11208"/>
                <a:gd name="T10" fmla="*/ 4761 w 8532"/>
                <a:gd name="T11" fmla="*/ 3741 h 11208"/>
                <a:gd name="T12" fmla="*/ 5867 w 8532"/>
                <a:gd name="T13" fmla="*/ 4397 h 11208"/>
                <a:gd name="T14" fmla="*/ 6629 w 8532"/>
                <a:gd name="T15" fmla="*/ 4512 h 11208"/>
                <a:gd name="T16" fmla="*/ 7611 w 8532"/>
                <a:gd name="T17" fmla="*/ 4354 h 11208"/>
                <a:gd name="T18" fmla="*/ 7488 w 8532"/>
                <a:gd name="T19" fmla="*/ 3581 h 11208"/>
                <a:gd name="T20" fmla="*/ 7275 w 8532"/>
                <a:gd name="T21" fmla="*/ 2934 h 11208"/>
                <a:gd name="T22" fmla="*/ 6585 w 8532"/>
                <a:gd name="T23" fmla="*/ 1912 h 11208"/>
                <a:gd name="T24" fmla="*/ 5549 w 8532"/>
                <a:gd name="T25" fmla="*/ 1225 h 11208"/>
                <a:gd name="T26" fmla="*/ 4716 w 8532"/>
                <a:gd name="T27" fmla="*/ 1013 h 11208"/>
                <a:gd name="T28" fmla="*/ 6187 w 8532"/>
                <a:gd name="T29" fmla="*/ 369 h 11208"/>
                <a:gd name="T30" fmla="*/ 6399 w 8532"/>
                <a:gd name="T31" fmla="*/ 362 h 11208"/>
                <a:gd name="T32" fmla="*/ 6399 w 8532"/>
                <a:gd name="T33" fmla="*/ 0 h 11208"/>
                <a:gd name="T34" fmla="*/ 3849 w 8532"/>
                <a:gd name="T35" fmla="*/ 1072 h 11208"/>
                <a:gd name="T36" fmla="*/ 1953 w 8532"/>
                <a:gd name="T37" fmla="*/ 7190 h 11208"/>
                <a:gd name="T38" fmla="*/ 0 w 8532"/>
                <a:gd name="T39" fmla="*/ 9075 h 11208"/>
                <a:gd name="T40" fmla="*/ 2133 w 8532"/>
                <a:gd name="T41" fmla="*/ 11208 h 11208"/>
                <a:gd name="T42" fmla="*/ 4266 w 8532"/>
                <a:gd name="T43" fmla="*/ 9075 h 11208"/>
                <a:gd name="T44" fmla="*/ 2428 w 8532"/>
                <a:gd name="T45" fmla="*/ 7203 h 11208"/>
                <a:gd name="T46" fmla="*/ 2318 w 8532"/>
                <a:gd name="T47" fmla="*/ 7192 h 11208"/>
                <a:gd name="T48" fmla="*/ 3746 w 8532"/>
                <a:gd name="T49" fmla="*/ 1762 h 11208"/>
                <a:gd name="T50" fmla="*/ 3743 w 8532"/>
                <a:gd name="T51" fmla="*/ 1769 h 11208"/>
                <a:gd name="T52" fmla="*/ 5227 w 8532"/>
                <a:gd name="T53" fmla="*/ 7461 h 11208"/>
                <a:gd name="T54" fmla="*/ 4266 w 8532"/>
                <a:gd name="T55" fmla="*/ 9075 h 11208"/>
                <a:gd name="T56" fmla="*/ 6399 w 8532"/>
                <a:gd name="T57" fmla="*/ 11208 h 11208"/>
                <a:gd name="T58" fmla="*/ 8532 w 8532"/>
                <a:gd name="T59" fmla="*/ 9075 h 11208"/>
                <a:gd name="T60" fmla="*/ 6694 w 8532"/>
                <a:gd name="T61" fmla="*/ 7203 h 11208"/>
                <a:gd name="T62" fmla="*/ 4255 w 8532"/>
                <a:gd name="T63" fmla="*/ 1299 h 11208"/>
                <a:gd name="T64" fmla="*/ 6449 w 8532"/>
                <a:gd name="T65" fmla="*/ 3451 h 11208"/>
                <a:gd name="T66" fmla="*/ 4136 w 8532"/>
                <a:gd name="T67" fmla="*/ 1460 h 11208"/>
                <a:gd name="T68" fmla="*/ 4255 w 8532"/>
                <a:gd name="T69" fmla="*/ 1299 h 1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32" h="11208">
                  <a:moveTo>
                    <a:pt x="6694" y="7203"/>
                  </a:moveTo>
                  <a:cubicBezTo>
                    <a:pt x="6597" y="7190"/>
                    <a:pt x="6499" y="7183"/>
                    <a:pt x="6399" y="7183"/>
                  </a:cubicBezTo>
                  <a:cubicBezTo>
                    <a:pt x="6105" y="7183"/>
                    <a:pt x="5824" y="7228"/>
                    <a:pt x="5568" y="7313"/>
                  </a:cubicBezTo>
                  <a:cubicBezTo>
                    <a:pt x="4706" y="5898"/>
                    <a:pt x="3638" y="3738"/>
                    <a:pt x="3998" y="2181"/>
                  </a:cubicBezTo>
                  <a:cubicBezTo>
                    <a:pt x="4025" y="2343"/>
                    <a:pt x="4061" y="2497"/>
                    <a:pt x="4105" y="2644"/>
                  </a:cubicBezTo>
                  <a:cubicBezTo>
                    <a:pt x="4243" y="3086"/>
                    <a:pt x="4470" y="3444"/>
                    <a:pt x="4761" y="3741"/>
                  </a:cubicBezTo>
                  <a:cubicBezTo>
                    <a:pt x="5054" y="4034"/>
                    <a:pt x="5412" y="4266"/>
                    <a:pt x="5867" y="4397"/>
                  </a:cubicBezTo>
                  <a:cubicBezTo>
                    <a:pt x="6096" y="4463"/>
                    <a:pt x="6345" y="4507"/>
                    <a:pt x="6629" y="4512"/>
                  </a:cubicBezTo>
                  <a:cubicBezTo>
                    <a:pt x="6916" y="4511"/>
                    <a:pt x="7227" y="4492"/>
                    <a:pt x="7611" y="4354"/>
                  </a:cubicBezTo>
                  <a:cubicBezTo>
                    <a:pt x="7583" y="4063"/>
                    <a:pt x="7542" y="3818"/>
                    <a:pt x="7488" y="3581"/>
                  </a:cubicBezTo>
                  <a:cubicBezTo>
                    <a:pt x="7433" y="3347"/>
                    <a:pt x="7361" y="3135"/>
                    <a:pt x="7275" y="2934"/>
                  </a:cubicBezTo>
                  <a:cubicBezTo>
                    <a:pt x="7105" y="2533"/>
                    <a:pt x="6871" y="2198"/>
                    <a:pt x="6585" y="1912"/>
                  </a:cubicBezTo>
                  <a:cubicBezTo>
                    <a:pt x="6298" y="1627"/>
                    <a:pt x="5962" y="1389"/>
                    <a:pt x="5549" y="1225"/>
                  </a:cubicBezTo>
                  <a:cubicBezTo>
                    <a:pt x="5297" y="1129"/>
                    <a:pt x="5030" y="1049"/>
                    <a:pt x="4716" y="1013"/>
                  </a:cubicBezTo>
                  <a:cubicBezTo>
                    <a:pt x="5081" y="713"/>
                    <a:pt x="5573" y="497"/>
                    <a:pt x="6187" y="369"/>
                  </a:cubicBezTo>
                  <a:cubicBezTo>
                    <a:pt x="6258" y="365"/>
                    <a:pt x="6328" y="362"/>
                    <a:pt x="6399" y="362"/>
                  </a:cubicBezTo>
                  <a:lnTo>
                    <a:pt x="6399" y="0"/>
                  </a:lnTo>
                  <a:cubicBezTo>
                    <a:pt x="5395" y="0"/>
                    <a:pt x="4536" y="360"/>
                    <a:pt x="3849" y="1072"/>
                  </a:cubicBezTo>
                  <a:cubicBezTo>
                    <a:pt x="2237" y="2740"/>
                    <a:pt x="1985" y="5873"/>
                    <a:pt x="1953" y="7190"/>
                  </a:cubicBezTo>
                  <a:cubicBezTo>
                    <a:pt x="860" y="7260"/>
                    <a:pt x="0" y="7958"/>
                    <a:pt x="0" y="9075"/>
                  </a:cubicBezTo>
                  <a:cubicBezTo>
                    <a:pt x="0" y="10252"/>
                    <a:pt x="956" y="11208"/>
                    <a:pt x="2133" y="11208"/>
                  </a:cubicBezTo>
                  <a:cubicBezTo>
                    <a:pt x="3311" y="11208"/>
                    <a:pt x="4266" y="10252"/>
                    <a:pt x="4266" y="9075"/>
                  </a:cubicBezTo>
                  <a:cubicBezTo>
                    <a:pt x="4266" y="7997"/>
                    <a:pt x="3467" y="7347"/>
                    <a:pt x="2428" y="7203"/>
                  </a:cubicBezTo>
                  <a:cubicBezTo>
                    <a:pt x="2391" y="7198"/>
                    <a:pt x="2355" y="7195"/>
                    <a:pt x="2318" y="7192"/>
                  </a:cubicBezTo>
                  <a:cubicBezTo>
                    <a:pt x="2351" y="6025"/>
                    <a:pt x="2564" y="3396"/>
                    <a:pt x="3746" y="1762"/>
                  </a:cubicBezTo>
                  <a:cubicBezTo>
                    <a:pt x="3745" y="1764"/>
                    <a:pt x="3744" y="1766"/>
                    <a:pt x="3743" y="1769"/>
                  </a:cubicBezTo>
                  <a:cubicBezTo>
                    <a:pt x="3113" y="3473"/>
                    <a:pt x="4280" y="5900"/>
                    <a:pt x="5227" y="7461"/>
                  </a:cubicBezTo>
                  <a:cubicBezTo>
                    <a:pt x="4648" y="7772"/>
                    <a:pt x="4266" y="8330"/>
                    <a:pt x="4266" y="9075"/>
                  </a:cubicBezTo>
                  <a:cubicBezTo>
                    <a:pt x="4266" y="10252"/>
                    <a:pt x="5221" y="11208"/>
                    <a:pt x="6399" y="11208"/>
                  </a:cubicBezTo>
                  <a:cubicBezTo>
                    <a:pt x="7577" y="11208"/>
                    <a:pt x="8532" y="10252"/>
                    <a:pt x="8532" y="9075"/>
                  </a:cubicBezTo>
                  <a:cubicBezTo>
                    <a:pt x="8532" y="7997"/>
                    <a:pt x="7732" y="7347"/>
                    <a:pt x="6694" y="7203"/>
                  </a:cubicBezTo>
                  <a:close/>
                  <a:moveTo>
                    <a:pt x="4255" y="1299"/>
                  </a:moveTo>
                  <a:cubicBezTo>
                    <a:pt x="4778" y="1863"/>
                    <a:pt x="6449" y="3451"/>
                    <a:pt x="6449" y="3451"/>
                  </a:cubicBezTo>
                  <a:cubicBezTo>
                    <a:pt x="4812" y="2391"/>
                    <a:pt x="4136" y="1460"/>
                    <a:pt x="4136" y="1460"/>
                  </a:cubicBezTo>
                  <a:lnTo>
                    <a:pt x="4255" y="1299"/>
                  </a:lnTo>
                  <a:close/>
                </a:path>
              </a:pathLst>
            </a:custGeom>
            <a:solidFill>
              <a:srgbClr val="F84954"/>
            </a:solidFill>
            <a:ln>
              <a:noFill/>
            </a:ln>
          </p:spPr>
        </p:sp>
        <p:sp>
          <p:nvSpPr>
            <p:cNvPr id="21" name="圆角矩形 20"/>
            <p:cNvSpPr/>
            <p:nvPr/>
          </p:nvSpPr>
          <p:spPr>
            <a:xfrm>
              <a:off x="2154" y="5569"/>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公司与团队介绍</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22" name="文本框 21"/>
            <p:cNvSpPr txBox="1"/>
            <p:nvPr/>
          </p:nvSpPr>
          <p:spPr>
            <a:xfrm>
              <a:off x="1910" y="6447"/>
              <a:ext cx="3764"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6" name="组合 23"/>
          <p:cNvGrpSpPr/>
          <p:nvPr/>
        </p:nvGrpSpPr>
        <p:grpSpPr>
          <a:xfrm>
            <a:off x="3601720" y="2682240"/>
            <a:ext cx="2390140" cy="2428875"/>
            <a:chOff x="1910" y="4220"/>
            <a:chExt cx="3764" cy="3825"/>
          </a:xfrm>
        </p:grpSpPr>
        <p:sp>
          <p:nvSpPr>
            <p:cNvPr id="37" name="iconfont-1141-850553"/>
            <p:cNvSpPr>
              <a:spLocks noChangeAspect="1"/>
            </p:cNvSpPr>
            <p:nvPr/>
          </p:nvSpPr>
          <p:spPr bwMode="auto">
            <a:xfrm>
              <a:off x="3350" y="4295"/>
              <a:ext cx="885" cy="733"/>
            </a:xfrm>
            <a:custGeom>
              <a:avLst/>
              <a:gdLst>
                <a:gd name="connsiteX0" fmla="*/ 378086 w 538658"/>
                <a:gd name="connsiteY0" fmla="*/ 229716 h 446501"/>
                <a:gd name="connsiteX1" fmla="*/ 394385 w 538658"/>
                <a:gd name="connsiteY1" fmla="*/ 257544 h 446501"/>
                <a:gd name="connsiteX2" fmla="*/ 392576 w 538658"/>
                <a:gd name="connsiteY2" fmla="*/ 264400 h 446501"/>
                <a:gd name="connsiteX3" fmla="*/ 390052 w 538658"/>
                <a:gd name="connsiteY3" fmla="*/ 265162 h 446501"/>
                <a:gd name="connsiteX4" fmla="*/ 385719 w 538658"/>
                <a:gd name="connsiteY4" fmla="*/ 262591 h 446501"/>
                <a:gd name="connsiteX5" fmla="*/ 369752 w 538658"/>
                <a:gd name="connsiteY5" fmla="*/ 235341 h 446501"/>
                <a:gd name="connsiteX6" fmla="*/ 155969 w 538658"/>
                <a:gd name="connsiteY6" fmla="*/ 224197 h 446501"/>
                <a:gd name="connsiteX7" fmla="*/ 162511 w 538658"/>
                <a:gd name="connsiteY7" fmla="*/ 225522 h 446501"/>
                <a:gd name="connsiteX8" fmla="*/ 165623 w 538658"/>
                <a:gd name="connsiteY8" fmla="*/ 227624 h 446501"/>
                <a:gd name="connsiteX9" fmla="*/ 150312 w 538658"/>
                <a:gd name="connsiteY9" fmla="*/ 254736 h 446501"/>
                <a:gd name="connsiteX10" fmla="*/ 143455 w 538658"/>
                <a:gd name="connsiteY10" fmla="*/ 256783 h 446501"/>
                <a:gd name="connsiteX11" fmla="*/ 141456 w 538658"/>
                <a:gd name="connsiteY11" fmla="*/ 249927 h 446501"/>
                <a:gd name="connsiteX12" fmla="*/ 420803 w 538658"/>
                <a:gd name="connsiteY12" fmla="*/ 210782 h 446501"/>
                <a:gd name="connsiteX13" fmla="*/ 538658 w 538658"/>
                <a:gd name="connsiteY13" fmla="*/ 328641 h 446501"/>
                <a:gd name="connsiteX14" fmla="*/ 420803 w 538658"/>
                <a:gd name="connsiteY14" fmla="*/ 446501 h 446501"/>
                <a:gd name="connsiteX15" fmla="*/ 302995 w 538658"/>
                <a:gd name="connsiteY15" fmla="*/ 328641 h 446501"/>
                <a:gd name="connsiteX16" fmla="*/ 337524 w 538658"/>
                <a:gd name="connsiteY16" fmla="*/ 245336 h 446501"/>
                <a:gd name="connsiteX17" fmla="*/ 364815 w 538658"/>
                <a:gd name="connsiteY17" fmla="*/ 226915 h 446501"/>
                <a:gd name="connsiteX18" fmla="*/ 369752 w 538658"/>
                <a:gd name="connsiteY18" fmla="*/ 235341 h 446501"/>
                <a:gd name="connsiteX19" fmla="*/ 344685 w 538658"/>
                <a:gd name="connsiteY19" fmla="*/ 252259 h 446501"/>
                <a:gd name="connsiteX20" fmla="*/ 313138 w 538658"/>
                <a:gd name="connsiteY20" fmla="*/ 328403 h 446501"/>
                <a:gd name="connsiteX21" fmla="*/ 420803 w 538658"/>
                <a:gd name="connsiteY21" fmla="*/ 436072 h 446501"/>
                <a:gd name="connsiteX22" fmla="*/ 528515 w 538658"/>
                <a:gd name="connsiteY22" fmla="*/ 328403 h 446501"/>
                <a:gd name="connsiteX23" fmla="*/ 420803 w 538658"/>
                <a:gd name="connsiteY23" fmla="*/ 220687 h 446501"/>
                <a:gd name="connsiteX24" fmla="*/ 378909 w 538658"/>
                <a:gd name="connsiteY24" fmla="*/ 229160 h 446501"/>
                <a:gd name="connsiteX25" fmla="*/ 378086 w 538658"/>
                <a:gd name="connsiteY25" fmla="*/ 229716 h 446501"/>
                <a:gd name="connsiteX26" fmla="*/ 373149 w 538658"/>
                <a:gd name="connsiteY26" fmla="*/ 221288 h 446501"/>
                <a:gd name="connsiteX27" fmla="*/ 374974 w 538658"/>
                <a:gd name="connsiteY27" fmla="*/ 220057 h 446501"/>
                <a:gd name="connsiteX28" fmla="*/ 420803 w 538658"/>
                <a:gd name="connsiteY28" fmla="*/ 210782 h 446501"/>
                <a:gd name="connsiteX29" fmla="*/ 119855 w 538658"/>
                <a:gd name="connsiteY29" fmla="*/ 206734 h 446501"/>
                <a:gd name="connsiteX30" fmla="*/ 161103 w 538658"/>
                <a:gd name="connsiteY30" fmla="*/ 215096 h 446501"/>
                <a:gd name="connsiteX31" fmla="*/ 155969 w 538658"/>
                <a:gd name="connsiteY31" fmla="*/ 224197 h 446501"/>
                <a:gd name="connsiteX32" fmla="*/ 119855 w 538658"/>
                <a:gd name="connsiteY32" fmla="*/ 216877 h 446501"/>
                <a:gd name="connsiteX33" fmla="*/ 10143 w 538658"/>
                <a:gd name="connsiteY33" fmla="*/ 326594 h 446501"/>
                <a:gd name="connsiteX34" fmla="*/ 119855 w 538658"/>
                <a:gd name="connsiteY34" fmla="*/ 436310 h 446501"/>
                <a:gd name="connsiteX35" fmla="*/ 229568 w 538658"/>
                <a:gd name="connsiteY35" fmla="*/ 326594 h 446501"/>
                <a:gd name="connsiteX36" fmla="*/ 197390 w 538658"/>
                <a:gd name="connsiteY36" fmla="*/ 249074 h 446501"/>
                <a:gd name="connsiteX37" fmla="*/ 165623 w 538658"/>
                <a:gd name="connsiteY37" fmla="*/ 227624 h 446501"/>
                <a:gd name="connsiteX38" fmla="*/ 170531 w 538658"/>
                <a:gd name="connsiteY38" fmla="*/ 218933 h 446501"/>
                <a:gd name="connsiteX39" fmla="*/ 204574 w 538658"/>
                <a:gd name="connsiteY39" fmla="*/ 241913 h 446501"/>
                <a:gd name="connsiteX40" fmla="*/ 239758 w 538658"/>
                <a:gd name="connsiteY40" fmla="*/ 326594 h 446501"/>
                <a:gd name="connsiteX41" fmla="*/ 119855 w 538658"/>
                <a:gd name="connsiteY41" fmla="*/ 446501 h 446501"/>
                <a:gd name="connsiteX42" fmla="*/ 0 w 538658"/>
                <a:gd name="connsiteY42" fmla="*/ 326594 h 446501"/>
                <a:gd name="connsiteX43" fmla="*/ 119855 w 538658"/>
                <a:gd name="connsiteY43" fmla="*/ 206734 h 446501"/>
                <a:gd name="connsiteX44" fmla="*/ 269168 w 538658"/>
                <a:gd name="connsiteY44" fmla="*/ 43762 h 446501"/>
                <a:gd name="connsiteX45" fmla="*/ 373149 w 538658"/>
                <a:gd name="connsiteY45" fmla="*/ 221288 h 446501"/>
                <a:gd name="connsiteX46" fmla="*/ 364815 w 538658"/>
                <a:gd name="connsiteY46" fmla="*/ 226915 h 446501"/>
                <a:gd name="connsiteX47" fmla="*/ 263588 w 538658"/>
                <a:gd name="connsiteY47" fmla="*/ 54156 h 446501"/>
                <a:gd name="connsiteX48" fmla="*/ 170531 w 538658"/>
                <a:gd name="connsiteY48" fmla="*/ 218933 h 446501"/>
                <a:gd name="connsiteX49" fmla="*/ 166453 w 538658"/>
                <a:gd name="connsiteY49" fmla="*/ 216181 h 446501"/>
                <a:gd name="connsiteX50" fmla="*/ 161103 w 538658"/>
                <a:gd name="connsiteY50" fmla="*/ 215096 h 446501"/>
                <a:gd name="connsiteX51" fmla="*/ 250776 w 538658"/>
                <a:gd name="connsiteY51" fmla="*/ 56117 h 446501"/>
                <a:gd name="connsiteX52" fmla="*/ 257911 w 538658"/>
                <a:gd name="connsiteY52" fmla="*/ 52280 h 446501"/>
                <a:gd name="connsiteX53" fmla="*/ 262300 w 538658"/>
                <a:gd name="connsiteY53" fmla="*/ 49005 h 446501"/>
                <a:gd name="connsiteX54" fmla="*/ 263539 w 538658"/>
                <a:gd name="connsiteY54" fmla="*/ 49005 h 446501"/>
                <a:gd name="connsiteX55" fmla="*/ 267218 w 538658"/>
                <a:gd name="connsiteY55" fmla="*/ 45335 h 446501"/>
                <a:gd name="connsiteX56" fmla="*/ 267412 w 538658"/>
                <a:gd name="connsiteY56" fmla="*/ 45190 h 446501"/>
                <a:gd name="connsiteX57" fmla="*/ 267260 w 538658"/>
                <a:gd name="connsiteY57" fmla="*/ 40505 h 446501"/>
                <a:gd name="connsiteX58" fmla="*/ 267412 w 538658"/>
                <a:gd name="connsiteY58" fmla="*/ 40618 h 446501"/>
                <a:gd name="connsiteX59" fmla="*/ 270222 w 538658"/>
                <a:gd name="connsiteY59" fmla="*/ 42904 h 446501"/>
                <a:gd name="connsiteX60" fmla="*/ 269168 w 538658"/>
                <a:gd name="connsiteY60" fmla="*/ 43762 h 446501"/>
                <a:gd name="connsiteX61" fmla="*/ 260495 w 538658"/>
                <a:gd name="connsiteY61" fmla="*/ 38887 h 446501"/>
                <a:gd name="connsiteX62" fmla="*/ 263539 w 538658"/>
                <a:gd name="connsiteY62" fmla="*/ 38887 h 446501"/>
                <a:gd name="connsiteX63" fmla="*/ 268634 w 538658"/>
                <a:gd name="connsiteY63" fmla="*/ 43922 h 446501"/>
                <a:gd name="connsiteX64" fmla="*/ 267218 w 538658"/>
                <a:gd name="connsiteY64" fmla="*/ 45335 h 446501"/>
                <a:gd name="connsiteX65" fmla="*/ 262300 w 538658"/>
                <a:gd name="connsiteY65" fmla="*/ 49005 h 446501"/>
                <a:gd name="connsiteX66" fmla="*/ 254788 w 538658"/>
                <a:gd name="connsiteY66" fmla="*/ 49005 h 446501"/>
                <a:gd name="connsiteX67" fmla="*/ 124631 w 538658"/>
                <a:gd name="connsiteY67" fmla="*/ 38887 h 446501"/>
                <a:gd name="connsiteX68" fmla="*/ 249503 w 538658"/>
                <a:gd name="connsiteY68" fmla="*/ 38887 h 446501"/>
                <a:gd name="connsiteX69" fmla="*/ 256741 w 538658"/>
                <a:gd name="connsiteY69" fmla="*/ 43142 h 446501"/>
                <a:gd name="connsiteX70" fmla="*/ 246777 w 538658"/>
                <a:gd name="connsiteY70" fmla="*/ 49005 h 446501"/>
                <a:gd name="connsiteX71" fmla="*/ 124631 w 538658"/>
                <a:gd name="connsiteY71" fmla="*/ 49005 h 446501"/>
                <a:gd name="connsiteX72" fmla="*/ 119536 w 538658"/>
                <a:gd name="connsiteY72" fmla="*/ 43922 h 446501"/>
                <a:gd name="connsiteX73" fmla="*/ 124631 w 538658"/>
                <a:gd name="connsiteY73" fmla="*/ 38887 h 446501"/>
                <a:gd name="connsiteX74" fmla="*/ 263349 w 538658"/>
                <a:gd name="connsiteY74" fmla="*/ 33827 h 446501"/>
                <a:gd name="connsiteX75" fmla="*/ 267260 w 538658"/>
                <a:gd name="connsiteY75" fmla="*/ 40505 h 446501"/>
                <a:gd name="connsiteX76" fmla="*/ 261857 w 538658"/>
                <a:gd name="connsiteY76" fmla="*/ 36472 h 446501"/>
                <a:gd name="connsiteX77" fmla="*/ 158423 w 538658"/>
                <a:gd name="connsiteY77" fmla="*/ 0 h 446501"/>
                <a:gd name="connsiteX78" fmla="*/ 257911 w 538658"/>
                <a:gd name="connsiteY78" fmla="*/ 33528 h 446501"/>
                <a:gd name="connsiteX79" fmla="*/ 261857 w 538658"/>
                <a:gd name="connsiteY79" fmla="*/ 36472 h 446501"/>
                <a:gd name="connsiteX80" fmla="*/ 260495 w 538658"/>
                <a:gd name="connsiteY80" fmla="*/ 38887 h 446501"/>
                <a:gd name="connsiteX81" fmla="*/ 249503 w 538658"/>
                <a:gd name="connsiteY81" fmla="*/ 38887 h 446501"/>
                <a:gd name="connsiteX82" fmla="*/ 221123 w 538658"/>
                <a:gd name="connsiteY82" fmla="*/ 22202 h 446501"/>
                <a:gd name="connsiteX83" fmla="*/ 158423 w 538658"/>
                <a:gd name="connsiteY83" fmla="*/ 7333 h 446501"/>
                <a:gd name="connsiteX84" fmla="*/ 60105 w 538658"/>
                <a:gd name="connsiteY84" fmla="*/ 43142 h 446501"/>
                <a:gd name="connsiteX85" fmla="*/ 158423 w 538658"/>
                <a:gd name="connsiteY85" fmla="*/ 78951 h 446501"/>
                <a:gd name="connsiteX86" fmla="*/ 221123 w 538658"/>
                <a:gd name="connsiteY86" fmla="*/ 64100 h 446501"/>
                <a:gd name="connsiteX87" fmla="*/ 246777 w 538658"/>
                <a:gd name="connsiteY87" fmla="*/ 49005 h 446501"/>
                <a:gd name="connsiteX88" fmla="*/ 254788 w 538658"/>
                <a:gd name="connsiteY88" fmla="*/ 49005 h 446501"/>
                <a:gd name="connsiteX89" fmla="*/ 250776 w 538658"/>
                <a:gd name="connsiteY89" fmla="*/ 56117 h 446501"/>
                <a:gd name="connsiteX90" fmla="*/ 218597 w 538658"/>
                <a:gd name="connsiteY90" fmla="*/ 73421 h 446501"/>
                <a:gd name="connsiteX91" fmla="*/ 158423 w 538658"/>
                <a:gd name="connsiteY91" fmla="*/ 85808 h 446501"/>
                <a:gd name="connsiteX92" fmla="*/ 49434 w 538658"/>
                <a:gd name="connsiteY92" fmla="*/ 45190 h 446501"/>
                <a:gd name="connsiteX93" fmla="*/ 46624 w 538658"/>
                <a:gd name="connsiteY93" fmla="*/ 42904 h 446501"/>
                <a:gd name="connsiteX94" fmla="*/ 49434 w 538658"/>
                <a:gd name="connsiteY94" fmla="*/ 40618 h 446501"/>
                <a:gd name="connsiteX95" fmla="*/ 158423 w 538658"/>
                <a:gd name="connsiteY95" fmla="*/ 0 h 44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38658" h="446501">
                  <a:moveTo>
                    <a:pt x="378086" y="229716"/>
                  </a:moveTo>
                  <a:lnTo>
                    <a:pt x="394385" y="257544"/>
                  </a:lnTo>
                  <a:cubicBezTo>
                    <a:pt x="395909" y="260068"/>
                    <a:pt x="394861" y="263115"/>
                    <a:pt x="392576" y="264400"/>
                  </a:cubicBezTo>
                  <a:cubicBezTo>
                    <a:pt x="391814" y="264876"/>
                    <a:pt x="391052" y="265162"/>
                    <a:pt x="390052" y="265162"/>
                  </a:cubicBezTo>
                  <a:cubicBezTo>
                    <a:pt x="388291" y="265162"/>
                    <a:pt x="386481" y="264115"/>
                    <a:pt x="385719" y="262591"/>
                  </a:cubicBezTo>
                  <a:lnTo>
                    <a:pt x="369752" y="235341"/>
                  </a:lnTo>
                  <a:close/>
                  <a:moveTo>
                    <a:pt x="155969" y="224197"/>
                  </a:moveTo>
                  <a:lnTo>
                    <a:pt x="162511" y="225522"/>
                  </a:lnTo>
                  <a:lnTo>
                    <a:pt x="165623" y="227624"/>
                  </a:lnTo>
                  <a:lnTo>
                    <a:pt x="150312" y="254736"/>
                  </a:lnTo>
                  <a:cubicBezTo>
                    <a:pt x="149074" y="257259"/>
                    <a:pt x="145741" y="258021"/>
                    <a:pt x="143455" y="256783"/>
                  </a:cubicBezTo>
                  <a:cubicBezTo>
                    <a:pt x="140932" y="255497"/>
                    <a:pt x="140170" y="252212"/>
                    <a:pt x="141456" y="249927"/>
                  </a:cubicBezTo>
                  <a:close/>
                  <a:moveTo>
                    <a:pt x="420803" y="210782"/>
                  </a:moveTo>
                  <a:cubicBezTo>
                    <a:pt x="485849" y="210782"/>
                    <a:pt x="538658" y="263640"/>
                    <a:pt x="538658" y="328641"/>
                  </a:cubicBezTo>
                  <a:cubicBezTo>
                    <a:pt x="538658" y="393643"/>
                    <a:pt x="485849" y="446501"/>
                    <a:pt x="420803" y="446501"/>
                  </a:cubicBezTo>
                  <a:cubicBezTo>
                    <a:pt x="355804" y="446501"/>
                    <a:pt x="302995" y="393643"/>
                    <a:pt x="302995" y="328641"/>
                  </a:cubicBezTo>
                  <a:cubicBezTo>
                    <a:pt x="302995" y="296140"/>
                    <a:pt x="316197" y="266676"/>
                    <a:pt x="337524" y="245336"/>
                  </a:cubicBezTo>
                  <a:lnTo>
                    <a:pt x="364815" y="226915"/>
                  </a:lnTo>
                  <a:lnTo>
                    <a:pt x="369752" y="235341"/>
                  </a:lnTo>
                  <a:lnTo>
                    <a:pt x="344685" y="252259"/>
                  </a:lnTo>
                  <a:cubicBezTo>
                    <a:pt x="325197" y="271759"/>
                    <a:pt x="313138" y="298688"/>
                    <a:pt x="313138" y="328403"/>
                  </a:cubicBezTo>
                  <a:cubicBezTo>
                    <a:pt x="313138" y="387833"/>
                    <a:pt x="361375" y="436072"/>
                    <a:pt x="420803" y="436072"/>
                  </a:cubicBezTo>
                  <a:cubicBezTo>
                    <a:pt x="480230" y="436072"/>
                    <a:pt x="528515" y="387833"/>
                    <a:pt x="528515" y="328403"/>
                  </a:cubicBezTo>
                  <a:cubicBezTo>
                    <a:pt x="528515" y="268973"/>
                    <a:pt x="480230" y="220687"/>
                    <a:pt x="420803" y="220687"/>
                  </a:cubicBezTo>
                  <a:cubicBezTo>
                    <a:pt x="405946" y="220687"/>
                    <a:pt x="391788" y="223705"/>
                    <a:pt x="378909" y="229160"/>
                  </a:cubicBezTo>
                  <a:lnTo>
                    <a:pt x="378086" y="229716"/>
                  </a:lnTo>
                  <a:lnTo>
                    <a:pt x="373149" y="221288"/>
                  </a:lnTo>
                  <a:lnTo>
                    <a:pt x="374974" y="220057"/>
                  </a:lnTo>
                  <a:cubicBezTo>
                    <a:pt x="389065" y="214086"/>
                    <a:pt x="404553" y="210782"/>
                    <a:pt x="420803" y="210782"/>
                  </a:cubicBezTo>
                  <a:close/>
                  <a:moveTo>
                    <a:pt x="119855" y="206734"/>
                  </a:moveTo>
                  <a:lnTo>
                    <a:pt x="161103" y="215096"/>
                  </a:lnTo>
                  <a:lnTo>
                    <a:pt x="155969" y="224197"/>
                  </a:lnTo>
                  <a:lnTo>
                    <a:pt x="119855" y="216877"/>
                  </a:lnTo>
                  <a:cubicBezTo>
                    <a:pt x="59428" y="216877"/>
                    <a:pt x="10143" y="266164"/>
                    <a:pt x="10143" y="326594"/>
                  </a:cubicBezTo>
                  <a:cubicBezTo>
                    <a:pt x="10143" y="387071"/>
                    <a:pt x="59428" y="436310"/>
                    <a:pt x="119855" y="436310"/>
                  </a:cubicBezTo>
                  <a:cubicBezTo>
                    <a:pt x="180330" y="436310"/>
                    <a:pt x="229568" y="387071"/>
                    <a:pt x="229568" y="326594"/>
                  </a:cubicBezTo>
                  <a:cubicBezTo>
                    <a:pt x="229568" y="296379"/>
                    <a:pt x="217259" y="268950"/>
                    <a:pt x="197390" y="249074"/>
                  </a:cubicBezTo>
                  <a:lnTo>
                    <a:pt x="165623" y="227624"/>
                  </a:lnTo>
                  <a:lnTo>
                    <a:pt x="170531" y="218933"/>
                  </a:lnTo>
                  <a:lnTo>
                    <a:pt x="204574" y="241913"/>
                  </a:lnTo>
                  <a:cubicBezTo>
                    <a:pt x="226294" y="263628"/>
                    <a:pt x="239758" y="293593"/>
                    <a:pt x="239758" y="326594"/>
                  </a:cubicBezTo>
                  <a:cubicBezTo>
                    <a:pt x="239758" y="392643"/>
                    <a:pt x="185902" y="446501"/>
                    <a:pt x="119855" y="446501"/>
                  </a:cubicBezTo>
                  <a:cubicBezTo>
                    <a:pt x="53856" y="446501"/>
                    <a:pt x="0" y="392643"/>
                    <a:pt x="0" y="326594"/>
                  </a:cubicBezTo>
                  <a:cubicBezTo>
                    <a:pt x="0" y="260592"/>
                    <a:pt x="53856" y="206734"/>
                    <a:pt x="119855" y="206734"/>
                  </a:cubicBezTo>
                  <a:close/>
                  <a:moveTo>
                    <a:pt x="269168" y="43762"/>
                  </a:moveTo>
                  <a:lnTo>
                    <a:pt x="373149" y="221288"/>
                  </a:lnTo>
                  <a:lnTo>
                    <a:pt x="364815" y="226915"/>
                  </a:lnTo>
                  <a:lnTo>
                    <a:pt x="263588" y="54156"/>
                  </a:lnTo>
                  <a:lnTo>
                    <a:pt x="170531" y="218933"/>
                  </a:lnTo>
                  <a:lnTo>
                    <a:pt x="166453" y="216181"/>
                  </a:lnTo>
                  <a:lnTo>
                    <a:pt x="161103" y="215096"/>
                  </a:lnTo>
                  <a:lnTo>
                    <a:pt x="250776" y="56117"/>
                  </a:lnTo>
                  <a:lnTo>
                    <a:pt x="257911" y="52280"/>
                  </a:lnTo>
                  <a:lnTo>
                    <a:pt x="262300" y="49005"/>
                  </a:lnTo>
                  <a:lnTo>
                    <a:pt x="263539" y="49005"/>
                  </a:lnTo>
                  <a:lnTo>
                    <a:pt x="267218" y="45335"/>
                  </a:lnTo>
                  <a:lnTo>
                    <a:pt x="267412" y="45190"/>
                  </a:lnTo>
                  <a:close/>
                  <a:moveTo>
                    <a:pt x="267260" y="40505"/>
                  </a:moveTo>
                  <a:lnTo>
                    <a:pt x="267412" y="40618"/>
                  </a:lnTo>
                  <a:lnTo>
                    <a:pt x="270222" y="42904"/>
                  </a:lnTo>
                  <a:lnTo>
                    <a:pt x="269168" y="43762"/>
                  </a:lnTo>
                  <a:close/>
                  <a:moveTo>
                    <a:pt x="260495" y="38887"/>
                  </a:moveTo>
                  <a:lnTo>
                    <a:pt x="263539" y="38887"/>
                  </a:lnTo>
                  <a:cubicBezTo>
                    <a:pt x="266348" y="38887"/>
                    <a:pt x="268634" y="41167"/>
                    <a:pt x="268634" y="43922"/>
                  </a:cubicBezTo>
                  <a:lnTo>
                    <a:pt x="267218" y="45335"/>
                  </a:lnTo>
                  <a:lnTo>
                    <a:pt x="262300" y="49005"/>
                  </a:lnTo>
                  <a:lnTo>
                    <a:pt x="254788" y="49005"/>
                  </a:lnTo>
                  <a:close/>
                  <a:moveTo>
                    <a:pt x="124631" y="38887"/>
                  </a:moveTo>
                  <a:lnTo>
                    <a:pt x="249503" y="38887"/>
                  </a:lnTo>
                  <a:lnTo>
                    <a:pt x="256741" y="43142"/>
                  </a:lnTo>
                  <a:lnTo>
                    <a:pt x="246777" y="49005"/>
                  </a:lnTo>
                  <a:lnTo>
                    <a:pt x="124631" y="49005"/>
                  </a:lnTo>
                  <a:cubicBezTo>
                    <a:pt x="121822" y="49005"/>
                    <a:pt x="119536" y="46725"/>
                    <a:pt x="119536" y="43922"/>
                  </a:cubicBezTo>
                  <a:cubicBezTo>
                    <a:pt x="119536" y="41167"/>
                    <a:pt x="121822" y="38887"/>
                    <a:pt x="124631" y="38887"/>
                  </a:cubicBezTo>
                  <a:close/>
                  <a:moveTo>
                    <a:pt x="263349" y="33827"/>
                  </a:moveTo>
                  <a:lnTo>
                    <a:pt x="267260" y="40505"/>
                  </a:lnTo>
                  <a:lnTo>
                    <a:pt x="261857" y="36472"/>
                  </a:lnTo>
                  <a:close/>
                  <a:moveTo>
                    <a:pt x="158423" y="0"/>
                  </a:moveTo>
                  <a:cubicBezTo>
                    <a:pt x="203188" y="0"/>
                    <a:pt x="240959" y="21857"/>
                    <a:pt x="257911" y="33528"/>
                  </a:cubicBezTo>
                  <a:lnTo>
                    <a:pt x="261857" y="36472"/>
                  </a:lnTo>
                  <a:lnTo>
                    <a:pt x="260495" y="38887"/>
                  </a:lnTo>
                  <a:lnTo>
                    <a:pt x="249503" y="38887"/>
                  </a:lnTo>
                  <a:lnTo>
                    <a:pt x="221123" y="22202"/>
                  </a:lnTo>
                  <a:cubicBezTo>
                    <a:pt x="203783" y="14262"/>
                    <a:pt x="181931" y="7333"/>
                    <a:pt x="158423" y="7333"/>
                  </a:cubicBezTo>
                  <a:cubicBezTo>
                    <a:pt x="111169" y="7333"/>
                    <a:pt x="71013" y="34761"/>
                    <a:pt x="60105" y="43142"/>
                  </a:cubicBezTo>
                  <a:cubicBezTo>
                    <a:pt x="71013" y="51285"/>
                    <a:pt x="111407" y="78951"/>
                    <a:pt x="158423" y="78951"/>
                  </a:cubicBezTo>
                  <a:cubicBezTo>
                    <a:pt x="181931" y="78951"/>
                    <a:pt x="203783" y="72034"/>
                    <a:pt x="221123" y="64100"/>
                  </a:cubicBezTo>
                  <a:lnTo>
                    <a:pt x="246777" y="49005"/>
                  </a:lnTo>
                  <a:lnTo>
                    <a:pt x="254788" y="49005"/>
                  </a:lnTo>
                  <a:lnTo>
                    <a:pt x="250776" y="56117"/>
                  </a:lnTo>
                  <a:lnTo>
                    <a:pt x="218597" y="73421"/>
                  </a:lnTo>
                  <a:cubicBezTo>
                    <a:pt x="201440" y="80344"/>
                    <a:pt x="180806" y="85808"/>
                    <a:pt x="158423" y="85808"/>
                  </a:cubicBezTo>
                  <a:cubicBezTo>
                    <a:pt x="98737" y="85808"/>
                    <a:pt x="51483" y="46952"/>
                    <a:pt x="49434" y="45190"/>
                  </a:cubicBezTo>
                  <a:lnTo>
                    <a:pt x="46624" y="42904"/>
                  </a:lnTo>
                  <a:lnTo>
                    <a:pt x="49434" y="40618"/>
                  </a:lnTo>
                  <a:cubicBezTo>
                    <a:pt x="51483" y="38856"/>
                    <a:pt x="98737" y="0"/>
                    <a:pt x="158423" y="0"/>
                  </a:cubicBezTo>
                  <a:close/>
                </a:path>
              </a:pathLst>
            </a:custGeom>
            <a:solidFill>
              <a:srgbClr val="F84954"/>
            </a:solidFill>
            <a:ln>
              <a:noFill/>
            </a:ln>
          </p:spPr>
        </p:sp>
        <p:sp>
          <p:nvSpPr>
            <p:cNvPr id="38" name="圆角矩形 37"/>
            <p:cNvSpPr/>
            <p:nvPr/>
          </p:nvSpPr>
          <p:spPr>
            <a:xfrm>
              <a:off x="2154" y="5569"/>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项目情况介绍</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39" name="文本框 38"/>
            <p:cNvSpPr txBox="1"/>
            <p:nvPr/>
          </p:nvSpPr>
          <p:spPr>
            <a:xfrm>
              <a:off x="1910" y="6447"/>
              <a:ext cx="3764"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0" name="组合 27"/>
          <p:cNvGrpSpPr/>
          <p:nvPr/>
        </p:nvGrpSpPr>
        <p:grpSpPr>
          <a:xfrm>
            <a:off x="6165215" y="2682240"/>
            <a:ext cx="2390140" cy="2428875"/>
            <a:chOff x="1910" y="4220"/>
            <a:chExt cx="3764" cy="3825"/>
          </a:xfrm>
        </p:grpSpPr>
        <p:sp>
          <p:nvSpPr>
            <p:cNvPr id="41" name="iconfont-1141-850553"/>
            <p:cNvSpPr>
              <a:spLocks noChangeAspect="1"/>
            </p:cNvSpPr>
            <p:nvPr/>
          </p:nvSpPr>
          <p:spPr bwMode="auto">
            <a:xfrm>
              <a:off x="3350" y="4359"/>
              <a:ext cx="885" cy="605"/>
            </a:xfrm>
            <a:custGeom>
              <a:avLst/>
              <a:gdLst>
                <a:gd name="connsiteX0" fmla="*/ 221251 w 608257"/>
                <a:gd name="connsiteY0" fmla="*/ 193931 h 416107"/>
                <a:gd name="connsiteX1" fmla="*/ 256098 w 608257"/>
                <a:gd name="connsiteY1" fmla="*/ 316107 h 416107"/>
                <a:gd name="connsiteX2" fmla="*/ 254798 w 608257"/>
                <a:gd name="connsiteY2" fmla="*/ 319976 h 416107"/>
                <a:gd name="connsiteX3" fmla="*/ 114436 w 608257"/>
                <a:gd name="connsiteY3" fmla="*/ 413899 h 416107"/>
                <a:gd name="connsiteX4" fmla="*/ 32488 w 608257"/>
                <a:gd name="connsiteY4" fmla="*/ 371765 h 416107"/>
                <a:gd name="connsiteX5" fmla="*/ 103189 w 608257"/>
                <a:gd name="connsiteY5" fmla="*/ 403658 h 416107"/>
                <a:gd name="connsiteX6" fmla="*/ 103191 w 608257"/>
                <a:gd name="connsiteY6" fmla="*/ 403658 h 416107"/>
                <a:gd name="connsiteX7" fmla="*/ 103226 w 608257"/>
                <a:gd name="connsiteY7" fmla="*/ 403669 h 416107"/>
                <a:gd name="connsiteX8" fmla="*/ 192734 w 608257"/>
                <a:gd name="connsiteY8" fmla="*/ 385904 h 416107"/>
                <a:gd name="connsiteX9" fmla="*/ 205955 w 608257"/>
                <a:gd name="connsiteY9" fmla="*/ 372524 h 416107"/>
                <a:gd name="connsiteX10" fmla="*/ 224495 w 608257"/>
                <a:gd name="connsiteY10" fmla="*/ 353766 h 416107"/>
                <a:gd name="connsiteX11" fmla="*/ 243551 w 608257"/>
                <a:gd name="connsiteY11" fmla="*/ 309735 h 416107"/>
                <a:gd name="connsiteX12" fmla="*/ 244851 w 608257"/>
                <a:gd name="connsiteY12" fmla="*/ 305866 h 416107"/>
                <a:gd name="connsiteX13" fmla="*/ 221251 w 608257"/>
                <a:gd name="connsiteY13" fmla="*/ 193931 h 416107"/>
                <a:gd name="connsiteX14" fmla="*/ 110377 w 608257"/>
                <a:gd name="connsiteY14" fmla="*/ 186522 h 416107"/>
                <a:gd name="connsiteX15" fmla="*/ 98676 w 608257"/>
                <a:gd name="connsiteY15" fmla="*/ 186620 h 416107"/>
                <a:gd name="connsiteX16" fmla="*/ 34780 w 608257"/>
                <a:gd name="connsiteY16" fmla="*/ 251374 h 416107"/>
                <a:gd name="connsiteX17" fmla="*/ 35137 w 608257"/>
                <a:gd name="connsiteY17" fmla="*/ 262784 h 416107"/>
                <a:gd name="connsiteX18" fmla="*/ 46545 w 608257"/>
                <a:gd name="connsiteY18" fmla="*/ 262946 h 416107"/>
                <a:gd name="connsiteX19" fmla="*/ 73228 w 608257"/>
                <a:gd name="connsiteY19" fmla="*/ 225388 h 416107"/>
                <a:gd name="connsiteX20" fmla="*/ 110442 w 608257"/>
                <a:gd name="connsiteY20" fmla="*/ 198192 h 416107"/>
                <a:gd name="connsiteX21" fmla="*/ 386983 w 608257"/>
                <a:gd name="connsiteY21" fmla="*/ 163978 h 416107"/>
                <a:gd name="connsiteX22" fmla="*/ 372075 w 608257"/>
                <a:gd name="connsiteY22" fmla="*/ 186168 h 416107"/>
                <a:gd name="connsiteX23" fmla="*/ 363408 w 608257"/>
                <a:gd name="connsiteY23" fmla="*/ 275863 h 416107"/>
                <a:gd name="connsiteX24" fmla="*/ 364708 w 608257"/>
                <a:gd name="connsiteY24" fmla="*/ 279731 h 416107"/>
                <a:gd name="connsiteX25" fmla="*/ 364844 w 608257"/>
                <a:gd name="connsiteY25" fmla="*/ 279982 h 416107"/>
                <a:gd name="connsiteX26" fmla="*/ 383790 w 608257"/>
                <a:gd name="connsiteY26" fmla="*/ 323758 h 416107"/>
                <a:gd name="connsiteX27" fmla="*/ 394515 w 608257"/>
                <a:gd name="connsiteY27" fmla="*/ 334610 h 416107"/>
                <a:gd name="connsiteX28" fmla="*/ 398245 w 608257"/>
                <a:gd name="connsiteY28" fmla="*/ 341478 h 416107"/>
                <a:gd name="connsiteX29" fmla="*/ 410278 w 608257"/>
                <a:gd name="connsiteY29" fmla="*/ 350559 h 416107"/>
                <a:gd name="connsiteX30" fmla="*/ 415545 w 608257"/>
                <a:gd name="connsiteY30" fmla="*/ 355888 h 416107"/>
                <a:gd name="connsiteX31" fmla="*/ 419626 w 608257"/>
                <a:gd name="connsiteY31" fmla="*/ 357615 h 416107"/>
                <a:gd name="connsiteX32" fmla="*/ 425093 w 608257"/>
                <a:gd name="connsiteY32" fmla="*/ 361741 h 416107"/>
                <a:gd name="connsiteX33" fmla="*/ 456966 w 608257"/>
                <a:gd name="connsiteY33" fmla="*/ 373413 h 416107"/>
                <a:gd name="connsiteX34" fmla="*/ 456973 w 608257"/>
                <a:gd name="connsiteY34" fmla="*/ 373413 h 416107"/>
                <a:gd name="connsiteX35" fmla="*/ 456985 w 608257"/>
                <a:gd name="connsiteY35" fmla="*/ 373418 h 416107"/>
                <a:gd name="connsiteX36" fmla="*/ 505095 w 608257"/>
                <a:gd name="connsiteY36" fmla="*/ 373651 h 416107"/>
                <a:gd name="connsiteX37" fmla="*/ 575796 w 608257"/>
                <a:gd name="connsiteY37" fmla="*/ 341758 h 416107"/>
                <a:gd name="connsiteX38" fmla="*/ 493848 w 608257"/>
                <a:gd name="connsiteY38" fmla="*/ 383892 h 416107"/>
                <a:gd name="connsiteX39" fmla="*/ 353454 w 608257"/>
                <a:gd name="connsiteY39" fmla="*/ 289936 h 416107"/>
                <a:gd name="connsiteX40" fmla="*/ 352154 w 608257"/>
                <a:gd name="connsiteY40" fmla="*/ 286067 h 416107"/>
                <a:gd name="connsiteX41" fmla="*/ 367517 w 608257"/>
                <a:gd name="connsiteY41" fmla="*/ 184869 h 416107"/>
                <a:gd name="connsiteX42" fmla="*/ 387028 w 608257"/>
                <a:gd name="connsiteY42" fmla="*/ 163929 h 416107"/>
                <a:gd name="connsiteX43" fmla="*/ 386983 w 608257"/>
                <a:gd name="connsiteY43" fmla="*/ 163978 h 416107"/>
                <a:gd name="connsiteX44" fmla="*/ 387009 w 608257"/>
                <a:gd name="connsiteY44" fmla="*/ 163939 h 416107"/>
                <a:gd name="connsiteX45" fmla="*/ 387033 w 608257"/>
                <a:gd name="connsiteY45" fmla="*/ 163924 h 416107"/>
                <a:gd name="connsiteX46" fmla="*/ 387030 w 608257"/>
                <a:gd name="connsiteY46" fmla="*/ 163928 h 416107"/>
                <a:gd name="connsiteX47" fmla="*/ 387028 w 608257"/>
                <a:gd name="connsiteY47" fmla="*/ 163929 h 416107"/>
                <a:gd name="connsiteX48" fmla="*/ 153245 w 608257"/>
                <a:gd name="connsiteY48" fmla="*/ 162792 h 416107"/>
                <a:gd name="connsiteX49" fmla="*/ 173895 w 608257"/>
                <a:gd name="connsiteY49" fmla="*/ 172768 h 416107"/>
                <a:gd name="connsiteX50" fmla="*/ 178461 w 608257"/>
                <a:gd name="connsiteY50" fmla="*/ 181265 h 416107"/>
                <a:gd name="connsiteX51" fmla="*/ 172796 w 608257"/>
                <a:gd name="connsiteY51" fmla="*/ 189114 h 416107"/>
                <a:gd name="connsiteX52" fmla="*/ 180110 w 608257"/>
                <a:gd name="connsiteY52" fmla="*/ 196525 h 416107"/>
                <a:gd name="connsiteX53" fmla="*/ 185037 w 608257"/>
                <a:gd name="connsiteY53" fmla="*/ 191953 h 416107"/>
                <a:gd name="connsiteX54" fmla="*/ 187830 w 608257"/>
                <a:gd name="connsiteY54" fmla="*/ 189299 h 416107"/>
                <a:gd name="connsiteX55" fmla="*/ 208529 w 608257"/>
                <a:gd name="connsiteY55" fmla="*/ 187400 h 416107"/>
                <a:gd name="connsiteX56" fmla="*/ 221237 w 608257"/>
                <a:gd name="connsiteY56" fmla="*/ 193966 h 416107"/>
                <a:gd name="connsiteX57" fmla="*/ 244833 w 608257"/>
                <a:gd name="connsiteY57" fmla="*/ 305855 h 416107"/>
                <a:gd name="connsiteX58" fmla="*/ 243533 w 608257"/>
                <a:gd name="connsiteY58" fmla="*/ 309724 h 416107"/>
                <a:gd name="connsiteX59" fmla="*/ 224480 w 608257"/>
                <a:gd name="connsiteY59" fmla="*/ 353778 h 416107"/>
                <a:gd name="connsiteX60" fmla="*/ 205955 w 608257"/>
                <a:gd name="connsiteY60" fmla="*/ 372524 h 416107"/>
                <a:gd name="connsiteX61" fmla="*/ 192740 w 608257"/>
                <a:gd name="connsiteY61" fmla="*/ 385896 h 416107"/>
                <a:gd name="connsiteX62" fmla="*/ 151300 w 608257"/>
                <a:gd name="connsiteY62" fmla="*/ 403425 h 416107"/>
                <a:gd name="connsiteX63" fmla="*/ 103191 w 608257"/>
                <a:gd name="connsiteY63" fmla="*/ 403658 h 416107"/>
                <a:gd name="connsiteX64" fmla="*/ 65188 w 608257"/>
                <a:gd name="connsiteY64" fmla="*/ 391820 h 416107"/>
                <a:gd name="connsiteX65" fmla="*/ 32537 w 608257"/>
                <a:gd name="connsiteY65" fmla="*/ 371780 h 416107"/>
                <a:gd name="connsiteX66" fmla="*/ 1856 w 608257"/>
                <a:gd name="connsiteY66" fmla="*/ 275364 h 416107"/>
                <a:gd name="connsiteX67" fmla="*/ 153245 w 608257"/>
                <a:gd name="connsiteY67" fmla="*/ 162792 h 416107"/>
                <a:gd name="connsiteX68" fmla="*/ 454985 w 608257"/>
                <a:gd name="connsiteY68" fmla="*/ 132764 h 416107"/>
                <a:gd name="connsiteX69" fmla="*/ 606412 w 608257"/>
                <a:gd name="connsiteY69" fmla="*/ 245338 h 416107"/>
                <a:gd name="connsiteX70" fmla="*/ 575788 w 608257"/>
                <a:gd name="connsiteY70" fmla="*/ 341756 h 416107"/>
                <a:gd name="connsiteX71" fmla="*/ 505081 w 608257"/>
                <a:gd name="connsiteY71" fmla="*/ 373646 h 416107"/>
                <a:gd name="connsiteX72" fmla="*/ 456973 w 608257"/>
                <a:gd name="connsiteY72" fmla="*/ 373413 h 416107"/>
                <a:gd name="connsiteX73" fmla="*/ 419626 w 608257"/>
                <a:gd name="connsiteY73" fmla="*/ 357615 h 416107"/>
                <a:gd name="connsiteX74" fmla="*/ 410278 w 608257"/>
                <a:gd name="connsiteY74" fmla="*/ 350559 h 416107"/>
                <a:gd name="connsiteX75" fmla="*/ 394515 w 608257"/>
                <a:gd name="connsiteY75" fmla="*/ 334610 h 416107"/>
                <a:gd name="connsiteX76" fmla="*/ 364844 w 608257"/>
                <a:gd name="connsiteY76" fmla="*/ 279982 h 416107"/>
                <a:gd name="connsiteX77" fmla="*/ 364734 w 608257"/>
                <a:gd name="connsiteY77" fmla="*/ 279727 h 416107"/>
                <a:gd name="connsiteX78" fmla="*/ 363433 w 608257"/>
                <a:gd name="connsiteY78" fmla="*/ 275859 h 416107"/>
                <a:gd name="connsiteX79" fmla="*/ 372101 w 608257"/>
                <a:gd name="connsiteY79" fmla="*/ 186155 h 416107"/>
                <a:gd name="connsiteX80" fmla="*/ 387030 w 608257"/>
                <a:gd name="connsiteY80" fmla="*/ 163928 h 416107"/>
                <a:gd name="connsiteX81" fmla="*/ 398304 w 608257"/>
                <a:gd name="connsiteY81" fmla="*/ 158103 h 416107"/>
                <a:gd name="connsiteX82" fmla="*/ 421540 w 608257"/>
                <a:gd name="connsiteY82" fmla="*/ 164150 h 416107"/>
                <a:gd name="connsiteX83" fmla="*/ 436428 w 608257"/>
                <a:gd name="connsiteY83" fmla="*/ 159599 h 416107"/>
                <a:gd name="connsiteX84" fmla="*/ 426296 w 608257"/>
                <a:gd name="connsiteY84" fmla="*/ 157657 h 416107"/>
                <a:gd name="connsiteX85" fmla="*/ 434314 w 608257"/>
                <a:gd name="connsiteY85" fmla="*/ 142732 h 416107"/>
                <a:gd name="connsiteX86" fmla="*/ 454985 w 608257"/>
                <a:gd name="connsiteY86" fmla="*/ 132764 h 416107"/>
                <a:gd name="connsiteX87" fmla="*/ 338192 w 608257"/>
                <a:gd name="connsiteY87" fmla="*/ 0 h 416107"/>
                <a:gd name="connsiteX88" fmla="*/ 421508 w 608257"/>
                <a:gd name="connsiteY88" fmla="*/ 156740 h 416107"/>
                <a:gd name="connsiteX89" fmla="*/ 426296 w 608257"/>
                <a:gd name="connsiteY89" fmla="*/ 157657 h 416107"/>
                <a:gd name="connsiteX90" fmla="*/ 425174 w 608257"/>
                <a:gd name="connsiteY90" fmla="*/ 159745 h 416107"/>
                <a:gd name="connsiteX91" fmla="*/ 399655 w 608257"/>
                <a:gd name="connsiteY91" fmla="*/ 157405 h 416107"/>
                <a:gd name="connsiteX92" fmla="*/ 398304 w 608257"/>
                <a:gd name="connsiteY92" fmla="*/ 158103 h 416107"/>
                <a:gd name="connsiteX93" fmla="*/ 385079 w 608257"/>
                <a:gd name="connsiteY93" fmla="*/ 154662 h 416107"/>
                <a:gd name="connsiteX94" fmla="*/ 318232 w 608257"/>
                <a:gd name="connsiteY94" fmla="*/ 35853 h 416107"/>
                <a:gd name="connsiteX95" fmla="*/ 198236 w 608257"/>
                <a:gd name="connsiteY95" fmla="*/ 179415 h 416107"/>
                <a:gd name="connsiteX96" fmla="*/ 187830 w 608257"/>
                <a:gd name="connsiteY96" fmla="*/ 189299 h 416107"/>
                <a:gd name="connsiteX97" fmla="*/ 183016 w 608257"/>
                <a:gd name="connsiteY97" fmla="*/ 189741 h 416107"/>
                <a:gd name="connsiteX98" fmla="*/ 178461 w 608257"/>
                <a:gd name="connsiteY98" fmla="*/ 181265 h 416107"/>
                <a:gd name="connsiteX99" fmla="*/ 307505 w 608257"/>
                <a:gd name="connsiteY99" fmla="*/ 2470 h 41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8257" h="416107">
                  <a:moveTo>
                    <a:pt x="221251" y="193931"/>
                  </a:moveTo>
                  <a:cubicBezTo>
                    <a:pt x="249499" y="214186"/>
                    <a:pt x="271246" y="268544"/>
                    <a:pt x="256098" y="316107"/>
                  </a:cubicBezTo>
                  <a:cubicBezTo>
                    <a:pt x="255675" y="317407"/>
                    <a:pt x="255253" y="318675"/>
                    <a:pt x="254798" y="319976"/>
                  </a:cubicBezTo>
                  <a:cubicBezTo>
                    <a:pt x="239195" y="385420"/>
                    <a:pt x="181691" y="426286"/>
                    <a:pt x="114436" y="413899"/>
                  </a:cubicBezTo>
                  <a:cubicBezTo>
                    <a:pt x="82353" y="407982"/>
                    <a:pt x="53292" y="392995"/>
                    <a:pt x="32488" y="371765"/>
                  </a:cubicBezTo>
                  <a:cubicBezTo>
                    <a:pt x="51959" y="387598"/>
                    <a:pt x="76534" y="398749"/>
                    <a:pt x="103189" y="403658"/>
                  </a:cubicBezTo>
                  <a:lnTo>
                    <a:pt x="103191" y="403658"/>
                  </a:lnTo>
                  <a:lnTo>
                    <a:pt x="103226" y="403669"/>
                  </a:lnTo>
                  <a:cubicBezTo>
                    <a:pt x="136832" y="409862"/>
                    <a:pt x="168009" y="402751"/>
                    <a:pt x="192734" y="385904"/>
                  </a:cubicBezTo>
                  <a:lnTo>
                    <a:pt x="205955" y="372524"/>
                  </a:lnTo>
                  <a:lnTo>
                    <a:pt x="224495" y="353766"/>
                  </a:lnTo>
                  <a:cubicBezTo>
                    <a:pt x="233131" y="340923"/>
                    <a:pt x="239650" y="326096"/>
                    <a:pt x="243551" y="309735"/>
                  </a:cubicBezTo>
                  <a:cubicBezTo>
                    <a:pt x="244006" y="308467"/>
                    <a:pt x="244428" y="307166"/>
                    <a:pt x="244851" y="305866"/>
                  </a:cubicBezTo>
                  <a:cubicBezTo>
                    <a:pt x="257918" y="264870"/>
                    <a:pt x="243551" y="218835"/>
                    <a:pt x="221251" y="193931"/>
                  </a:cubicBezTo>
                  <a:close/>
                  <a:moveTo>
                    <a:pt x="110377" y="186522"/>
                  </a:moveTo>
                  <a:cubicBezTo>
                    <a:pt x="107126" y="183337"/>
                    <a:pt x="101894" y="183369"/>
                    <a:pt x="98676" y="186620"/>
                  </a:cubicBezTo>
                  <a:cubicBezTo>
                    <a:pt x="70921" y="200728"/>
                    <a:pt x="48495" y="223450"/>
                    <a:pt x="34780" y="251374"/>
                  </a:cubicBezTo>
                  <a:cubicBezTo>
                    <a:pt x="31822" y="254657"/>
                    <a:pt x="31984" y="259696"/>
                    <a:pt x="35137" y="262784"/>
                  </a:cubicBezTo>
                  <a:cubicBezTo>
                    <a:pt x="38257" y="265872"/>
                    <a:pt x="43295" y="265969"/>
                    <a:pt x="46545" y="262946"/>
                  </a:cubicBezTo>
                  <a:cubicBezTo>
                    <a:pt x="53403" y="248985"/>
                    <a:pt x="62438" y="236323"/>
                    <a:pt x="73228" y="225388"/>
                  </a:cubicBezTo>
                  <a:lnTo>
                    <a:pt x="110442" y="198192"/>
                  </a:lnTo>
                  <a:close/>
                  <a:moveTo>
                    <a:pt x="386983" y="163978"/>
                  </a:moveTo>
                  <a:lnTo>
                    <a:pt x="372075" y="186168"/>
                  </a:lnTo>
                  <a:cubicBezTo>
                    <a:pt x="359238" y="211541"/>
                    <a:pt x="353606" y="245119"/>
                    <a:pt x="363408" y="275863"/>
                  </a:cubicBezTo>
                  <a:cubicBezTo>
                    <a:pt x="363830" y="277163"/>
                    <a:pt x="364253" y="278431"/>
                    <a:pt x="364708" y="279731"/>
                  </a:cubicBezTo>
                  <a:lnTo>
                    <a:pt x="364844" y="279982"/>
                  </a:lnTo>
                  <a:lnTo>
                    <a:pt x="383790" y="323758"/>
                  </a:lnTo>
                  <a:lnTo>
                    <a:pt x="394515" y="334610"/>
                  </a:lnTo>
                  <a:lnTo>
                    <a:pt x="398245" y="341478"/>
                  </a:lnTo>
                  <a:lnTo>
                    <a:pt x="410278" y="350559"/>
                  </a:lnTo>
                  <a:lnTo>
                    <a:pt x="415545" y="355888"/>
                  </a:lnTo>
                  <a:lnTo>
                    <a:pt x="419626" y="357615"/>
                  </a:lnTo>
                  <a:lnTo>
                    <a:pt x="425093" y="361741"/>
                  </a:lnTo>
                  <a:cubicBezTo>
                    <a:pt x="434951" y="367127"/>
                    <a:pt x="445646" y="371081"/>
                    <a:pt x="456966" y="373413"/>
                  </a:cubicBezTo>
                  <a:lnTo>
                    <a:pt x="456973" y="373413"/>
                  </a:lnTo>
                  <a:lnTo>
                    <a:pt x="456985" y="373418"/>
                  </a:lnTo>
                  <a:cubicBezTo>
                    <a:pt x="472077" y="376528"/>
                    <a:pt x="488281" y="376756"/>
                    <a:pt x="505095" y="373651"/>
                  </a:cubicBezTo>
                  <a:cubicBezTo>
                    <a:pt x="531750" y="368742"/>
                    <a:pt x="556292" y="357558"/>
                    <a:pt x="575796" y="341758"/>
                  </a:cubicBezTo>
                  <a:cubicBezTo>
                    <a:pt x="554960" y="362988"/>
                    <a:pt x="525899" y="377975"/>
                    <a:pt x="493848" y="383892"/>
                  </a:cubicBezTo>
                  <a:cubicBezTo>
                    <a:pt x="426560" y="396279"/>
                    <a:pt x="369057" y="355412"/>
                    <a:pt x="353454" y="289936"/>
                  </a:cubicBezTo>
                  <a:cubicBezTo>
                    <a:pt x="352999" y="288668"/>
                    <a:pt x="352576" y="287367"/>
                    <a:pt x="352154" y="286067"/>
                  </a:cubicBezTo>
                  <a:cubicBezTo>
                    <a:pt x="340768" y="250419"/>
                    <a:pt x="350172" y="210930"/>
                    <a:pt x="367517" y="184869"/>
                  </a:cubicBezTo>
                  <a:close/>
                  <a:moveTo>
                    <a:pt x="387028" y="163929"/>
                  </a:moveTo>
                  <a:lnTo>
                    <a:pt x="386983" y="163978"/>
                  </a:lnTo>
                  <a:lnTo>
                    <a:pt x="387009" y="163939"/>
                  </a:lnTo>
                  <a:close/>
                  <a:moveTo>
                    <a:pt x="387033" y="163924"/>
                  </a:moveTo>
                  <a:lnTo>
                    <a:pt x="387030" y="163928"/>
                  </a:lnTo>
                  <a:lnTo>
                    <a:pt x="387028" y="163929"/>
                  </a:lnTo>
                  <a:close/>
                  <a:moveTo>
                    <a:pt x="153245" y="162792"/>
                  </a:moveTo>
                  <a:cubicBezTo>
                    <a:pt x="163353" y="164662"/>
                    <a:pt x="169585" y="168132"/>
                    <a:pt x="173895" y="172768"/>
                  </a:cubicBezTo>
                  <a:lnTo>
                    <a:pt x="178461" y="181265"/>
                  </a:lnTo>
                  <a:lnTo>
                    <a:pt x="172796" y="189114"/>
                  </a:lnTo>
                  <a:lnTo>
                    <a:pt x="180110" y="196525"/>
                  </a:lnTo>
                  <a:cubicBezTo>
                    <a:pt x="180110" y="196525"/>
                    <a:pt x="181884" y="194903"/>
                    <a:pt x="185037" y="191953"/>
                  </a:cubicBezTo>
                  <a:lnTo>
                    <a:pt x="187830" y="189299"/>
                  </a:lnTo>
                  <a:lnTo>
                    <a:pt x="208529" y="187400"/>
                  </a:lnTo>
                  <a:cubicBezTo>
                    <a:pt x="213079" y="188928"/>
                    <a:pt x="217369" y="191138"/>
                    <a:pt x="221237" y="193966"/>
                  </a:cubicBezTo>
                  <a:cubicBezTo>
                    <a:pt x="243533" y="218867"/>
                    <a:pt x="257898" y="264897"/>
                    <a:pt x="244833" y="305855"/>
                  </a:cubicBezTo>
                  <a:cubicBezTo>
                    <a:pt x="244410" y="307156"/>
                    <a:pt x="243988" y="308456"/>
                    <a:pt x="243533" y="309724"/>
                  </a:cubicBezTo>
                  <a:cubicBezTo>
                    <a:pt x="239633" y="326099"/>
                    <a:pt x="233114" y="340932"/>
                    <a:pt x="224480" y="353778"/>
                  </a:cubicBezTo>
                  <a:lnTo>
                    <a:pt x="205955" y="372524"/>
                  </a:lnTo>
                  <a:lnTo>
                    <a:pt x="192740" y="385896"/>
                  </a:lnTo>
                  <a:cubicBezTo>
                    <a:pt x="180373" y="394322"/>
                    <a:pt x="166392" y="400315"/>
                    <a:pt x="151300" y="403425"/>
                  </a:cubicBezTo>
                  <a:lnTo>
                    <a:pt x="103191" y="403658"/>
                  </a:lnTo>
                  <a:lnTo>
                    <a:pt x="65188" y="391820"/>
                  </a:lnTo>
                  <a:cubicBezTo>
                    <a:pt x="53281" y="386440"/>
                    <a:pt x="42271" y="379695"/>
                    <a:pt x="32537" y="371780"/>
                  </a:cubicBezTo>
                  <a:cubicBezTo>
                    <a:pt x="7999" y="346782"/>
                    <a:pt x="-5099" y="313104"/>
                    <a:pt x="1856" y="275364"/>
                  </a:cubicBezTo>
                  <a:cubicBezTo>
                    <a:pt x="14727" y="205539"/>
                    <a:pt x="83466" y="149952"/>
                    <a:pt x="153245" y="162792"/>
                  </a:cubicBezTo>
                  <a:close/>
                  <a:moveTo>
                    <a:pt x="454985" y="132764"/>
                  </a:moveTo>
                  <a:cubicBezTo>
                    <a:pt x="524782" y="119891"/>
                    <a:pt x="593571" y="175512"/>
                    <a:pt x="606412" y="245338"/>
                  </a:cubicBezTo>
                  <a:cubicBezTo>
                    <a:pt x="613336" y="283080"/>
                    <a:pt x="600267" y="316758"/>
                    <a:pt x="575788" y="341756"/>
                  </a:cubicBezTo>
                  <a:cubicBezTo>
                    <a:pt x="556283" y="357555"/>
                    <a:pt x="531739" y="368737"/>
                    <a:pt x="505081" y="373646"/>
                  </a:cubicBezTo>
                  <a:lnTo>
                    <a:pt x="456973" y="373413"/>
                  </a:lnTo>
                  <a:lnTo>
                    <a:pt x="419626" y="357615"/>
                  </a:lnTo>
                  <a:lnTo>
                    <a:pt x="410278" y="350559"/>
                  </a:lnTo>
                  <a:lnTo>
                    <a:pt x="394515" y="334610"/>
                  </a:lnTo>
                  <a:lnTo>
                    <a:pt x="364844" y="279982"/>
                  </a:lnTo>
                  <a:lnTo>
                    <a:pt x="364734" y="279727"/>
                  </a:lnTo>
                  <a:cubicBezTo>
                    <a:pt x="364278" y="278427"/>
                    <a:pt x="363856" y="277159"/>
                    <a:pt x="363433" y="275859"/>
                  </a:cubicBezTo>
                  <a:cubicBezTo>
                    <a:pt x="353633" y="245112"/>
                    <a:pt x="359265" y="211530"/>
                    <a:pt x="372101" y="186155"/>
                  </a:cubicBezTo>
                  <a:lnTo>
                    <a:pt x="387030" y="163928"/>
                  </a:lnTo>
                  <a:lnTo>
                    <a:pt x="398304" y="158103"/>
                  </a:lnTo>
                  <a:lnTo>
                    <a:pt x="421540" y="164150"/>
                  </a:lnTo>
                  <a:lnTo>
                    <a:pt x="436428" y="159599"/>
                  </a:lnTo>
                  <a:lnTo>
                    <a:pt x="426296" y="157657"/>
                  </a:lnTo>
                  <a:lnTo>
                    <a:pt x="434314" y="142732"/>
                  </a:lnTo>
                  <a:cubicBezTo>
                    <a:pt x="438625" y="138087"/>
                    <a:pt x="444858" y="134617"/>
                    <a:pt x="454985" y="132764"/>
                  </a:cubicBezTo>
                  <a:close/>
                  <a:moveTo>
                    <a:pt x="338192" y="0"/>
                  </a:moveTo>
                  <a:cubicBezTo>
                    <a:pt x="340483" y="117749"/>
                    <a:pt x="394595" y="148649"/>
                    <a:pt x="421508" y="156740"/>
                  </a:cubicBezTo>
                  <a:lnTo>
                    <a:pt x="426296" y="157657"/>
                  </a:lnTo>
                  <a:lnTo>
                    <a:pt x="425174" y="159745"/>
                  </a:lnTo>
                  <a:cubicBezTo>
                    <a:pt x="416885" y="155714"/>
                    <a:pt x="408302" y="154642"/>
                    <a:pt x="399655" y="157405"/>
                  </a:cubicBezTo>
                  <a:lnTo>
                    <a:pt x="398304" y="158103"/>
                  </a:lnTo>
                  <a:lnTo>
                    <a:pt x="385079" y="154662"/>
                  </a:lnTo>
                  <a:cubicBezTo>
                    <a:pt x="311935" y="123479"/>
                    <a:pt x="318232" y="35853"/>
                    <a:pt x="318232" y="35853"/>
                  </a:cubicBezTo>
                  <a:cubicBezTo>
                    <a:pt x="299801" y="78491"/>
                    <a:pt x="231323" y="147550"/>
                    <a:pt x="198236" y="179415"/>
                  </a:cubicBezTo>
                  <a:lnTo>
                    <a:pt x="187830" y="189299"/>
                  </a:lnTo>
                  <a:lnTo>
                    <a:pt x="183016" y="189741"/>
                  </a:lnTo>
                  <a:lnTo>
                    <a:pt x="178461" y="181265"/>
                  </a:lnTo>
                  <a:lnTo>
                    <a:pt x="307505" y="2470"/>
                  </a:lnTo>
                  <a:close/>
                </a:path>
              </a:pathLst>
            </a:custGeom>
            <a:solidFill>
              <a:srgbClr val="F84954"/>
            </a:solidFill>
            <a:ln>
              <a:noFill/>
            </a:ln>
          </p:spPr>
        </p:sp>
        <p:sp>
          <p:nvSpPr>
            <p:cNvPr id="42" name="圆角矩形 41"/>
            <p:cNvSpPr/>
            <p:nvPr/>
          </p:nvSpPr>
          <p:spPr>
            <a:xfrm>
              <a:off x="2154" y="5569"/>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产品及运营方案</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43" name="文本框 42"/>
            <p:cNvSpPr txBox="1"/>
            <p:nvPr/>
          </p:nvSpPr>
          <p:spPr>
            <a:xfrm>
              <a:off x="1910" y="6447"/>
              <a:ext cx="3764"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4" name="组合 31"/>
          <p:cNvGrpSpPr/>
          <p:nvPr/>
        </p:nvGrpSpPr>
        <p:grpSpPr>
          <a:xfrm>
            <a:off x="8728710" y="2682240"/>
            <a:ext cx="2390140" cy="2428875"/>
            <a:chOff x="1910" y="4220"/>
            <a:chExt cx="3764" cy="3825"/>
          </a:xfrm>
        </p:grpSpPr>
        <p:sp>
          <p:nvSpPr>
            <p:cNvPr id="45" name="iconfont-1141-850553"/>
            <p:cNvSpPr>
              <a:spLocks noChangeAspect="1"/>
            </p:cNvSpPr>
            <p:nvPr/>
          </p:nvSpPr>
          <p:spPr bwMode="auto">
            <a:xfrm>
              <a:off x="3350" y="4312"/>
              <a:ext cx="885" cy="700"/>
            </a:xfrm>
            <a:custGeom>
              <a:avLst/>
              <a:gdLst>
                <a:gd name="T0" fmla="*/ 10344 w 11402"/>
                <a:gd name="T1" fmla="*/ 2232 h 9027"/>
                <a:gd name="T2" fmla="*/ 11402 w 11402"/>
                <a:gd name="T3" fmla="*/ 0 h 9027"/>
                <a:gd name="T4" fmla="*/ 7712 w 11402"/>
                <a:gd name="T5" fmla="*/ 13 h 9027"/>
                <a:gd name="T6" fmla="*/ 5701 w 11402"/>
                <a:gd name="T7" fmla="*/ 1034 h 9027"/>
                <a:gd name="T8" fmla="*/ 3690 w 11402"/>
                <a:gd name="T9" fmla="*/ 13 h 9027"/>
                <a:gd name="T10" fmla="*/ 0 w 11402"/>
                <a:gd name="T11" fmla="*/ 0 h 9027"/>
                <a:gd name="T12" fmla="*/ 1059 w 11402"/>
                <a:gd name="T13" fmla="*/ 2232 h 9027"/>
                <a:gd name="T14" fmla="*/ 2121 w 11402"/>
                <a:gd name="T15" fmla="*/ 2654 h 9027"/>
                <a:gd name="T16" fmla="*/ 3115 w 11402"/>
                <a:gd name="T17" fmla="*/ 3623 h 9027"/>
                <a:gd name="T18" fmla="*/ 1430 w 11402"/>
                <a:gd name="T19" fmla="*/ 4535 h 9027"/>
                <a:gd name="T20" fmla="*/ 1430 w 11402"/>
                <a:gd name="T21" fmla="*/ 8255 h 9027"/>
                <a:gd name="T22" fmla="*/ 5150 w 11402"/>
                <a:gd name="T23" fmla="*/ 8255 h 9027"/>
                <a:gd name="T24" fmla="*/ 6252 w 11402"/>
                <a:gd name="T25" fmla="*/ 8255 h 9027"/>
                <a:gd name="T26" fmla="*/ 9972 w 11402"/>
                <a:gd name="T27" fmla="*/ 8255 h 9027"/>
                <a:gd name="T28" fmla="*/ 9972 w 11402"/>
                <a:gd name="T29" fmla="*/ 4534 h 9027"/>
                <a:gd name="T30" fmla="*/ 8287 w 11402"/>
                <a:gd name="T31" fmla="*/ 3622 h 9027"/>
                <a:gd name="T32" fmla="*/ 9281 w 11402"/>
                <a:gd name="T33" fmla="*/ 2653 h 9027"/>
                <a:gd name="T34" fmla="*/ 7850 w 11402"/>
                <a:gd name="T35" fmla="*/ 3622 h 9027"/>
                <a:gd name="T36" fmla="*/ 6252 w 11402"/>
                <a:gd name="T37" fmla="*/ 4534 h 9027"/>
                <a:gd name="T38" fmla="*/ 5150 w 11402"/>
                <a:gd name="T39" fmla="*/ 4534 h 9027"/>
                <a:gd name="T40" fmla="*/ 3552 w 11402"/>
                <a:gd name="T41" fmla="*/ 3622 h 9027"/>
                <a:gd name="T42" fmla="*/ 7850 w 11402"/>
                <a:gd name="T43" fmla="*/ 3622 h 9027"/>
                <a:gd name="T44" fmla="*/ 1286 w 11402"/>
                <a:gd name="T45" fmla="*/ 1855 h 9027"/>
                <a:gd name="T46" fmla="*/ 3574 w 11402"/>
                <a:gd name="T47" fmla="*/ 439 h 9027"/>
                <a:gd name="T48" fmla="*/ 3872 w 11402"/>
                <a:gd name="T49" fmla="*/ 1793 h 9027"/>
                <a:gd name="T50" fmla="*/ 2157 w 11402"/>
                <a:gd name="T51" fmla="*/ 2215 h 9027"/>
                <a:gd name="T52" fmla="*/ 3289 w 11402"/>
                <a:gd name="T53" fmla="*/ 8588 h 9027"/>
                <a:gd name="T54" fmla="*/ 3289 w 11402"/>
                <a:gd name="T55" fmla="*/ 4202 h 9027"/>
                <a:gd name="T56" fmla="*/ 3289 w 11402"/>
                <a:gd name="T57" fmla="*/ 8588 h 9027"/>
                <a:gd name="T58" fmla="*/ 8114 w 11402"/>
                <a:gd name="T59" fmla="*/ 8587 h 9027"/>
                <a:gd name="T60" fmla="*/ 8114 w 11402"/>
                <a:gd name="T61" fmla="*/ 4202 h 9027"/>
                <a:gd name="T62" fmla="*/ 7872 w 11402"/>
                <a:gd name="T63" fmla="*/ 2214 h 9027"/>
                <a:gd name="T64" fmla="*/ 6766 w 11402"/>
                <a:gd name="T65" fmla="*/ 1262 h 9027"/>
                <a:gd name="T66" fmla="*/ 10954 w 11402"/>
                <a:gd name="T67" fmla="*/ 438 h 9027"/>
                <a:gd name="T68" fmla="*/ 9245 w 11402"/>
                <a:gd name="T69" fmla="*/ 2213 h 9027"/>
                <a:gd name="T70" fmla="*/ 7872 w 11402"/>
                <a:gd name="T71" fmla="*/ 2214 h 9027"/>
                <a:gd name="T72" fmla="*/ 5920 w 11402"/>
                <a:gd name="T73" fmla="*/ 2887 h 9027"/>
                <a:gd name="T74" fmla="*/ 5481 w 11402"/>
                <a:gd name="T75" fmla="*/ 3325 h 9027"/>
                <a:gd name="T76" fmla="*/ 5921 w 11402"/>
                <a:gd name="T77" fmla="*/ 3544 h 9027"/>
                <a:gd name="T78" fmla="*/ 6360 w 11402"/>
                <a:gd name="T79" fmla="*/ 3983 h 9027"/>
                <a:gd name="T80" fmla="*/ 5921 w 11402"/>
                <a:gd name="T81" fmla="*/ 3544 h 9027"/>
                <a:gd name="T82" fmla="*/ 5482 w 11402"/>
                <a:gd name="T83" fmla="*/ 3544 h 9027"/>
                <a:gd name="T84" fmla="*/ 5044 w 11402"/>
                <a:gd name="T85" fmla="*/ 3983 h 9027"/>
                <a:gd name="T86" fmla="*/ 3070 w 11402"/>
                <a:gd name="T87" fmla="*/ 5736 h 9027"/>
                <a:gd name="T88" fmla="*/ 3509 w 11402"/>
                <a:gd name="T89" fmla="*/ 6175 h 9027"/>
                <a:gd name="T90" fmla="*/ 3070 w 11402"/>
                <a:gd name="T91" fmla="*/ 5736 h 9027"/>
                <a:gd name="T92" fmla="*/ 3947 w 11402"/>
                <a:gd name="T93" fmla="*/ 6394 h 9027"/>
                <a:gd name="T94" fmla="*/ 3509 w 11402"/>
                <a:gd name="T95" fmla="*/ 6833 h 9027"/>
                <a:gd name="T96" fmla="*/ 2631 w 11402"/>
                <a:gd name="T97" fmla="*/ 6394 h 9027"/>
                <a:gd name="T98" fmla="*/ 3070 w 11402"/>
                <a:gd name="T99" fmla="*/ 6833 h 9027"/>
                <a:gd name="T100" fmla="*/ 2631 w 11402"/>
                <a:gd name="T101" fmla="*/ 6394 h 9027"/>
                <a:gd name="T102" fmla="*/ 8332 w 11402"/>
                <a:gd name="T103" fmla="*/ 5736 h 9027"/>
                <a:gd name="T104" fmla="*/ 7894 w 11402"/>
                <a:gd name="T105" fmla="*/ 6175 h 9027"/>
                <a:gd name="T106" fmla="*/ 8332 w 11402"/>
                <a:gd name="T107" fmla="*/ 6394 h 9027"/>
                <a:gd name="T108" fmla="*/ 8771 w 11402"/>
                <a:gd name="T109" fmla="*/ 6833 h 9027"/>
                <a:gd name="T110" fmla="*/ 8332 w 11402"/>
                <a:gd name="T111" fmla="*/ 6394 h 9027"/>
                <a:gd name="T112" fmla="*/ 7894 w 11402"/>
                <a:gd name="T113" fmla="*/ 6394 h 9027"/>
                <a:gd name="T114" fmla="*/ 7455 w 11402"/>
                <a:gd name="T115" fmla="*/ 6833 h 9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02" h="9027">
                  <a:moveTo>
                    <a:pt x="9297" y="2652"/>
                  </a:moveTo>
                  <a:cubicBezTo>
                    <a:pt x="9319" y="2648"/>
                    <a:pt x="9830" y="2567"/>
                    <a:pt x="10344" y="2232"/>
                  </a:cubicBezTo>
                  <a:cubicBezTo>
                    <a:pt x="10826" y="1915"/>
                    <a:pt x="11402" y="1310"/>
                    <a:pt x="11402" y="220"/>
                  </a:cubicBezTo>
                  <a:lnTo>
                    <a:pt x="11402" y="0"/>
                  </a:lnTo>
                  <a:lnTo>
                    <a:pt x="7749" y="0"/>
                  </a:lnTo>
                  <a:lnTo>
                    <a:pt x="7712" y="13"/>
                  </a:lnTo>
                  <a:cubicBezTo>
                    <a:pt x="7675" y="26"/>
                    <a:pt x="6847" y="337"/>
                    <a:pt x="6337" y="1113"/>
                  </a:cubicBezTo>
                  <a:cubicBezTo>
                    <a:pt x="6132" y="1062"/>
                    <a:pt x="5919" y="1034"/>
                    <a:pt x="5701" y="1034"/>
                  </a:cubicBezTo>
                  <a:cubicBezTo>
                    <a:pt x="5484" y="1034"/>
                    <a:pt x="5270" y="1061"/>
                    <a:pt x="5065" y="1113"/>
                  </a:cubicBezTo>
                  <a:cubicBezTo>
                    <a:pt x="4555" y="337"/>
                    <a:pt x="3727" y="26"/>
                    <a:pt x="3690" y="13"/>
                  </a:cubicBezTo>
                  <a:lnTo>
                    <a:pt x="3654" y="0"/>
                  </a:lnTo>
                  <a:lnTo>
                    <a:pt x="0" y="0"/>
                  </a:lnTo>
                  <a:lnTo>
                    <a:pt x="0" y="220"/>
                  </a:lnTo>
                  <a:cubicBezTo>
                    <a:pt x="0" y="1310"/>
                    <a:pt x="575" y="1915"/>
                    <a:pt x="1059" y="2232"/>
                  </a:cubicBezTo>
                  <a:cubicBezTo>
                    <a:pt x="1571" y="2568"/>
                    <a:pt x="2084" y="2649"/>
                    <a:pt x="2105" y="2652"/>
                  </a:cubicBezTo>
                  <a:lnTo>
                    <a:pt x="2121" y="2654"/>
                  </a:lnTo>
                  <a:lnTo>
                    <a:pt x="3301" y="2654"/>
                  </a:lnTo>
                  <a:cubicBezTo>
                    <a:pt x="3179" y="2958"/>
                    <a:pt x="3115" y="3285"/>
                    <a:pt x="3115" y="3623"/>
                  </a:cubicBezTo>
                  <a:cubicBezTo>
                    <a:pt x="3115" y="3673"/>
                    <a:pt x="3116" y="3722"/>
                    <a:pt x="3119" y="3770"/>
                  </a:cubicBezTo>
                  <a:cubicBezTo>
                    <a:pt x="2480" y="3812"/>
                    <a:pt x="1886" y="4079"/>
                    <a:pt x="1430" y="4535"/>
                  </a:cubicBezTo>
                  <a:cubicBezTo>
                    <a:pt x="934" y="5032"/>
                    <a:pt x="659" y="5693"/>
                    <a:pt x="659" y="6395"/>
                  </a:cubicBezTo>
                  <a:cubicBezTo>
                    <a:pt x="659" y="7098"/>
                    <a:pt x="932" y="7759"/>
                    <a:pt x="1430" y="8255"/>
                  </a:cubicBezTo>
                  <a:cubicBezTo>
                    <a:pt x="1926" y="8752"/>
                    <a:pt x="2587" y="9027"/>
                    <a:pt x="3290" y="9027"/>
                  </a:cubicBezTo>
                  <a:cubicBezTo>
                    <a:pt x="3992" y="9027"/>
                    <a:pt x="4654" y="8753"/>
                    <a:pt x="5150" y="8255"/>
                  </a:cubicBezTo>
                  <a:cubicBezTo>
                    <a:pt x="5386" y="8019"/>
                    <a:pt x="5571" y="7745"/>
                    <a:pt x="5701" y="7450"/>
                  </a:cubicBezTo>
                  <a:cubicBezTo>
                    <a:pt x="5831" y="7748"/>
                    <a:pt x="6017" y="8019"/>
                    <a:pt x="6252" y="8255"/>
                  </a:cubicBezTo>
                  <a:cubicBezTo>
                    <a:pt x="6748" y="8752"/>
                    <a:pt x="7410" y="9027"/>
                    <a:pt x="8112" y="9027"/>
                  </a:cubicBezTo>
                  <a:cubicBezTo>
                    <a:pt x="8815" y="9027"/>
                    <a:pt x="9476" y="8753"/>
                    <a:pt x="9972" y="8255"/>
                  </a:cubicBezTo>
                  <a:cubicBezTo>
                    <a:pt x="10469" y="7758"/>
                    <a:pt x="10744" y="7098"/>
                    <a:pt x="10744" y="6395"/>
                  </a:cubicBezTo>
                  <a:cubicBezTo>
                    <a:pt x="10744" y="5693"/>
                    <a:pt x="10469" y="5032"/>
                    <a:pt x="9972" y="4534"/>
                  </a:cubicBezTo>
                  <a:cubicBezTo>
                    <a:pt x="9516" y="4078"/>
                    <a:pt x="8922" y="3810"/>
                    <a:pt x="8284" y="3769"/>
                  </a:cubicBezTo>
                  <a:cubicBezTo>
                    <a:pt x="8286" y="3720"/>
                    <a:pt x="8287" y="3672"/>
                    <a:pt x="8287" y="3622"/>
                  </a:cubicBezTo>
                  <a:cubicBezTo>
                    <a:pt x="8287" y="3284"/>
                    <a:pt x="8222" y="2957"/>
                    <a:pt x="8101" y="2653"/>
                  </a:cubicBezTo>
                  <a:lnTo>
                    <a:pt x="9281" y="2653"/>
                  </a:lnTo>
                  <a:lnTo>
                    <a:pt x="9297" y="2652"/>
                  </a:lnTo>
                  <a:close/>
                  <a:moveTo>
                    <a:pt x="7850" y="3622"/>
                  </a:moveTo>
                  <a:cubicBezTo>
                    <a:pt x="7850" y="3674"/>
                    <a:pt x="7847" y="3728"/>
                    <a:pt x="7844" y="3777"/>
                  </a:cubicBezTo>
                  <a:cubicBezTo>
                    <a:pt x="7242" y="3838"/>
                    <a:pt x="6685" y="4100"/>
                    <a:pt x="6252" y="4534"/>
                  </a:cubicBezTo>
                  <a:cubicBezTo>
                    <a:pt x="6016" y="4770"/>
                    <a:pt x="5831" y="5044"/>
                    <a:pt x="5701" y="5339"/>
                  </a:cubicBezTo>
                  <a:cubicBezTo>
                    <a:pt x="5571" y="5042"/>
                    <a:pt x="5385" y="4770"/>
                    <a:pt x="5150" y="4534"/>
                  </a:cubicBezTo>
                  <a:cubicBezTo>
                    <a:pt x="4716" y="4100"/>
                    <a:pt x="4159" y="3838"/>
                    <a:pt x="3559" y="3777"/>
                  </a:cubicBezTo>
                  <a:cubicBezTo>
                    <a:pt x="3555" y="3727"/>
                    <a:pt x="3552" y="3674"/>
                    <a:pt x="3552" y="3622"/>
                  </a:cubicBezTo>
                  <a:cubicBezTo>
                    <a:pt x="3552" y="2437"/>
                    <a:pt x="4516" y="1473"/>
                    <a:pt x="5701" y="1473"/>
                  </a:cubicBezTo>
                  <a:cubicBezTo>
                    <a:pt x="6886" y="1473"/>
                    <a:pt x="7850" y="2438"/>
                    <a:pt x="7850" y="3622"/>
                  </a:cubicBezTo>
                  <a:close/>
                  <a:moveTo>
                    <a:pt x="2157" y="2214"/>
                  </a:moveTo>
                  <a:cubicBezTo>
                    <a:pt x="2076" y="2199"/>
                    <a:pt x="1677" y="2113"/>
                    <a:pt x="1286" y="1855"/>
                  </a:cubicBezTo>
                  <a:cubicBezTo>
                    <a:pt x="782" y="1520"/>
                    <a:pt x="501" y="1045"/>
                    <a:pt x="449" y="439"/>
                  </a:cubicBezTo>
                  <a:lnTo>
                    <a:pt x="3574" y="439"/>
                  </a:lnTo>
                  <a:cubicBezTo>
                    <a:pt x="3714" y="498"/>
                    <a:pt x="4257" y="749"/>
                    <a:pt x="4636" y="1263"/>
                  </a:cubicBezTo>
                  <a:cubicBezTo>
                    <a:pt x="4356" y="1389"/>
                    <a:pt x="4097" y="1568"/>
                    <a:pt x="3872" y="1793"/>
                  </a:cubicBezTo>
                  <a:cubicBezTo>
                    <a:pt x="3742" y="1923"/>
                    <a:pt x="3629" y="2065"/>
                    <a:pt x="3530" y="2215"/>
                  </a:cubicBezTo>
                  <a:lnTo>
                    <a:pt x="2157" y="2215"/>
                  </a:lnTo>
                  <a:lnTo>
                    <a:pt x="2157" y="2214"/>
                  </a:lnTo>
                  <a:close/>
                  <a:moveTo>
                    <a:pt x="3289" y="8588"/>
                  </a:moveTo>
                  <a:cubicBezTo>
                    <a:pt x="2080" y="8588"/>
                    <a:pt x="1096" y="7604"/>
                    <a:pt x="1096" y="6395"/>
                  </a:cubicBezTo>
                  <a:cubicBezTo>
                    <a:pt x="1096" y="5187"/>
                    <a:pt x="2080" y="4202"/>
                    <a:pt x="3289" y="4202"/>
                  </a:cubicBezTo>
                  <a:cubicBezTo>
                    <a:pt x="4497" y="4202"/>
                    <a:pt x="5481" y="5185"/>
                    <a:pt x="5481" y="6394"/>
                  </a:cubicBezTo>
                  <a:cubicBezTo>
                    <a:pt x="5481" y="7603"/>
                    <a:pt x="4497" y="8588"/>
                    <a:pt x="3289" y="8588"/>
                  </a:cubicBezTo>
                  <a:close/>
                  <a:moveTo>
                    <a:pt x="10306" y="6394"/>
                  </a:moveTo>
                  <a:cubicBezTo>
                    <a:pt x="10306" y="7603"/>
                    <a:pt x="9322" y="8587"/>
                    <a:pt x="8114" y="8587"/>
                  </a:cubicBezTo>
                  <a:cubicBezTo>
                    <a:pt x="6905" y="8587"/>
                    <a:pt x="5921" y="7603"/>
                    <a:pt x="5921" y="6394"/>
                  </a:cubicBezTo>
                  <a:cubicBezTo>
                    <a:pt x="5921" y="5185"/>
                    <a:pt x="6905" y="4202"/>
                    <a:pt x="8114" y="4202"/>
                  </a:cubicBezTo>
                  <a:cubicBezTo>
                    <a:pt x="9322" y="4202"/>
                    <a:pt x="10306" y="5185"/>
                    <a:pt x="10306" y="6394"/>
                  </a:cubicBezTo>
                  <a:close/>
                  <a:moveTo>
                    <a:pt x="7872" y="2214"/>
                  </a:moveTo>
                  <a:cubicBezTo>
                    <a:pt x="7774" y="2064"/>
                    <a:pt x="7660" y="1922"/>
                    <a:pt x="7530" y="1792"/>
                  </a:cubicBezTo>
                  <a:cubicBezTo>
                    <a:pt x="7306" y="1568"/>
                    <a:pt x="7047" y="1389"/>
                    <a:pt x="6766" y="1262"/>
                  </a:cubicBezTo>
                  <a:cubicBezTo>
                    <a:pt x="7144" y="750"/>
                    <a:pt x="7690" y="495"/>
                    <a:pt x="7829" y="438"/>
                  </a:cubicBezTo>
                  <a:lnTo>
                    <a:pt x="10954" y="438"/>
                  </a:lnTo>
                  <a:cubicBezTo>
                    <a:pt x="10902" y="1044"/>
                    <a:pt x="10620" y="1520"/>
                    <a:pt x="10116" y="1854"/>
                  </a:cubicBezTo>
                  <a:cubicBezTo>
                    <a:pt x="9725" y="2114"/>
                    <a:pt x="9325" y="2199"/>
                    <a:pt x="9245" y="2213"/>
                  </a:cubicBezTo>
                  <a:lnTo>
                    <a:pt x="7872" y="2213"/>
                  </a:lnTo>
                  <a:lnTo>
                    <a:pt x="7872" y="2214"/>
                  </a:lnTo>
                  <a:close/>
                  <a:moveTo>
                    <a:pt x="5481" y="2887"/>
                  </a:moveTo>
                  <a:lnTo>
                    <a:pt x="5920" y="2887"/>
                  </a:lnTo>
                  <a:lnTo>
                    <a:pt x="5920" y="3325"/>
                  </a:lnTo>
                  <a:lnTo>
                    <a:pt x="5481" y="3325"/>
                  </a:lnTo>
                  <a:lnTo>
                    <a:pt x="5481" y="2887"/>
                  </a:lnTo>
                  <a:close/>
                  <a:moveTo>
                    <a:pt x="5921" y="3544"/>
                  </a:moveTo>
                  <a:lnTo>
                    <a:pt x="6360" y="3544"/>
                  </a:lnTo>
                  <a:lnTo>
                    <a:pt x="6360" y="3983"/>
                  </a:lnTo>
                  <a:lnTo>
                    <a:pt x="5921" y="3983"/>
                  </a:lnTo>
                  <a:lnTo>
                    <a:pt x="5921" y="3544"/>
                  </a:lnTo>
                  <a:close/>
                  <a:moveTo>
                    <a:pt x="5044" y="3544"/>
                  </a:moveTo>
                  <a:lnTo>
                    <a:pt x="5482" y="3544"/>
                  </a:lnTo>
                  <a:lnTo>
                    <a:pt x="5482" y="3983"/>
                  </a:lnTo>
                  <a:lnTo>
                    <a:pt x="5044" y="3983"/>
                  </a:lnTo>
                  <a:lnTo>
                    <a:pt x="5044" y="3544"/>
                  </a:lnTo>
                  <a:close/>
                  <a:moveTo>
                    <a:pt x="3070" y="5736"/>
                  </a:moveTo>
                  <a:lnTo>
                    <a:pt x="3509" y="5736"/>
                  </a:lnTo>
                  <a:lnTo>
                    <a:pt x="3509" y="6175"/>
                  </a:lnTo>
                  <a:lnTo>
                    <a:pt x="3070" y="6175"/>
                  </a:lnTo>
                  <a:lnTo>
                    <a:pt x="3070" y="5736"/>
                  </a:lnTo>
                  <a:close/>
                  <a:moveTo>
                    <a:pt x="3509" y="6394"/>
                  </a:moveTo>
                  <a:lnTo>
                    <a:pt x="3947" y="6394"/>
                  </a:lnTo>
                  <a:lnTo>
                    <a:pt x="3947" y="6833"/>
                  </a:lnTo>
                  <a:lnTo>
                    <a:pt x="3509" y="6833"/>
                  </a:lnTo>
                  <a:lnTo>
                    <a:pt x="3509" y="6394"/>
                  </a:lnTo>
                  <a:close/>
                  <a:moveTo>
                    <a:pt x="2631" y="6394"/>
                  </a:moveTo>
                  <a:lnTo>
                    <a:pt x="3070" y="6394"/>
                  </a:lnTo>
                  <a:lnTo>
                    <a:pt x="3070" y="6833"/>
                  </a:lnTo>
                  <a:lnTo>
                    <a:pt x="2631" y="6833"/>
                  </a:lnTo>
                  <a:lnTo>
                    <a:pt x="2631" y="6394"/>
                  </a:lnTo>
                  <a:close/>
                  <a:moveTo>
                    <a:pt x="7894" y="5736"/>
                  </a:moveTo>
                  <a:lnTo>
                    <a:pt x="8332" y="5736"/>
                  </a:lnTo>
                  <a:lnTo>
                    <a:pt x="8332" y="6175"/>
                  </a:lnTo>
                  <a:lnTo>
                    <a:pt x="7894" y="6175"/>
                  </a:lnTo>
                  <a:lnTo>
                    <a:pt x="7894" y="5736"/>
                  </a:lnTo>
                  <a:close/>
                  <a:moveTo>
                    <a:pt x="8332" y="6394"/>
                  </a:moveTo>
                  <a:lnTo>
                    <a:pt x="8771" y="6394"/>
                  </a:lnTo>
                  <a:lnTo>
                    <a:pt x="8771" y="6833"/>
                  </a:lnTo>
                  <a:lnTo>
                    <a:pt x="8332" y="6833"/>
                  </a:lnTo>
                  <a:lnTo>
                    <a:pt x="8332" y="6394"/>
                  </a:lnTo>
                  <a:close/>
                  <a:moveTo>
                    <a:pt x="7455" y="6394"/>
                  </a:moveTo>
                  <a:lnTo>
                    <a:pt x="7894" y="6394"/>
                  </a:lnTo>
                  <a:lnTo>
                    <a:pt x="7894" y="6833"/>
                  </a:lnTo>
                  <a:lnTo>
                    <a:pt x="7455" y="6833"/>
                  </a:lnTo>
                  <a:lnTo>
                    <a:pt x="7455" y="6394"/>
                  </a:lnTo>
                  <a:close/>
                </a:path>
              </a:pathLst>
            </a:custGeom>
            <a:solidFill>
              <a:srgbClr val="F84954"/>
            </a:solidFill>
            <a:ln>
              <a:noFill/>
            </a:ln>
          </p:spPr>
        </p:sp>
        <p:sp>
          <p:nvSpPr>
            <p:cNvPr id="46" name="圆角矩形 45"/>
            <p:cNvSpPr/>
            <p:nvPr/>
          </p:nvSpPr>
          <p:spPr>
            <a:xfrm>
              <a:off x="2154" y="5569"/>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长期战略目标</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47" name="文本框 46"/>
            <p:cNvSpPr txBox="1"/>
            <p:nvPr/>
          </p:nvSpPr>
          <p:spPr>
            <a:xfrm>
              <a:off x="1910" y="6447"/>
              <a:ext cx="3764"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Scale>
                                      <p:cBhvr>
                                        <p:cTn id="1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3"/>
                                        </p:tgtEl>
                                        <p:attrNameLst>
                                          <p:attrName>ppt_x</p:attrName>
                                          <p:attrName>ppt_y</p:attrName>
                                        </p:attrNameLst>
                                      </p:cBhvr>
                                    </p:animMotion>
                                    <p:animEffect transition="in" filter="fade">
                                      <p:cBhvr>
                                        <p:cTn id="15" dur="1000"/>
                                        <p:tgtEl>
                                          <p:spTgt spid="23"/>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Scale>
                                      <p:cBhvr>
                                        <p:cTn id="19"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6"/>
                                        </p:tgtEl>
                                        <p:attrNameLst>
                                          <p:attrName>ppt_x</p:attrName>
                                          <p:attrName>ppt_y</p:attrName>
                                        </p:attrNameLst>
                                      </p:cBhvr>
                                    </p:animMotion>
                                    <p:animEffect transition="in" filter="fade">
                                      <p:cBhvr>
                                        <p:cTn id="21" dur="1000"/>
                                        <p:tgtEl>
                                          <p:spTgt spid="36"/>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Scale>
                                      <p:cBhvr>
                                        <p:cTn id="25"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40"/>
                                        </p:tgtEl>
                                        <p:attrNameLst>
                                          <p:attrName>ppt_x</p:attrName>
                                          <p:attrName>ppt_y</p:attrName>
                                        </p:attrNameLst>
                                      </p:cBhvr>
                                    </p:animMotion>
                                    <p:animEffect transition="in" filter="fade">
                                      <p:cBhvr>
                                        <p:cTn id="27" dur="1000"/>
                                        <p:tgtEl>
                                          <p:spTgt spid="40"/>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Scale>
                                      <p:cBhvr>
                                        <p:cTn id="31"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4"/>
                                        </p:tgtEl>
                                        <p:attrNameLst>
                                          <p:attrName>ppt_x</p:attrName>
                                          <p:attrName>ppt_y</p:attrName>
                                        </p:attrNameLst>
                                      </p:cBhvr>
                                    </p:animMotion>
                                    <p:animEffect transition="in" filter="fade">
                                      <p:cBhvr>
                                        <p:cTn id="33"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111058" y="2966720"/>
            <a:ext cx="796925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感谢您的观看！</a:t>
            </a:r>
            <a:endParaRPr lang="en-US" altLang="zh-CN"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1058" y="2354580"/>
            <a:ext cx="7969250" cy="460375"/>
          </a:xfrm>
          <a:prstGeom prst="rect">
            <a:avLst/>
          </a:prstGeom>
          <a:noFill/>
        </p:spPr>
        <p:txBody>
          <a:bodyPr wrap="square" rtlCol="0">
            <a:spAutoFit/>
          </a:bodyPr>
          <a:p>
            <a:pPr algn="ctr"/>
            <a:r>
              <a:rPr lang="zh-CN" altLang="en-US" sz="2400" b="1">
                <a:solidFill>
                  <a:srgbClr val="F84954"/>
                </a:solidFill>
                <a:latin typeface="汉仪正圆-55W" panose="00020600040101010101" charset="-122"/>
                <a:ea typeface="汉仪正圆-55W" panose="00020600040101010101" charset="-122"/>
              </a:rPr>
              <a:t>Small fresh fruit investment scheme</a:t>
            </a:r>
            <a:endParaRPr lang="zh-CN" altLang="en-US" sz="24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398145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1058" y="4347845"/>
            <a:ext cx="796925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17" name="图片 16" descr="摄图网_401578916_车厘子 樱桃水彩手绘（非企业商用）"/>
          <p:cNvPicPr>
            <a:picLocks noChangeAspect="1"/>
          </p:cNvPicPr>
          <p:nvPr/>
        </p:nvPicPr>
        <p:blipFill>
          <a:blip r:embed="rId4"/>
          <a:stretch>
            <a:fillRect/>
          </a:stretch>
        </p:blipFill>
        <p:spPr>
          <a:xfrm>
            <a:off x="5382895" y="929005"/>
            <a:ext cx="1425575" cy="1425575"/>
          </a:xfrm>
          <a:prstGeom prst="rect">
            <a:avLst/>
          </a:prstGeom>
        </p:spPr>
      </p:pic>
      <p:grpSp>
        <p:nvGrpSpPr>
          <p:cNvPr id="20" name="组合 19"/>
          <p:cNvGrpSpPr/>
          <p:nvPr/>
        </p:nvGrpSpPr>
        <p:grpSpPr>
          <a:xfrm>
            <a:off x="4196715" y="5206365"/>
            <a:ext cx="3699510" cy="364490"/>
            <a:chOff x="6359" y="8099"/>
            <a:chExt cx="5826" cy="574"/>
          </a:xfrm>
        </p:grpSpPr>
        <p:sp>
          <p:nvSpPr>
            <p:cNvPr id="18" name="圆角矩形 17"/>
            <p:cNvSpPr/>
            <p:nvPr/>
          </p:nvSpPr>
          <p:spPr>
            <a:xfrm>
              <a:off x="6359" y="8099"/>
              <a:ext cx="2800" cy="575"/>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汇报人：</a:t>
              </a:r>
              <a:r>
                <a:rPr lang="en-US" altLang="zh-CN" sz="1400" b="1">
                  <a:latin typeface="汉仪正圆-55W" panose="00020600040101010101" charset="-122"/>
                  <a:ea typeface="汉仪正圆-55W" panose="00020600040101010101" charset="-122"/>
                  <a:cs typeface="汉仪正圆-55W" panose="00020600040101010101" charset="-122"/>
                </a:rPr>
                <a:t>XXX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
          <p:nvSpPr>
            <p:cNvPr id="19" name="圆角矩形 18"/>
            <p:cNvSpPr/>
            <p:nvPr/>
          </p:nvSpPr>
          <p:spPr>
            <a:xfrm>
              <a:off x="9385" y="8099"/>
              <a:ext cx="2800" cy="575"/>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日期：</a:t>
              </a:r>
              <a:r>
                <a:rPr lang="en-US" altLang="zh-CN" sz="1400" b="1">
                  <a:latin typeface="汉仪正圆-55W" panose="00020600040101010101" charset="-122"/>
                  <a:ea typeface="汉仪正圆-55W" panose="00020600040101010101" charset="-122"/>
                  <a:cs typeface="汉仪正圆-55W" panose="00020600040101010101" charset="-122"/>
                </a:rPr>
                <a:t>20</a:t>
              </a:r>
              <a:r>
                <a:rPr lang="en-US" altLang="zh-CN" sz="1400" b="1">
                  <a:latin typeface="汉仪正圆-55W" panose="00020600040101010101" charset="-122"/>
                  <a:ea typeface="汉仪正圆-55W" panose="00020600040101010101" charset="-122"/>
                  <a:cs typeface="汉仪正圆-55W" panose="00020600040101010101" charset="-122"/>
                </a:rPr>
                <a:t>XX.0X</a:t>
              </a:r>
              <a:endParaRPr lang="en-US" altLang="zh-CN" sz="1400" b="1">
                <a:latin typeface="汉仪正圆-55W" panose="00020600040101010101" charset="-122"/>
                <a:ea typeface="汉仪正圆-55W" panose="00020600040101010101" charset="-122"/>
                <a:cs typeface="汉仪正圆-55W" panose="00020600040101010101"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0.70"/>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bldLvl="0" animBg="1"/>
      <p:bldP spid="16" grpId="0"/>
      <p:bldP spid="14" grpId="1"/>
      <p:bldP spid="13" grpId="1"/>
      <p:bldP spid="15" grpId="1" animBg="1"/>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715895" y="3043555"/>
            <a:ext cx="6786245"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公司与团队介绍</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0423" y="2213610"/>
            <a:ext cx="7969250" cy="829945"/>
          </a:xfrm>
          <a:prstGeom prst="rect">
            <a:avLst/>
          </a:prstGeom>
          <a:noFill/>
        </p:spPr>
        <p:txBody>
          <a:bodyPr wrap="square" rtlCol="0">
            <a:spAutoFit/>
          </a:bodyPr>
          <a:p>
            <a:pPr algn="ctr"/>
            <a:r>
              <a:rPr lang="en-US" altLang="zh-CN" sz="4800" b="1">
                <a:solidFill>
                  <a:srgbClr val="F84954"/>
                </a:solidFill>
                <a:latin typeface="汉仪正圆-55W" panose="00020600040101010101" charset="-122"/>
                <a:ea typeface="汉仪正圆-55W" panose="00020600040101010101" charset="-122"/>
              </a:rPr>
              <a:t>PART 01</a:t>
            </a:r>
            <a:endParaRPr lang="en-US" altLang="zh-CN" sz="48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418084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0423" y="4570095"/>
            <a:ext cx="7969250" cy="783590"/>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2" name="图片 1" descr="摄图网_401038755_手绘樱桃元素（非企业商用）"/>
          <p:cNvPicPr>
            <a:picLocks noChangeAspect="1"/>
          </p:cNvPicPr>
          <p:nvPr/>
        </p:nvPicPr>
        <p:blipFill>
          <a:blip r:embed="rId4"/>
          <a:stretch>
            <a:fillRect/>
          </a:stretch>
        </p:blipFill>
        <p:spPr>
          <a:xfrm>
            <a:off x="5403850" y="831215"/>
            <a:ext cx="1382395" cy="13823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bldLvl="0" animBg="1"/>
      <p:bldP spid="16" grpId="0"/>
      <p:bldP spid="14" grpId="1"/>
      <p:bldP spid="13" grpId="1"/>
      <p:bldP spid="15" grpId="1" animBg="1"/>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公司与团队介绍</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421622-1ADDD38B"/>
          <p:cNvPicPr>
            <a:picLocks noChangeAspect="1"/>
          </p:cNvPicPr>
          <p:nvPr/>
        </p:nvPicPr>
        <p:blipFill>
          <a:blip r:embed="rId3"/>
          <a:stretch>
            <a:fillRect/>
          </a:stretch>
        </p:blipFill>
        <p:spPr>
          <a:xfrm>
            <a:off x="4624070" y="2284095"/>
            <a:ext cx="2759710" cy="3048635"/>
          </a:xfrm>
          <a:prstGeom prst="rect">
            <a:avLst/>
          </a:prstGeom>
        </p:spPr>
      </p:pic>
      <p:grpSp>
        <p:nvGrpSpPr>
          <p:cNvPr id="11" name="组合 10"/>
          <p:cNvGrpSpPr/>
          <p:nvPr/>
        </p:nvGrpSpPr>
        <p:grpSpPr>
          <a:xfrm>
            <a:off x="921385" y="2186305"/>
            <a:ext cx="3761105" cy="1306830"/>
            <a:chOff x="1651" y="3368"/>
            <a:chExt cx="5923" cy="2058"/>
          </a:xfrm>
        </p:grpSpPr>
        <p:sp>
          <p:nvSpPr>
            <p:cNvPr id="4" name="椭圆 3"/>
            <p:cNvSpPr/>
            <p:nvPr/>
          </p:nvSpPr>
          <p:spPr>
            <a:xfrm>
              <a:off x="1651" y="3550"/>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iconfont-10935-5210275"/>
            <p:cNvSpPr>
              <a:spLocks noChangeAspect="1"/>
            </p:cNvSpPr>
            <p:nvPr/>
          </p:nvSpPr>
          <p:spPr bwMode="auto">
            <a:xfrm>
              <a:off x="1928" y="3782"/>
              <a:ext cx="445" cy="535"/>
            </a:xfrm>
            <a:custGeom>
              <a:avLst/>
              <a:gdLst>
                <a:gd name="connsiteX0" fmla="*/ 43978 w 381067"/>
                <a:gd name="connsiteY0" fmla="*/ 386931 h 457250"/>
                <a:gd name="connsiteX1" fmla="*/ 38977 w 381067"/>
                <a:gd name="connsiteY1" fmla="*/ 424124 h 457250"/>
                <a:gd name="connsiteX2" fmla="*/ 96032 w 381067"/>
                <a:gd name="connsiteY2" fmla="*/ 435696 h 457250"/>
                <a:gd name="connsiteX3" fmla="*/ 64361 w 381067"/>
                <a:gd name="connsiteY3" fmla="*/ 394836 h 457250"/>
                <a:gd name="connsiteX4" fmla="*/ 43978 w 381067"/>
                <a:gd name="connsiteY4" fmla="*/ 386931 h 457250"/>
                <a:gd name="connsiteX5" fmla="*/ 141322 w 381067"/>
                <a:gd name="connsiteY5" fmla="*/ 307925 h 457250"/>
                <a:gd name="connsiteX6" fmla="*/ 93698 w 381067"/>
                <a:gd name="connsiteY6" fmla="*/ 344356 h 457250"/>
                <a:gd name="connsiteX7" fmla="*/ 136989 w 381067"/>
                <a:gd name="connsiteY7" fmla="*/ 313497 h 457250"/>
                <a:gd name="connsiteX8" fmla="*/ 146894 w 381067"/>
                <a:gd name="connsiteY8" fmla="*/ 325927 h 457250"/>
                <a:gd name="connsiteX9" fmla="*/ 102889 w 381067"/>
                <a:gd name="connsiteY9" fmla="*/ 358833 h 457250"/>
                <a:gd name="connsiteX10" fmla="*/ 152705 w 381067"/>
                <a:gd name="connsiteY10" fmla="*/ 322593 h 457250"/>
                <a:gd name="connsiteX11" fmla="*/ 270049 w 381067"/>
                <a:gd name="connsiteY11" fmla="*/ 231129 h 457250"/>
                <a:gd name="connsiteX12" fmla="*/ 274389 w 381067"/>
                <a:gd name="connsiteY12" fmla="*/ 231647 h 457250"/>
                <a:gd name="connsiteX13" fmla="*/ 295385 w 381067"/>
                <a:gd name="connsiteY13" fmla="*/ 284542 h 457250"/>
                <a:gd name="connsiteX14" fmla="*/ 283339 w 381067"/>
                <a:gd name="connsiteY14" fmla="*/ 328153 h 457250"/>
                <a:gd name="connsiteX15" fmla="*/ 302050 w 381067"/>
                <a:gd name="connsiteY15" fmla="*/ 238312 h 457250"/>
                <a:gd name="connsiteX16" fmla="*/ 332997 w 381067"/>
                <a:gd name="connsiteY16" fmla="*/ 254309 h 457250"/>
                <a:gd name="connsiteX17" fmla="*/ 305478 w 381067"/>
                <a:gd name="connsiteY17" fmla="*/ 334390 h 457250"/>
                <a:gd name="connsiteX18" fmla="*/ 305716 w 381067"/>
                <a:gd name="connsiteY18" fmla="*/ 334390 h 457250"/>
                <a:gd name="connsiteX19" fmla="*/ 351279 w 381067"/>
                <a:gd name="connsiteY19" fmla="*/ 270211 h 457250"/>
                <a:gd name="connsiteX20" fmla="*/ 372466 w 381067"/>
                <a:gd name="connsiteY20" fmla="*/ 312109 h 457250"/>
                <a:gd name="connsiteX21" fmla="*/ 237538 w 381067"/>
                <a:gd name="connsiteY21" fmla="*/ 311633 h 457250"/>
                <a:gd name="connsiteX22" fmla="*/ 212257 w 381067"/>
                <a:gd name="connsiteY22" fmla="*/ 272687 h 457250"/>
                <a:gd name="connsiteX23" fmla="*/ 223493 w 381067"/>
                <a:gd name="connsiteY23" fmla="*/ 250977 h 457250"/>
                <a:gd name="connsiteX24" fmla="*/ 251726 w 381067"/>
                <a:gd name="connsiteY24" fmla="*/ 290731 h 457250"/>
                <a:gd name="connsiteX25" fmla="*/ 267533 w 381067"/>
                <a:gd name="connsiteY25" fmla="*/ 320964 h 457250"/>
                <a:gd name="connsiteX26" fmla="*/ 272865 w 381067"/>
                <a:gd name="connsiteY26" fmla="*/ 287494 h 457250"/>
                <a:gd name="connsiteX27" fmla="*/ 231063 w 381067"/>
                <a:gd name="connsiteY27" fmla="*/ 243073 h 457250"/>
                <a:gd name="connsiteX28" fmla="*/ 270049 w 381067"/>
                <a:gd name="connsiteY28" fmla="*/ 231129 h 457250"/>
                <a:gd name="connsiteX29" fmla="*/ 263194 w 381067"/>
                <a:gd name="connsiteY29" fmla="*/ 17334 h 457250"/>
                <a:gd name="connsiteX30" fmla="*/ 190090 w 381067"/>
                <a:gd name="connsiteY30" fmla="*/ 98530 h 457250"/>
                <a:gd name="connsiteX31" fmla="*/ 192614 w 381067"/>
                <a:gd name="connsiteY31" fmla="*/ 124103 h 457250"/>
                <a:gd name="connsiteX32" fmla="*/ 173088 w 381067"/>
                <a:gd name="connsiteY32" fmla="*/ 146629 h 457250"/>
                <a:gd name="connsiteX33" fmla="*/ 164897 w 381067"/>
                <a:gd name="connsiteY33" fmla="*/ 139485 h 457250"/>
                <a:gd name="connsiteX34" fmla="*/ 163420 w 381067"/>
                <a:gd name="connsiteY34" fmla="*/ 108293 h 457250"/>
                <a:gd name="connsiteX35" fmla="*/ 99746 w 381067"/>
                <a:gd name="connsiteY35" fmla="*/ 48289 h 457250"/>
                <a:gd name="connsiteX36" fmla="*/ 95365 w 381067"/>
                <a:gd name="connsiteY36" fmla="*/ 179774 h 457250"/>
                <a:gd name="connsiteX37" fmla="*/ 160182 w 381067"/>
                <a:gd name="connsiteY37" fmla="*/ 243826 h 457250"/>
                <a:gd name="connsiteX38" fmla="*/ 244001 w 381067"/>
                <a:gd name="connsiteY38" fmla="*/ 164058 h 457250"/>
                <a:gd name="connsiteX39" fmla="*/ 263194 w 381067"/>
                <a:gd name="connsiteY39" fmla="*/ 17334 h 457250"/>
                <a:gd name="connsiteX40" fmla="*/ 261765 w 381067"/>
                <a:gd name="connsiteY40" fmla="*/ 0 h 457250"/>
                <a:gd name="connsiteX41" fmla="*/ 287530 w 381067"/>
                <a:gd name="connsiteY41" fmla="*/ 119246 h 457250"/>
                <a:gd name="connsiteX42" fmla="*/ 170564 w 381067"/>
                <a:gd name="connsiteY42" fmla="*/ 255636 h 457250"/>
                <a:gd name="connsiteX43" fmla="*/ 203377 w 381067"/>
                <a:gd name="connsiteY43" fmla="*/ 306259 h 457250"/>
                <a:gd name="connsiteX44" fmla="*/ 207568 w 381067"/>
                <a:gd name="connsiteY44" fmla="*/ 287924 h 457250"/>
                <a:gd name="connsiteX45" fmla="*/ 230190 w 381067"/>
                <a:gd name="connsiteY45" fmla="*/ 326498 h 457250"/>
                <a:gd name="connsiteX46" fmla="*/ 309294 w 381067"/>
                <a:gd name="connsiteY46" fmla="*/ 371691 h 457250"/>
                <a:gd name="connsiteX47" fmla="*/ 376540 w 381067"/>
                <a:gd name="connsiteY47" fmla="*/ 328736 h 457250"/>
                <a:gd name="connsiteX48" fmla="*/ 379874 w 381067"/>
                <a:gd name="connsiteY48" fmla="*/ 370549 h 457250"/>
                <a:gd name="connsiteX49" fmla="*/ 341822 w 381067"/>
                <a:gd name="connsiteY49" fmla="*/ 387693 h 457250"/>
                <a:gd name="connsiteX50" fmla="*/ 374397 w 381067"/>
                <a:gd name="connsiteY50" fmla="*/ 384883 h 457250"/>
                <a:gd name="connsiteX51" fmla="*/ 345298 w 381067"/>
                <a:gd name="connsiteY51" fmla="*/ 415837 h 457250"/>
                <a:gd name="connsiteX52" fmla="*/ 304151 w 381067"/>
                <a:gd name="connsiteY52" fmla="*/ 390312 h 457250"/>
                <a:gd name="connsiteX53" fmla="*/ 303293 w 381067"/>
                <a:gd name="connsiteY53" fmla="*/ 390264 h 457250"/>
                <a:gd name="connsiteX54" fmla="*/ 282053 w 381067"/>
                <a:gd name="connsiteY54" fmla="*/ 404884 h 457250"/>
                <a:gd name="connsiteX55" fmla="*/ 252335 w 381067"/>
                <a:gd name="connsiteY55" fmla="*/ 386169 h 457250"/>
                <a:gd name="connsiteX56" fmla="*/ 267956 w 381067"/>
                <a:gd name="connsiteY56" fmla="*/ 383788 h 457250"/>
                <a:gd name="connsiteX57" fmla="*/ 219570 w 381067"/>
                <a:gd name="connsiteY57" fmla="*/ 347499 h 457250"/>
                <a:gd name="connsiteX58" fmla="*/ 338297 w 381067"/>
                <a:gd name="connsiteY58" fmla="*/ 420695 h 457250"/>
                <a:gd name="connsiteX59" fmla="*/ 297959 w 381067"/>
                <a:gd name="connsiteY59" fmla="*/ 435220 h 457250"/>
                <a:gd name="connsiteX60" fmla="*/ 211521 w 381067"/>
                <a:gd name="connsiteY60" fmla="*/ 376787 h 457250"/>
                <a:gd name="connsiteX61" fmla="*/ 265432 w 381067"/>
                <a:gd name="connsiteY61" fmla="*/ 437648 h 457250"/>
                <a:gd name="connsiteX62" fmla="*/ 205568 w 381067"/>
                <a:gd name="connsiteY62" fmla="*/ 407218 h 457250"/>
                <a:gd name="connsiteX63" fmla="*/ 197376 w 381067"/>
                <a:gd name="connsiteY63" fmla="*/ 365120 h 457250"/>
                <a:gd name="connsiteX64" fmla="*/ 198091 w 381067"/>
                <a:gd name="connsiteY64" fmla="*/ 399503 h 457250"/>
                <a:gd name="connsiteX65" fmla="*/ 185518 w 381067"/>
                <a:gd name="connsiteY65" fmla="*/ 370739 h 457250"/>
                <a:gd name="connsiteX66" fmla="*/ 153800 w 381067"/>
                <a:gd name="connsiteY66" fmla="*/ 424790 h 457250"/>
                <a:gd name="connsiteX67" fmla="*/ 147275 w 381067"/>
                <a:gd name="connsiteY67" fmla="*/ 408408 h 457250"/>
                <a:gd name="connsiteX68" fmla="*/ 174040 w 381067"/>
                <a:gd name="connsiteY68" fmla="*/ 354500 h 457250"/>
                <a:gd name="connsiteX69" fmla="*/ 135369 w 381067"/>
                <a:gd name="connsiteY69" fmla="*/ 390312 h 457250"/>
                <a:gd name="connsiteX70" fmla="*/ 170611 w 381067"/>
                <a:gd name="connsiteY70" fmla="*/ 364072 h 457250"/>
                <a:gd name="connsiteX71" fmla="*/ 157991 w 381067"/>
                <a:gd name="connsiteY71" fmla="*/ 393598 h 457250"/>
                <a:gd name="connsiteX72" fmla="*/ 143942 w 381067"/>
                <a:gd name="connsiteY72" fmla="*/ 404360 h 457250"/>
                <a:gd name="connsiteX73" fmla="*/ 151181 w 381067"/>
                <a:gd name="connsiteY73" fmla="*/ 427124 h 457250"/>
                <a:gd name="connsiteX74" fmla="*/ 139322 w 381067"/>
                <a:gd name="connsiteY74" fmla="*/ 435934 h 457250"/>
                <a:gd name="connsiteX75" fmla="*/ 132845 w 381067"/>
                <a:gd name="connsiteY75" fmla="*/ 408837 h 457250"/>
                <a:gd name="connsiteX76" fmla="*/ 124749 w 381067"/>
                <a:gd name="connsiteY76" fmla="*/ 409504 h 457250"/>
                <a:gd name="connsiteX77" fmla="*/ 83602 w 381067"/>
                <a:gd name="connsiteY77" fmla="*/ 369358 h 457250"/>
                <a:gd name="connsiteX78" fmla="*/ 56741 w 381067"/>
                <a:gd name="connsiteY78" fmla="*/ 362596 h 457250"/>
                <a:gd name="connsiteX79" fmla="*/ 65076 w 381067"/>
                <a:gd name="connsiteY79" fmla="*/ 341975 h 457250"/>
                <a:gd name="connsiteX80" fmla="*/ 85268 w 381067"/>
                <a:gd name="connsiteY80" fmla="*/ 350166 h 457250"/>
                <a:gd name="connsiteX81" fmla="*/ 77458 w 381067"/>
                <a:gd name="connsiteY81" fmla="*/ 339975 h 457250"/>
                <a:gd name="connsiteX82" fmla="*/ 153610 w 381067"/>
                <a:gd name="connsiteY82" fmla="*/ 291496 h 457250"/>
                <a:gd name="connsiteX83" fmla="*/ 174898 w 381067"/>
                <a:gd name="connsiteY83" fmla="*/ 314831 h 457250"/>
                <a:gd name="connsiteX84" fmla="*/ 107223 w 381067"/>
                <a:gd name="connsiteY84" fmla="*/ 375644 h 457250"/>
                <a:gd name="connsiteX85" fmla="*/ 99032 w 381067"/>
                <a:gd name="connsiteY85" fmla="*/ 367167 h 457250"/>
                <a:gd name="connsiteX86" fmla="*/ 101080 w 381067"/>
                <a:gd name="connsiteY86" fmla="*/ 382121 h 457250"/>
                <a:gd name="connsiteX87" fmla="*/ 122368 w 381067"/>
                <a:gd name="connsiteY87" fmla="*/ 392788 h 457250"/>
                <a:gd name="connsiteX88" fmla="*/ 111033 w 381067"/>
                <a:gd name="connsiteY88" fmla="*/ 379692 h 457250"/>
                <a:gd name="connsiteX89" fmla="*/ 177517 w 381067"/>
                <a:gd name="connsiteY89" fmla="*/ 317783 h 457250"/>
                <a:gd name="connsiteX90" fmla="*/ 185947 w 381067"/>
                <a:gd name="connsiteY90" fmla="*/ 337070 h 457250"/>
                <a:gd name="connsiteX91" fmla="*/ 193185 w 381067"/>
                <a:gd name="connsiteY91" fmla="*/ 321117 h 457250"/>
                <a:gd name="connsiteX92" fmla="*/ 156562 w 381067"/>
                <a:gd name="connsiteY92" fmla="*/ 263160 h 457250"/>
                <a:gd name="connsiteX93" fmla="*/ 139798 w 381067"/>
                <a:gd name="connsiteY93" fmla="*/ 270447 h 457250"/>
                <a:gd name="connsiteX94" fmla="*/ 149133 w 381067"/>
                <a:gd name="connsiteY94" fmla="*/ 285305 h 457250"/>
                <a:gd name="connsiteX95" fmla="*/ 129131 w 381067"/>
                <a:gd name="connsiteY95" fmla="*/ 292448 h 457250"/>
                <a:gd name="connsiteX96" fmla="*/ 124082 w 381067"/>
                <a:gd name="connsiteY96" fmla="*/ 286829 h 457250"/>
                <a:gd name="connsiteX97" fmla="*/ 48455 w 381067"/>
                <a:gd name="connsiteY97" fmla="*/ 370406 h 457250"/>
                <a:gd name="connsiteX98" fmla="*/ 77458 w 381067"/>
                <a:gd name="connsiteY98" fmla="*/ 377454 h 457250"/>
                <a:gd name="connsiteX99" fmla="*/ 129893 w 381067"/>
                <a:gd name="connsiteY99" fmla="*/ 422362 h 457250"/>
                <a:gd name="connsiteX100" fmla="*/ 136036 w 381067"/>
                <a:gd name="connsiteY100" fmla="*/ 437886 h 457250"/>
                <a:gd name="connsiteX101" fmla="*/ 18785 w 381067"/>
                <a:gd name="connsiteY101" fmla="*/ 427838 h 457250"/>
                <a:gd name="connsiteX102" fmla="*/ 73791 w 381067"/>
                <a:gd name="connsiteY102" fmla="*/ 300972 h 457250"/>
                <a:gd name="connsiteX103" fmla="*/ 10927 w 381067"/>
                <a:gd name="connsiteY103" fmla="*/ 415933 h 457250"/>
                <a:gd name="connsiteX104" fmla="*/ 354 w 381067"/>
                <a:gd name="connsiteY104" fmla="*/ 360786 h 457250"/>
                <a:gd name="connsiteX105" fmla="*/ 62361 w 381067"/>
                <a:gd name="connsiteY105" fmla="*/ 286638 h 457250"/>
                <a:gd name="connsiteX106" fmla="*/ 3450 w 381067"/>
                <a:gd name="connsiteY106" fmla="*/ 336689 h 457250"/>
                <a:gd name="connsiteX107" fmla="*/ 32262 w 381067"/>
                <a:gd name="connsiteY107" fmla="*/ 275495 h 457250"/>
                <a:gd name="connsiteX108" fmla="*/ 80315 w 381067"/>
                <a:gd name="connsiteY108" fmla="*/ 259351 h 457250"/>
                <a:gd name="connsiteX109" fmla="*/ 52026 w 381067"/>
                <a:gd name="connsiteY109" fmla="*/ 255922 h 457250"/>
                <a:gd name="connsiteX110" fmla="*/ 125702 w 381067"/>
                <a:gd name="connsiteY110" fmla="*/ 258160 h 457250"/>
                <a:gd name="connsiteX111" fmla="*/ 144656 w 381067"/>
                <a:gd name="connsiteY111" fmla="*/ 250874 h 457250"/>
                <a:gd name="connsiteX112" fmla="*/ 126083 w 381067"/>
                <a:gd name="connsiteY112" fmla="*/ 233301 h 457250"/>
                <a:gd name="connsiteX113" fmla="*/ 30738 w 381067"/>
                <a:gd name="connsiteY113" fmla="*/ 78481 h 457250"/>
                <a:gd name="connsiteX114" fmla="*/ 164801 w 381067"/>
                <a:gd name="connsiteY114" fmla="*/ 64242 h 457250"/>
                <a:gd name="connsiteX115" fmla="*/ 176803 w 381067"/>
                <a:gd name="connsiteY115" fmla="*/ 75910 h 457250"/>
                <a:gd name="connsiteX116" fmla="*/ 261765 w 381067"/>
                <a:gd name="connsiteY116" fmla="*/ 0 h 4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81067" h="457250">
                  <a:moveTo>
                    <a:pt x="43978" y="386931"/>
                  </a:moveTo>
                  <a:cubicBezTo>
                    <a:pt x="39120" y="408170"/>
                    <a:pt x="38977" y="424124"/>
                    <a:pt x="38977" y="424124"/>
                  </a:cubicBezTo>
                  <a:cubicBezTo>
                    <a:pt x="57837" y="438648"/>
                    <a:pt x="78887" y="439220"/>
                    <a:pt x="96032" y="435696"/>
                  </a:cubicBezTo>
                  <a:cubicBezTo>
                    <a:pt x="87030" y="428600"/>
                    <a:pt x="71553" y="414313"/>
                    <a:pt x="64361" y="394836"/>
                  </a:cubicBezTo>
                  <a:cubicBezTo>
                    <a:pt x="64361" y="394836"/>
                    <a:pt x="52265" y="391836"/>
                    <a:pt x="43978" y="386931"/>
                  </a:cubicBezTo>
                  <a:close/>
                  <a:moveTo>
                    <a:pt x="141322" y="307925"/>
                  </a:moveTo>
                  <a:cubicBezTo>
                    <a:pt x="141322" y="307925"/>
                    <a:pt x="110509" y="321593"/>
                    <a:pt x="93698" y="344356"/>
                  </a:cubicBezTo>
                  <a:lnTo>
                    <a:pt x="136989" y="313497"/>
                  </a:lnTo>
                  <a:lnTo>
                    <a:pt x="146894" y="325927"/>
                  </a:lnTo>
                  <a:cubicBezTo>
                    <a:pt x="146894" y="325927"/>
                    <a:pt x="120225" y="345023"/>
                    <a:pt x="102889" y="358833"/>
                  </a:cubicBezTo>
                  <a:cubicBezTo>
                    <a:pt x="117224" y="351404"/>
                    <a:pt x="146799" y="334927"/>
                    <a:pt x="152705" y="322593"/>
                  </a:cubicBezTo>
                  <a:close/>
                  <a:moveTo>
                    <a:pt x="270049" y="231129"/>
                  </a:moveTo>
                  <a:cubicBezTo>
                    <a:pt x="272761" y="231337"/>
                    <a:pt x="274389" y="231647"/>
                    <a:pt x="274389" y="231647"/>
                  </a:cubicBezTo>
                  <a:cubicBezTo>
                    <a:pt x="274389" y="231647"/>
                    <a:pt x="293195" y="248644"/>
                    <a:pt x="295385" y="284542"/>
                  </a:cubicBezTo>
                  <a:cubicBezTo>
                    <a:pt x="296956" y="309490"/>
                    <a:pt x="287196" y="323583"/>
                    <a:pt x="283339" y="328153"/>
                  </a:cubicBezTo>
                  <a:cubicBezTo>
                    <a:pt x="295813" y="323202"/>
                    <a:pt x="320333" y="304824"/>
                    <a:pt x="302050" y="238312"/>
                  </a:cubicBezTo>
                  <a:cubicBezTo>
                    <a:pt x="302050" y="238312"/>
                    <a:pt x="317428" y="241502"/>
                    <a:pt x="332997" y="254309"/>
                  </a:cubicBezTo>
                  <a:cubicBezTo>
                    <a:pt x="332997" y="254309"/>
                    <a:pt x="347233" y="315013"/>
                    <a:pt x="305478" y="334390"/>
                  </a:cubicBezTo>
                  <a:lnTo>
                    <a:pt x="305716" y="334390"/>
                  </a:lnTo>
                  <a:cubicBezTo>
                    <a:pt x="348423" y="337104"/>
                    <a:pt x="351279" y="270211"/>
                    <a:pt x="351279" y="270211"/>
                  </a:cubicBezTo>
                  <a:cubicBezTo>
                    <a:pt x="366277" y="285923"/>
                    <a:pt x="372466" y="312109"/>
                    <a:pt x="372466" y="312109"/>
                  </a:cubicBezTo>
                  <a:cubicBezTo>
                    <a:pt x="332235" y="396427"/>
                    <a:pt x="251726" y="347198"/>
                    <a:pt x="237538" y="311633"/>
                  </a:cubicBezTo>
                  <a:cubicBezTo>
                    <a:pt x="226588" y="284066"/>
                    <a:pt x="212257" y="272687"/>
                    <a:pt x="212257" y="272687"/>
                  </a:cubicBezTo>
                  <a:cubicBezTo>
                    <a:pt x="215780" y="262117"/>
                    <a:pt x="223493" y="250977"/>
                    <a:pt x="223493" y="250977"/>
                  </a:cubicBezTo>
                  <a:cubicBezTo>
                    <a:pt x="242871" y="260927"/>
                    <a:pt x="250393" y="287018"/>
                    <a:pt x="251726" y="290731"/>
                  </a:cubicBezTo>
                  <a:cubicBezTo>
                    <a:pt x="254297" y="298111"/>
                    <a:pt x="256535" y="311014"/>
                    <a:pt x="267533" y="320964"/>
                  </a:cubicBezTo>
                  <a:cubicBezTo>
                    <a:pt x="270485" y="318393"/>
                    <a:pt x="277483" y="309633"/>
                    <a:pt x="272865" y="287494"/>
                  </a:cubicBezTo>
                  <a:cubicBezTo>
                    <a:pt x="264819" y="249310"/>
                    <a:pt x="231063" y="243073"/>
                    <a:pt x="231063" y="243073"/>
                  </a:cubicBezTo>
                  <a:cubicBezTo>
                    <a:pt x="244025" y="230790"/>
                    <a:pt x="261915" y="230504"/>
                    <a:pt x="270049" y="231129"/>
                  </a:cubicBezTo>
                  <a:close/>
                  <a:moveTo>
                    <a:pt x="263194" y="17334"/>
                  </a:moveTo>
                  <a:cubicBezTo>
                    <a:pt x="212712" y="14953"/>
                    <a:pt x="195043" y="75005"/>
                    <a:pt x="190090" y="98530"/>
                  </a:cubicBezTo>
                  <a:cubicBezTo>
                    <a:pt x="192376" y="106483"/>
                    <a:pt x="192376" y="114531"/>
                    <a:pt x="192614" y="124103"/>
                  </a:cubicBezTo>
                  <a:cubicBezTo>
                    <a:pt x="193090" y="146152"/>
                    <a:pt x="181041" y="145486"/>
                    <a:pt x="173088" y="146629"/>
                  </a:cubicBezTo>
                  <a:cubicBezTo>
                    <a:pt x="165087" y="147724"/>
                    <a:pt x="164897" y="139485"/>
                    <a:pt x="164897" y="139485"/>
                  </a:cubicBezTo>
                  <a:lnTo>
                    <a:pt x="163420" y="108293"/>
                  </a:lnTo>
                  <a:cubicBezTo>
                    <a:pt x="161944" y="77100"/>
                    <a:pt x="142465" y="64718"/>
                    <a:pt x="99746" y="48289"/>
                  </a:cubicBezTo>
                  <a:cubicBezTo>
                    <a:pt x="59313" y="32764"/>
                    <a:pt x="4402" y="96863"/>
                    <a:pt x="95365" y="179774"/>
                  </a:cubicBezTo>
                  <a:cubicBezTo>
                    <a:pt x="123892" y="205775"/>
                    <a:pt x="144799" y="226682"/>
                    <a:pt x="160182" y="243826"/>
                  </a:cubicBezTo>
                  <a:cubicBezTo>
                    <a:pt x="186804" y="230349"/>
                    <a:pt x="211711" y="210014"/>
                    <a:pt x="244001" y="164058"/>
                  </a:cubicBezTo>
                  <a:cubicBezTo>
                    <a:pt x="288625" y="100768"/>
                    <a:pt x="311961" y="19620"/>
                    <a:pt x="263194" y="17334"/>
                  </a:cubicBezTo>
                  <a:close/>
                  <a:moveTo>
                    <a:pt x="261765" y="0"/>
                  </a:moveTo>
                  <a:cubicBezTo>
                    <a:pt x="329677" y="-48"/>
                    <a:pt x="300722" y="92863"/>
                    <a:pt x="287530" y="119246"/>
                  </a:cubicBezTo>
                  <a:cubicBezTo>
                    <a:pt x="253954" y="186346"/>
                    <a:pt x="213474" y="230396"/>
                    <a:pt x="170564" y="255636"/>
                  </a:cubicBezTo>
                  <a:cubicBezTo>
                    <a:pt x="190090" y="278828"/>
                    <a:pt x="198472" y="294210"/>
                    <a:pt x="203377" y="306259"/>
                  </a:cubicBezTo>
                  <a:cubicBezTo>
                    <a:pt x="207473" y="297115"/>
                    <a:pt x="207568" y="287924"/>
                    <a:pt x="207568" y="287924"/>
                  </a:cubicBezTo>
                  <a:cubicBezTo>
                    <a:pt x="207568" y="287924"/>
                    <a:pt x="216855" y="292877"/>
                    <a:pt x="230190" y="326498"/>
                  </a:cubicBezTo>
                  <a:cubicBezTo>
                    <a:pt x="243477" y="360024"/>
                    <a:pt x="293721" y="372787"/>
                    <a:pt x="309294" y="371691"/>
                  </a:cubicBezTo>
                  <a:cubicBezTo>
                    <a:pt x="367729" y="367596"/>
                    <a:pt x="376540" y="328736"/>
                    <a:pt x="376540" y="328736"/>
                  </a:cubicBezTo>
                  <a:cubicBezTo>
                    <a:pt x="376540" y="328736"/>
                    <a:pt x="383874" y="355833"/>
                    <a:pt x="379874" y="370549"/>
                  </a:cubicBezTo>
                  <a:cubicBezTo>
                    <a:pt x="379874" y="370549"/>
                    <a:pt x="367063" y="382121"/>
                    <a:pt x="341822" y="387693"/>
                  </a:cubicBezTo>
                  <a:cubicBezTo>
                    <a:pt x="351108" y="389264"/>
                    <a:pt x="362681" y="389359"/>
                    <a:pt x="374397" y="384883"/>
                  </a:cubicBezTo>
                  <a:cubicBezTo>
                    <a:pt x="374397" y="384883"/>
                    <a:pt x="366729" y="401932"/>
                    <a:pt x="345298" y="415837"/>
                  </a:cubicBezTo>
                  <a:cubicBezTo>
                    <a:pt x="345298" y="415837"/>
                    <a:pt x="321153" y="409742"/>
                    <a:pt x="304151" y="390312"/>
                  </a:cubicBezTo>
                  <a:cubicBezTo>
                    <a:pt x="303865" y="390312"/>
                    <a:pt x="303627" y="390264"/>
                    <a:pt x="303293" y="390264"/>
                  </a:cubicBezTo>
                  <a:cubicBezTo>
                    <a:pt x="294483" y="400217"/>
                    <a:pt x="282053" y="404884"/>
                    <a:pt x="282053" y="404884"/>
                  </a:cubicBezTo>
                  <a:cubicBezTo>
                    <a:pt x="265527" y="400693"/>
                    <a:pt x="252335" y="386169"/>
                    <a:pt x="252335" y="386169"/>
                  </a:cubicBezTo>
                  <a:cubicBezTo>
                    <a:pt x="256764" y="386645"/>
                    <a:pt x="262717" y="385359"/>
                    <a:pt x="267956" y="383788"/>
                  </a:cubicBezTo>
                  <a:cubicBezTo>
                    <a:pt x="245382" y="375787"/>
                    <a:pt x="229380" y="360072"/>
                    <a:pt x="219570" y="347499"/>
                  </a:cubicBezTo>
                  <a:cubicBezTo>
                    <a:pt x="261336" y="429648"/>
                    <a:pt x="338297" y="420695"/>
                    <a:pt x="338297" y="420695"/>
                  </a:cubicBezTo>
                  <a:cubicBezTo>
                    <a:pt x="326058" y="429314"/>
                    <a:pt x="297959" y="435220"/>
                    <a:pt x="297959" y="435220"/>
                  </a:cubicBezTo>
                  <a:cubicBezTo>
                    <a:pt x="263956" y="439077"/>
                    <a:pt x="229714" y="409884"/>
                    <a:pt x="211521" y="376787"/>
                  </a:cubicBezTo>
                  <a:cubicBezTo>
                    <a:pt x="225618" y="430695"/>
                    <a:pt x="265432" y="437648"/>
                    <a:pt x="265432" y="437648"/>
                  </a:cubicBezTo>
                  <a:cubicBezTo>
                    <a:pt x="222903" y="434553"/>
                    <a:pt x="205568" y="407218"/>
                    <a:pt x="205568" y="407218"/>
                  </a:cubicBezTo>
                  <a:cubicBezTo>
                    <a:pt x="201234" y="396026"/>
                    <a:pt x="198710" y="379073"/>
                    <a:pt x="197376" y="365120"/>
                  </a:cubicBezTo>
                  <a:cubicBezTo>
                    <a:pt x="195948" y="375073"/>
                    <a:pt x="195757" y="386692"/>
                    <a:pt x="198091" y="399503"/>
                  </a:cubicBezTo>
                  <a:cubicBezTo>
                    <a:pt x="191566" y="389074"/>
                    <a:pt x="187661" y="379502"/>
                    <a:pt x="185518" y="370739"/>
                  </a:cubicBezTo>
                  <a:cubicBezTo>
                    <a:pt x="182756" y="386550"/>
                    <a:pt x="175279" y="406551"/>
                    <a:pt x="153800" y="424790"/>
                  </a:cubicBezTo>
                  <a:cubicBezTo>
                    <a:pt x="149800" y="420838"/>
                    <a:pt x="147371" y="415599"/>
                    <a:pt x="147275" y="408408"/>
                  </a:cubicBezTo>
                  <a:cubicBezTo>
                    <a:pt x="147275" y="408408"/>
                    <a:pt x="175945" y="389597"/>
                    <a:pt x="174040" y="354500"/>
                  </a:cubicBezTo>
                  <a:cubicBezTo>
                    <a:pt x="174040" y="354500"/>
                    <a:pt x="156419" y="376739"/>
                    <a:pt x="135369" y="390312"/>
                  </a:cubicBezTo>
                  <a:cubicBezTo>
                    <a:pt x="145990" y="386645"/>
                    <a:pt x="158134" y="378549"/>
                    <a:pt x="170611" y="364072"/>
                  </a:cubicBezTo>
                  <a:cubicBezTo>
                    <a:pt x="170611" y="364072"/>
                    <a:pt x="167944" y="383597"/>
                    <a:pt x="157991" y="393598"/>
                  </a:cubicBezTo>
                  <a:cubicBezTo>
                    <a:pt x="157991" y="393598"/>
                    <a:pt x="152276" y="399741"/>
                    <a:pt x="143942" y="404360"/>
                  </a:cubicBezTo>
                  <a:cubicBezTo>
                    <a:pt x="143132" y="411313"/>
                    <a:pt x="143656" y="421171"/>
                    <a:pt x="151181" y="427124"/>
                  </a:cubicBezTo>
                  <a:lnTo>
                    <a:pt x="139322" y="435934"/>
                  </a:lnTo>
                  <a:cubicBezTo>
                    <a:pt x="139322" y="435934"/>
                    <a:pt x="131655" y="424314"/>
                    <a:pt x="132845" y="408837"/>
                  </a:cubicBezTo>
                  <a:cubicBezTo>
                    <a:pt x="130226" y="409408"/>
                    <a:pt x="127464" y="409646"/>
                    <a:pt x="124749" y="409504"/>
                  </a:cubicBezTo>
                  <a:cubicBezTo>
                    <a:pt x="100270" y="407741"/>
                    <a:pt x="87983" y="394122"/>
                    <a:pt x="83602" y="369358"/>
                  </a:cubicBezTo>
                  <a:cubicBezTo>
                    <a:pt x="69362" y="371406"/>
                    <a:pt x="56741" y="362596"/>
                    <a:pt x="56741" y="362596"/>
                  </a:cubicBezTo>
                  <a:cubicBezTo>
                    <a:pt x="59361" y="354309"/>
                    <a:pt x="65076" y="341975"/>
                    <a:pt x="65076" y="341975"/>
                  </a:cubicBezTo>
                  <a:cubicBezTo>
                    <a:pt x="75743" y="350785"/>
                    <a:pt x="83459" y="350357"/>
                    <a:pt x="85268" y="350166"/>
                  </a:cubicBezTo>
                  <a:lnTo>
                    <a:pt x="77458" y="339975"/>
                  </a:lnTo>
                  <a:cubicBezTo>
                    <a:pt x="77458" y="339975"/>
                    <a:pt x="100222" y="299734"/>
                    <a:pt x="153610" y="291496"/>
                  </a:cubicBezTo>
                  <a:cubicBezTo>
                    <a:pt x="153610" y="291496"/>
                    <a:pt x="164849" y="306497"/>
                    <a:pt x="174898" y="314831"/>
                  </a:cubicBezTo>
                  <a:cubicBezTo>
                    <a:pt x="174898" y="314831"/>
                    <a:pt x="160610" y="355500"/>
                    <a:pt x="107223" y="375644"/>
                  </a:cubicBezTo>
                  <a:lnTo>
                    <a:pt x="99032" y="367167"/>
                  </a:lnTo>
                  <a:cubicBezTo>
                    <a:pt x="98603" y="372168"/>
                    <a:pt x="98841" y="377787"/>
                    <a:pt x="101080" y="382121"/>
                  </a:cubicBezTo>
                  <a:cubicBezTo>
                    <a:pt x="104366" y="388359"/>
                    <a:pt x="112033" y="392883"/>
                    <a:pt x="122368" y="392788"/>
                  </a:cubicBezTo>
                  <a:lnTo>
                    <a:pt x="111033" y="379692"/>
                  </a:lnTo>
                  <a:cubicBezTo>
                    <a:pt x="111033" y="379692"/>
                    <a:pt x="154991" y="366453"/>
                    <a:pt x="177517" y="317783"/>
                  </a:cubicBezTo>
                  <a:cubicBezTo>
                    <a:pt x="177517" y="317783"/>
                    <a:pt x="183327" y="324545"/>
                    <a:pt x="185947" y="337070"/>
                  </a:cubicBezTo>
                  <a:cubicBezTo>
                    <a:pt x="187899" y="330403"/>
                    <a:pt x="190614" y="325022"/>
                    <a:pt x="193185" y="321117"/>
                  </a:cubicBezTo>
                  <a:cubicBezTo>
                    <a:pt x="185756" y="300258"/>
                    <a:pt x="173850" y="282162"/>
                    <a:pt x="156562" y="263160"/>
                  </a:cubicBezTo>
                  <a:cubicBezTo>
                    <a:pt x="150990" y="265923"/>
                    <a:pt x="145370" y="268304"/>
                    <a:pt x="139798" y="270447"/>
                  </a:cubicBezTo>
                  <a:cubicBezTo>
                    <a:pt x="142894" y="274114"/>
                    <a:pt x="146228" y="279019"/>
                    <a:pt x="149133" y="285305"/>
                  </a:cubicBezTo>
                  <a:lnTo>
                    <a:pt x="129131" y="292448"/>
                  </a:lnTo>
                  <a:cubicBezTo>
                    <a:pt x="129131" y="292448"/>
                    <a:pt x="127368" y="290210"/>
                    <a:pt x="124082" y="286829"/>
                  </a:cubicBezTo>
                  <a:cubicBezTo>
                    <a:pt x="79982" y="301401"/>
                    <a:pt x="58694" y="338404"/>
                    <a:pt x="48455" y="370406"/>
                  </a:cubicBezTo>
                  <a:cubicBezTo>
                    <a:pt x="56551" y="374835"/>
                    <a:pt x="67981" y="379549"/>
                    <a:pt x="77458" y="377454"/>
                  </a:cubicBezTo>
                  <a:cubicBezTo>
                    <a:pt x="77458" y="377454"/>
                    <a:pt x="77458" y="414980"/>
                    <a:pt x="129893" y="422362"/>
                  </a:cubicBezTo>
                  <a:cubicBezTo>
                    <a:pt x="129893" y="422362"/>
                    <a:pt x="131321" y="431029"/>
                    <a:pt x="136036" y="437886"/>
                  </a:cubicBezTo>
                  <a:cubicBezTo>
                    <a:pt x="53217" y="486699"/>
                    <a:pt x="18785" y="427838"/>
                    <a:pt x="18785" y="427838"/>
                  </a:cubicBezTo>
                  <a:cubicBezTo>
                    <a:pt x="24500" y="361119"/>
                    <a:pt x="49836" y="322688"/>
                    <a:pt x="73791" y="300972"/>
                  </a:cubicBezTo>
                  <a:cubicBezTo>
                    <a:pt x="41978" y="323974"/>
                    <a:pt x="19547" y="359262"/>
                    <a:pt x="10927" y="415933"/>
                  </a:cubicBezTo>
                  <a:cubicBezTo>
                    <a:pt x="10927" y="415933"/>
                    <a:pt x="-2313" y="392312"/>
                    <a:pt x="354" y="360786"/>
                  </a:cubicBezTo>
                  <a:cubicBezTo>
                    <a:pt x="2211" y="343118"/>
                    <a:pt x="25214" y="310735"/>
                    <a:pt x="62361" y="286638"/>
                  </a:cubicBezTo>
                  <a:cubicBezTo>
                    <a:pt x="27214" y="304782"/>
                    <a:pt x="3450" y="336689"/>
                    <a:pt x="3450" y="336689"/>
                  </a:cubicBezTo>
                  <a:cubicBezTo>
                    <a:pt x="14117" y="295925"/>
                    <a:pt x="32262" y="275495"/>
                    <a:pt x="32262" y="275495"/>
                  </a:cubicBezTo>
                  <a:cubicBezTo>
                    <a:pt x="47597" y="262922"/>
                    <a:pt x="66076" y="259684"/>
                    <a:pt x="80315" y="259351"/>
                  </a:cubicBezTo>
                  <a:cubicBezTo>
                    <a:pt x="71743" y="256731"/>
                    <a:pt x="62266" y="255303"/>
                    <a:pt x="52026" y="255922"/>
                  </a:cubicBezTo>
                  <a:cubicBezTo>
                    <a:pt x="52026" y="255922"/>
                    <a:pt x="86316" y="230301"/>
                    <a:pt x="125702" y="258160"/>
                  </a:cubicBezTo>
                  <a:cubicBezTo>
                    <a:pt x="132226" y="255731"/>
                    <a:pt x="138560" y="253398"/>
                    <a:pt x="144656" y="250874"/>
                  </a:cubicBezTo>
                  <a:cubicBezTo>
                    <a:pt x="138941" y="245207"/>
                    <a:pt x="132750" y="239349"/>
                    <a:pt x="126083" y="233301"/>
                  </a:cubicBezTo>
                  <a:cubicBezTo>
                    <a:pt x="74791" y="186822"/>
                    <a:pt x="21928" y="125913"/>
                    <a:pt x="30738" y="78481"/>
                  </a:cubicBezTo>
                  <a:cubicBezTo>
                    <a:pt x="47216" y="-10096"/>
                    <a:pt x="137036" y="40050"/>
                    <a:pt x="164801" y="64242"/>
                  </a:cubicBezTo>
                  <a:cubicBezTo>
                    <a:pt x="169611" y="68385"/>
                    <a:pt x="173564" y="72290"/>
                    <a:pt x="176803" y="75910"/>
                  </a:cubicBezTo>
                  <a:cubicBezTo>
                    <a:pt x="186804" y="46717"/>
                    <a:pt x="210759" y="47"/>
                    <a:pt x="261765" y="0"/>
                  </a:cubicBezTo>
                  <a:close/>
                </a:path>
              </a:pathLst>
            </a:custGeom>
            <a:solidFill>
              <a:schemeClr val="bg1"/>
            </a:solidFill>
            <a:ln>
              <a:noFill/>
            </a:ln>
          </p:spPr>
        </p:sp>
        <p:sp>
          <p:nvSpPr>
            <p:cNvPr id="10" name="文本框 9"/>
            <p:cNvSpPr txBox="1"/>
            <p:nvPr/>
          </p:nvSpPr>
          <p:spPr>
            <a:xfrm>
              <a:off x="2848" y="3368"/>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6" name="文本框 15"/>
            <p:cNvSpPr txBox="1"/>
            <p:nvPr/>
          </p:nvSpPr>
          <p:spPr>
            <a:xfrm>
              <a:off x="2848" y="3828"/>
              <a:ext cx="4726"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9" name="组合 11"/>
          <p:cNvGrpSpPr/>
          <p:nvPr/>
        </p:nvGrpSpPr>
        <p:grpSpPr>
          <a:xfrm>
            <a:off x="921385" y="4312920"/>
            <a:ext cx="3761105" cy="1306830"/>
            <a:chOff x="1651" y="3368"/>
            <a:chExt cx="5923" cy="2058"/>
          </a:xfrm>
        </p:grpSpPr>
        <p:sp>
          <p:nvSpPr>
            <p:cNvPr id="40" name="椭圆 39"/>
            <p:cNvSpPr/>
            <p:nvPr/>
          </p:nvSpPr>
          <p:spPr>
            <a:xfrm>
              <a:off x="1651" y="3550"/>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iconfont-10935-5210275"/>
            <p:cNvSpPr>
              <a:spLocks noChangeAspect="1"/>
            </p:cNvSpPr>
            <p:nvPr/>
          </p:nvSpPr>
          <p:spPr bwMode="auto">
            <a:xfrm>
              <a:off x="1883" y="3866"/>
              <a:ext cx="535" cy="365"/>
            </a:xfrm>
            <a:custGeom>
              <a:avLst/>
              <a:gdLst>
                <a:gd name="connsiteX0" fmla="*/ 221251 w 608257"/>
                <a:gd name="connsiteY0" fmla="*/ 193931 h 416107"/>
                <a:gd name="connsiteX1" fmla="*/ 256098 w 608257"/>
                <a:gd name="connsiteY1" fmla="*/ 316107 h 416107"/>
                <a:gd name="connsiteX2" fmla="*/ 254798 w 608257"/>
                <a:gd name="connsiteY2" fmla="*/ 319976 h 416107"/>
                <a:gd name="connsiteX3" fmla="*/ 114436 w 608257"/>
                <a:gd name="connsiteY3" fmla="*/ 413899 h 416107"/>
                <a:gd name="connsiteX4" fmla="*/ 32488 w 608257"/>
                <a:gd name="connsiteY4" fmla="*/ 371765 h 416107"/>
                <a:gd name="connsiteX5" fmla="*/ 103189 w 608257"/>
                <a:gd name="connsiteY5" fmla="*/ 403658 h 416107"/>
                <a:gd name="connsiteX6" fmla="*/ 103191 w 608257"/>
                <a:gd name="connsiteY6" fmla="*/ 403658 h 416107"/>
                <a:gd name="connsiteX7" fmla="*/ 103226 w 608257"/>
                <a:gd name="connsiteY7" fmla="*/ 403669 h 416107"/>
                <a:gd name="connsiteX8" fmla="*/ 192734 w 608257"/>
                <a:gd name="connsiteY8" fmla="*/ 385904 h 416107"/>
                <a:gd name="connsiteX9" fmla="*/ 205955 w 608257"/>
                <a:gd name="connsiteY9" fmla="*/ 372524 h 416107"/>
                <a:gd name="connsiteX10" fmla="*/ 224495 w 608257"/>
                <a:gd name="connsiteY10" fmla="*/ 353766 h 416107"/>
                <a:gd name="connsiteX11" fmla="*/ 243551 w 608257"/>
                <a:gd name="connsiteY11" fmla="*/ 309735 h 416107"/>
                <a:gd name="connsiteX12" fmla="*/ 244851 w 608257"/>
                <a:gd name="connsiteY12" fmla="*/ 305866 h 416107"/>
                <a:gd name="connsiteX13" fmla="*/ 221251 w 608257"/>
                <a:gd name="connsiteY13" fmla="*/ 193931 h 416107"/>
                <a:gd name="connsiteX14" fmla="*/ 110377 w 608257"/>
                <a:gd name="connsiteY14" fmla="*/ 186522 h 416107"/>
                <a:gd name="connsiteX15" fmla="*/ 98676 w 608257"/>
                <a:gd name="connsiteY15" fmla="*/ 186620 h 416107"/>
                <a:gd name="connsiteX16" fmla="*/ 34780 w 608257"/>
                <a:gd name="connsiteY16" fmla="*/ 251374 h 416107"/>
                <a:gd name="connsiteX17" fmla="*/ 35137 w 608257"/>
                <a:gd name="connsiteY17" fmla="*/ 262784 h 416107"/>
                <a:gd name="connsiteX18" fmla="*/ 46545 w 608257"/>
                <a:gd name="connsiteY18" fmla="*/ 262946 h 416107"/>
                <a:gd name="connsiteX19" fmla="*/ 73228 w 608257"/>
                <a:gd name="connsiteY19" fmla="*/ 225388 h 416107"/>
                <a:gd name="connsiteX20" fmla="*/ 110442 w 608257"/>
                <a:gd name="connsiteY20" fmla="*/ 198192 h 416107"/>
                <a:gd name="connsiteX21" fmla="*/ 386983 w 608257"/>
                <a:gd name="connsiteY21" fmla="*/ 163978 h 416107"/>
                <a:gd name="connsiteX22" fmla="*/ 372075 w 608257"/>
                <a:gd name="connsiteY22" fmla="*/ 186168 h 416107"/>
                <a:gd name="connsiteX23" fmla="*/ 363408 w 608257"/>
                <a:gd name="connsiteY23" fmla="*/ 275863 h 416107"/>
                <a:gd name="connsiteX24" fmla="*/ 364708 w 608257"/>
                <a:gd name="connsiteY24" fmla="*/ 279731 h 416107"/>
                <a:gd name="connsiteX25" fmla="*/ 364844 w 608257"/>
                <a:gd name="connsiteY25" fmla="*/ 279982 h 416107"/>
                <a:gd name="connsiteX26" fmla="*/ 383790 w 608257"/>
                <a:gd name="connsiteY26" fmla="*/ 323758 h 416107"/>
                <a:gd name="connsiteX27" fmla="*/ 394515 w 608257"/>
                <a:gd name="connsiteY27" fmla="*/ 334610 h 416107"/>
                <a:gd name="connsiteX28" fmla="*/ 398245 w 608257"/>
                <a:gd name="connsiteY28" fmla="*/ 341478 h 416107"/>
                <a:gd name="connsiteX29" fmla="*/ 410278 w 608257"/>
                <a:gd name="connsiteY29" fmla="*/ 350559 h 416107"/>
                <a:gd name="connsiteX30" fmla="*/ 415545 w 608257"/>
                <a:gd name="connsiteY30" fmla="*/ 355888 h 416107"/>
                <a:gd name="connsiteX31" fmla="*/ 419626 w 608257"/>
                <a:gd name="connsiteY31" fmla="*/ 357615 h 416107"/>
                <a:gd name="connsiteX32" fmla="*/ 425093 w 608257"/>
                <a:gd name="connsiteY32" fmla="*/ 361741 h 416107"/>
                <a:gd name="connsiteX33" fmla="*/ 456966 w 608257"/>
                <a:gd name="connsiteY33" fmla="*/ 373413 h 416107"/>
                <a:gd name="connsiteX34" fmla="*/ 456973 w 608257"/>
                <a:gd name="connsiteY34" fmla="*/ 373413 h 416107"/>
                <a:gd name="connsiteX35" fmla="*/ 456985 w 608257"/>
                <a:gd name="connsiteY35" fmla="*/ 373418 h 416107"/>
                <a:gd name="connsiteX36" fmla="*/ 505095 w 608257"/>
                <a:gd name="connsiteY36" fmla="*/ 373651 h 416107"/>
                <a:gd name="connsiteX37" fmla="*/ 575796 w 608257"/>
                <a:gd name="connsiteY37" fmla="*/ 341758 h 416107"/>
                <a:gd name="connsiteX38" fmla="*/ 493848 w 608257"/>
                <a:gd name="connsiteY38" fmla="*/ 383892 h 416107"/>
                <a:gd name="connsiteX39" fmla="*/ 353454 w 608257"/>
                <a:gd name="connsiteY39" fmla="*/ 289936 h 416107"/>
                <a:gd name="connsiteX40" fmla="*/ 352154 w 608257"/>
                <a:gd name="connsiteY40" fmla="*/ 286067 h 416107"/>
                <a:gd name="connsiteX41" fmla="*/ 367517 w 608257"/>
                <a:gd name="connsiteY41" fmla="*/ 184869 h 416107"/>
                <a:gd name="connsiteX42" fmla="*/ 387028 w 608257"/>
                <a:gd name="connsiteY42" fmla="*/ 163929 h 416107"/>
                <a:gd name="connsiteX43" fmla="*/ 386983 w 608257"/>
                <a:gd name="connsiteY43" fmla="*/ 163978 h 416107"/>
                <a:gd name="connsiteX44" fmla="*/ 387009 w 608257"/>
                <a:gd name="connsiteY44" fmla="*/ 163939 h 416107"/>
                <a:gd name="connsiteX45" fmla="*/ 387033 w 608257"/>
                <a:gd name="connsiteY45" fmla="*/ 163924 h 416107"/>
                <a:gd name="connsiteX46" fmla="*/ 387030 w 608257"/>
                <a:gd name="connsiteY46" fmla="*/ 163928 h 416107"/>
                <a:gd name="connsiteX47" fmla="*/ 387028 w 608257"/>
                <a:gd name="connsiteY47" fmla="*/ 163929 h 416107"/>
                <a:gd name="connsiteX48" fmla="*/ 153245 w 608257"/>
                <a:gd name="connsiteY48" fmla="*/ 162792 h 416107"/>
                <a:gd name="connsiteX49" fmla="*/ 173895 w 608257"/>
                <a:gd name="connsiteY49" fmla="*/ 172768 h 416107"/>
                <a:gd name="connsiteX50" fmla="*/ 178461 w 608257"/>
                <a:gd name="connsiteY50" fmla="*/ 181265 h 416107"/>
                <a:gd name="connsiteX51" fmla="*/ 172796 w 608257"/>
                <a:gd name="connsiteY51" fmla="*/ 189114 h 416107"/>
                <a:gd name="connsiteX52" fmla="*/ 180110 w 608257"/>
                <a:gd name="connsiteY52" fmla="*/ 196525 h 416107"/>
                <a:gd name="connsiteX53" fmla="*/ 185037 w 608257"/>
                <a:gd name="connsiteY53" fmla="*/ 191953 h 416107"/>
                <a:gd name="connsiteX54" fmla="*/ 187830 w 608257"/>
                <a:gd name="connsiteY54" fmla="*/ 189299 h 416107"/>
                <a:gd name="connsiteX55" fmla="*/ 208529 w 608257"/>
                <a:gd name="connsiteY55" fmla="*/ 187400 h 416107"/>
                <a:gd name="connsiteX56" fmla="*/ 221237 w 608257"/>
                <a:gd name="connsiteY56" fmla="*/ 193966 h 416107"/>
                <a:gd name="connsiteX57" fmla="*/ 244833 w 608257"/>
                <a:gd name="connsiteY57" fmla="*/ 305855 h 416107"/>
                <a:gd name="connsiteX58" fmla="*/ 243533 w 608257"/>
                <a:gd name="connsiteY58" fmla="*/ 309724 h 416107"/>
                <a:gd name="connsiteX59" fmla="*/ 224480 w 608257"/>
                <a:gd name="connsiteY59" fmla="*/ 353778 h 416107"/>
                <a:gd name="connsiteX60" fmla="*/ 205955 w 608257"/>
                <a:gd name="connsiteY60" fmla="*/ 372524 h 416107"/>
                <a:gd name="connsiteX61" fmla="*/ 192740 w 608257"/>
                <a:gd name="connsiteY61" fmla="*/ 385896 h 416107"/>
                <a:gd name="connsiteX62" fmla="*/ 151300 w 608257"/>
                <a:gd name="connsiteY62" fmla="*/ 403425 h 416107"/>
                <a:gd name="connsiteX63" fmla="*/ 103191 w 608257"/>
                <a:gd name="connsiteY63" fmla="*/ 403658 h 416107"/>
                <a:gd name="connsiteX64" fmla="*/ 65188 w 608257"/>
                <a:gd name="connsiteY64" fmla="*/ 391820 h 416107"/>
                <a:gd name="connsiteX65" fmla="*/ 32537 w 608257"/>
                <a:gd name="connsiteY65" fmla="*/ 371780 h 416107"/>
                <a:gd name="connsiteX66" fmla="*/ 1856 w 608257"/>
                <a:gd name="connsiteY66" fmla="*/ 275364 h 416107"/>
                <a:gd name="connsiteX67" fmla="*/ 153245 w 608257"/>
                <a:gd name="connsiteY67" fmla="*/ 162792 h 416107"/>
                <a:gd name="connsiteX68" fmla="*/ 454985 w 608257"/>
                <a:gd name="connsiteY68" fmla="*/ 132764 h 416107"/>
                <a:gd name="connsiteX69" fmla="*/ 606412 w 608257"/>
                <a:gd name="connsiteY69" fmla="*/ 245338 h 416107"/>
                <a:gd name="connsiteX70" fmla="*/ 575788 w 608257"/>
                <a:gd name="connsiteY70" fmla="*/ 341756 h 416107"/>
                <a:gd name="connsiteX71" fmla="*/ 505081 w 608257"/>
                <a:gd name="connsiteY71" fmla="*/ 373646 h 416107"/>
                <a:gd name="connsiteX72" fmla="*/ 456973 w 608257"/>
                <a:gd name="connsiteY72" fmla="*/ 373413 h 416107"/>
                <a:gd name="connsiteX73" fmla="*/ 419626 w 608257"/>
                <a:gd name="connsiteY73" fmla="*/ 357615 h 416107"/>
                <a:gd name="connsiteX74" fmla="*/ 410278 w 608257"/>
                <a:gd name="connsiteY74" fmla="*/ 350559 h 416107"/>
                <a:gd name="connsiteX75" fmla="*/ 394515 w 608257"/>
                <a:gd name="connsiteY75" fmla="*/ 334610 h 416107"/>
                <a:gd name="connsiteX76" fmla="*/ 364844 w 608257"/>
                <a:gd name="connsiteY76" fmla="*/ 279982 h 416107"/>
                <a:gd name="connsiteX77" fmla="*/ 364734 w 608257"/>
                <a:gd name="connsiteY77" fmla="*/ 279727 h 416107"/>
                <a:gd name="connsiteX78" fmla="*/ 363433 w 608257"/>
                <a:gd name="connsiteY78" fmla="*/ 275859 h 416107"/>
                <a:gd name="connsiteX79" fmla="*/ 372101 w 608257"/>
                <a:gd name="connsiteY79" fmla="*/ 186155 h 416107"/>
                <a:gd name="connsiteX80" fmla="*/ 387030 w 608257"/>
                <a:gd name="connsiteY80" fmla="*/ 163928 h 416107"/>
                <a:gd name="connsiteX81" fmla="*/ 398304 w 608257"/>
                <a:gd name="connsiteY81" fmla="*/ 158103 h 416107"/>
                <a:gd name="connsiteX82" fmla="*/ 421540 w 608257"/>
                <a:gd name="connsiteY82" fmla="*/ 164150 h 416107"/>
                <a:gd name="connsiteX83" fmla="*/ 436428 w 608257"/>
                <a:gd name="connsiteY83" fmla="*/ 159599 h 416107"/>
                <a:gd name="connsiteX84" fmla="*/ 426296 w 608257"/>
                <a:gd name="connsiteY84" fmla="*/ 157657 h 416107"/>
                <a:gd name="connsiteX85" fmla="*/ 434314 w 608257"/>
                <a:gd name="connsiteY85" fmla="*/ 142732 h 416107"/>
                <a:gd name="connsiteX86" fmla="*/ 454985 w 608257"/>
                <a:gd name="connsiteY86" fmla="*/ 132764 h 416107"/>
                <a:gd name="connsiteX87" fmla="*/ 338192 w 608257"/>
                <a:gd name="connsiteY87" fmla="*/ 0 h 416107"/>
                <a:gd name="connsiteX88" fmla="*/ 421508 w 608257"/>
                <a:gd name="connsiteY88" fmla="*/ 156740 h 416107"/>
                <a:gd name="connsiteX89" fmla="*/ 426296 w 608257"/>
                <a:gd name="connsiteY89" fmla="*/ 157657 h 416107"/>
                <a:gd name="connsiteX90" fmla="*/ 425174 w 608257"/>
                <a:gd name="connsiteY90" fmla="*/ 159745 h 416107"/>
                <a:gd name="connsiteX91" fmla="*/ 399655 w 608257"/>
                <a:gd name="connsiteY91" fmla="*/ 157405 h 416107"/>
                <a:gd name="connsiteX92" fmla="*/ 398304 w 608257"/>
                <a:gd name="connsiteY92" fmla="*/ 158103 h 416107"/>
                <a:gd name="connsiteX93" fmla="*/ 385079 w 608257"/>
                <a:gd name="connsiteY93" fmla="*/ 154662 h 416107"/>
                <a:gd name="connsiteX94" fmla="*/ 318232 w 608257"/>
                <a:gd name="connsiteY94" fmla="*/ 35853 h 416107"/>
                <a:gd name="connsiteX95" fmla="*/ 198236 w 608257"/>
                <a:gd name="connsiteY95" fmla="*/ 179415 h 416107"/>
                <a:gd name="connsiteX96" fmla="*/ 187830 w 608257"/>
                <a:gd name="connsiteY96" fmla="*/ 189299 h 416107"/>
                <a:gd name="connsiteX97" fmla="*/ 183016 w 608257"/>
                <a:gd name="connsiteY97" fmla="*/ 189741 h 416107"/>
                <a:gd name="connsiteX98" fmla="*/ 178461 w 608257"/>
                <a:gd name="connsiteY98" fmla="*/ 181265 h 416107"/>
                <a:gd name="connsiteX99" fmla="*/ 307505 w 608257"/>
                <a:gd name="connsiteY99" fmla="*/ 2470 h 41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8257" h="416107">
                  <a:moveTo>
                    <a:pt x="221251" y="193931"/>
                  </a:moveTo>
                  <a:cubicBezTo>
                    <a:pt x="249499" y="214186"/>
                    <a:pt x="271246" y="268544"/>
                    <a:pt x="256098" y="316107"/>
                  </a:cubicBezTo>
                  <a:cubicBezTo>
                    <a:pt x="255675" y="317407"/>
                    <a:pt x="255253" y="318675"/>
                    <a:pt x="254798" y="319976"/>
                  </a:cubicBezTo>
                  <a:cubicBezTo>
                    <a:pt x="239195" y="385420"/>
                    <a:pt x="181691" y="426286"/>
                    <a:pt x="114436" y="413899"/>
                  </a:cubicBezTo>
                  <a:cubicBezTo>
                    <a:pt x="82353" y="407982"/>
                    <a:pt x="53292" y="392995"/>
                    <a:pt x="32488" y="371765"/>
                  </a:cubicBezTo>
                  <a:cubicBezTo>
                    <a:pt x="51959" y="387598"/>
                    <a:pt x="76534" y="398749"/>
                    <a:pt x="103189" y="403658"/>
                  </a:cubicBezTo>
                  <a:lnTo>
                    <a:pt x="103191" y="403658"/>
                  </a:lnTo>
                  <a:lnTo>
                    <a:pt x="103226" y="403669"/>
                  </a:lnTo>
                  <a:cubicBezTo>
                    <a:pt x="136832" y="409862"/>
                    <a:pt x="168009" y="402751"/>
                    <a:pt x="192734" y="385904"/>
                  </a:cubicBezTo>
                  <a:lnTo>
                    <a:pt x="205955" y="372524"/>
                  </a:lnTo>
                  <a:lnTo>
                    <a:pt x="224495" y="353766"/>
                  </a:lnTo>
                  <a:cubicBezTo>
                    <a:pt x="233131" y="340923"/>
                    <a:pt x="239650" y="326096"/>
                    <a:pt x="243551" y="309735"/>
                  </a:cubicBezTo>
                  <a:cubicBezTo>
                    <a:pt x="244006" y="308467"/>
                    <a:pt x="244428" y="307166"/>
                    <a:pt x="244851" y="305866"/>
                  </a:cubicBezTo>
                  <a:cubicBezTo>
                    <a:pt x="257918" y="264870"/>
                    <a:pt x="243551" y="218835"/>
                    <a:pt x="221251" y="193931"/>
                  </a:cubicBezTo>
                  <a:close/>
                  <a:moveTo>
                    <a:pt x="110377" y="186522"/>
                  </a:moveTo>
                  <a:cubicBezTo>
                    <a:pt x="107126" y="183337"/>
                    <a:pt x="101894" y="183369"/>
                    <a:pt x="98676" y="186620"/>
                  </a:cubicBezTo>
                  <a:cubicBezTo>
                    <a:pt x="70921" y="200728"/>
                    <a:pt x="48495" y="223450"/>
                    <a:pt x="34780" y="251374"/>
                  </a:cubicBezTo>
                  <a:cubicBezTo>
                    <a:pt x="31822" y="254657"/>
                    <a:pt x="31984" y="259696"/>
                    <a:pt x="35137" y="262784"/>
                  </a:cubicBezTo>
                  <a:cubicBezTo>
                    <a:pt x="38257" y="265872"/>
                    <a:pt x="43295" y="265969"/>
                    <a:pt x="46545" y="262946"/>
                  </a:cubicBezTo>
                  <a:cubicBezTo>
                    <a:pt x="53403" y="248985"/>
                    <a:pt x="62438" y="236323"/>
                    <a:pt x="73228" y="225388"/>
                  </a:cubicBezTo>
                  <a:lnTo>
                    <a:pt x="110442" y="198192"/>
                  </a:lnTo>
                  <a:close/>
                  <a:moveTo>
                    <a:pt x="386983" y="163978"/>
                  </a:moveTo>
                  <a:lnTo>
                    <a:pt x="372075" y="186168"/>
                  </a:lnTo>
                  <a:cubicBezTo>
                    <a:pt x="359238" y="211541"/>
                    <a:pt x="353606" y="245119"/>
                    <a:pt x="363408" y="275863"/>
                  </a:cubicBezTo>
                  <a:cubicBezTo>
                    <a:pt x="363830" y="277163"/>
                    <a:pt x="364253" y="278431"/>
                    <a:pt x="364708" y="279731"/>
                  </a:cubicBezTo>
                  <a:lnTo>
                    <a:pt x="364844" y="279982"/>
                  </a:lnTo>
                  <a:lnTo>
                    <a:pt x="383790" y="323758"/>
                  </a:lnTo>
                  <a:lnTo>
                    <a:pt x="394515" y="334610"/>
                  </a:lnTo>
                  <a:lnTo>
                    <a:pt x="398245" y="341478"/>
                  </a:lnTo>
                  <a:lnTo>
                    <a:pt x="410278" y="350559"/>
                  </a:lnTo>
                  <a:lnTo>
                    <a:pt x="415545" y="355888"/>
                  </a:lnTo>
                  <a:lnTo>
                    <a:pt x="419626" y="357615"/>
                  </a:lnTo>
                  <a:lnTo>
                    <a:pt x="425093" y="361741"/>
                  </a:lnTo>
                  <a:cubicBezTo>
                    <a:pt x="434951" y="367127"/>
                    <a:pt x="445646" y="371081"/>
                    <a:pt x="456966" y="373413"/>
                  </a:cubicBezTo>
                  <a:lnTo>
                    <a:pt x="456973" y="373413"/>
                  </a:lnTo>
                  <a:lnTo>
                    <a:pt x="456985" y="373418"/>
                  </a:lnTo>
                  <a:cubicBezTo>
                    <a:pt x="472077" y="376528"/>
                    <a:pt x="488281" y="376756"/>
                    <a:pt x="505095" y="373651"/>
                  </a:cubicBezTo>
                  <a:cubicBezTo>
                    <a:pt x="531750" y="368742"/>
                    <a:pt x="556292" y="357558"/>
                    <a:pt x="575796" y="341758"/>
                  </a:cubicBezTo>
                  <a:cubicBezTo>
                    <a:pt x="554960" y="362988"/>
                    <a:pt x="525899" y="377975"/>
                    <a:pt x="493848" y="383892"/>
                  </a:cubicBezTo>
                  <a:cubicBezTo>
                    <a:pt x="426560" y="396279"/>
                    <a:pt x="369057" y="355412"/>
                    <a:pt x="353454" y="289936"/>
                  </a:cubicBezTo>
                  <a:cubicBezTo>
                    <a:pt x="352999" y="288668"/>
                    <a:pt x="352576" y="287367"/>
                    <a:pt x="352154" y="286067"/>
                  </a:cubicBezTo>
                  <a:cubicBezTo>
                    <a:pt x="340768" y="250419"/>
                    <a:pt x="350172" y="210930"/>
                    <a:pt x="367517" y="184869"/>
                  </a:cubicBezTo>
                  <a:close/>
                  <a:moveTo>
                    <a:pt x="387028" y="163929"/>
                  </a:moveTo>
                  <a:lnTo>
                    <a:pt x="386983" y="163978"/>
                  </a:lnTo>
                  <a:lnTo>
                    <a:pt x="387009" y="163939"/>
                  </a:lnTo>
                  <a:close/>
                  <a:moveTo>
                    <a:pt x="387033" y="163924"/>
                  </a:moveTo>
                  <a:lnTo>
                    <a:pt x="387030" y="163928"/>
                  </a:lnTo>
                  <a:lnTo>
                    <a:pt x="387028" y="163929"/>
                  </a:lnTo>
                  <a:close/>
                  <a:moveTo>
                    <a:pt x="153245" y="162792"/>
                  </a:moveTo>
                  <a:cubicBezTo>
                    <a:pt x="163353" y="164662"/>
                    <a:pt x="169585" y="168132"/>
                    <a:pt x="173895" y="172768"/>
                  </a:cubicBezTo>
                  <a:lnTo>
                    <a:pt x="178461" y="181265"/>
                  </a:lnTo>
                  <a:lnTo>
                    <a:pt x="172796" y="189114"/>
                  </a:lnTo>
                  <a:lnTo>
                    <a:pt x="180110" y="196525"/>
                  </a:lnTo>
                  <a:cubicBezTo>
                    <a:pt x="180110" y="196525"/>
                    <a:pt x="181884" y="194903"/>
                    <a:pt x="185037" y="191953"/>
                  </a:cubicBezTo>
                  <a:lnTo>
                    <a:pt x="187830" y="189299"/>
                  </a:lnTo>
                  <a:lnTo>
                    <a:pt x="208529" y="187400"/>
                  </a:lnTo>
                  <a:cubicBezTo>
                    <a:pt x="213079" y="188928"/>
                    <a:pt x="217369" y="191138"/>
                    <a:pt x="221237" y="193966"/>
                  </a:cubicBezTo>
                  <a:cubicBezTo>
                    <a:pt x="243533" y="218867"/>
                    <a:pt x="257898" y="264897"/>
                    <a:pt x="244833" y="305855"/>
                  </a:cubicBezTo>
                  <a:cubicBezTo>
                    <a:pt x="244410" y="307156"/>
                    <a:pt x="243988" y="308456"/>
                    <a:pt x="243533" y="309724"/>
                  </a:cubicBezTo>
                  <a:cubicBezTo>
                    <a:pt x="239633" y="326099"/>
                    <a:pt x="233114" y="340932"/>
                    <a:pt x="224480" y="353778"/>
                  </a:cubicBezTo>
                  <a:lnTo>
                    <a:pt x="205955" y="372524"/>
                  </a:lnTo>
                  <a:lnTo>
                    <a:pt x="192740" y="385896"/>
                  </a:lnTo>
                  <a:cubicBezTo>
                    <a:pt x="180373" y="394322"/>
                    <a:pt x="166392" y="400315"/>
                    <a:pt x="151300" y="403425"/>
                  </a:cubicBezTo>
                  <a:lnTo>
                    <a:pt x="103191" y="403658"/>
                  </a:lnTo>
                  <a:lnTo>
                    <a:pt x="65188" y="391820"/>
                  </a:lnTo>
                  <a:cubicBezTo>
                    <a:pt x="53281" y="386440"/>
                    <a:pt x="42271" y="379695"/>
                    <a:pt x="32537" y="371780"/>
                  </a:cubicBezTo>
                  <a:cubicBezTo>
                    <a:pt x="7999" y="346782"/>
                    <a:pt x="-5099" y="313104"/>
                    <a:pt x="1856" y="275364"/>
                  </a:cubicBezTo>
                  <a:cubicBezTo>
                    <a:pt x="14727" y="205539"/>
                    <a:pt x="83466" y="149952"/>
                    <a:pt x="153245" y="162792"/>
                  </a:cubicBezTo>
                  <a:close/>
                  <a:moveTo>
                    <a:pt x="454985" y="132764"/>
                  </a:moveTo>
                  <a:cubicBezTo>
                    <a:pt x="524782" y="119891"/>
                    <a:pt x="593571" y="175512"/>
                    <a:pt x="606412" y="245338"/>
                  </a:cubicBezTo>
                  <a:cubicBezTo>
                    <a:pt x="613336" y="283080"/>
                    <a:pt x="600267" y="316758"/>
                    <a:pt x="575788" y="341756"/>
                  </a:cubicBezTo>
                  <a:cubicBezTo>
                    <a:pt x="556283" y="357555"/>
                    <a:pt x="531739" y="368737"/>
                    <a:pt x="505081" y="373646"/>
                  </a:cubicBezTo>
                  <a:lnTo>
                    <a:pt x="456973" y="373413"/>
                  </a:lnTo>
                  <a:lnTo>
                    <a:pt x="419626" y="357615"/>
                  </a:lnTo>
                  <a:lnTo>
                    <a:pt x="410278" y="350559"/>
                  </a:lnTo>
                  <a:lnTo>
                    <a:pt x="394515" y="334610"/>
                  </a:lnTo>
                  <a:lnTo>
                    <a:pt x="364844" y="279982"/>
                  </a:lnTo>
                  <a:lnTo>
                    <a:pt x="364734" y="279727"/>
                  </a:lnTo>
                  <a:cubicBezTo>
                    <a:pt x="364278" y="278427"/>
                    <a:pt x="363856" y="277159"/>
                    <a:pt x="363433" y="275859"/>
                  </a:cubicBezTo>
                  <a:cubicBezTo>
                    <a:pt x="353633" y="245112"/>
                    <a:pt x="359265" y="211530"/>
                    <a:pt x="372101" y="186155"/>
                  </a:cubicBezTo>
                  <a:lnTo>
                    <a:pt x="387030" y="163928"/>
                  </a:lnTo>
                  <a:lnTo>
                    <a:pt x="398304" y="158103"/>
                  </a:lnTo>
                  <a:lnTo>
                    <a:pt x="421540" y="164150"/>
                  </a:lnTo>
                  <a:lnTo>
                    <a:pt x="436428" y="159599"/>
                  </a:lnTo>
                  <a:lnTo>
                    <a:pt x="426296" y="157657"/>
                  </a:lnTo>
                  <a:lnTo>
                    <a:pt x="434314" y="142732"/>
                  </a:lnTo>
                  <a:cubicBezTo>
                    <a:pt x="438625" y="138087"/>
                    <a:pt x="444858" y="134617"/>
                    <a:pt x="454985" y="132764"/>
                  </a:cubicBezTo>
                  <a:close/>
                  <a:moveTo>
                    <a:pt x="338192" y="0"/>
                  </a:moveTo>
                  <a:cubicBezTo>
                    <a:pt x="340483" y="117749"/>
                    <a:pt x="394595" y="148649"/>
                    <a:pt x="421508" y="156740"/>
                  </a:cubicBezTo>
                  <a:lnTo>
                    <a:pt x="426296" y="157657"/>
                  </a:lnTo>
                  <a:lnTo>
                    <a:pt x="425174" y="159745"/>
                  </a:lnTo>
                  <a:cubicBezTo>
                    <a:pt x="416885" y="155714"/>
                    <a:pt x="408302" y="154642"/>
                    <a:pt x="399655" y="157405"/>
                  </a:cubicBezTo>
                  <a:lnTo>
                    <a:pt x="398304" y="158103"/>
                  </a:lnTo>
                  <a:lnTo>
                    <a:pt x="385079" y="154662"/>
                  </a:lnTo>
                  <a:cubicBezTo>
                    <a:pt x="311935" y="123479"/>
                    <a:pt x="318232" y="35853"/>
                    <a:pt x="318232" y="35853"/>
                  </a:cubicBezTo>
                  <a:cubicBezTo>
                    <a:pt x="299801" y="78491"/>
                    <a:pt x="231323" y="147550"/>
                    <a:pt x="198236" y="179415"/>
                  </a:cubicBezTo>
                  <a:lnTo>
                    <a:pt x="187830" y="189299"/>
                  </a:lnTo>
                  <a:lnTo>
                    <a:pt x="183016" y="189741"/>
                  </a:lnTo>
                  <a:lnTo>
                    <a:pt x="178461" y="181265"/>
                  </a:lnTo>
                  <a:lnTo>
                    <a:pt x="307505" y="2470"/>
                  </a:lnTo>
                  <a:close/>
                </a:path>
              </a:pathLst>
            </a:custGeom>
            <a:solidFill>
              <a:schemeClr val="bg1"/>
            </a:solidFill>
            <a:ln>
              <a:noFill/>
            </a:ln>
          </p:spPr>
        </p:sp>
        <p:sp>
          <p:nvSpPr>
            <p:cNvPr id="42" name="文本框 41"/>
            <p:cNvSpPr txBox="1"/>
            <p:nvPr/>
          </p:nvSpPr>
          <p:spPr>
            <a:xfrm>
              <a:off x="2848" y="3368"/>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3" name="文本框 42"/>
            <p:cNvSpPr txBox="1"/>
            <p:nvPr/>
          </p:nvSpPr>
          <p:spPr>
            <a:xfrm>
              <a:off x="2848" y="3828"/>
              <a:ext cx="4726"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9" name="组合 18"/>
          <p:cNvGrpSpPr/>
          <p:nvPr/>
        </p:nvGrpSpPr>
        <p:grpSpPr>
          <a:xfrm>
            <a:off x="7393305" y="2186305"/>
            <a:ext cx="3761105" cy="1306830"/>
            <a:chOff x="1651" y="3368"/>
            <a:chExt cx="5923" cy="2058"/>
          </a:xfrm>
        </p:grpSpPr>
        <p:sp>
          <p:nvSpPr>
            <p:cNvPr id="30" name="椭圆 29"/>
            <p:cNvSpPr/>
            <p:nvPr/>
          </p:nvSpPr>
          <p:spPr>
            <a:xfrm>
              <a:off x="1651" y="3550"/>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iconfont-10935-5210275"/>
            <p:cNvSpPr>
              <a:spLocks noChangeAspect="1"/>
            </p:cNvSpPr>
            <p:nvPr/>
          </p:nvSpPr>
          <p:spPr bwMode="auto">
            <a:xfrm>
              <a:off x="1946" y="3782"/>
              <a:ext cx="407" cy="535"/>
            </a:xfrm>
            <a:custGeom>
              <a:avLst/>
              <a:gdLst>
                <a:gd name="connsiteX0" fmla="*/ 277166 w 396504"/>
                <a:gd name="connsiteY0" fmla="*/ 296708 h 520003"/>
                <a:gd name="connsiteX1" fmla="*/ 173305 w 396504"/>
                <a:gd name="connsiteY1" fmla="*/ 400592 h 520003"/>
                <a:gd name="connsiteX2" fmla="*/ 277166 w 396504"/>
                <a:gd name="connsiteY2" fmla="*/ 504523 h 520003"/>
                <a:gd name="connsiteX3" fmla="*/ 381027 w 396504"/>
                <a:gd name="connsiteY3" fmla="*/ 400592 h 520003"/>
                <a:gd name="connsiteX4" fmla="*/ 277166 w 396504"/>
                <a:gd name="connsiteY4" fmla="*/ 296708 h 520003"/>
                <a:gd name="connsiteX5" fmla="*/ 282184 w 396504"/>
                <a:gd name="connsiteY5" fmla="*/ 282244 h 520003"/>
                <a:gd name="connsiteX6" fmla="*/ 323577 w 396504"/>
                <a:gd name="connsiteY6" fmla="*/ 290622 h 520003"/>
                <a:gd name="connsiteX7" fmla="*/ 396504 w 396504"/>
                <a:gd name="connsiteY7" fmla="*/ 400592 h 520003"/>
                <a:gd name="connsiteX8" fmla="*/ 277166 w 396504"/>
                <a:gd name="connsiteY8" fmla="*/ 520003 h 520003"/>
                <a:gd name="connsiteX9" fmla="*/ 192800 w 396504"/>
                <a:gd name="connsiteY9" fmla="*/ 485000 h 520003"/>
                <a:gd name="connsiteX10" fmla="*/ 177176 w 396504"/>
                <a:gd name="connsiteY10" fmla="*/ 461822 h 520003"/>
                <a:gd name="connsiteX11" fmla="*/ 183752 w 396504"/>
                <a:gd name="connsiteY11" fmla="*/ 457181 h 520003"/>
                <a:gd name="connsiteX12" fmla="*/ 172369 w 396504"/>
                <a:gd name="connsiteY12" fmla="*/ 446657 h 520003"/>
                <a:gd name="connsiteX13" fmla="*/ 168703 w 396504"/>
                <a:gd name="connsiteY13" fmla="*/ 449250 h 520003"/>
                <a:gd name="connsiteX14" fmla="*/ 167213 w 396504"/>
                <a:gd name="connsiteY14" fmla="*/ 447040 h 520003"/>
                <a:gd name="connsiteX15" fmla="*/ 157828 w 396504"/>
                <a:gd name="connsiteY15" fmla="*/ 400592 h 520003"/>
                <a:gd name="connsiteX16" fmla="*/ 167227 w 396504"/>
                <a:gd name="connsiteY16" fmla="*/ 354171 h 520003"/>
                <a:gd name="connsiteX17" fmla="*/ 180318 w 396504"/>
                <a:gd name="connsiteY17" fmla="*/ 334773 h 520003"/>
                <a:gd name="connsiteX18" fmla="*/ 182228 w 396504"/>
                <a:gd name="connsiteY18" fmla="*/ 336564 h 520003"/>
                <a:gd name="connsiteX19" fmla="*/ 195278 w 396504"/>
                <a:gd name="connsiteY19" fmla="*/ 328231 h 520003"/>
                <a:gd name="connsiteX20" fmla="*/ 188818 w 396504"/>
                <a:gd name="connsiteY20" fmla="*/ 322177 h 520003"/>
                <a:gd name="connsiteX21" fmla="*/ 192836 w 396504"/>
                <a:gd name="connsiteY21" fmla="*/ 316225 h 520003"/>
                <a:gd name="connsiteX22" fmla="*/ 230776 w 396504"/>
                <a:gd name="connsiteY22" fmla="*/ 290622 h 520003"/>
                <a:gd name="connsiteX23" fmla="*/ 265344 w 396504"/>
                <a:gd name="connsiteY23" fmla="*/ 283622 h 520003"/>
                <a:gd name="connsiteX24" fmla="*/ 266747 w 396504"/>
                <a:gd name="connsiteY24" fmla="*/ 286329 h 520003"/>
                <a:gd name="connsiteX25" fmla="*/ 270374 w 396504"/>
                <a:gd name="connsiteY25" fmla="*/ 292846 h 520003"/>
                <a:gd name="connsiteX26" fmla="*/ 277087 w 396504"/>
                <a:gd name="connsiteY26" fmla="*/ 296703 h 520003"/>
                <a:gd name="connsiteX27" fmla="*/ 280944 w 396504"/>
                <a:gd name="connsiteY27" fmla="*/ 295655 h 520003"/>
                <a:gd name="connsiteX28" fmla="*/ 283753 w 396504"/>
                <a:gd name="connsiteY28" fmla="*/ 285084 h 520003"/>
                <a:gd name="connsiteX29" fmla="*/ 105927 w 396504"/>
                <a:gd name="connsiteY29" fmla="*/ 279279 h 520003"/>
                <a:gd name="connsiteX30" fmla="*/ 136916 w 396504"/>
                <a:gd name="connsiteY30" fmla="*/ 287178 h 520003"/>
                <a:gd name="connsiteX31" fmla="*/ 138022 w 396504"/>
                <a:gd name="connsiteY31" fmla="*/ 295285 h 520003"/>
                <a:gd name="connsiteX32" fmla="*/ 145644 w 396504"/>
                <a:gd name="connsiteY32" fmla="*/ 301762 h 520003"/>
                <a:gd name="connsiteX33" fmla="*/ 146882 w 396504"/>
                <a:gd name="connsiteY33" fmla="*/ 301667 h 520003"/>
                <a:gd name="connsiteX34" fmla="*/ 153217 w 396504"/>
                <a:gd name="connsiteY34" fmla="*/ 292809 h 520003"/>
                <a:gd name="connsiteX35" fmla="*/ 153018 w 396504"/>
                <a:gd name="connsiteY35" fmla="*/ 291282 h 520003"/>
                <a:gd name="connsiteX36" fmla="*/ 156907 w 396504"/>
                <a:gd name="connsiteY36" fmla="*/ 292273 h 520003"/>
                <a:gd name="connsiteX37" fmla="*/ 188818 w 396504"/>
                <a:gd name="connsiteY37" fmla="*/ 322177 h 520003"/>
                <a:gd name="connsiteX38" fmla="*/ 180318 w 396504"/>
                <a:gd name="connsiteY38" fmla="*/ 334773 h 520003"/>
                <a:gd name="connsiteX39" fmla="*/ 149459 w 396504"/>
                <a:gd name="connsiteY39" fmla="*/ 305838 h 520003"/>
                <a:gd name="connsiteX40" fmla="*/ 105974 w 396504"/>
                <a:gd name="connsiteY40" fmla="*/ 294755 h 520003"/>
                <a:gd name="connsiteX41" fmla="*/ 15527 w 396504"/>
                <a:gd name="connsiteY41" fmla="*/ 385134 h 520003"/>
                <a:gd name="connsiteX42" fmla="*/ 105974 w 396504"/>
                <a:gd name="connsiteY42" fmla="*/ 475561 h 520003"/>
                <a:gd name="connsiteX43" fmla="*/ 142190 w 396504"/>
                <a:gd name="connsiteY43" fmla="*/ 468002 h 520003"/>
                <a:gd name="connsiteX44" fmla="*/ 168703 w 396504"/>
                <a:gd name="connsiteY44" fmla="*/ 449250 h 520003"/>
                <a:gd name="connsiteX45" fmla="*/ 177176 w 396504"/>
                <a:gd name="connsiteY45" fmla="*/ 461822 h 520003"/>
                <a:gd name="connsiteX46" fmla="*/ 148358 w 396504"/>
                <a:gd name="connsiteY46" fmla="*/ 482162 h 520003"/>
                <a:gd name="connsiteX47" fmla="*/ 105927 w 396504"/>
                <a:gd name="connsiteY47" fmla="*/ 491037 h 520003"/>
                <a:gd name="connsiteX48" fmla="*/ 0 w 396504"/>
                <a:gd name="connsiteY48" fmla="*/ 385134 h 520003"/>
                <a:gd name="connsiteX49" fmla="*/ 105927 w 396504"/>
                <a:gd name="connsiteY49" fmla="*/ 279279 h 520003"/>
                <a:gd name="connsiteX50" fmla="*/ 254793 w 396504"/>
                <a:gd name="connsiteY50" fmla="*/ 48399 h 520003"/>
                <a:gd name="connsiteX51" fmla="*/ 255641 w 396504"/>
                <a:gd name="connsiteY51" fmla="*/ 48441 h 520003"/>
                <a:gd name="connsiteX52" fmla="*/ 254875 w 396504"/>
                <a:gd name="connsiteY52" fmla="*/ 49031 h 520003"/>
                <a:gd name="connsiteX53" fmla="*/ 240279 w 396504"/>
                <a:gd name="connsiteY53" fmla="*/ 45955 h 520003"/>
                <a:gd name="connsiteX54" fmla="*/ 241929 w 396504"/>
                <a:gd name="connsiteY54" fmla="*/ 63715 h 520003"/>
                <a:gd name="connsiteX55" fmla="*/ 232759 w 396504"/>
                <a:gd name="connsiteY55" fmla="*/ 81139 h 520003"/>
                <a:gd name="connsiteX56" fmla="*/ 280423 w 396504"/>
                <a:gd name="connsiteY56" fmla="*/ 279057 h 520003"/>
                <a:gd name="connsiteX57" fmla="*/ 282184 w 396504"/>
                <a:gd name="connsiteY57" fmla="*/ 282244 h 520003"/>
                <a:gd name="connsiteX58" fmla="*/ 277166 w 396504"/>
                <a:gd name="connsiteY58" fmla="*/ 281228 h 520003"/>
                <a:gd name="connsiteX59" fmla="*/ 265344 w 396504"/>
                <a:gd name="connsiteY59" fmla="*/ 283622 h 520003"/>
                <a:gd name="connsiteX60" fmla="*/ 258357 w 396504"/>
                <a:gd name="connsiteY60" fmla="*/ 270138 h 520003"/>
                <a:gd name="connsiteX61" fmla="*/ 234949 w 396504"/>
                <a:gd name="connsiteY61" fmla="*/ 216468 h 520003"/>
                <a:gd name="connsiteX62" fmla="*/ 217903 w 396504"/>
                <a:gd name="connsiteY62" fmla="*/ 76710 h 520003"/>
                <a:gd name="connsiteX63" fmla="*/ 230702 w 396504"/>
                <a:gd name="connsiteY63" fmla="*/ 52557 h 520003"/>
                <a:gd name="connsiteX64" fmla="*/ 239432 w 396504"/>
                <a:gd name="connsiteY64" fmla="*/ 47642 h 520003"/>
                <a:gd name="connsiteX65" fmla="*/ 236559 w 396504"/>
                <a:gd name="connsiteY65" fmla="*/ 44055 h 520003"/>
                <a:gd name="connsiteX66" fmla="*/ 234270 w 396504"/>
                <a:gd name="connsiteY66" fmla="*/ 45824 h 520003"/>
                <a:gd name="connsiteX67" fmla="*/ 230702 w 396504"/>
                <a:gd name="connsiteY67" fmla="*/ 52557 h 520003"/>
                <a:gd name="connsiteX68" fmla="*/ 203529 w 396504"/>
                <a:gd name="connsiteY68" fmla="*/ 67858 h 520003"/>
                <a:gd name="connsiteX69" fmla="*/ 176414 w 396504"/>
                <a:gd name="connsiteY69" fmla="*/ 101361 h 520003"/>
                <a:gd name="connsiteX70" fmla="*/ 151788 w 396504"/>
                <a:gd name="connsiteY70" fmla="*/ 183560 h 520003"/>
                <a:gd name="connsiteX71" fmla="*/ 151996 w 396504"/>
                <a:gd name="connsiteY71" fmla="*/ 283434 h 520003"/>
                <a:gd name="connsiteX72" fmla="*/ 153018 w 396504"/>
                <a:gd name="connsiteY72" fmla="*/ 291282 h 520003"/>
                <a:gd name="connsiteX73" fmla="*/ 136916 w 396504"/>
                <a:gd name="connsiteY73" fmla="*/ 287178 h 520003"/>
                <a:gd name="connsiteX74" fmla="*/ 136604 w 396504"/>
                <a:gd name="connsiteY74" fmla="*/ 284896 h 520003"/>
                <a:gd name="connsiteX75" fmla="*/ 136450 w 396504"/>
                <a:gd name="connsiteY75" fmla="*/ 181988 h 520003"/>
                <a:gd name="connsiteX76" fmla="*/ 162886 w 396504"/>
                <a:gd name="connsiteY76" fmla="*/ 93884 h 520003"/>
                <a:gd name="connsiteX77" fmla="*/ 193603 w 396504"/>
                <a:gd name="connsiteY77" fmla="*/ 55916 h 520003"/>
                <a:gd name="connsiteX78" fmla="*/ 211562 w 396504"/>
                <a:gd name="connsiteY78" fmla="*/ 45880 h 520003"/>
                <a:gd name="connsiteX79" fmla="*/ 241412 w 396504"/>
                <a:gd name="connsiteY79" fmla="*/ 43701 h 520003"/>
                <a:gd name="connsiteX80" fmla="*/ 240279 w 396504"/>
                <a:gd name="connsiteY80" fmla="*/ 45955 h 520003"/>
                <a:gd name="connsiteX81" fmla="*/ 240079 w 396504"/>
                <a:gd name="connsiteY81" fmla="*/ 43798 h 520003"/>
                <a:gd name="connsiteX82" fmla="*/ 239866 w 396504"/>
                <a:gd name="connsiteY82" fmla="*/ 41499 h 520003"/>
                <a:gd name="connsiteX83" fmla="*/ 240079 w 396504"/>
                <a:gd name="connsiteY83" fmla="*/ 43798 h 520003"/>
                <a:gd name="connsiteX84" fmla="*/ 236559 w 396504"/>
                <a:gd name="connsiteY84" fmla="*/ 44055 h 520003"/>
                <a:gd name="connsiteX85" fmla="*/ 240193 w 396504"/>
                <a:gd name="connsiteY85" fmla="*/ 35817 h 520003"/>
                <a:gd name="connsiteX86" fmla="*/ 244338 w 396504"/>
                <a:gd name="connsiteY86" fmla="*/ 37879 h 520003"/>
                <a:gd name="connsiteX87" fmla="*/ 244203 w 396504"/>
                <a:gd name="connsiteY87" fmla="*/ 38147 h 520003"/>
                <a:gd name="connsiteX88" fmla="*/ 239866 w 396504"/>
                <a:gd name="connsiteY88" fmla="*/ 41499 h 520003"/>
                <a:gd name="connsiteX89" fmla="*/ 239799 w 396504"/>
                <a:gd name="connsiteY89" fmla="*/ 40781 h 520003"/>
                <a:gd name="connsiteX90" fmla="*/ 277200 w 396504"/>
                <a:gd name="connsiteY90" fmla="*/ 33094 h 520003"/>
                <a:gd name="connsiteX91" fmla="*/ 305535 w 396504"/>
                <a:gd name="connsiteY91" fmla="*/ 38710 h 520003"/>
                <a:gd name="connsiteX92" fmla="*/ 335290 w 396504"/>
                <a:gd name="connsiteY92" fmla="*/ 53684 h 520003"/>
                <a:gd name="connsiteX93" fmla="*/ 376656 w 396504"/>
                <a:gd name="connsiteY93" fmla="*/ 129532 h 520003"/>
                <a:gd name="connsiteX94" fmla="*/ 377656 w 396504"/>
                <a:gd name="connsiteY94" fmla="*/ 136769 h 520003"/>
                <a:gd name="connsiteX95" fmla="*/ 370516 w 396504"/>
                <a:gd name="connsiteY95" fmla="*/ 138197 h 520003"/>
                <a:gd name="connsiteX96" fmla="*/ 338907 w 396504"/>
                <a:gd name="connsiteY96" fmla="*/ 140959 h 520003"/>
                <a:gd name="connsiteX97" fmla="*/ 264695 w 396504"/>
                <a:gd name="connsiteY97" fmla="*/ 117676 h 520003"/>
                <a:gd name="connsiteX98" fmla="*/ 243946 w 396504"/>
                <a:gd name="connsiteY98" fmla="*/ 85442 h 520003"/>
                <a:gd name="connsiteX99" fmla="*/ 241929 w 396504"/>
                <a:gd name="connsiteY99" fmla="*/ 63715 h 520003"/>
                <a:gd name="connsiteX100" fmla="*/ 246091 w 396504"/>
                <a:gd name="connsiteY100" fmla="*/ 55806 h 520003"/>
                <a:gd name="connsiteX101" fmla="*/ 254875 w 396504"/>
                <a:gd name="connsiteY101" fmla="*/ 49031 h 520003"/>
                <a:gd name="connsiteX102" fmla="*/ 259143 w 396504"/>
                <a:gd name="connsiteY102" fmla="*/ 82014 h 520003"/>
                <a:gd name="connsiteX103" fmla="*/ 275025 w 396504"/>
                <a:gd name="connsiteY103" fmla="*/ 106059 h 520003"/>
                <a:gd name="connsiteX104" fmla="*/ 360043 w 396504"/>
                <a:gd name="connsiteY104" fmla="*/ 124104 h 520003"/>
                <a:gd name="connsiteX105" fmla="*/ 326245 w 396504"/>
                <a:gd name="connsiteY105" fmla="*/ 66207 h 520003"/>
                <a:gd name="connsiteX106" fmla="*/ 285931 w 396504"/>
                <a:gd name="connsiteY106" fmla="*/ 49911 h 520003"/>
                <a:gd name="connsiteX107" fmla="*/ 255641 w 396504"/>
                <a:gd name="connsiteY107" fmla="*/ 48441 h 520003"/>
                <a:gd name="connsiteX108" fmla="*/ 268564 w 396504"/>
                <a:gd name="connsiteY108" fmla="*/ 38473 h 520003"/>
                <a:gd name="connsiteX109" fmla="*/ 269625 w 396504"/>
                <a:gd name="connsiteY109" fmla="*/ 35362 h 520003"/>
                <a:gd name="connsiteX110" fmla="*/ 255630 w 396504"/>
                <a:gd name="connsiteY110" fmla="*/ 32794 h 520003"/>
                <a:gd name="connsiteX111" fmla="*/ 270431 w 396504"/>
                <a:gd name="connsiteY111" fmla="*/ 32999 h 520003"/>
                <a:gd name="connsiteX112" fmla="*/ 269625 w 396504"/>
                <a:gd name="connsiteY112" fmla="*/ 35362 h 520003"/>
                <a:gd name="connsiteX113" fmla="*/ 241907 w 396504"/>
                <a:gd name="connsiteY113" fmla="*/ 43665 h 520003"/>
                <a:gd name="connsiteX114" fmla="*/ 241412 w 396504"/>
                <a:gd name="connsiteY114" fmla="*/ 43701 h 520003"/>
                <a:gd name="connsiteX115" fmla="*/ 244203 w 396504"/>
                <a:gd name="connsiteY115" fmla="*/ 38147 h 520003"/>
                <a:gd name="connsiteX116" fmla="*/ 250420 w 396504"/>
                <a:gd name="connsiteY116" fmla="*/ 33342 h 520003"/>
                <a:gd name="connsiteX117" fmla="*/ 331783 w 396504"/>
                <a:gd name="connsiteY117" fmla="*/ 761 h 520003"/>
                <a:gd name="connsiteX118" fmla="*/ 342070 w 396504"/>
                <a:gd name="connsiteY118" fmla="*/ 4428 h 520003"/>
                <a:gd name="connsiteX119" fmla="*/ 338403 w 396504"/>
                <a:gd name="connsiteY119" fmla="*/ 14761 h 520003"/>
                <a:gd name="connsiteX120" fmla="*/ 277200 w 396504"/>
                <a:gd name="connsiteY120" fmla="*/ 33094 h 520003"/>
                <a:gd name="connsiteX121" fmla="*/ 277191 w 396504"/>
                <a:gd name="connsiteY121" fmla="*/ 33092 h 520003"/>
                <a:gd name="connsiteX122" fmla="*/ 270431 w 396504"/>
                <a:gd name="connsiteY122" fmla="*/ 32999 h 520003"/>
                <a:gd name="connsiteX123" fmla="*/ 272088 w 396504"/>
                <a:gd name="connsiteY123" fmla="*/ 28140 h 520003"/>
                <a:gd name="connsiteX124" fmla="*/ 261708 w 396504"/>
                <a:gd name="connsiteY124" fmla="*/ 24617 h 520003"/>
                <a:gd name="connsiteX125" fmla="*/ 250420 w 396504"/>
                <a:gd name="connsiteY125" fmla="*/ 33342 h 520003"/>
                <a:gd name="connsiteX126" fmla="*/ 246225 w 396504"/>
                <a:gd name="connsiteY126" fmla="*/ 33782 h 520003"/>
                <a:gd name="connsiteX127" fmla="*/ 240275 w 396504"/>
                <a:gd name="connsiteY127" fmla="*/ 34782 h 520003"/>
                <a:gd name="connsiteX128" fmla="*/ 240193 w 396504"/>
                <a:gd name="connsiteY128" fmla="*/ 35817 h 520003"/>
                <a:gd name="connsiteX129" fmla="*/ 234573 w 396504"/>
                <a:gd name="connsiteY129" fmla="*/ 33021 h 520003"/>
                <a:gd name="connsiteX130" fmla="*/ 211562 w 396504"/>
                <a:gd name="connsiteY130" fmla="*/ 45880 h 520003"/>
                <a:gd name="connsiteX131" fmla="*/ 181895 w 396504"/>
                <a:gd name="connsiteY131" fmla="*/ 48046 h 520003"/>
                <a:gd name="connsiteX132" fmla="*/ 156461 w 396504"/>
                <a:gd name="connsiteY132" fmla="*/ 47379 h 520003"/>
                <a:gd name="connsiteX133" fmla="*/ 71634 w 396504"/>
                <a:gd name="connsiteY133" fmla="*/ 33713 h 520003"/>
                <a:gd name="connsiteX134" fmla="*/ 66490 w 396504"/>
                <a:gd name="connsiteY134" fmla="*/ 24046 h 520003"/>
                <a:gd name="connsiteX135" fmla="*/ 76206 w 396504"/>
                <a:gd name="connsiteY135" fmla="*/ 18904 h 520003"/>
                <a:gd name="connsiteX136" fmla="*/ 157842 w 396504"/>
                <a:gd name="connsiteY136" fmla="*/ 31903 h 520003"/>
                <a:gd name="connsiteX137" fmla="*/ 239859 w 396504"/>
                <a:gd name="connsiteY137" fmla="*/ 28332 h 520003"/>
                <a:gd name="connsiteX138" fmla="*/ 331783 w 396504"/>
                <a:gd name="connsiteY138" fmla="*/ 761 h 52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396504" h="520003">
                  <a:moveTo>
                    <a:pt x="277166" y="296708"/>
                  </a:moveTo>
                  <a:cubicBezTo>
                    <a:pt x="219878" y="296708"/>
                    <a:pt x="173305" y="343339"/>
                    <a:pt x="173305" y="400592"/>
                  </a:cubicBezTo>
                  <a:cubicBezTo>
                    <a:pt x="173305" y="457892"/>
                    <a:pt x="219878" y="504523"/>
                    <a:pt x="277166" y="504523"/>
                  </a:cubicBezTo>
                  <a:cubicBezTo>
                    <a:pt x="334406" y="504523"/>
                    <a:pt x="381027" y="457892"/>
                    <a:pt x="381027" y="400592"/>
                  </a:cubicBezTo>
                  <a:cubicBezTo>
                    <a:pt x="381027" y="343339"/>
                    <a:pt x="334502" y="296708"/>
                    <a:pt x="277166" y="296708"/>
                  </a:cubicBezTo>
                  <a:close/>
                  <a:moveTo>
                    <a:pt x="282184" y="282244"/>
                  </a:moveTo>
                  <a:lnTo>
                    <a:pt x="323577" y="290622"/>
                  </a:lnTo>
                  <a:cubicBezTo>
                    <a:pt x="366396" y="308765"/>
                    <a:pt x="396504" y="351222"/>
                    <a:pt x="396504" y="400592"/>
                  </a:cubicBezTo>
                  <a:cubicBezTo>
                    <a:pt x="396504" y="466466"/>
                    <a:pt x="342978" y="520003"/>
                    <a:pt x="277166" y="520003"/>
                  </a:cubicBezTo>
                  <a:cubicBezTo>
                    <a:pt x="244236" y="520003"/>
                    <a:pt x="214402" y="506619"/>
                    <a:pt x="192800" y="485000"/>
                  </a:cubicBezTo>
                  <a:lnTo>
                    <a:pt x="177176" y="461822"/>
                  </a:lnTo>
                  <a:lnTo>
                    <a:pt x="183752" y="457181"/>
                  </a:lnTo>
                  <a:lnTo>
                    <a:pt x="172369" y="446657"/>
                  </a:lnTo>
                  <a:lnTo>
                    <a:pt x="168703" y="449250"/>
                  </a:lnTo>
                  <a:lnTo>
                    <a:pt x="167213" y="447040"/>
                  </a:lnTo>
                  <a:cubicBezTo>
                    <a:pt x="161170" y="432758"/>
                    <a:pt x="157828" y="417060"/>
                    <a:pt x="157828" y="400592"/>
                  </a:cubicBezTo>
                  <a:cubicBezTo>
                    <a:pt x="157828" y="384135"/>
                    <a:pt x="161176" y="368447"/>
                    <a:pt x="167227" y="354171"/>
                  </a:cubicBezTo>
                  <a:lnTo>
                    <a:pt x="180318" y="334773"/>
                  </a:lnTo>
                  <a:lnTo>
                    <a:pt x="182228" y="336564"/>
                  </a:lnTo>
                  <a:lnTo>
                    <a:pt x="195278" y="328231"/>
                  </a:lnTo>
                  <a:lnTo>
                    <a:pt x="188818" y="322177"/>
                  </a:lnTo>
                  <a:lnTo>
                    <a:pt x="192836" y="316225"/>
                  </a:lnTo>
                  <a:cubicBezTo>
                    <a:pt x="203643" y="305419"/>
                    <a:pt x="216505" y="296669"/>
                    <a:pt x="230776" y="290622"/>
                  </a:cubicBezTo>
                  <a:lnTo>
                    <a:pt x="265344" y="283622"/>
                  </a:lnTo>
                  <a:lnTo>
                    <a:pt x="266747" y="286329"/>
                  </a:lnTo>
                  <a:cubicBezTo>
                    <a:pt x="268856" y="290221"/>
                    <a:pt x="270172" y="292501"/>
                    <a:pt x="270374" y="292846"/>
                  </a:cubicBezTo>
                  <a:cubicBezTo>
                    <a:pt x="271850" y="295322"/>
                    <a:pt x="274421" y="296703"/>
                    <a:pt x="277087" y="296703"/>
                  </a:cubicBezTo>
                  <a:cubicBezTo>
                    <a:pt x="278468" y="296703"/>
                    <a:pt x="279754" y="296322"/>
                    <a:pt x="280944" y="295655"/>
                  </a:cubicBezTo>
                  <a:cubicBezTo>
                    <a:pt x="284658" y="293560"/>
                    <a:pt x="285896" y="288799"/>
                    <a:pt x="283753" y="285084"/>
                  </a:cubicBezTo>
                  <a:close/>
                  <a:moveTo>
                    <a:pt x="105927" y="279279"/>
                  </a:moveTo>
                  <a:lnTo>
                    <a:pt x="136916" y="287178"/>
                  </a:lnTo>
                  <a:lnTo>
                    <a:pt x="138022" y="295285"/>
                  </a:lnTo>
                  <a:cubicBezTo>
                    <a:pt x="138594" y="299095"/>
                    <a:pt x="141881" y="301762"/>
                    <a:pt x="145644" y="301762"/>
                  </a:cubicBezTo>
                  <a:cubicBezTo>
                    <a:pt x="146025" y="301762"/>
                    <a:pt x="146453" y="301714"/>
                    <a:pt x="146882" y="301667"/>
                  </a:cubicBezTo>
                  <a:cubicBezTo>
                    <a:pt x="151026" y="301000"/>
                    <a:pt x="153932" y="297000"/>
                    <a:pt x="153217" y="292809"/>
                  </a:cubicBezTo>
                  <a:lnTo>
                    <a:pt x="153018" y="291282"/>
                  </a:lnTo>
                  <a:lnTo>
                    <a:pt x="156907" y="292273"/>
                  </a:lnTo>
                  <a:lnTo>
                    <a:pt x="188818" y="322177"/>
                  </a:lnTo>
                  <a:lnTo>
                    <a:pt x="180318" y="334773"/>
                  </a:lnTo>
                  <a:lnTo>
                    <a:pt x="149459" y="305838"/>
                  </a:lnTo>
                  <a:cubicBezTo>
                    <a:pt x="136362" y="298660"/>
                    <a:pt x="121478" y="294755"/>
                    <a:pt x="105974" y="294755"/>
                  </a:cubicBezTo>
                  <a:cubicBezTo>
                    <a:pt x="56107" y="294755"/>
                    <a:pt x="15527" y="335278"/>
                    <a:pt x="15527" y="385134"/>
                  </a:cubicBezTo>
                  <a:cubicBezTo>
                    <a:pt x="15527" y="435038"/>
                    <a:pt x="56107" y="475561"/>
                    <a:pt x="105974" y="475561"/>
                  </a:cubicBezTo>
                  <a:cubicBezTo>
                    <a:pt x="118548" y="475561"/>
                    <a:pt x="130872" y="472930"/>
                    <a:pt x="142190" y="468002"/>
                  </a:cubicBezTo>
                  <a:lnTo>
                    <a:pt x="168703" y="449250"/>
                  </a:lnTo>
                  <a:lnTo>
                    <a:pt x="177176" y="461822"/>
                  </a:lnTo>
                  <a:lnTo>
                    <a:pt x="148358" y="482162"/>
                  </a:lnTo>
                  <a:cubicBezTo>
                    <a:pt x="135100" y="487942"/>
                    <a:pt x="120668" y="491037"/>
                    <a:pt x="105927" y="491037"/>
                  </a:cubicBezTo>
                  <a:cubicBezTo>
                    <a:pt x="47534" y="491037"/>
                    <a:pt x="0" y="443562"/>
                    <a:pt x="0" y="385134"/>
                  </a:cubicBezTo>
                  <a:cubicBezTo>
                    <a:pt x="0" y="326755"/>
                    <a:pt x="47534" y="279279"/>
                    <a:pt x="105927" y="279279"/>
                  </a:cubicBezTo>
                  <a:close/>
                  <a:moveTo>
                    <a:pt x="254793" y="48399"/>
                  </a:moveTo>
                  <a:lnTo>
                    <a:pt x="255641" y="48441"/>
                  </a:lnTo>
                  <a:lnTo>
                    <a:pt x="254875" y="49031"/>
                  </a:lnTo>
                  <a:close/>
                  <a:moveTo>
                    <a:pt x="240279" y="45955"/>
                  </a:moveTo>
                  <a:lnTo>
                    <a:pt x="241929" y="63715"/>
                  </a:lnTo>
                  <a:lnTo>
                    <a:pt x="232759" y="81139"/>
                  </a:lnTo>
                  <a:cubicBezTo>
                    <a:pt x="212844" y="147095"/>
                    <a:pt x="266276" y="252826"/>
                    <a:pt x="280423" y="279057"/>
                  </a:cubicBezTo>
                  <a:lnTo>
                    <a:pt x="282184" y="282244"/>
                  </a:lnTo>
                  <a:lnTo>
                    <a:pt x="277166" y="281228"/>
                  </a:lnTo>
                  <a:lnTo>
                    <a:pt x="265344" y="283622"/>
                  </a:lnTo>
                  <a:lnTo>
                    <a:pt x="258357" y="270138"/>
                  </a:lnTo>
                  <a:cubicBezTo>
                    <a:pt x="251602" y="256550"/>
                    <a:pt x="242948" y="237800"/>
                    <a:pt x="234949" y="216468"/>
                  </a:cubicBezTo>
                  <a:cubicBezTo>
                    <a:pt x="213237" y="158327"/>
                    <a:pt x="207428" y="111281"/>
                    <a:pt x="217903" y="76710"/>
                  </a:cubicBezTo>
                  <a:lnTo>
                    <a:pt x="230702" y="52557"/>
                  </a:lnTo>
                  <a:lnTo>
                    <a:pt x="239432" y="47642"/>
                  </a:lnTo>
                  <a:close/>
                  <a:moveTo>
                    <a:pt x="236559" y="44055"/>
                  </a:moveTo>
                  <a:lnTo>
                    <a:pt x="234270" y="45824"/>
                  </a:lnTo>
                  <a:lnTo>
                    <a:pt x="230702" y="52557"/>
                  </a:lnTo>
                  <a:lnTo>
                    <a:pt x="203529" y="67858"/>
                  </a:lnTo>
                  <a:cubicBezTo>
                    <a:pt x="193002" y="76835"/>
                    <a:pt x="183940" y="88027"/>
                    <a:pt x="176414" y="101361"/>
                  </a:cubicBezTo>
                  <a:cubicBezTo>
                    <a:pt x="164077" y="123173"/>
                    <a:pt x="155789" y="150890"/>
                    <a:pt x="151788" y="183560"/>
                  </a:cubicBezTo>
                  <a:cubicBezTo>
                    <a:pt x="146573" y="225885"/>
                    <a:pt x="149957" y="265854"/>
                    <a:pt x="151996" y="283434"/>
                  </a:cubicBezTo>
                  <a:lnTo>
                    <a:pt x="153018" y="291282"/>
                  </a:lnTo>
                  <a:lnTo>
                    <a:pt x="136916" y="287178"/>
                  </a:lnTo>
                  <a:lnTo>
                    <a:pt x="136604" y="284896"/>
                  </a:lnTo>
                  <a:cubicBezTo>
                    <a:pt x="134423" y="266452"/>
                    <a:pt x="131056" y="225921"/>
                    <a:pt x="136450" y="181988"/>
                  </a:cubicBezTo>
                  <a:cubicBezTo>
                    <a:pt x="140690" y="147223"/>
                    <a:pt x="149597" y="117601"/>
                    <a:pt x="162886" y="93884"/>
                  </a:cubicBezTo>
                  <a:cubicBezTo>
                    <a:pt x="171365" y="78764"/>
                    <a:pt x="181630" y="66084"/>
                    <a:pt x="193603" y="55916"/>
                  </a:cubicBezTo>
                  <a:lnTo>
                    <a:pt x="211562" y="45880"/>
                  </a:lnTo>
                  <a:close/>
                  <a:moveTo>
                    <a:pt x="241412" y="43701"/>
                  </a:moveTo>
                  <a:lnTo>
                    <a:pt x="240279" y="45955"/>
                  </a:lnTo>
                  <a:lnTo>
                    <a:pt x="240079" y="43798"/>
                  </a:lnTo>
                  <a:close/>
                  <a:moveTo>
                    <a:pt x="239866" y="41499"/>
                  </a:moveTo>
                  <a:lnTo>
                    <a:pt x="240079" y="43798"/>
                  </a:lnTo>
                  <a:lnTo>
                    <a:pt x="236559" y="44055"/>
                  </a:lnTo>
                  <a:close/>
                  <a:moveTo>
                    <a:pt x="240193" y="35817"/>
                  </a:moveTo>
                  <a:lnTo>
                    <a:pt x="244338" y="37879"/>
                  </a:lnTo>
                  <a:lnTo>
                    <a:pt x="244203" y="38147"/>
                  </a:lnTo>
                  <a:lnTo>
                    <a:pt x="239866" y="41499"/>
                  </a:lnTo>
                  <a:lnTo>
                    <a:pt x="239799" y="40781"/>
                  </a:lnTo>
                  <a:close/>
                  <a:moveTo>
                    <a:pt x="277200" y="33094"/>
                  </a:moveTo>
                  <a:lnTo>
                    <a:pt x="305535" y="38710"/>
                  </a:lnTo>
                  <a:cubicBezTo>
                    <a:pt x="315517" y="41918"/>
                    <a:pt x="325734" y="46685"/>
                    <a:pt x="335290" y="53684"/>
                  </a:cubicBezTo>
                  <a:cubicBezTo>
                    <a:pt x="357948" y="70301"/>
                    <a:pt x="371896" y="95822"/>
                    <a:pt x="376656" y="129532"/>
                  </a:cubicBezTo>
                  <a:lnTo>
                    <a:pt x="377656" y="136769"/>
                  </a:lnTo>
                  <a:lnTo>
                    <a:pt x="370516" y="138197"/>
                  </a:lnTo>
                  <a:cubicBezTo>
                    <a:pt x="369326" y="138436"/>
                    <a:pt x="356282" y="140959"/>
                    <a:pt x="338907" y="140959"/>
                  </a:cubicBezTo>
                  <a:cubicBezTo>
                    <a:pt x="316249" y="140959"/>
                    <a:pt x="286068" y="136721"/>
                    <a:pt x="264695" y="117676"/>
                  </a:cubicBezTo>
                  <a:cubicBezTo>
                    <a:pt x="255032" y="109058"/>
                    <a:pt x="248105" y="98286"/>
                    <a:pt x="243946" y="85442"/>
                  </a:cubicBezTo>
                  <a:lnTo>
                    <a:pt x="241929" y="63715"/>
                  </a:lnTo>
                  <a:lnTo>
                    <a:pt x="246091" y="55806"/>
                  </a:lnTo>
                  <a:lnTo>
                    <a:pt x="254875" y="49031"/>
                  </a:lnTo>
                  <a:lnTo>
                    <a:pt x="259143" y="82014"/>
                  </a:lnTo>
                  <a:cubicBezTo>
                    <a:pt x="262517" y="91644"/>
                    <a:pt x="267813" y="99679"/>
                    <a:pt x="275025" y="106059"/>
                  </a:cubicBezTo>
                  <a:cubicBezTo>
                    <a:pt x="300349" y="128627"/>
                    <a:pt x="342954" y="126199"/>
                    <a:pt x="360043" y="124104"/>
                  </a:cubicBezTo>
                  <a:cubicBezTo>
                    <a:pt x="355045" y="98536"/>
                    <a:pt x="343668" y="79062"/>
                    <a:pt x="326245" y="66207"/>
                  </a:cubicBezTo>
                  <a:cubicBezTo>
                    <a:pt x="313464" y="56827"/>
                    <a:pt x="298933" y="52137"/>
                    <a:pt x="285931" y="49911"/>
                  </a:cubicBezTo>
                  <a:lnTo>
                    <a:pt x="255641" y="48441"/>
                  </a:lnTo>
                  <a:lnTo>
                    <a:pt x="268564" y="38473"/>
                  </a:lnTo>
                  <a:lnTo>
                    <a:pt x="269625" y="35362"/>
                  </a:lnTo>
                  <a:close/>
                  <a:moveTo>
                    <a:pt x="255630" y="32794"/>
                  </a:moveTo>
                  <a:lnTo>
                    <a:pt x="270431" y="32999"/>
                  </a:lnTo>
                  <a:lnTo>
                    <a:pt x="269625" y="35362"/>
                  </a:lnTo>
                  <a:lnTo>
                    <a:pt x="241907" y="43665"/>
                  </a:lnTo>
                  <a:lnTo>
                    <a:pt x="241412" y="43701"/>
                  </a:lnTo>
                  <a:lnTo>
                    <a:pt x="244203" y="38147"/>
                  </a:lnTo>
                  <a:lnTo>
                    <a:pt x="250420" y="33342"/>
                  </a:lnTo>
                  <a:close/>
                  <a:moveTo>
                    <a:pt x="331783" y="761"/>
                  </a:moveTo>
                  <a:cubicBezTo>
                    <a:pt x="335641" y="-1096"/>
                    <a:pt x="340261" y="571"/>
                    <a:pt x="342070" y="4428"/>
                  </a:cubicBezTo>
                  <a:cubicBezTo>
                    <a:pt x="343928" y="8332"/>
                    <a:pt x="342261" y="12904"/>
                    <a:pt x="338403" y="14761"/>
                  </a:cubicBezTo>
                  <a:lnTo>
                    <a:pt x="277200" y="33094"/>
                  </a:lnTo>
                  <a:lnTo>
                    <a:pt x="277191" y="33092"/>
                  </a:lnTo>
                  <a:lnTo>
                    <a:pt x="270431" y="32999"/>
                  </a:lnTo>
                  <a:lnTo>
                    <a:pt x="272088" y="28140"/>
                  </a:lnTo>
                  <a:cubicBezTo>
                    <a:pt x="270183" y="24236"/>
                    <a:pt x="265517" y="22712"/>
                    <a:pt x="261708" y="24617"/>
                  </a:cubicBezTo>
                  <a:lnTo>
                    <a:pt x="250420" y="33342"/>
                  </a:lnTo>
                  <a:lnTo>
                    <a:pt x="246225" y="33782"/>
                  </a:lnTo>
                  <a:lnTo>
                    <a:pt x="240275" y="34782"/>
                  </a:lnTo>
                  <a:lnTo>
                    <a:pt x="240193" y="35817"/>
                  </a:lnTo>
                  <a:lnTo>
                    <a:pt x="234573" y="33021"/>
                  </a:lnTo>
                  <a:lnTo>
                    <a:pt x="211562" y="45880"/>
                  </a:lnTo>
                  <a:lnTo>
                    <a:pt x="181895" y="48046"/>
                  </a:lnTo>
                  <a:cubicBezTo>
                    <a:pt x="173512" y="48046"/>
                    <a:pt x="164986" y="47808"/>
                    <a:pt x="156461" y="47379"/>
                  </a:cubicBezTo>
                  <a:cubicBezTo>
                    <a:pt x="106689" y="44427"/>
                    <a:pt x="73063" y="34189"/>
                    <a:pt x="71634" y="33713"/>
                  </a:cubicBezTo>
                  <a:cubicBezTo>
                    <a:pt x="67538" y="32475"/>
                    <a:pt x="65252" y="28142"/>
                    <a:pt x="66490" y="24046"/>
                  </a:cubicBezTo>
                  <a:cubicBezTo>
                    <a:pt x="67776" y="19904"/>
                    <a:pt x="72110" y="17666"/>
                    <a:pt x="76206" y="18904"/>
                  </a:cubicBezTo>
                  <a:cubicBezTo>
                    <a:pt x="76587" y="19046"/>
                    <a:pt x="109785" y="29142"/>
                    <a:pt x="157842" y="31903"/>
                  </a:cubicBezTo>
                  <a:cubicBezTo>
                    <a:pt x="185943" y="33475"/>
                    <a:pt x="213568" y="32284"/>
                    <a:pt x="239859" y="28332"/>
                  </a:cubicBezTo>
                  <a:cubicBezTo>
                    <a:pt x="272675" y="23380"/>
                    <a:pt x="303586" y="14094"/>
                    <a:pt x="331783" y="761"/>
                  </a:cubicBezTo>
                  <a:close/>
                </a:path>
              </a:pathLst>
            </a:custGeom>
            <a:solidFill>
              <a:schemeClr val="bg1"/>
            </a:solidFill>
            <a:ln>
              <a:noFill/>
            </a:ln>
          </p:spPr>
        </p:sp>
        <p:sp>
          <p:nvSpPr>
            <p:cNvPr id="32" name="文本框 31"/>
            <p:cNvSpPr txBox="1"/>
            <p:nvPr/>
          </p:nvSpPr>
          <p:spPr>
            <a:xfrm>
              <a:off x="2848" y="3368"/>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3" name="文本框 32"/>
            <p:cNvSpPr txBox="1"/>
            <p:nvPr/>
          </p:nvSpPr>
          <p:spPr>
            <a:xfrm>
              <a:off x="2848" y="3828"/>
              <a:ext cx="4726"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4" name="组合 23"/>
          <p:cNvGrpSpPr/>
          <p:nvPr/>
        </p:nvGrpSpPr>
        <p:grpSpPr>
          <a:xfrm>
            <a:off x="7393305" y="4312920"/>
            <a:ext cx="3761105" cy="1306830"/>
            <a:chOff x="1651" y="3368"/>
            <a:chExt cx="5923" cy="2058"/>
          </a:xfrm>
        </p:grpSpPr>
        <p:sp>
          <p:nvSpPr>
            <p:cNvPr id="35" name="椭圆 34"/>
            <p:cNvSpPr/>
            <p:nvPr/>
          </p:nvSpPr>
          <p:spPr>
            <a:xfrm>
              <a:off x="1651" y="3550"/>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iconfont-10935-5210275"/>
            <p:cNvSpPr>
              <a:spLocks noChangeAspect="1"/>
            </p:cNvSpPr>
            <p:nvPr/>
          </p:nvSpPr>
          <p:spPr bwMode="auto">
            <a:xfrm>
              <a:off x="1883" y="3786"/>
              <a:ext cx="535" cy="526"/>
            </a:xfrm>
            <a:custGeom>
              <a:avLst/>
              <a:gdLst>
                <a:gd name="T0" fmla="*/ 3090 w 9898"/>
                <a:gd name="T1" fmla="*/ 3095 h 9734"/>
                <a:gd name="T2" fmla="*/ 1870 w 9898"/>
                <a:gd name="T3" fmla="*/ 5401 h 9734"/>
                <a:gd name="T4" fmla="*/ 0 w 9898"/>
                <a:gd name="T5" fmla="*/ 7557 h 9734"/>
                <a:gd name="T6" fmla="*/ 2178 w 9898"/>
                <a:gd name="T7" fmla="*/ 9734 h 9734"/>
                <a:gd name="T8" fmla="*/ 4356 w 9898"/>
                <a:gd name="T9" fmla="*/ 7557 h 9734"/>
                <a:gd name="T10" fmla="*/ 2387 w 9898"/>
                <a:gd name="T11" fmla="*/ 5389 h 9734"/>
                <a:gd name="T12" fmla="*/ 3451 w 9898"/>
                <a:gd name="T13" fmla="*/ 3442 h 9734"/>
                <a:gd name="T14" fmla="*/ 5273 w 9898"/>
                <a:gd name="T15" fmla="*/ 2135 h 9734"/>
                <a:gd name="T16" fmla="*/ 7273 w 9898"/>
                <a:gd name="T17" fmla="*/ 1462 h 9734"/>
                <a:gd name="T18" fmla="*/ 6918 w 9898"/>
                <a:gd name="T19" fmla="*/ 2675 h 9734"/>
                <a:gd name="T20" fmla="*/ 6868 w 9898"/>
                <a:gd name="T21" fmla="*/ 4185 h 9734"/>
                <a:gd name="T22" fmla="*/ 7105 w 9898"/>
                <a:gd name="T23" fmla="*/ 5468 h 9734"/>
                <a:gd name="T24" fmla="*/ 5543 w 9898"/>
                <a:gd name="T25" fmla="*/ 7557 h 9734"/>
                <a:gd name="T26" fmla="*/ 7720 w 9898"/>
                <a:gd name="T27" fmla="*/ 9734 h 9734"/>
                <a:gd name="T28" fmla="*/ 9898 w 9898"/>
                <a:gd name="T29" fmla="*/ 7557 h 9734"/>
                <a:gd name="T30" fmla="*/ 7721 w 9898"/>
                <a:gd name="T31" fmla="*/ 5379 h 9734"/>
                <a:gd name="T32" fmla="*/ 7601 w 9898"/>
                <a:gd name="T33" fmla="*/ 5382 h 9734"/>
                <a:gd name="T34" fmla="*/ 7367 w 9898"/>
                <a:gd name="T35" fmla="*/ 4141 h 9734"/>
                <a:gd name="T36" fmla="*/ 7412 w 9898"/>
                <a:gd name="T37" fmla="*/ 2755 h 9734"/>
                <a:gd name="T38" fmla="*/ 7937 w 9898"/>
                <a:gd name="T39" fmla="*/ 1256 h 9734"/>
                <a:gd name="T40" fmla="*/ 8185 w 9898"/>
                <a:gd name="T41" fmla="*/ 826 h 9734"/>
                <a:gd name="T42" fmla="*/ 7692 w 9898"/>
                <a:gd name="T43" fmla="*/ 882 h 9734"/>
                <a:gd name="T44" fmla="*/ 6144 w 9898"/>
                <a:gd name="T45" fmla="*/ 1247 h 9734"/>
                <a:gd name="T46" fmla="*/ 5999 w 9898"/>
                <a:gd name="T47" fmla="*/ 1112 h 9734"/>
                <a:gd name="T48" fmla="*/ 3258 w 9898"/>
                <a:gd name="T49" fmla="*/ 0 h 9734"/>
                <a:gd name="T50" fmla="*/ 752 w 9898"/>
                <a:gd name="T51" fmla="*/ 1117 h 9734"/>
                <a:gd name="T52" fmla="*/ 583 w 9898"/>
                <a:gd name="T53" fmla="*/ 1288 h 9734"/>
                <a:gd name="T54" fmla="*/ 744 w 9898"/>
                <a:gd name="T55" fmla="*/ 1464 h 9734"/>
                <a:gd name="T56" fmla="*/ 1550 w 9898"/>
                <a:gd name="T57" fmla="*/ 2111 h 9734"/>
                <a:gd name="T58" fmla="*/ 3392 w 9898"/>
                <a:gd name="T59" fmla="*/ 2677 h 9734"/>
                <a:gd name="T60" fmla="*/ 3529 w 9898"/>
                <a:gd name="T61" fmla="*/ 2673 h 9734"/>
                <a:gd name="T62" fmla="*/ 3090 w 9898"/>
                <a:gd name="T63" fmla="*/ 3095 h 9734"/>
                <a:gd name="T64" fmla="*/ 3856 w 9898"/>
                <a:gd name="T65" fmla="*/ 7557 h 9734"/>
                <a:gd name="T66" fmla="*/ 2178 w 9898"/>
                <a:gd name="T67" fmla="*/ 9234 h 9734"/>
                <a:gd name="T68" fmla="*/ 500 w 9898"/>
                <a:gd name="T69" fmla="*/ 7557 h 9734"/>
                <a:gd name="T70" fmla="*/ 2178 w 9898"/>
                <a:gd name="T71" fmla="*/ 5879 h 9734"/>
                <a:gd name="T72" fmla="*/ 3856 w 9898"/>
                <a:gd name="T73" fmla="*/ 7557 h 9734"/>
                <a:gd name="T74" fmla="*/ 9398 w 9898"/>
                <a:gd name="T75" fmla="*/ 7557 h 9734"/>
                <a:gd name="T76" fmla="*/ 7721 w 9898"/>
                <a:gd name="T77" fmla="*/ 9234 h 9734"/>
                <a:gd name="T78" fmla="*/ 6043 w 9898"/>
                <a:gd name="T79" fmla="*/ 7557 h 9734"/>
                <a:gd name="T80" fmla="*/ 7721 w 9898"/>
                <a:gd name="T81" fmla="*/ 5879 h 9734"/>
                <a:gd name="T82" fmla="*/ 9398 w 9898"/>
                <a:gd name="T83" fmla="*/ 7557 h 9734"/>
                <a:gd name="T84" fmla="*/ 1827 w 9898"/>
                <a:gd name="T85" fmla="*/ 1693 h 9734"/>
                <a:gd name="T86" fmla="*/ 1298 w 9898"/>
                <a:gd name="T87" fmla="*/ 1302 h 9734"/>
                <a:gd name="T88" fmla="*/ 3258 w 9898"/>
                <a:gd name="T89" fmla="*/ 500 h 9734"/>
                <a:gd name="T90" fmla="*/ 4951 w 9898"/>
                <a:gd name="T91" fmla="*/ 983 h 9734"/>
                <a:gd name="T92" fmla="*/ 5436 w 9898"/>
                <a:gd name="T93" fmla="*/ 1298 h 9734"/>
                <a:gd name="T94" fmla="*/ 3561 w 9898"/>
                <a:gd name="T95" fmla="*/ 2169 h 9734"/>
                <a:gd name="T96" fmla="*/ 1827 w 9898"/>
                <a:gd name="T97" fmla="*/ 1693 h 9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98" h="9734">
                  <a:moveTo>
                    <a:pt x="3090" y="3095"/>
                  </a:moveTo>
                  <a:cubicBezTo>
                    <a:pt x="2476" y="3755"/>
                    <a:pt x="2066" y="4530"/>
                    <a:pt x="1870" y="5401"/>
                  </a:cubicBezTo>
                  <a:cubicBezTo>
                    <a:pt x="814" y="5551"/>
                    <a:pt x="0" y="6460"/>
                    <a:pt x="0" y="7557"/>
                  </a:cubicBezTo>
                  <a:cubicBezTo>
                    <a:pt x="0" y="8757"/>
                    <a:pt x="977" y="9734"/>
                    <a:pt x="2178" y="9734"/>
                  </a:cubicBezTo>
                  <a:cubicBezTo>
                    <a:pt x="3379" y="9734"/>
                    <a:pt x="4356" y="8758"/>
                    <a:pt x="4356" y="7557"/>
                  </a:cubicBezTo>
                  <a:cubicBezTo>
                    <a:pt x="4356" y="6426"/>
                    <a:pt x="3490" y="5494"/>
                    <a:pt x="2387" y="5389"/>
                  </a:cubicBezTo>
                  <a:cubicBezTo>
                    <a:pt x="2573" y="4657"/>
                    <a:pt x="2930" y="4003"/>
                    <a:pt x="3451" y="3442"/>
                  </a:cubicBezTo>
                  <a:cubicBezTo>
                    <a:pt x="3926" y="2929"/>
                    <a:pt x="4539" y="2489"/>
                    <a:pt x="5273" y="2135"/>
                  </a:cubicBezTo>
                  <a:cubicBezTo>
                    <a:pt x="6053" y="1759"/>
                    <a:pt x="6806" y="1560"/>
                    <a:pt x="7273" y="1462"/>
                  </a:cubicBezTo>
                  <a:cubicBezTo>
                    <a:pt x="7104" y="1850"/>
                    <a:pt x="6985" y="2257"/>
                    <a:pt x="6918" y="2675"/>
                  </a:cubicBezTo>
                  <a:cubicBezTo>
                    <a:pt x="6840" y="3155"/>
                    <a:pt x="6824" y="3663"/>
                    <a:pt x="6868" y="4185"/>
                  </a:cubicBezTo>
                  <a:cubicBezTo>
                    <a:pt x="6906" y="4619"/>
                    <a:pt x="6985" y="5049"/>
                    <a:pt x="7105" y="5468"/>
                  </a:cubicBezTo>
                  <a:cubicBezTo>
                    <a:pt x="6203" y="5734"/>
                    <a:pt x="5543" y="6569"/>
                    <a:pt x="5543" y="7557"/>
                  </a:cubicBezTo>
                  <a:cubicBezTo>
                    <a:pt x="5543" y="8758"/>
                    <a:pt x="6520" y="9734"/>
                    <a:pt x="7720" y="9734"/>
                  </a:cubicBezTo>
                  <a:cubicBezTo>
                    <a:pt x="8921" y="9734"/>
                    <a:pt x="9898" y="8758"/>
                    <a:pt x="9898" y="7557"/>
                  </a:cubicBezTo>
                  <a:cubicBezTo>
                    <a:pt x="9898" y="6356"/>
                    <a:pt x="8921" y="5379"/>
                    <a:pt x="7721" y="5379"/>
                  </a:cubicBezTo>
                  <a:cubicBezTo>
                    <a:pt x="7680" y="5379"/>
                    <a:pt x="7641" y="5380"/>
                    <a:pt x="7601" y="5382"/>
                  </a:cubicBezTo>
                  <a:cubicBezTo>
                    <a:pt x="7482" y="4977"/>
                    <a:pt x="7403" y="4562"/>
                    <a:pt x="7367" y="4141"/>
                  </a:cubicBezTo>
                  <a:cubicBezTo>
                    <a:pt x="7325" y="3660"/>
                    <a:pt x="7340" y="3194"/>
                    <a:pt x="7412" y="2755"/>
                  </a:cubicBezTo>
                  <a:cubicBezTo>
                    <a:pt x="7501" y="2210"/>
                    <a:pt x="7677" y="1706"/>
                    <a:pt x="7937" y="1256"/>
                  </a:cubicBezTo>
                  <a:lnTo>
                    <a:pt x="8185" y="826"/>
                  </a:lnTo>
                  <a:lnTo>
                    <a:pt x="7692" y="882"/>
                  </a:lnTo>
                  <a:cubicBezTo>
                    <a:pt x="7654" y="887"/>
                    <a:pt x="7006" y="964"/>
                    <a:pt x="6144" y="1247"/>
                  </a:cubicBezTo>
                  <a:lnTo>
                    <a:pt x="5999" y="1112"/>
                  </a:lnTo>
                  <a:cubicBezTo>
                    <a:pt x="5950" y="1066"/>
                    <a:pt x="4787" y="0"/>
                    <a:pt x="3258" y="0"/>
                  </a:cubicBezTo>
                  <a:cubicBezTo>
                    <a:pt x="1885" y="0"/>
                    <a:pt x="797" y="1072"/>
                    <a:pt x="752" y="1117"/>
                  </a:cubicBezTo>
                  <a:lnTo>
                    <a:pt x="583" y="1288"/>
                  </a:lnTo>
                  <a:lnTo>
                    <a:pt x="744" y="1464"/>
                  </a:lnTo>
                  <a:cubicBezTo>
                    <a:pt x="756" y="1478"/>
                    <a:pt x="1054" y="1801"/>
                    <a:pt x="1550" y="2111"/>
                  </a:cubicBezTo>
                  <a:cubicBezTo>
                    <a:pt x="2146" y="2483"/>
                    <a:pt x="2779" y="2677"/>
                    <a:pt x="3392" y="2677"/>
                  </a:cubicBezTo>
                  <a:cubicBezTo>
                    <a:pt x="3438" y="2677"/>
                    <a:pt x="3483" y="2675"/>
                    <a:pt x="3529" y="2673"/>
                  </a:cubicBezTo>
                  <a:cubicBezTo>
                    <a:pt x="3375" y="2806"/>
                    <a:pt x="3228" y="2947"/>
                    <a:pt x="3090" y="3095"/>
                  </a:cubicBezTo>
                  <a:close/>
                  <a:moveTo>
                    <a:pt x="3856" y="7557"/>
                  </a:moveTo>
                  <a:cubicBezTo>
                    <a:pt x="3856" y="8482"/>
                    <a:pt x="3103" y="9234"/>
                    <a:pt x="2178" y="9234"/>
                  </a:cubicBezTo>
                  <a:cubicBezTo>
                    <a:pt x="1253" y="9234"/>
                    <a:pt x="500" y="8482"/>
                    <a:pt x="500" y="7557"/>
                  </a:cubicBezTo>
                  <a:cubicBezTo>
                    <a:pt x="500" y="6632"/>
                    <a:pt x="1253" y="5879"/>
                    <a:pt x="2178" y="5879"/>
                  </a:cubicBezTo>
                  <a:cubicBezTo>
                    <a:pt x="3103" y="5879"/>
                    <a:pt x="3856" y="6632"/>
                    <a:pt x="3856" y="7557"/>
                  </a:cubicBezTo>
                  <a:close/>
                  <a:moveTo>
                    <a:pt x="9398" y="7557"/>
                  </a:moveTo>
                  <a:cubicBezTo>
                    <a:pt x="9398" y="8482"/>
                    <a:pt x="8646" y="9234"/>
                    <a:pt x="7721" y="9234"/>
                  </a:cubicBezTo>
                  <a:cubicBezTo>
                    <a:pt x="6795" y="9234"/>
                    <a:pt x="6043" y="8482"/>
                    <a:pt x="6043" y="7557"/>
                  </a:cubicBezTo>
                  <a:cubicBezTo>
                    <a:pt x="6043" y="6632"/>
                    <a:pt x="6795" y="5879"/>
                    <a:pt x="7721" y="5879"/>
                  </a:cubicBezTo>
                  <a:cubicBezTo>
                    <a:pt x="8646" y="5879"/>
                    <a:pt x="9398" y="6632"/>
                    <a:pt x="9398" y="7557"/>
                  </a:cubicBezTo>
                  <a:close/>
                  <a:moveTo>
                    <a:pt x="1827" y="1693"/>
                  </a:moveTo>
                  <a:cubicBezTo>
                    <a:pt x="1640" y="1577"/>
                    <a:pt x="1463" y="1447"/>
                    <a:pt x="1298" y="1302"/>
                  </a:cubicBezTo>
                  <a:cubicBezTo>
                    <a:pt x="1640" y="1024"/>
                    <a:pt x="2396" y="500"/>
                    <a:pt x="3258" y="500"/>
                  </a:cubicBezTo>
                  <a:cubicBezTo>
                    <a:pt x="3947" y="500"/>
                    <a:pt x="4559" y="763"/>
                    <a:pt x="4951" y="983"/>
                  </a:cubicBezTo>
                  <a:cubicBezTo>
                    <a:pt x="5119" y="1078"/>
                    <a:pt x="5281" y="1183"/>
                    <a:pt x="5436" y="1298"/>
                  </a:cubicBezTo>
                  <a:cubicBezTo>
                    <a:pt x="5070" y="1587"/>
                    <a:pt x="4306" y="2116"/>
                    <a:pt x="3561" y="2169"/>
                  </a:cubicBezTo>
                  <a:cubicBezTo>
                    <a:pt x="2987" y="2211"/>
                    <a:pt x="2404" y="2050"/>
                    <a:pt x="1827" y="1693"/>
                  </a:cubicBezTo>
                  <a:close/>
                </a:path>
              </a:pathLst>
            </a:custGeom>
            <a:solidFill>
              <a:schemeClr val="bg1"/>
            </a:solidFill>
            <a:ln>
              <a:noFill/>
            </a:ln>
          </p:spPr>
        </p:sp>
        <p:sp>
          <p:nvSpPr>
            <p:cNvPr id="37" name="文本框 36"/>
            <p:cNvSpPr txBox="1"/>
            <p:nvPr/>
          </p:nvSpPr>
          <p:spPr>
            <a:xfrm>
              <a:off x="2848" y="3368"/>
              <a:ext cx="2512"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8" name="文本框 37"/>
            <p:cNvSpPr txBox="1"/>
            <p:nvPr/>
          </p:nvSpPr>
          <p:spPr>
            <a:xfrm>
              <a:off x="2848" y="3828"/>
              <a:ext cx="4726"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1000" fill="hold"/>
                                        <p:tgtEl>
                                          <p:spTgt spid="39"/>
                                        </p:tgtEl>
                                        <p:attrNameLst>
                                          <p:attrName>ppt_w</p:attrName>
                                        </p:attrNameLst>
                                      </p:cBhvr>
                                      <p:tavLst>
                                        <p:tav tm="0">
                                          <p:val>
                                            <p:strVal val="#ppt_w*0.70"/>
                                          </p:val>
                                        </p:tav>
                                        <p:tav tm="100000">
                                          <p:val>
                                            <p:strVal val="#ppt_w"/>
                                          </p:val>
                                        </p:tav>
                                      </p:tavLst>
                                    </p:anim>
                                    <p:anim calcmode="lin" valueType="num">
                                      <p:cBhvr>
                                        <p:cTn id="20" dur="1000" fill="hold"/>
                                        <p:tgtEl>
                                          <p:spTgt spid="39"/>
                                        </p:tgtEl>
                                        <p:attrNameLst>
                                          <p:attrName>ppt_h</p:attrName>
                                        </p:attrNameLst>
                                      </p:cBhvr>
                                      <p:tavLst>
                                        <p:tav tm="0">
                                          <p:val>
                                            <p:strVal val="#ppt_h"/>
                                          </p:val>
                                        </p:tav>
                                        <p:tav tm="100000">
                                          <p:val>
                                            <p:strVal val="#ppt_h"/>
                                          </p:val>
                                        </p:tav>
                                      </p:tavLst>
                                    </p:anim>
                                    <p:animEffect transition="in" filter="fade">
                                      <p:cBhvr>
                                        <p:cTn id="21" dur="1000"/>
                                        <p:tgtEl>
                                          <p:spTgt spid="39"/>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strVal val="#ppt_w*0.70"/>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Effect transition="in" filter="fade">
                                      <p:cBhvr>
                                        <p:cTn id="27" dur="1000"/>
                                        <p:tgtEl>
                                          <p:spTgt spid="29"/>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strVal val="#ppt_w*0.70"/>
                                          </p:val>
                                        </p:tav>
                                        <p:tav tm="100000">
                                          <p:val>
                                            <p:strVal val="#ppt_w"/>
                                          </p:val>
                                        </p:tav>
                                      </p:tavLst>
                                    </p:anim>
                                    <p:anim calcmode="lin" valueType="num">
                                      <p:cBhvr>
                                        <p:cTn id="32" dur="1000" fill="hold"/>
                                        <p:tgtEl>
                                          <p:spTgt spid="34"/>
                                        </p:tgtEl>
                                        <p:attrNameLst>
                                          <p:attrName>ppt_h</p:attrName>
                                        </p:attrNameLst>
                                      </p:cBhvr>
                                      <p:tavLst>
                                        <p:tav tm="0">
                                          <p:val>
                                            <p:strVal val="#ppt_h"/>
                                          </p:val>
                                        </p:tav>
                                        <p:tav tm="100000">
                                          <p:val>
                                            <p:strVal val="#ppt_h"/>
                                          </p:val>
                                        </p:tav>
                                      </p:tavLst>
                                    </p:anim>
                                    <p:animEffect transition="in" filter="fade">
                                      <p:cBhvr>
                                        <p:cTn id="3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公司与团队介绍</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4" name="图片 3" descr="51miz-E1037768-B8684695"/>
          <p:cNvPicPr>
            <a:picLocks noChangeAspect="1"/>
          </p:cNvPicPr>
          <p:nvPr/>
        </p:nvPicPr>
        <p:blipFill>
          <a:blip r:embed="rId3"/>
          <a:stretch>
            <a:fillRect/>
          </a:stretch>
        </p:blipFill>
        <p:spPr>
          <a:xfrm>
            <a:off x="6520180" y="1508760"/>
            <a:ext cx="4456430" cy="4456430"/>
          </a:xfrm>
          <a:prstGeom prst="rect">
            <a:avLst/>
          </a:prstGeom>
        </p:spPr>
      </p:pic>
      <p:sp>
        <p:nvSpPr>
          <p:cNvPr id="21" name="圆角矩形 20"/>
          <p:cNvSpPr/>
          <p:nvPr/>
        </p:nvSpPr>
        <p:spPr>
          <a:xfrm>
            <a:off x="1654175" y="2427605"/>
            <a:ext cx="2080260" cy="394335"/>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输入你的标题</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16" name="文本框 15"/>
          <p:cNvSpPr txBox="1"/>
          <p:nvPr/>
        </p:nvSpPr>
        <p:spPr>
          <a:xfrm>
            <a:off x="1654175" y="2922270"/>
            <a:ext cx="4714240" cy="1630045"/>
          </a:xfrm>
          <a:prstGeom prst="rect">
            <a:avLst/>
          </a:prstGeom>
          <a:noFill/>
        </p:spPr>
        <p:txBody>
          <a:bodyPr wrap="square" rtlCol="0">
            <a:spAutoFit/>
          </a:bodyPr>
          <a:p>
            <a:pPr algn="l">
              <a:lnSpc>
                <a:spcPct val="2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24" name="组合 7"/>
          <p:cNvGrpSpPr/>
          <p:nvPr/>
        </p:nvGrpSpPr>
        <p:grpSpPr>
          <a:xfrm>
            <a:off x="1195705" y="4730115"/>
            <a:ext cx="587375" cy="587375"/>
            <a:chOff x="1451" y="3625"/>
            <a:chExt cx="1000" cy="1000"/>
          </a:xfrm>
        </p:grpSpPr>
        <p:sp>
          <p:nvSpPr>
            <p:cNvPr id="25" name="椭圆 24"/>
            <p:cNvSpPr/>
            <p:nvPr/>
          </p:nvSpPr>
          <p:spPr>
            <a:xfrm>
              <a:off x="1451" y="3625"/>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iconfont-10935-5210275"/>
            <p:cNvSpPr>
              <a:spLocks noChangeAspect="1"/>
            </p:cNvSpPr>
            <p:nvPr/>
          </p:nvSpPr>
          <p:spPr bwMode="auto">
            <a:xfrm>
              <a:off x="1699" y="3857"/>
              <a:ext cx="501" cy="535"/>
            </a:xfrm>
            <a:custGeom>
              <a:avLst/>
              <a:gdLst>
                <a:gd name="connsiteX0" fmla="*/ 88995 w 499969"/>
                <a:gd name="connsiteY0" fmla="*/ 397892 h 533598"/>
                <a:gd name="connsiteX1" fmla="*/ 62616 w 499969"/>
                <a:gd name="connsiteY1" fmla="*/ 433604 h 533598"/>
                <a:gd name="connsiteX2" fmla="*/ 99947 w 499969"/>
                <a:gd name="connsiteY2" fmla="*/ 470888 h 533598"/>
                <a:gd name="connsiteX3" fmla="*/ 135659 w 499969"/>
                <a:gd name="connsiteY3" fmla="*/ 444556 h 533598"/>
                <a:gd name="connsiteX4" fmla="*/ 88995 w 499969"/>
                <a:gd name="connsiteY4" fmla="*/ 397892 h 533598"/>
                <a:gd name="connsiteX5" fmla="*/ 99994 w 499969"/>
                <a:gd name="connsiteY5" fmla="*/ 383607 h 533598"/>
                <a:gd name="connsiteX6" fmla="*/ 149991 w 499969"/>
                <a:gd name="connsiteY6" fmla="*/ 433604 h 533598"/>
                <a:gd name="connsiteX7" fmla="*/ 99994 w 499969"/>
                <a:gd name="connsiteY7" fmla="*/ 483601 h 533598"/>
                <a:gd name="connsiteX8" fmla="*/ 49997 w 499969"/>
                <a:gd name="connsiteY8" fmla="*/ 433604 h 533598"/>
                <a:gd name="connsiteX9" fmla="*/ 99994 w 499969"/>
                <a:gd name="connsiteY9" fmla="*/ 383607 h 533598"/>
                <a:gd name="connsiteX10" fmla="*/ 399975 w 499969"/>
                <a:gd name="connsiteY10" fmla="*/ 346276 h 533598"/>
                <a:gd name="connsiteX11" fmla="*/ 312648 w 499969"/>
                <a:gd name="connsiteY11" fmla="*/ 433604 h 533598"/>
                <a:gd name="connsiteX12" fmla="*/ 399975 w 499969"/>
                <a:gd name="connsiteY12" fmla="*/ 520885 h 533598"/>
                <a:gd name="connsiteX13" fmla="*/ 487303 w 499969"/>
                <a:gd name="connsiteY13" fmla="*/ 433604 h 533598"/>
                <a:gd name="connsiteX14" fmla="*/ 399975 w 499969"/>
                <a:gd name="connsiteY14" fmla="*/ 346276 h 533598"/>
                <a:gd name="connsiteX15" fmla="*/ 100002 w 499969"/>
                <a:gd name="connsiteY15" fmla="*/ 346266 h 533598"/>
                <a:gd name="connsiteX16" fmla="*/ 12667 w 499969"/>
                <a:gd name="connsiteY16" fmla="*/ 433599 h 533598"/>
                <a:gd name="connsiteX17" fmla="*/ 100002 w 499969"/>
                <a:gd name="connsiteY17" fmla="*/ 520884 h 533598"/>
                <a:gd name="connsiteX18" fmla="*/ 187290 w 499969"/>
                <a:gd name="connsiteY18" fmla="*/ 433599 h 533598"/>
                <a:gd name="connsiteX19" fmla="*/ 100002 w 499969"/>
                <a:gd name="connsiteY19" fmla="*/ 346266 h 533598"/>
                <a:gd name="connsiteX20" fmla="*/ 399975 w 499969"/>
                <a:gd name="connsiteY20" fmla="*/ 333610 h 533598"/>
                <a:gd name="connsiteX21" fmla="*/ 499969 w 499969"/>
                <a:gd name="connsiteY21" fmla="*/ 433604 h 533598"/>
                <a:gd name="connsiteX22" fmla="*/ 399975 w 499969"/>
                <a:gd name="connsiteY22" fmla="*/ 533598 h 533598"/>
                <a:gd name="connsiteX23" fmla="*/ 299982 w 499969"/>
                <a:gd name="connsiteY23" fmla="*/ 433604 h 533598"/>
                <a:gd name="connsiteX24" fmla="*/ 307838 w 499969"/>
                <a:gd name="connsiteY24" fmla="*/ 394678 h 533598"/>
                <a:gd name="connsiteX25" fmla="*/ 325886 w 499969"/>
                <a:gd name="connsiteY25" fmla="*/ 367907 h 533598"/>
                <a:gd name="connsiteX26" fmla="*/ 326007 w 499969"/>
                <a:gd name="connsiteY26" fmla="*/ 368171 h 533598"/>
                <a:gd name="connsiteX27" fmla="*/ 331626 w 499969"/>
                <a:gd name="connsiteY27" fmla="*/ 371552 h 533598"/>
                <a:gd name="connsiteX28" fmla="*/ 334483 w 499969"/>
                <a:gd name="connsiteY28" fmla="*/ 370838 h 533598"/>
                <a:gd name="connsiteX29" fmla="*/ 337150 w 499969"/>
                <a:gd name="connsiteY29" fmla="*/ 362266 h 533598"/>
                <a:gd name="connsiteX30" fmla="*/ 335502 w 499969"/>
                <a:gd name="connsiteY30" fmla="*/ 358690 h 533598"/>
                <a:gd name="connsiteX31" fmla="*/ 361049 w 499969"/>
                <a:gd name="connsiteY31" fmla="*/ 341467 h 533598"/>
                <a:gd name="connsiteX32" fmla="*/ 399975 w 499969"/>
                <a:gd name="connsiteY32" fmla="*/ 333610 h 533598"/>
                <a:gd name="connsiteX33" fmla="*/ 100002 w 499969"/>
                <a:gd name="connsiteY33" fmla="*/ 333600 h 533598"/>
                <a:gd name="connsiteX34" fmla="*/ 138932 w 499969"/>
                <a:gd name="connsiteY34" fmla="*/ 341457 h 533598"/>
                <a:gd name="connsiteX35" fmla="*/ 164382 w 499969"/>
                <a:gd name="connsiteY35" fmla="*/ 358614 h 533598"/>
                <a:gd name="connsiteX36" fmla="*/ 162673 w 499969"/>
                <a:gd name="connsiteY36" fmla="*/ 362316 h 533598"/>
                <a:gd name="connsiteX37" fmla="*/ 165389 w 499969"/>
                <a:gd name="connsiteY37" fmla="*/ 370890 h 533598"/>
                <a:gd name="connsiteX38" fmla="*/ 168295 w 499969"/>
                <a:gd name="connsiteY38" fmla="*/ 371604 h 533598"/>
                <a:gd name="connsiteX39" fmla="*/ 173821 w 499969"/>
                <a:gd name="connsiteY39" fmla="*/ 368222 h 533598"/>
                <a:gd name="connsiteX40" fmla="*/ 174022 w 499969"/>
                <a:gd name="connsiteY40" fmla="*/ 367787 h 533598"/>
                <a:gd name="connsiteX41" fmla="*/ 192147 w 499969"/>
                <a:gd name="connsiteY41" fmla="*/ 394671 h 533598"/>
                <a:gd name="connsiteX42" fmla="*/ 200004 w 499969"/>
                <a:gd name="connsiteY42" fmla="*/ 433599 h 533598"/>
                <a:gd name="connsiteX43" fmla="*/ 100002 w 499969"/>
                <a:gd name="connsiteY43" fmla="*/ 533598 h 533598"/>
                <a:gd name="connsiteX44" fmla="*/ 0 w 499969"/>
                <a:gd name="connsiteY44" fmla="*/ 433599 h 533598"/>
                <a:gd name="connsiteX45" fmla="*/ 100002 w 499969"/>
                <a:gd name="connsiteY45" fmla="*/ 333600 h 533598"/>
                <a:gd name="connsiteX46" fmla="*/ 256873 w 499969"/>
                <a:gd name="connsiteY46" fmla="*/ 72580 h 533598"/>
                <a:gd name="connsiteX47" fmla="*/ 257759 w 499969"/>
                <a:gd name="connsiteY47" fmla="*/ 91030 h 533598"/>
                <a:gd name="connsiteX48" fmla="*/ 305063 w 499969"/>
                <a:gd name="connsiteY48" fmla="*/ 292634 h 533598"/>
                <a:gd name="connsiteX49" fmla="*/ 335502 w 499969"/>
                <a:gd name="connsiteY49" fmla="*/ 358690 h 533598"/>
                <a:gd name="connsiteX50" fmla="*/ 329266 w 499969"/>
                <a:gd name="connsiteY50" fmla="*/ 362894 h 533598"/>
                <a:gd name="connsiteX51" fmla="*/ 325886 w 499969"/>
                <a:gd name="connsiteY51" fmla="*/ 367907 h 533598"/>
                <a:gd name="connsiteX52" fmla="*/ 293318 w 499969"/>
                <a:gd name="connsiteY52" fmla="*/ 297135 h 533598"/>
                <a:gd name="connsiteX53" fmla="*/ 258735 w 499969"/>
                <a:gd name="connsiteY53" fmla="*/ 183575 h 533598"/>
                <a:gd name="connsiteX54" fmla="*/ 250895 w 499969"/>
                <a:gd name="connsiteY54" fmla="*/ 130014 h 533598"/>
                <a:gd name="connsiteX55" fmla="*/ 253292 w 499969"/>
                <a:gd name="connsiteY55" fmla="*/ 114954 h 533598"/>
                <a:gd name="connsiteX56" fmla="*/ 244309 w 499969"/>
                <a:gd name="connsiteY56" fmla="*/ 71939 h 533598"/>
                <a:gd name="connsiteX57" fmla="*/ 245221 w 499969"/>
                <a:gd name="connsiteY57" fmla="*/ 91248 h 533598"/>
                <a:gd name="connsiteX58" fmla="*/ 250895 w 499969"/>
                <a:gd name="connsiteY58" fmla="*/ 130014 h 533598"/>
                <a:gd name="connsiteX59" fmla="*/ 244708 w 499969"/>
                <a:gd name="connsiteY59" fmla="*/ 168893 h 533598"/>
                <a:gd name="connsiteX60" fmla="*/ 206614 w 499969"/>
                <a:gd name="connsiteY60" fmla="*/ 297169 h 533598"/>
                <a:gd name="connsiteX61" fmla="*/ 174022 w 499969"/>
                <a:gd name="connsiteY61" fmla="*/ 367787 h 533598"/>
                <a:gd name="connsiteX62" fmla="*/ 170718 w 499969"/>
                <a:gd name="connsiteY62" fmla="*/ 362885 h 533598"/>
                <a:gd name="connsiteX63" fmla="*/ 164382 w 499969"/>
                <a:gd name="connsiteY63" fmla="*/ 358614 h 533598"/>
                <a:gd name="connsiteX64" fmla="*/ 194844 w 499969"/>
                <a:gd name="connsiteY64" fmla="*/ 292635 h 533598"/>
                <a:gd name="connsiteX65" fmla="*/ 240703 w 499969"/>
                <a:gd name="connsiteY65" fmla="*/ 114139 h 533598"/>
                <a:gd name="connsiteX66" fmla="*/ 244421 w 499969"/>
                <a:gd name="connsiteY66" fmla="*/ 17313 h 533598"/>
                <a:gd name="connsiteX67" fmla="*/ 245137 w 499969"/>
                <a:gd name="connsiteY67" fmla="*/ 36564 h 533598"/>
                <a:gd name="connsiteX68" fmla="*/ 244462 w 499969"/>
                <a:gd name="connsiteY68" fmla="*/ 70144 h 533598"/>
                <a:gd name="connsiteX69" fmla="*/ 244309 w 499969"/>
                <a:gd name="connsiteY69" fmla="*/ 71939 h 533598"/>
                <a:gd name="connsiteX70" fmla="*/ 243547 w 499969"/>
                <a:gd name="connsiteY70" fmla="*/ 55798 h 533598"/>
                <a:gd name="connsiteX71" fmla="*/ 243760 w 499969"/>
                <a:gd name="connsiteY71" fmla="*/ 28957 h 533598"/>
                <a:gd name="connsiteX72" fmla="*/ 257032 w 499969"/>
                <a:gd name="connsiteY72" fmla="*/ 17111 h 533598"/>
                <a:gd name="connsiteX73" fmla="*/ 257746 w 499969"/>
                <a:gd name="connsiteY73" fmla="*/ 35685 h 533598"/>
                <a:gd name="connsiteX74" fmla="*/ 257091 w 499969"/>
                <a:gd name="connsiteY74" fmla="*/ 70004 h 533598"/>
                <a:gd name="connsiteX75" fmla="*/ 256873 w 499969"/>
                <a:gd name="connsiteY75" fmla="*/ 72580 h 533598"/>
                <a:gd name="connsiteX76" fmla="*/ 256094 w 499969"/>
                <a:gd name="connsiteY76" fmla="*/ 56349 h 533598"/>
                <a:gd name="connsiteX77" fmla="*/ 256290 w 499969"/>
                <a:gd name="connsiteY77" fmla="*/ 30098 h 533598"/>
                <a:gd name="connsiteX78" fmla="*/ 256808 w 499969"/>
                <a:gd name="connsiteY78" fmla="*/ 12598 h 533598"/>
                <a:gd name="connsiteX79" fmla="*/ 257322 w 499969"/>
                <a:gd name="connsiteY79" fmla="*/ 12598 h 533598"/>
                <a:gd name="connsiteX80" fmla="*/ 257247 w 499969"/>
                <a:gd name="connsiteY80" fmla="*/ 13350 h 533598"/>
                <a:gd name="connsiteX81" fmla="*/ 257032 w 499969"/>
                <a:gd name="connsiteY81" fmla="*/ 17111 h 533598"/>
                <a:gd name="connsiteX82" fmla="*/ 256899 w 499969"/>
                <a:gd name="connsiteY82" fmla="*/ 13640 h 533598"/>
                <a:gd name="connsiteX83" fmla="*/ 244133 w 499969"/>
                <a:gd name="connsiteY83" fmla="*/ 12598 h 533598"/>
                <a:gd name="connsiteX84" fmla="*/ 244689 w 499969"/>
                <a:gd name="connsiteY84" fmla="*/ 12598 h 533598"/>
                <a:gd name="connsiteX85" fmla="*/ 244421 w 499969"/>
                <a:gd name="connsiteY85" fmla="*/ 17313 h 533598"/>
                <a:gd name="connsiteX86" fmla="*/ 244335 w 499969"/>
                <a:gd name="connsiteY86" fmla="*/ 14995 h 533598"/>
                <a:gd name="connsiteX87" fmla="*/ 250806 w 499969"/>
                <a:gd name="connsiteY87" fmla="*/ 1325 h 533598"/>
                <a:gd name="connsiteX88" fmla="*/ 256192 w 499969"/>
                <a:gd name="connsiteY88" fmla="*/ 5509 h 533598"/>
                <a:gd name="connsiteX89" fmla="*/ 256808 w 499969"/>
                <a:gd name="connsiteY89" fmla="*/ 12598 h 533598"/>
                <a:gd name="connsiteX90" fmla="*/ 244689 w 499969"/>
                <a:gd name="connsiteY90" fmla="*/ 12598 h 533598"/>
                <a:gd name="connsiteX91" fmla="*/ 244733 w 499969"/>
                <a:gd name="connsiteY91" fmla="*/ 11827 h 533598"/>
                <a:gd name="connsiteX92" fmla="*/ 245339 w 499969"/>
                <a:gd name="connsiteY92" fmla="*/ 5508 h 533598"/>
                <a:gd name="connsiteX93" fmla="*/ 177209 w 499969"/>
                <a:gd name="connsiteY93" fmla="*/ 0 h 533598"/>
                <a:gd name="connsiteX94" fmla="*/ 322665 w 499969"/>
                <a:gd name="connsiteY94" fmla="*/ 0 h 533598"/>
                <a:gd name="connsiteX95" fmla="*/ 329000 w 499969"/>
                <a:gd name="connsiteY95" fmla="*/ 6275 h 533598"/>
                <a:gd name="connsiteX96" fmla="*/ 322713 w 499969"/>
                <a:gd name="connsiteY96" fmla="*/ 12598 h 533598"/>
                <a:gd name="connsiteX97" fmla="*/ 257322 w 499969"/>
                <a:gd name="connsiteY97" fmla="*/ 12598 h 533598"/>
                <a:gd name="connsiteX98" fmla="*/ 257863 w 499969"/>
                <a:gd name="connsiteY98" fmla="*/ 7174 h 533598"/>
                <a:gd name="connsiteX99" fmla="*/ 252434 w 499969"/>
                <a:gd name="connsiteY99" fmla="*/ 79 h 533598"/>
                <a:gd name="connsiteX100" fmla="*/ 250806 w 499969"/>
                <a:gd name="connsiteY100" fmla="*/ 1325 h 533598"/>
                <a:gd name="connsiteX101" fmla="*/ 249141 w 499969"/>
                <a:gd name="connsiteY101" fmla="*/ 32 h 533598"/>
                <a:gd name="connsiteX102" fmla="*/ 243663 w 499969"/>
                <a:gd name="connsiteY102" fmla="*/ 7034 h 533598"/>
                <a:gd name="connsiteX103" fmla="*/ 244133 w 499969"/>
                <a:gd name="connsiteY103" fmla="*/ 12598 h 533598"/>
                <a:gd name="connsiteX104" fmla="*/ 177209 w 499969"/>
                <a:gd name="connsiteY104" fmla="*/ 12598 h 533598"/>
                <a:gd name="connsiteX105" fmla="*/ 170922 w 499969"/>
                <a:gd name="connsiteY105" fmla="*/ 6275 h 533598"/>
                <a:gd name="connsiteX106" fmla="*/ 177209 w 499969"/>
                <a:gd name="connsiteY106" fmla="*/ 0 h 5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99969" h="533598">
                  <a:moveTo>
                    <a:pt x="88995" y="397892"/>
                  </a:moveTo>
                  <a:cubicBezTo>
                    <a:pt x="73758" y="402558"/>
                    <a:pt x="62663" y="416796"/>
                    <a:pt x="62616" y="433604"/>
                  </a:cubicBezTo>
                  <a:cubicBezTo>
                    <a:pt x="62616" y="454174"/>
                    <a:pt x="79329" y="470888"/>
                    <a:pt x="99947" y="470888"/>
                  </a:cubicBezTo>
                  <a:cubicBezTo>
                    <a:pt x="116707" y="470888"/>
                    <a:pt x="130945" y="459793"/>
                    <a:pt x="135659" y="444556"/>
                  </a:cubicBezTo>
                  <a:cubicBezTo>
                    <a:pt x="112612" y="439175"/>
                    <a:pt x="94375" y="420986"/>
                    <a:pt x="88995" y="397892"/>
                  </a:cubicBezTo>
                  <a:close/>
                  <a:moveTo>
                    <a:pt x="99994" y="383607"/>
                  </a:moveTo>
                  <a:cubicBezTo>
                    <a:pt x="99994" y="411177"/>
                    <a:pt x="122374" y="433604"/>
                    <a:pt x="149991" y="433604"/>
                  </a:cubicBezTo>
                  <a:cubicBezTo>
                    <a:pt x="149991" y="461174"/>
                    <a:pt x="127611" y="483601"/>
                    <a:pt x="99994" y="483601"/>
                  </a:cubicBezTo>
                  <a:cubicBezTo>
                    <a:pt x="72377" y="483601"/>
                    <a:pt x="49997" y="461174"/>
                    <a:pt x="49997" y="433604"/>
                  </a:cubicBezTo>
                  <a:cubicBezTo>
                    <a:pt x="49997" y="405987"/>
                    <a:pt x="72377" y="383607"/>
                    <a:pt x="99994" y="383607"/>
                  </a:cubicBezTo>
                  <a:close/>
                  <a:moveTo>
                    <a:pt x="399975" y="346276"/>
                  </a:moveTo>
                  <a:cubicBezTo>
                    <a:pt x="351788" y="346276"/>
                    <a:pt x="312600" y="385416"/>
                    <a:pt x="312648" y="433604"/>
                  </a:cubicBezTo>
                  <a:cubicBezTo>
                    <a:pt x="312648" y="481744"/>
                    <a:pt x="351788" y="520885"/>
                    <a:pt x="399975" y="520885"/>
                  </a:cubicBezTo>
                  <a:cubicBezTo>
                    <a:pt x="448115" y="520885"/>
                    <a:pt x="487303" y="481744"/>
                    <a:pt x="487303" y="433604"/>
                  </a:cubicBezTo>
                  <a:cubicBezTo>
                    <a:pt x="487303" y="385416"/>
                    <a:pt x="448115" y="346276"/>
                    <a:pt x="399975" y="346276"/>
                  </a:cubicBezTo>
                  <a:close/>
                  <a:moveTo>
                    <a:pt x="100002" y="346266"/>
                  </a:moveTo>
                  <a:cubicBezTo>
                    <a:pt x="51858" y="346266"/>
                    <a:pt x="12667" y="385409"/>
                    <a:pt x="12667" y="433599"/>
                  </a:cubicBezTo>
                  <a:cubicBezTo>
                    <a:pt x="12667" y="481741"/>
                    <a:pt x="51858" y="520884"/>
                    <a:pt x="100002" y="520884"/>
                  </a:cubicBezTo>
                  <a:cubicBezTo>
                    <a:pt x="148146" y="520884"/>
                    <a:pt x="187290" y="481741"/>
                    <a:pt x="187290" y="433599"/>
                  </a:cubicBezTo>
                  <a:cubicBezTo>
                    <a:pt x="187290" y="385409"/>
                    <a:pt x="148146" y="346266"/>
                    <a:pt x="100002" y="346266"/>
                  </a:cubicBezTo>
                  <a:close/>
                  <a:moveTo>
                    <a:pt x="399975" y="333610"/>
                  </a:moveTo>
                  <a:cubicBezTo>
                    <a:pt x="455210" y="333610"/>
                    <a:pt x="499969" y="378369"/>
                    <a:pt x="499969" y="433604"/>
                  </a:cubicBezTo>
                  <a:cubicBezTo>
                    <a:pt x="499969" y="488839"/>
                    <a:pt x="455210" y="533598"/>
                    <a:pt x="399975" y="533598"/>
                  </a:cubicBezTo>
                  <a:cubicBezTo>
                    <a:pt x="344741" y="533598"/>
                    <a:pt x="299982" y="488839"/>
                    <a:pt x="299982" y="433604"/>
                  </a:cubicBezTo>
                  <a:cubicBezTo>
                    <a:pt x="299982" y="419795"/>
                    <a:pt x="302779" y="406641"/>
                    <a:pt x="307838" y="394678"/>
                  </a:cubicBezTo>
                  <a:lnTo>
                    <a:pt x="325886" y="367907"/>
                  </a:lnTo>
                  <a:lnTo>
                    <a:pt x="326007" y="368171"/>
                  </a:lnTo>
                  <a:cubicBezTo>
                    <a:pt x="327150" y="370314"/>
                    <a:pt x="329340" y="371552"/>
                    <a:pt x="331626" y="371552"/>
                  </a:cubicBezTo>
                  <a:cubicBezTo>
                    <a:pt x="332626" y="371552"/>
                    <a:pt x="333626" y="371314"/>
                    <a:pt x="334483" y="370838"/>
                  </a:cubicBezTo>
                  <a:cubicBezTo>
                    <a:pt x="337579" y="369171"/>
                    <a:pt x="338769" y="365361"/>
                    <a:pt x="337150" y="362266"/>
                  </a:cubicBezTo>
                  <a:lnTo>
                    <a:pt x="335502" y="358690"/>
                  </a:lnTo>
                  <a:lnTo>
                    <a:pt x="361049" y="341467"/>
                  </a:lnTo>
                  <a:cubicBezTo>
                    <a:pt x="373013" y="336407"/>
                    <a:pt x="386167" y="333610"/>
                    <a:pt x="399975" y="333610"/>
                  </a:cubicBezTo>
                  <a:close/>
                  <a:moveTo>
                    <a:pt x="100002" y="333600"/>
                  </a:moveTo>
                  <a:cubicBezTo>
                    <a:pt x="113812" y="333600"/>
                    <a:pt x="126967" y="336397"/>
                    <a:pt x="138932" y="341457"/>
                  </a:cubicBezTo>
                  <a:lnTo>
                    <a:pt x="164382" y="358614"/>
                  </a:lnTo>
                  <a:lnTo>
                    <a:pt x="162673" y="362316"/>
                  </a:lnTo>
                  <a:cubicBezTo>
                    <a:pt x="161101" y="365412"/>
                    <a:pt x="162292" y="369270"/>
                    <a:pt x="165389" y="370890"/>
                  </a:cubicBezTo>
                  <a:cubicBezTo>
                    <a:pt x="166246" y="371366"/>
                    <a:pt x="167295" y="371604"/>
                    <a:pt x="168295" y="371604"/>
                  </a:cubicBezTo>
                  <a:cubicBezTo>
                    <a:pt x="170629" y="371604"/>
                    <a:pt x="172821" y="370366"/>
                    <a:pt x="173821" y="368222"/>
                  </a:cubicBezTo>
                  <a:lnTo>
                    <a:pt x="174022" y="367787"/>
                  </a:lnTo>
                  <a:lnTo>
                    <a:pt x="192147" y="394671"/>
                  </a:lnTo>
                  <a:cubicBezTo>
                    <a:pt x="197207" y="406635"/>
                    <a:pt x="200004" y="419790"/>
                    <a:pt x="200004" y="433599"/>
                  </a:cubicBezTo>
                  <a:cubicBezTo>
                    <a:pt x="200004" y="488837"/>
                    <a:pt x="155242" y="533598"/>
                    <a:pt x="100002" y="533598"/>
                  </a:cubicBezTo>
                  <a:cubicBezTo>
                    <a:pt x="44763" y="533598"/>
                    <a:pt x="0" y="488837"/>
                    <a:pt x="0" y="433599"/>
                  </a:cubicBezTo>
                  <a:cubicBezTo>
                    <a:pt x="0" y="378361"/>
                    <a:pt x="44763" y="333600"/>
                    <a:pt x="100002" y="333600"/>
                  </a:cubicBezTo>
                  <a:close/>
                  <a:moveTo>
                    <a:pt x="256873" y="72580"/>
                  </a:moveTo>
                  <a:lnTo>
                    <a:pt x="257759" y="91030"/>
                  </a:lnTo>
                  <a:cubicBezTo>
                    <a:pt x="261710" y="142416"/>
                    <a:pt x="273562" y="213427"/>
                    <a:pt x="305063" y="292634"/>
                  </a:cubicBezTo>
                  <a:lnTo>
                    <a:pt x="335502" y="358690"/>
                  </a:lnTo>
                  <a:lnTo>
                    <a:pt x="329266" y="362894"/>
                  </a:lnTo>
                  <a:lnTo>
                    <a:pt x="325886" y="367907"/>
                  </a:lnTo>
                  <a:lnTo>
                    <a:pt x="293318" y="297135"/>
                  </a:lnTo>
                  <a:cubicBezTo>
                    <a:pt x="277277" y="256721"/>
                    <a:pt x="266251" y="218379"/>
                    <a:pt x="258735" y="183575"/>
                  </a:cubicBezTo>
                  <a:lnTo>
                    <a:pt x="250895" y="130014"/>
                  </a:lnTo>
                  <a:lnTo>
                    <a:pt x="253292" y="114954"/>
                  </a:lnTo>
                  <a:close/>
                  <a:moveTo>
                    <a:pt x="244309" y="71939"/>
                  </a:moveTo>
                  <a:lnTo>
                    <a:pt x="245221" y="91248"/>
                  </a:lnTo>
                  <a:lnTo>
                    <a:pt x="250895" y="130014"/>
                  </a:lnTo>
                  <a:lnTo>
                    <a:pt x="244708" y="168893"/>
                  </a:lnTo>
                  <a:cubicBezTo>
                    <a:pt x="237025" y="207484"/>
                    <a:pt x="225057" y="250973"/>
                    <a:pt x="206614" y="297169"/>
                  </a:cubicBezTo>
                  <a:lnTo>
                    <a:pt x="174022" y="367787"/>
                  </a:lnTo>
                  <a:lnTo>
                    <a:pt x="170718" y="362885"/>
                  </a:lnTo>
                  <a:lnTo>
                    <a:pt x="164382" y="358614"/>
                  </a:lnTo>
                  <a:lnTo>
                    <a:pt x="194844" y="292635"/>
                  </a:lnTo>
                  <a:cubicBezTo>
                    <a:pt x="221990" y="224702"/>
                    <a:pt x="234866" y="162807"/>
                    <a:pt x="240703" y="114139"/>
                  </a:cubicBezTo>
                  <a:close/>
                  <a:moveTo>
                    <a:pt x="244421" y="17313"/>
                  </a:moveTo>
                  <a:lnTo>
                    <a:pt x="245137" y="36564"/>
                  </a:lnTo>
                  <a:cubicBezTo>
                    <a:pt x="245248" y="45845"/>
                    <a:pt x="245112" y="57127"/>
                    <a:pt x="244462" y="70144"/>
                  </a:cubicBezTo>
                  <a:lnTo>
                    <a:pt x="244309" y="71939"/>
                  </a:lnTo>
                  <a:lnTo>
                    <a:pt x="243547" y="55798"/>
                  </a:lnTo>
                  <a:cubicBezTo>
                    <a:pt x="243366" y="45355"/>
                    <a:pt x="243500" y="36347"/>
                    <a:pt x="243760" y="28957"/>
                  </a:cubicBezTo>
                  <a:close/>
                  <a:moveTo>
                    <a:pt x="257032" y="17111"/>
                  </a:moveTo>
                  <a:lnTo>
                    <a:pt x="257746" y="35685"/>
                  </a:lnTo>
                  <a:cubicBezTo>
                    <a:pt x="257869" y="45171"/>
                    <a:pt x="257742" y="56701"/>
                    <a:pt x="257091" y="70004"/>
                  </a:cubicBezTo>
                  <a:lnTo>
                    <a:pt x="256873" y="72580"/>
                  </a:lnTo>
                  <a:lnTo>
                    <a:pt x="256094" y="56349"/>
                  </a:lnTo>
                  <a:cubicBezTo>
                    <a:pt x="255910" y="46134"/>
                    <a:pt x="256037" y="37324"/>
                    <a:pt x="256290" y="30098"/>
                  </a:cubicBezTo>
                  <a:close/>
                  <a:moveTo>
                    <a:pt x="256808" y="12598"/>
                  </a:moveTo>
                  <a:lnTo>
                    <a:pt x="257322" y="12598"/>
                  </a:lnTo>
                  <a:lnTo>
                    <a:pt x="257247" y="13350"/>
                  </a:lnTo>
                  <a:lnTo>
                    <a:pt x="257032" y="17111"/>
                  </a:lnTo>
                  <a:lnTo>
                    <a:pt x="256899" y="13640"/>
                  </a:lnTo>
                  <a:close/>
                  <a:moveTo>
                    <a:pt x="244133" y="12598"/>
                  </a:moveTo>
                  <a:lnTo>
                    <a:pt x="244689" y="12598"/>
                  </a:lnTo>
                  <a:lnTo>
                    <a:pt x="244421" y="17313"/>
                  </a:lnTo>
                  <a:lnTo>
                    <a:pt x="244335" y="14995"/>
                  </a:lnTo>
                  <a:close/>
                  <a:moveTo>
                    <a:pt x="250806" y="1325"/>
                  </a:moveTo>
                  <a:lnTo>
                    <a:pt x="256192" y="5509"/>
                  </a:lnTo>
                  <a:lnTo>
                    <a:pt x="256808" y="12598"/>
                  </a:lnTo>
                  <a:lnTo>
                    <a:pt x="244689" y="12598"/>
                  </a:lnTo>
                  <a:lnTo>
                    <a:pt x="244733" y="11827"/>
                  </a:lnTo>
                  <a:cubicBezTo>
                    <a:pt x="245059" y="7858"/>
                    <a:pt x="245323" y="5690"/>
                    <a:pt x="245339" y="5508"/>
                  </a:cubicBezTo>
                  <a:close/>
                  <a:moveTo>
                    <a:pt x="177209" y="0"/>
                  </a:moveTo>
                  <a:lnTo>
                    <a:pt x="322665" y="0"/>
                  </a:lnTo>
                  <a:cubicBezTo>
                    <a:pt x="326190" y="0"/>
                    <a:pt x="329000" y="2852"/>
                    <a:pt x="329000" y="6275"/>
                  </a:cubicBezTo>
                  <a:cubicBezTo>
                    <a:pt x="329047" y="9793"/>
                    <a:pt x="326190" y="12598"/>
                    <a:pt x="322713" y="12598"/>
                  </a:cubicBezTo>
                  <a:lnTo>
                    <a:pt x="257322" y="12598"/>
                  </a:lnTo>
                  <a:lnTo>
                    <a:pt x="257863" y="7174"/>
                  </a:lnTo>
                  <a:cubicBezTo>
                    <a:pt x="258339" y="3698"/>
                    <a:pt x="255910" y="555"/>
                    <a:pt x="252434" y="79"/>
                  </a:cubicBezTo>
                  <a:lnTo>
                    <a:pt x="250806" y="1325"/>
                  </a:lnTo>
                  <a:lnTo>
                    <a:pt x="249141" y="32"/>
                  </a:lnTo>
                  <a:cubicBezTo>
                    <a:pt x="245711" y="413"/>
                    <a:pt x="243282" y="3604"/>
                    <a:pt x="243663" y="7034"/>
                  </a:cubicBezTo>
                  <a:lnTo>
                    <a:pt x="244133" y="12598"/>
                  </a:lnTo>
                  <a:lnTo>
                    <a:pt x="177209" y="12598"/>
                  </a:lnTo>
                  <a:cubicBezTo>
                    <a:pt x="173732" y="12598"/>
                    <a:pt x="170922" y="9746"/>
                    <a:pt x="170922" y="6275"/>
                  </a:cubicBezTo>
                  <a:cubicBezTo>
                    <a:pt x="170922" y="2757"/>
                    <a:pt x="173780" y="0"/>
                    <a:pt x="177209" y="0"/>
                  </a:cubicBezTo>
                  <a:close/>
                </a:path>
              </a:pathLst>
            </a:custGeom>
            <a:solidFill>
              <a:schemeClr val="bg1"/>
            </a:solidFill>
            <a:ln>
              <a:noFill/>
            </a:ln>
          </p:spPr>
        </p:sp>
      </p:grpSp>
      <p:grpSp>
        <p:nvGrpSpPr>
          <p:cNvPr id="20" name="组合 11"/>
          <p:cNvGrpSpPr/>
          <p:nvPr/>
        </p:nvGrpSpPr>
        <p:grpSpPr>
          <a:xfrm>
            <a:off x="2100580" y="4730115"/>
            <a:ext cx="587375" cy="587375"/>
            <a:chOff x="1451" y="3625"/>
            <a:chExt cx="1000" cy="1000"/>
          </a:xfrm>
        </p:grpSpPr>
        <p:sp>
          <p:nvSpPr>
            <p:cNvPr id="22" name="椭圆 21"/>
            <p:cNvSpPr/>
            <p:nvPr/>
          </p:nvSpPr>
          <p:spPr>
            <a:xfrm>
              <a:off x="1451" y="3625"/>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iconfont-10935-5210275"/>
            <p:cNvSpPr>
              <a:spLocks noChangeAspect="1"/>
            </p:cNvSpPr>
            <p:nvPr/>
          </p:nvSpPr>
          <p:spPr bwMode="auto">
            <a:xfrm>
              <a:off x="1683" y="3861"/>
              <a:ext cx="535" cy="526"/>
            </a:xfrm>
            <a:custGeom>
              <a:avLst/>
              <a:gdLst>
                <a:gd name="T0" fmla="*/ 3090 w 9898"/>
                <a:gd name="T1" fmla="*/ 3095 h 9734"/>
                <a:gd name="T2" fmla="*/ 1870 w 9898"/>
                <a:gd name="T3" fmla="*/ 5401 h 9734"/>
                <a:gd name="T4" fmla="*/ 0 w 9898"/>
                <a:gd name="T5" fmla="*/ 7557 h 9734"/>
                <a:gd name="T6" fmla="*/ 2178 w 9898"/>
                <a:gd name="T7" fmla="*/ 9734 h 9734"/>
                <a:gd name="T8" fmla="*/ 4356 w 9898"/>
                <a:gd name="T9" fmla="*/ 7557 h 9734"/>
                <a:gd name="T10" fmla="*/ 2387 w 9898"/>
                <a:gd name="T11" fmla="*/ 5389 h 9734"/>
                <a:gd name="T12" fmla="*/ 3451 w 9898"/>
                <a:gd name="T13" fmla="*/ 3442 h 9734"/>
                <a:gd name="T14" fmla="*/ 5273 w 9898"/>
                <a:gd name="T15" fmla="*/ 2135 h 9734"/>
                <a:gd name="T16" fmla="*/ 7273 w 9898"/>
                <a:gd name="T17" fmla="*/ 1462 h 9734"/>
                <a:gd name="T18" fmla="*/ 6918 w 9898"/>
                <a:gd name="T19" fmla="*/ 2675 h 9734"/>
                <a:gd name="T20" fmla="*/ 6868 w 9898"/>
                <a:gd name="T21" fmla="*/ 4185 h 9734"/>
                <a:gd name="T22" fmla="*/ 7105 w 9898"/>
                <a:gd name="T23" fmla="*/ 5468 h 9734"/>
                <a:gd name="T24" fmla="*/ 5543 w 9898"/>
                <a:gd name="T25" fmla="*/ 7557 h 9734"/>
                <a:gd name="T26" fmla="*/ 7720 w 9898"/>
                <a:gd name="T27" fmla="*/ 9734 h 9734"/>
                <a:gd name="T28" fmla="*/ 9898 w 9898"/>
                <a:gd name="T29" fmla="*/ 7557 h 9734"/>
                <a:gd name="T30" fmla="*/ 7721 w 9898"/>
                <a:gd name="T31" fmla="*/ 5379 h 9734"/>
                <a:gd name="T32" fmla="*/ 7601 w 9898"/>
                <a:gd name="T33" fmla="*/ 5382 h 9734"/>
                <a:gd name="T34" fmla="*/ 7367 w 9898"/>
                <a:gd name="T35" fmla="*/ 4141 h 9734"/>
                <a:gd name="T36" fmla="*/ 7412 w 9898"/>
                <a:gd name="T37" fmla="*/ 2755 h 9734"/>
                <a:gd name="T38" fmla="*/ 7937 w 9898"/>
                <a:gd name="T39" fmla="*/ 1256 h 9734"/>
                <a:gd name="T40" fmla="*/ 8185 w 9898"/>
                <a:gd name="T41" fmla="*/ 826 h 9734"/>
                <a:gd name="T42" fmla="*/ 7692 w 9898"/>
                <a:gd name="T43" fmla="*/ 882 h 9734"/>
                <a:gd name="T44" fmla="*/ 6144 w 9898"/>
                <a:gd name="T45" fmla="*/ 1247 h 9734"/>
                <a:gd name="T46" fmla="*/ 5999 w 9898"/>
                <a:gd name="T47" fmla="*/ 1112 h 9734"/>
                <a:gd name="T48" fmla="*/ 3258 w 9898"/>
                <a:gd name="T49" fmla="*/ 0 h 9734"/>
                <a:gd name="T50" fmla="*/ 752 w 9898"/>
                <a:gd name="T51" fmla="*/ 1117 h 9734"/>
                <a:gd name="T52" fmla="*/ 583 w 9898"/>
                <a:gd name="T53" fmla="*/ 1288 h 9734"/>
                <a:gd name="T54" fmla="*/ 744 w 9898"/>
                <a:gd name="T55" fmla="*/ 1464 h 9734"/>
                <a:gd name="T56" fmla="*/ 1550 w 9898"/>
                <a:gd name="T57" fmla="*/ 2111 h 9734"/>
                <a:gd name="T58" fmla="*/ 3392 w 9898"/>
                <a:gd name="T59" fmla="*/ 2677 h 9734"/>
                <a:gd name="T60" fmla="*/ 3529 w 9898"/>
                <a:gd name="T61" fmla="*/ 2673 h 9734"/>
                <a:gd name="T62" fmla="*/ 3090 w 9898"/>
                <a:gd name="T63" fmla="*/ 3095 h 9734"/>
                <a:gd name="T64" fmla="*/ 3856 w 9898"/>
                <a:gd name="T65" fmla="*/ 7557 h 9734"/>
                <a:gd name="T66" fmla="*/ 2178 w 9898"/>
                <a:gd name="T67" fmla="*/ 9234 h 9734"/>
                <a:gd name="T68" fmla="*/ 500 w 9898"/>
                <a:gd name="T69" fmla="*/ 7557 h 9734"/>
                <a:gd name="T70" fmla="*/ 2178 w 9898"/>
                <a:gd name="T71" fmla="*/ 5879 h 9734"/>
                <a:gd name="T72" fmla="*/ 3856 w 9898"/>
                <a:gd name="T73" fmla="*/ 7557 h 9734"/>
                <a:gd name="T74" fmla="*/ 9398 w 9898"/>
                <a:gd name="T75" fmla="*/ 7557 h 9734"/>
                <a:gd name="T76" fmla="*/ 7721 w 9898"/>
                <a:gd name="T77" fmla="*/ 9234 h 9734"/>
                <a:gd name="T78" fmla="*/ 6043 w 9898"/>
                <a:gd name="T79" fmla="*/ 7557 h 9734"/>
                <a:gd name="T80" fmla="*/ 7721 w 9898"/>
                <a:gd name="T81" fmla="*/ 5879 h 9734"/>
                <a:gd name="T82" fmla="*/ 9398 w 9898"/>
                <a:gd name="T83" fmla="*/ 7557 h 9734"/>
                <a:gd name="T84" fmla="*/ 1827 w 9898"/>
                <a:gd name="T85" fmla="*/ 1693 h 9734"/>
                <a:gd name="T86" fmla="*/ 1298 w 9898"/>
                <a:gd name="T87" fmla="*/ 1302 h 9734"/>
                <a:gd name="T88" fmla="*/ 3258 w 9898"/>
                <a:gd name="T89" fmla="*/ 500 h 9734"/>
                <a:gd name="T90" fmla="*/ 4951 w 9898"/>
                <a:gd name="T91" fmla="*/ 983 h 9734"/>
                <a:gd name="T92" fmla="*/ 5436 w 9898"/>
                <a:gd name="T93" fmla="*/ 1298 h 9734"/>
                <a:gd name="T94" fmla="*/ 3561 w 9898"/>
                <a:gd name="T95" fmla="*/ 2169 h 9734"/>
                <a:gd name="T96" fmla="*/ 1827 w 9898"/>
                <a:gd name="T97" fmla="*/ 1693 h 9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98" h="9734">
                  <a:moveTo>
                    <a:pt x="3090" y="3095"/>
                  </a:moveTo>
                  <a:cubicBezTo>
                    <a:pt x="2476" y="3755"/>
                    <a:pt x="2066" y="4530"/>
                    <a:pt x="1870" y="5401"/>
                  </a:cubicBezTo>
                  <a:cubicBezTo>
                    <a:pt x="814" y="5551"/>
                    <a:pt x="0" y="6460"/>
                    <a:pt x="0" y="7557"/>
                  </a:cubicBezTo>
                  <a:cubicBezTo>
                    <a:pt x="0" y="8757"/>
                    <a:pt x="977" y="9734"/>
                    <a:pt x="2178" y="9734"/>
                  </a:cubicBezTo>
                  <a:cubicBezTo>
                    <a:pt x="3379" y="9734"/>
                    <a:pt x="4356" y="8758"/>
                    <a:pt x="4356" y="7557"/>
                  </a:cubicBezTo>
                  <a:cubicBezTo>
                    <a:pt x="4356" y="6426"/>
                    <a:pt x="3490" y="5494"/>
                    <a:pt x="2387" y="5389"/>
                  </a:cubicBezTo>
                  <a:cubicBezTo>
                    <a:pt x="2573" y="4657"/>
                    <a:pt x="2930" y="4003"/>
                    <a:pt x="3451" y="3442"/>
                  </a:cubicBezTo>
                  <a:cubicBezTo>
                    <a:pt x="3926" y="2929"/>
                    <a:pt x="4539" y="2489"/>
                    <a:pt x="5273" y="2135"/>
                  </a:cubicBezTo>
                  <a:cubicBezTo>
                    <a:pt x="6053" y="1759"/>
                    <a:pt x="6806" y="1560"/>
                    <a:pt x="7273" y="1462"/>
                  </a:cubicBezTo>
                  <a:cubicBezTo>
                    <a:pt x="7104" y="1850"/>
                    <a:pt x="6985" y="2257"/>
                    <a:pt x="6918" y="2675"/>
                  </a:cubicBezTo>
                  <a:cubicBezTo>
                    <a:pt x="6840" y="3155"/>
                    <a:pt x="6824" y="3663"/>
                    <a:pt x="6868" y="4185"/>
                  </a:cubicBezTo>
                  <a:cubicBezTo>
                    <a:pt x="6906" y="4619"/>
                    <a:pt x="6985" y="5049"/>
                    <a:pt x="7105" y="5468"/>
                  </a:cubicBezTo>
                  <a:cubicBezTo>
                    <a:pt x="6203" y="5734"/>
                    <a:pt x="5543" y="6569"/>
                    <a:pt x="5543" y="7557"/>
                  </a:cubicBezTo>
                  <a:cubicBezTo>
                    <a:pt x="5543" y="8758"/>
                    <a:pt x="6520" y="9734"/>
                    <a:pt x="7720" y="9734"/>
                  </a:cubicBezTo>
                  <a:cubicBezTo>
                    <a:pt x="8921" y="9734"/>
                    <a:pt x="9898" y="8758"/>
                    <a:pt x="9898" y="7557"/>
                  </a:cubicBezTo>
                  <a:cubicBezTo>
                    <a:pt x="9898" y="6356"/>
                    <a:pt x="8921" y="5379"/>
                    <a:pt x="7721" y="5379"/>
                  </a:cubicBezTo>
                  <a:cubicBezTo>
                    <a:pt x="7680" y="5379"/>
                    <a:pt x="7641" y="5380"/>
                    <a:pt x="7601" y="5382"/>
                  </a:cubicBezTo>
                  <a:cubicBezTo>
                    <a:pt x="7482" y="4977"/>
                    <a:pt x="7403" y="4562"/>
                    <a:pt x="7367" y="4141"/>
                  </a:cubicBezTo>
                  <a:cubicBezTo>
                    <a:pt x="7325" y="3660"/>
                    <a:pt x="7340" y="3194"/>
                    <a:pt x="7412" y="2755"/>
                  </a:cubicBezTo>
                  <a:cubicBezTo>
                    <a:pt x="7501" y="2210"/>
                    <a:pt x="7677" y="1706"/>
                    <a:pt x="7937" y="1256"/>
                  </a:cubicBezTo>
                  <a:lnTo>
                    <a:pt x="8185" y="826"/>
                  </a:lnTo>
                  <a:lnTo>
                    <a:pt x="7692" y="882"/>
                  </a:lnTo>
                  <a:cubicBezTo>
                    <a:pt x="7654" y="887"/>
                    <a:pt x="7006" y="964"/>
                    <a:pt x="6144" y="1247"/>
                  </a:cubicBezTo>
                  <a:lnTo>
                    <a:pt x="5999" y="1112"/>
                  </a:lnTo>
                  <a:cubicBezTo>
                    <a:pt x="5950" y="1066"/>
                    <a:pt x="4787" y="0"/>
                    <a:pt x="3258" y="0"/>
                  </a:cubicBezTo>
                  <a:cubicBezTo>
                    <a:pt x="1885" y="0"/>
                    <a:pt x="797" y="1072"/>
                    <a:pt x="752" y="1117"/>
                  </a:cubicBezTo>
                  <a:lnTo>
                    <a:pt x="583" y="1288"/>
                  </a:lnTo>
                  <a:lnTo>
                    <a:pt x="744" y="1464"/>
                  </a:lnTo>
                  <a:cubicBezTo>
                    <a:pt x="756" y="1478"/>
                    <a:pt x="1054" y="1801"/>
                    <a:pt x="1550" y="2111"/>
                  </a:cubicBezTo>
                  <a:cubicBezTo>
                    <a:pt x="2146" y="2483"/>
                    <a:pt x="2779" y="2677"/>
                    <a:pt x="3392" y="2677"/>
                  </a:cubicBezTo>
                  <a:cubicBezTo>
                    <a:pt x="3438" y="2677"/>
                    <a:pt x="3483" y="2675"/>
                    <a:pt x="3529" y="2673"/>
                  </a:cubicBezTo>
                  <a:cubicBezTo>
                    <a:pt x="3375" y="2806"/>
                    <a:pt x="3228" y="2947"/>
                    <a:pt x="3090" y="3095"/>
                  </a:cubicBezTo>
                  <a:close/>
                  <a:moveTo>
                    <a:pt x="3856" y="7557"/>
                  </a:moveTo>
                  <a:cubicBezTo>
                    <a:pt x="3856" y="8482"/>
                    <a:pt x="3103" y="9234"/>
                    <a:pt x="2178" y="9234"/>
                  </a:cubicBezTo>
                  <a:cubicBezTo>
                    <a:pt x="1253" y="9234"/>
                    <a:pt x="500" y="8482"/>
                    <a:pt x="500" y="7557"/>
                  </a:cubicBezTo>
                  <a:cubicBezTo>
                    <a:pt x="500" y="6632"/>
                    <a:pt x="1253" y="5879"/>
                    <a:pt x="2178" y="5879"/>
                  </a:cubicBezTo>
                  <a:cubicBezTo>
                    <a:pt x="3103" y="5879"/>
                    <a:pt x="3856" y="6632"/>
                    <a:pt x="3856" y="7557"/>
                  </a:cubicBezTo>
                  <a:close/>
                  <a:moveTo>
                    <a:pt x="9398" y="7557"/>
                  </a:moveTo>
                  <a:cubicBezTo>
                    <a:pt x="9398" y="8482"/>
                    <a:pt x="8646" y="9234"/>
                    <a:pt x="7721" y="9234"/>
                  </a:cubicBezTo>
                  <a:cubicBezTo>
                    <a:pt x="6795" y="9234"/>
                    <a:pt x="6043" y="8482"/>
                    <a:pt x="6043" y="7557"/>
                  </a:cubicBezTo>
                  <a:cubicBezTo>
                    <a:pt x="6043" y="6632"/>
                    <a:pt x="6795" y="5879"/>
                    <a:pt x="7721" y="5879"/>
                  </a:cubicBezTo>
                  <a:cubicBezTo>
                    <a:pt x="8646" y="5879"/>
                    <a:pt x="9398" y="6632"/>
                    <a:pt x="9398" y="7557"/>
                  </a:cubicBezTo>
                  <a:close/>
                  <a:moveTo>
                    <a:pt x="1827" y="1693"/>
                  </a:moveTo>
                  <a:cubicBezTo>
                    <a:pt x="1640" y="1577"/>
                    <a:pt x="1463" y="1447"/>
                    <a:pt x="1298" y="1302"/>
                  </a:cubicBezTo>
                  <a:cubicBezTo>
                    <a:pt x="1640" y="1024"/>
                    <a:pt x="2396" y="500"/>
                    <a:pt x="3258" y="500"/>
                  </a:cubicBezTo>
                  <a:cubicBezTo>
                    <a:pt x="3947" y="500"/>
                    <a:pt x="4559" y="763"/>
                    <a:pt x="4951" y="983"/>
                  </a:cubicBezTo>
                  <a:cubicBezTo>
                    <a:pt x="5119" y="1078"/>
                    <a:pt x="5281" y="1183"/>
                    <a:pt x="5436" y="1298"/>
                  </a:cubicBezTo>
                  <a:cubicBezTo>
                    <a:pt x="5070" y="1587"/>
                    <a:pt x="4306" y="2116"/>
                    <a:pt x="3561" y="2169"/>
                  </a:cubicBezTo>
                  <a:cubicBezTo>
                    <a:pt x="2987" y="2211"/>
                    <a:pt x="2404" y="2050"/>
                    <a:pt x="1827" y="1693"/>
                  </a:cubicBezTo>
                  <a:close/>
                </a:path>
              </a:pathLst>
            </a:custGeom>
            <a:solidFill>
              <a:schemeClr val="bg1"/>
            </a:solidFill>
            <a:ln>
              <a:noFill/>
            </a:ln>
          </p:spPr>
        </p:sp>
      </p:grpSp>
      <p:grpSp>
        <p:nvGrpSpPr>
          <p:cNvPr id="27" name="组合 16"/>
          <p:cNvGrpSpPr/>
          <p:nvPr/>
        </p:nvGrpSpPr>
        <p:grpSpPr>
          <a:xfrm>
            <a:off x="3005455" y="4730115"/>
            <a:ext cx="587375" cy="587375"/>
            <a:chOff x="1451" y="3625"/>
            <a:chExt cx="1000" cy="1000"/>
          </a:xfrm>
        </p:grpSpPr>
        <p:sp>
          <p:nvSpPr>
            <p:cNvPr id="28" name="椭圆 27"/>
            <p:cNvSpPr/>
            <p:nvPr/>
          </p:nvSpPr>
          <p:spPr>
            <a:xfrm>
              <a:off x="1451" y="3625"/>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iconfont-10935-5210275"/>
            <p:cNvSpPr>
              <a:spLocks noChangeAspect="1"/>
            </p:cNvSpPr>
            <p:nvPr/>
          </p:nvSpPr>
          <p:spPr bwMode="auto">
            <a:xfrm>
              <a:off x="1683" y="3933"/>
              <a:ext cx="535" cy="381"/>
            </a:xfrm>
            <a:custGeom>
              <a:avLst/>
              <a:gdLst>
                <a:gd name="T0" fmla="*/ 5594 w 6399"/>
                <a:gd name="T1" fmla="*/ 1302 h 4567"/>
                <a:gd name="T2" fmla="*/ 2622 w 6399"/>
                <a:gd name="T3" fmla="*/ 0 h 4567"/>
                <a:gd name="T4" fmla="*/ 2491 w 6399"/>
                <a:gd name="T5" fmla="*/ 267 h 4567"/>
                <a:gd name="T6" fmla="*/ 2595 w 6399"/>
                <a:gd name="T7" fmla="*/ 915 h 4567"/>
                <a:gd name="T8" fmla="*/ 80 w 6399"/>
                <a:gd name="T9" fmla="*/ 2440 h 4567"/>
                <a:gd name="T10" fmla="*/ 0 w 6399"/>
                <a:gd name="T11" fmla="*/ 3311 h 4567"/>
                <a:gd name="T12" fmla="*/ 5414 w 6399"/>
                <a:gd name="T13" fmla="*/ 4230 h 4567"/>
                <a:gd name="T14" fmla="*/ 6399 w 6399"/>
                <a:gd name="T15" fmla="*/ 2732 h 4567"/>
                <a:gd name="T16" fmla="*/ 4643 w 6399"/>
                <a:gd name="T17" fmla="*/ 2666 h 4567"/>
                <a:gd name="T18" fmla="*/ 4642 w 6399"/>
                <a:gd name="T19" fmla="*/ 2650 h 4567"/>
                <a:gd name="T20" fmla="*/ 4640 w 6399"/>
                <a:gd name="T21" fmla="*/ 2635 h 4567"/>
                <a:gd name="T22" fmla="*/ 4635 w 6399"/>
                <a:gd name="T23" fmla="*/ 2619 h 4567"/>
                <a:gd name="T24" fmla="*/ 4626 w 6399"/>
                <a:gd name="T25" fmla="*/ 2600 h 4567"/>
                <a:gd name="T26" fmla="*/ 4615 w 6399"/>
                <a:gd name="T27" fmla="*/ 2583 h 4567"/>
                <a:gd name="T28" fmla="*/ 4602 w 6399"/>
                <a:gd name="T29" fmla="*/ 2570 h 4567"/>
                <a:gd name="T30" fmla="*/ 4588 w 6399"/>
                <a:gd name="T31" fmla="*/ 2558 h 4567"/>
                <a:gd name="T32" fmla="*/ 4571 w 6399"/>
                <a:gd name="T33" fmla="*/ 2547 h 4567"/>
                <a:gd name="T34" fmla="*/ 4554 w 6399"/>
                <a:gd name="T35" fmla="*/ 2540 h 4567"/>
                <a:gd name="T36" fmla="*/ 4534 w 6399"/>
                <a:gd name="T37" fmla="*/ 2535 h 4567"/>
                <a:gd name="T38" fmla="*/ 4514 w 6399"/>
                <a:gd name="T39" fmla="*/ 2532 h 4567"/>
                <a:gd name="T40" fmla="*/ 4501 w 6399"/>
                <a:gd name="T41" fmla="*/ 2533 h 4567"/>
                <a:gd name="T42" fmla="*/ 4481 w 6399"/>
                <a:gd name="T43" fmla="*/ 2536 h 4567"/>
                <a:gd name="T44" fmla="*/ 1528 w 6399"/>
                <a:gd name="T45" fmla="*/ 2420 h 4567"/>
                <a:gd name="T46" fmla="*/ 2484 w 6399"/>
                <a:gd name="T47" fmla="*/ 1299 h 4567"/>
                <a:gd name="T48" fmla="*/ 3920 w 6399"/>
                <a:gd name="T49" fmla="*/ 1200 h 4567"/>
                <a:gd name="T50" fmla="*/ 5197 w 6399"/>
                <a:gd name="T51" fmla="*/ 2270 h 4567"/>
                <a:gd name="T52" fmla="*/ 5177 w 6399"/>
                <a:gd name="T53" fmla="*/ 2285 h 4567"/>
                <a:gd name="T54" fmla="*/ 5165 w 6399"/>
                <a:gd name="T55" fmla="*/ 2297 h 4567"/>
                <a:gd name="T56" fmla="*/ 5152 w 6399"/>
                <a:gd name="T57" fmla="*/ 2315 h 4567"/>
                <a:gd name="T58" fmla="*/ 5144 w 6399"/>
                <a:gd name="T59" fmla="*/ 2329 h 4567"/>
                <a:gd name="T60" fmla="*/ 5136 w 6399"/>
                <a:gd name="T61" fmla="*/ 2350 h 4567"/>
                <a:gd name="T62" fmla="*/ 5133 w 6399"/>
                <a:gd name="T63" fmla="*/ 2366 h 4567"/>
                <a:gd name="T64" fmla="*/ 5132 w 6399"/>
                <a:gd name="T65" fmla="*/ 2385 h 4567"/>
                <a:gd name="T66" fmla="*/ 4643 w 6399"/>
                <a:gd name="T67" fmla="*/ 3532 h 4567"/>
                <a:gd name="T68" fmla="*/ 6133 w 6399"/>
                <a:gd name="T69" fmla="*/ 2732 h 4567"/>
                <a:gd name="T70" fmla="*/ 5398 w 6399"/>
                <a:gd name="T71" fmla="*/ 3371 h 4567"/>
                <a:gd name="T72" fmla="*/ 6055 w 6399"/>
                <a:gd name="T73" fmla="*/ 2361 h 4567"/>
                <a:gd name="T74" fmla="*/ 5398 w 6399"/>
                <a:gd name="T75" fmla="*/ 2459 h 4567"/>
                <a:gd name="T76" fmla="*/ 6133 w 6399"/>
                <a:gd name="T77" fmla="*/ 2149 h 4567"/>
                <a:gd name="T78" fmla="*/ 3205 w 6399"/>
                <a:gd name="T79" fmla="*/ 1753 h 4567"/>
                <a:gd name="T80" fmla="*/ 723 w 6399"/>
                <a:gd name="T81" fmla="*/ 1637 h 4567"/>
                <a:gd name="T82" fmla="*/ 3200 w 6399"/>
                <a:gd name="T83" fmla="*/ 2939 h 4567"/>
                <a:gd name="T84" fmla="*/ 4386 w 6399"/>
                <a:gd name="T85" fmla="*/ 3633 h 4567"/>
                <a:gd name="T86" fmla="*/ 336 w 6399"/>
                <a:gd name="T87" fmla="*/ 2930 h 4567"/>
                <a:gd name="T88" fmla="*/ 986 w 6399"/>
                <a:gd name="T89" fmla="*/ 3069 h 4567"/>
                <a:gd name="T90" fmla="*/ 4073 w 6399"/>
                <a:gd name="T91" fmla="*/ 3227 h 4567"/>
                <a:gd name="T92" fmla="*/ 267 w 6399"/>
                <a:gd name="T93" fmla="*/ 2149 h 4567"/>
                <a:gd name="T94" fmla="*/ 267 w 6399"/>
                <a:gd name="T95" fmla="*/ 3311 h 4567"/>
                <a:gd name="T96" fmla="*/ 3200 w 6399"/>
                <a:gd name="T97" fmla="*/ 3988 h 4567"/>
                <a:gd name="T98" fmla="*/ 5381 w 6399"/>
                <a:gd name="T99" fmla="*/ 3663 h 4567"/>
                <a:gd name="T100" fmla="*/ 3200 w 6399"/>
                <a:gd name="T101" fmla="*/ 4301 h 4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99" h="4567">
                  <a:moveTo>
                    <a:pt x="6320" y="2440"/>
                  </a:moveTo>
                  <a:cubicBezTo>
                    <a:pt x="6372" y="2347"/>
                    <a:pt x="6399" y="2250"/>
                    <a:pt x="6399" y="2149"/>
                  </a:cubicBezTo>
                  <a:cubicBezTo>
                    <a:pt x="6399" y="1823"/>
                    <a:pt x="6121" y="1530"/>
                    <a:pt x="5594" y="1302"/>
                  </a:cubicBezTo>
                  <a:cubicBezTo>
                    <a:pt x="5133" y="1103"/>
                    <a:pt x="4504" y="966"/>
                    <a:pt x="3816" y="915"/>
                  </a:cubicBezTo>
                  <a:cubicBezTo>
                    <a:pt x="3708" y="744"/>
                    <a:pt x="3530" y="621"/>
                    <a:pt x="3322" y="587"/>
                  </a:cubicBezTo>
                  <a:cubicBezTo>
                    <a:pt x="3263" y="254"/>
                    <a:pt x="2972" y="0"/>
                    <a:pt x="2622" y="0"/>
                  </a:cubicBezTo>
                  <a:lnTo>
                    <a:pt x="2491" y="0"/>
                  </a:lnTo>
                  <a:cubicBezTo>
                    <a:pt x="2417" y="0"/>
                    <a:pt x="2357" y="60"/>
                    <a:pt x="2357" y="133"/>
                  </a:cubicBezTo>
                  <a:cubicBezTo>
                    <a:pt x="2357" y="207"/>
                    <a:pt x="2417" y="267"/>
                    <a:pt x="2491" y="267"/>
                  </a:cubicBezTo>
                  <a:lnTo>
                    <a:pt x="2622" y="267"/>
                  </a:lnTo>
                  <a:cubicBezTo>
                    <a:pt x="2827" y="267"/>
                    <a:pt x="2999" y="406"/>
                    <a:pt x="3051" y="594"/>
                  </a:cubicBezTo>
                  <a:cubicBezTo>
                    <a:pt x="2860" y="636"/>
                    <a:pt x="2697" y="754"/>
                    <a:pt x="2595" y="915"/>
                  </a:cubicBezTo>
                  <a:cubicBezTo>
                    <a:pt x="1904" y="964"/>
                    <a:pt x="1273" y="1101"/>
                    <a:pt x="810" y="1300"/>
                  </a:cubicBezTo>
                  <a:cubicBezTo>
                    <a:pt x="280" y="1528"/>
                    <a:pt x="0" y="1822"/>
                    <a:pt x="0" y="2149"/>
                  </a:cubicBezTo>
                  <a:cubicBezTo>
                    <a:pt x="0" y="2249"/>
                    <a:pt x="27" y="2347"/>
                    <a:pt x="80" y="2440"/>
                  </a:cubicBezTo>
                  <a:cubicBezTo>
                    <a:pt x="27" y="2534"/>
                    <a:pt x="0" y="2632"/>
                    <a:pt x="0" y="2732"/>
                  </a:cubicBezTo>
                  <a:cubicBezTo>
                    <a:pt x="0" y="2831"/>
                    <a:pt x="27" y="2928"/>
                    <a:pt x="79" y="3021"/>
                  </a:cubicBezTo>
                  <a:cubicBezTo>
                    <a:pt x="27" y="3115"/>
                    <a:pt x="0" y="3212"/>
                    <a:pt x="0" y="3311"/>
                  </a:cubicBezTo>
                  <a:cubicBezTo>
                    <a:pt x="0" y="3671"/>
                    <a:pt x="350" y="3998"/>
                    <a:pt x="986" y="4230"/>
                  </a:cubicBezTo>
                  <a:cubicBezTo>
                    <a:pt x="1579" y="4448"/>
                    <a:pt x="2365" y="4567"/>
                    <a:pt x="3200" y="4567"/>
                  </a:cubicBezTo>
                  <a:cubicBezTo>
                    <a:pt x="4034" y="4567"/>
                    <a:pt x="4820" y="4448"/>
                    <a:pt x="5414" y="4230"/>
                  </a:cubicBezTo>
                  <a:cubicBezTo>
                    <a:pt x="6049" y="3998"/>
                    <a:pt x="6399" y="3671"/>
                    <a:pt x="6399" y="3311"/>
                  </a:cubicBezTo>
                  <a:cubicBezTo>
                    <a:pt x="6399" y="3212"/>
                    <a:pt x="6373" y="3115"/>
                    <a:pt x="6321" y="3021"/>
                  </a:cubicBezTo>
                  <a:cubicBezTo>
                    <a:pt x="6373" y="2928"/>
                    <a:pt x="6399" y="2831"/>
                    <a:pt x="6399" y="2732"/>
                  </a:cubicBezTo>
                  <a:cubicBezTo>
                    <a:pt x="6399" y="2632"/>
                    <a:pt x="6373" y="2534"/>
                    <a:pt x="6320" y="2440"/>
                  </a:cubicBezTo>
                  <a:close/>
                  <a:moveTo>
                    <a:pt x="4643" y="3532"/>
                  </a:moveTo>
                  <a:lnTo>
                    <a:pt x="4643" y="2666"/>
                  </a:lnTo>
                  <a:cubicBezTo>
                    <a:pt x="4643" y="2665"/>
                    <a:pt x="4643" y="2665"/>
                    <a:pt x="4643" y="2664"/>
                  </a:cubicBezTo>
                  <a:cubicBezTo>
                    <a:pt x="4643" y="2661"/>
                    <a:pt x="4643" y="2659"/>
                    <a:pt x="4643" y="2656"/>
                  </a:cubicBezTo>
                  <a:cubicBezTo>
                    <a:pt x="4643" y="2654"/>
                    <a:pt x="4642" y="2652"/>
                    <a:pt x="4642" y="2650"/>
                  </a:cubicBezTo>
                  <a:cubicBezTo>
                    <a:pt x="4642" y="2648"/>
                    <a:pt x="4642" y="2646"/>
                    <a:pt x="4641" y="2644"/>
                  </a:cubicBezTo>
                  <a:cubicBezTo>
                    <a:pt x="4641" y="2642"/>
                    <a:pt x="4640" y="2639"/>
                    <a:pt x="4640" y="2637"/>
                  </a:cubicBezTo>
                  <a:cubicBezTo>
                    <a:pt x="4640" y="2636"/>
                    <a:pt x="4640" y="2636"/>
                    <a:pt x="4640" y="2635"/>
                  </a:cubicBezTo>
                  <a:cubicBezTo>
                    <a:pt x="4639" y="2634"/>
                    <a:pt x="4639" y="2633"/>
                    <a:pt x="4639" y="2632"/>
                  </a:cubicBezTo>
                  <a:cubicBezTo>
                    <a:pt x="4638" y="2629"/>
                    <a:pt x="4637" y="2626"/>
                    <a:pt x="4636" y="2624"/>
                  </a:cubicBezTo>
                  <a:cubicBezTo>
                    <a:pt x="4636" y="2622"/>
                    <a:pt x="4635" y="2620"/>
                    <a:pt x="4635" y="2619"/>
                  </a:cubicBezTo>
                  <a:cubicBezTo>
                    <a:pt x="4634" y="2616"/>
                    <a:pt x="4633" y="2614"/>
                    <a:pt x="4632" y="2611"/>
                  </a:cubicBezTo>
                  <a:cubicBezTo>
                    <a:pt x="4631" y="2610"/>
                    <a:pt x="4630" y="2608"/>
                    <a:pt x="4629" y="2606"/>
                  </a:cubicBezTo>
                  <a:cubicBezTo>
                    <a:pt x="4628" y="2604"/>
                    <a:pt x="4627" y="2602"/>
                    <a:pt x="4626" y="2600"/>
                  </a:cubicBezTo>
                  <a:cubicBezTo>
                    <a:pt x="4625" y="2598"/>
                    <a:pt x="4624" y="2596"/>
                    <a:pt x="4622" y="2594"/>
                  </a:cubicBezTo>
                  <a:cubicBezTo>
                    <a:pt x="4621" y="2592"/>
                    <a:pt x="4620" y="2591"/>
                    <a:pt x="4619" y="2589"/>
                  </a:cubicBezTo>
                  <a:cubicBezTo>
                    <a:pt x="4618" y="2587"/>
                    <a:pt x="4616" y="2585"/>
                    <a:pt x="4615" y="2583"/>
                  </a:cubicBezTo>
                  <a:cubicBezTo>
                    <a:pt x="4614" y="2582"/>
                    <a:pt x="4612" y="2581"/>
                    <a:pt x="4611" y="2579"/>
                  </a:cubicBezTo>
                  <a:cubicBezTo>
                    <a:pt x="4610" y="2577"/>
                    <a:pt x="4608" y="2576"/>
                    <a:pt x="4606" y="2574"/>
                  </a:cubicBezTo>
                  <a:cubicBezTo>
                    <a:pt x="4605" y="2572"/>
                    <a:pt x="4604" y="2571"/>
                    <a:pt x="4602" y="2570"/>
                  </a:cubicBezTo>
                  <a:cubicBezTo>
                    <a:pt x="4601" y="2568"/>
                    <a:pt x="4599" y="2567"/>
                    <a:pt x="4597" y="2565"/>
                  </a:cubicBezTo>
                  <a:cubicBezTo>
                    <a:pt x="4596" y="2564"/>
                    <a:pt x="4594" y="2562"/>
                    <a:pt x="4592" y="2561"/>
                  </a:cubicBezTo>
                  <a:cubicBezTo>
                    <a:pt x="4591" y="2560"/>
                    <a:pt x="4589" y="2559"/>
                    <a:pt x="4588" y="2558"/>
                  </a:cubicBezTo>
                  <a:cubicBezTo>
                    <a:pt x="4586" y="2556"/>
                    <a:pt x="4584" y="2555"/>
                    <a:pt x="4582" y="2553"/>
                  </a:cubicBezTo>
                  <a:cubicBezTo>
                    <a:pt x="4580" y="2552"/>
                    <a:pt x="4579" y="2552"/>
                    <a:pt x="4577" y="2551"/>
                  </a:cubicBezTo>
                  <a:cubicBezTo>
                    <a:pt x="4575" y="2549"/>
                    <a:pt x="4573" y="2548"/>
                    <a:pt x="4571" y="2547"/>
                  </a:cubicBezTo>
                  <a:cubicBezTo>
                    <a:pt x="4569" y="2546"/>
                    <a:pt x="4568" y="2545"/>
                    <a:pt x="4566" y="2545"/>
                  </a:cubicBezTo>
                  <a:cubicBezTo>
                    <a:pt x="4564" y="2544"/>
                    <a:pt x="4561" y="2543"/>
                    <a:pt x="4559" y="2542"/>
                  </a:cubicBezTo>
                  <a:cubicBezTo>
                    <a:pt x="4557" y="2541"/>
                    <a:pt x="4556" y="2540"/>
                    <a:pt x="4554" y="2540"/>
                  </a:cubicBezTo>
                  <a:cubicBezTo>
                    <a:pt x="4552" y="2539"/>
                    <a:pt x="4549" y="2538"/>
                    <a:pt x="4547" y="2538"/>
                  </a:cubicBezTo>
                  <a:cubicBezTo>
                    <a:pt x="4545" y="2537"/>
                    <a:pt x="4543" y="2536"/>
                    <a:pt x="4541" y="2536"/>
                  </a:cubicBezTo>
                  <a:cubicBezTo>
                    <a:pt x="4539" y="2535"/>
                    <a:pt x="4537" y="2535"/>
                    <a:pt x="4534" y="2535"/>
                  </a:cubicBezTo>
                  <a:cubicBezTo>
                    <a:pt x="4532" y="2534"/>
                    <a:pt x="4530" y="2534"/>
                    <a:pt x="4528" y="2534"/>
                  </a:cubicBezTo>
                  <a:cubicBezTo>
                    <a:pt x="4526" y="2533"/>
                    <a:pt x="4524" y="2533"/>
                    <a:pt x="4522" y="2533"/>
                  </a:cubicBezTo>
                  <a:cubicBezTo>
                    <a:pt x="4519" y="2533"/>
                    <a:pt x="4516" y="2532"/>
                    <a:pt x="4514" y="2532"/>
                  </a:cubicBezTo>
                  <a:cubicBezTo>
                    <a:pt x="4512" y="2532"/>
                    <a:pt x="4511" y="2532"/>
                    <a:pt x="4510" y="2532"/>
                  </a:cubicBezTo>
                  <a:cubicBezTo>
                    <a:pt x="4509" y="2532"/>
                    <a:pt x="4509" y="2532"/>
                    <a:pt x="4508" y="2532"/>
                  </a:cubicBezTo>
                  <a:cubicBezTo>
                    <a:pt x="4506" y="2532"/>
                    <a:pt x="4503" y="2532"/>
                    <a:pt x="4501" y="2533"/>
                  </a:cubicBezTo>
                  <a:cubicBezTo>
                    <a:pt x="4499" y="2533"/>
                    <a:pt x="4497" y="2533"/>
                    <a:pt x="4494" y="2533"/>
                  </a:cubicBezTo>
                  <a:cubicBezTo>
                    <a:pt x="4493" y="2533"/>
                    <a:pt x="4491" y="2534"/>
                    <a:pt x="4489" y="2534"/>
                  </a:cubicBezTo>
                  <a:cubicBezTo>
                    <a:pt x="4486" y="2534"/>
                    <a:pt x="4483" y="2535"/>
                    <a:pt x="4481" y="2536"/>
                  </a:cubicBezTo>
                  <a:cubicBezTo>
                    <a:pt x="4480" y="2536"/>
                    <a:pt x="4480" y="2536"/>
                    <a:pt x="4479" y="2536"/>
                  </a:cubicBezTo>
                  <a:cubicBezTo>
                    <a:pt x="4099" y="2625"/>
                    <a:pt x="3656" y="2673"/>
                    <a:pt x="3200" y="2673"/>
                  </a:cubicBezTo>
                  <a:cubicBezTo>
                    <a:pt x="2566" y="2673"/>
                    <a:pt x="1972" y="2583"/>
                    <a:pt x="1528" y="2420"/>
                  </a:cubicBezTo>
                  <a:cubicBezTo>
                    <a:pt x="1137" y="2277"/>
                    <a:pt x="904" y="2089"/>
                    <a:pt x="904" y="1916"/>
                  </a:cubicBezTo>
                  <a:cubicBezTo>
                    <a:pt x="904" y="1642"/>
                    <a:pt x="1493" y="1312"/>
                    <a:pt x="2491" y="1199"/>
                  </a:cubicBezTo>
                  <a:cubicBezTo>
                    <a:pt x="2487" y="1232"/>
                    <a:pt x="2484" y="1265"/>
                    <a:pt x="2484" y="1299"/>
                  </a:cubicBezTo>
                  <a:cubicBezTo>
                    <a:pt x="2484" y="1696"/>
                    <a:pt x="2808" y="2020"/>
                    <a:pt x="3205" y="2020"/>
                  </a:cubicBezTo>
                  <a:cubicBezTo>
                    <a:pt x="3603" y="2020"/>
                    <a:pt x="3926" y="1696"/>
                    <a:pt x="3926" y="1299"/>
                  </a:cubicBezTo>
                  <a:cubicBezTo>
                    <a:pt x="3926" y="1265"/>
                    <a:pt x="3924" y="1232"/>
                    <a:pt x="3920" y="1200"/>
                  </a:cubicBezTo>
                  <a:cubicBezTo>
                    <a:pt x="4910" y="1315"/>
                    <a:pt x="5496" y="1644"/>
                    <a:pt x="5496" y="1916"/>
                  </a:cubicBezTo>
                  <a:cubicBezTo>
                    <a:pt x="5496" y="2031"/>
                    <a:pt x="5390" y="2157"/>
                    <a:pt x="5197" y="2270"/>
                  </a:cubicBezTo>
                  <a:cubicBezTo>
                    <a:pt x="5197" y="2270"/>
                    <a:pt x="5197" y="2270"/>
                    <a:pt x="5197" y="2270"/>
                  </a:cubicBezTo>
                  <a:cubicBezTo>
                    <a:pt x="5193" y="2273"/>
                    <a:pt x="5190" y="2275"/>
                    <a:pt x="5187" y="2277"/>
                  </a:cubicBezTo>
                  <a:cubicBezTo>
                    <a:pt x="5186" y="2277"/>
                    <a:pt x="5186" y="2278"/>
                    <a:pt x="5185" y="2278"/>
                  </a:cubicBezTo>
                  <a:cubicBezTo>
                    <a:pt x="5182" y="2281"/>
                    <a:pt x="5179" y="2283"/>
                    <a:pt x="5177" y="2285"/>
                  </a:cubicBezTo>
                  <a:cubicBezTo>
                    <a:pt x="5176" y="2286"/>
                    <a:pt x="5175" y="2287"/>
                    <a:pt x="5174" y="2287"/>
                  </a:cubicBezTo>
                  <a:cubicBezTo>
                    <a:pt x="5172" y="2289"/>
                    <a:pt x="5170" y="2292"/>
                    <a:pt x="5168" y="2294"/>
                  </a:cubicBezTo>
                  <a:cubicBezTo>
                    <a:pt x="5167" y="2295"/>
                    <a:pt x="5166" y="2296"/>
                    <a:pt x="5165" y="2297"/>
                  </a:cubicBezTo>
                  <a:cubicBezTo>
                    <a:pt x="5163" y="2299"/>
                    <a:pt x="5161" y="2301"/>
                    <a:pt x="5159" y="2304"/>
                  </a:cubicBezTo>
                  <a:cubicBezTo>
                    <a:pt x="5159" y="2305"/>
                    <a:pt x="5158" y="2306"/>
                    <a:pt x="5157" y="2307"/>
                  </a:cubicBezTo>
                  <a:cubicBezTo>
                    <a:pt x="5155" y="2309"/>
                    <a:pt x="5153" y="2312"/>
                    <a:pt x="5152" y="2315"/>
                  </a:cubicBezTo>
                  <a:cubicBezTo>
                    <a:pt x="5151" y="2316"/>
                    <a:pt x="5151" y="2317"/>
                    <a:pt x="5150" y="2317"/>
                  </a:cubicBezTo>
                  <a:cubicBezTo>
                    <a:pt x="5148" y="2320"/>
                    <a:pt x="5147" y="2323"/>
                    <a:pt x="5145" y="2326"/>
                  </a:cubicBezTo>
                  <a:cubicBezTo>
                    <a:pt x="5145" y="2327"/>
                    <a:pt x="5145" y="2328"/>
                    <a:pt x="5144" y="2329"/>
                  </a:cubicBezTo>
                  <a:cubicBezTo>
                    <a:pt x="5143" y="2332"/>
                    <a:pt x="5141" y="2335"/>
                    <a:pt x="5140" y="2338"/>
                  </a:cubicBezTo>
                  <a:cubicBezTo>
                    <a:pt x="5140" y="2339"/>
                    <a:pt x="5140" y="2340"/>
                    <a:pt x="5139" y="2340"/>
                  </a:cubicBezTo>
                  <a:cubicBezTo>
                    <a:pt x="5138" y="2344"/>
                    <a:pt x="5137" y="2347"/>
                    <a:pt x="5136" y="2350"/>
                  </a:cubicBezTo>
                  <a:cubicBezTo>
                    <a:pt x="5136" y="2351"/>
                    <a:pt x="5136" y="2352"/>
                    <a:pt x="5136" y="2353"/>
                  </a:cubicBezTo>
                  <a:cubicBezTo>
                    <a:pt x="5135" y="2356"/>
                    <a:pt x="5134" y="2359"/>
                    <a:pt x="5134" y="2362"/>
                  </a:cubicBezTo>
                  <a:cubicBezTo>
                    <a:pt x="5134" y="2364"/>
                    <a:pt x="5133" y="2365"/>
                    <a:pt x="5133" y="2366"/>
                  </a:cubicBezTo>
                  <a:cubicBezTo>
                    <a:pt x="5133" y="2369"/>
                    <a:pt x="5132" y="2372"/>
                    <a:pt x="5132" y="2375"/>
                  </a:cubicBezTo>
                  <a:cubicBezTo>
                    <a:pt x="5132" y="2377"/>
                    <a:pt x="5132" y="2378"/>
                    <a:pt x="5132" y="2380"/>
                  </a:cubicBezTo>
                  <a:cubicBezTo>
                    <a:pt x="5132" y="2382"/>
                    <a:pt x="5132" y="2383"/>
                    <a:pt x="5132" y="2385"/>
                  </a:cubicBezTo>
                  <a:lnTo>
                    <a:pt x="5132" y="3532"/>
                  </a:lnTo>
                  <a:cubicBezTo>
                    <a:pt x="5132" y="3667"/>
                    <a:pt x="5022" y="3777"/>
                    <a:pt x="4887" y="3777"/>
                  </a:cubicBezTo>
                  <a:cubicBezTo>
                    <a:pt x="4753" y="3777"/>
                    <a:pt x="4643" y="3667"/>
                    <a:pt x="4643" y="3532"/>
                  </a:cubicBezTo>
                  <a:close/>
                  <a:moveTo>
                    <a:pt x="5398" y="3074"/>
                  </a:moveTo>
                  <a:cubicBezTo>
                    <a:pt x="5713" y="2961"/>
                    <a:pt x="5958" y="2825"/>
                    <a:pt x="6127" y="2674"/>
                  </a:cubicBezTo>
                  <a:cubicBezTo>
                    <a:pt x="6131" y="2693"/>
                    <a:pt x="6133" y="2713"/>
                    <a:pt x="6133" y="2732"/>
                  </a:cubicBezTo>
                  <a:cubicBezTo>
                    <a:pt x="6133" y="2797"/>
                    <a:pt x="6109" y="2863"/>
                    <a:pt x="6065" y="2928"/>
                  </a:cubicBezTo>
                  <a:cubicBezTo>
                    <a:pt x="6057" y="2937"/>
                    <a:pt x="6051" y="2946"/>
                    <a:pt x="6045" y="2956"/>
                  </a:cubicBezTo>
                  <a:cubicBezTo>
                    <a:pt x="5930" y="3105"/>
                    <a:pt x="5707" y="3250"/>
                    <a:pt x="5398" y="3371"/>
                  </a:cubicBezTo>
                  <a:lnTo>
                    <a:pt x="5398" y="3074"/>
                  </a:lnTo>
                  <a:close/>
                  <a:moveTo>
                    <a:pt x="6133" y="2149"/>
                  </a:moveTo>
                  <a:cubicBezTo>
                    <a:pt x="6133" y="2220"/>
                    <a:pt x="6106" y="2291"/>
                    <a:pt x="6055" y="2361"/>
                  </a:cubicBezTo>
                  <a:cubicBezTo>
                    <a:pt x="6055" y="2361"/>
                    <a:pt x="6055" y="2362"/>
                    <a:pt x="6054" y="2362"/>
                  </a:cubicBezTo>
                  <a:cubicBezTo>
                    <a:pt x="5943" y="2515"/>
                    <a:pt x="5716" y="2664"/>
                    <a:pt x="5398" y="2789"/>
                  </a:cubicBezTo>
                  <a:lnTo>
                    <a:pt x="5398" y="2459"/>
                  </a:lnTo>
                  <a:cubicBezTo>
                    <a:pt x="5697" y="2262"/>
                    <a:pt x="5762" y="2057"/>
                    <a:pt x="5762" y="1916"/>
                  </a:cubicBezTo>
                  <a:cubicBezTo>
                    <a:pt x="5762" y="1836"/>
                    <a:pt x="5742" y="1739"/>
                    <a:pt x="5675" y="1637"/>
                  </a:cubicBezTo>
                  <a:cubicBezTo>
                    <a:pt x="5973" y="1798"/>
                    <a:pt x="6133" y="1980"/>
                    <a:pt x="6133" y="2149"/>
                  </a:cubicBezTo>
                  <a:close/>
                  <a:moveTo>
                    <a:pt x="3205" y="844"/>
                  </a:moveTo>
                  <a:cubicBezTo>
                    <a:pt x="3456" y="844"/>
                    <a:pt x="3660" y="1048"/>
                    <a:pt x="3660" y="1299"/>
                  </a:cubicBezTo>
                  <a:cubicBezTo>
                    <a:pt x="3660" y="1549"/>
                    <a:pt x="3456" y="1753"/>
                    <a:pt x="3205" y="1753"/>
                  </a:cubicBezTo>
                  <a:cubicBezTo>
                    <a:pt x="2955" y="1753"/>
                    <a:pt x="2751" y="1549"/>
                    <a:pt x="2751" y="1299"/>
                  </a:cubicBezTo>
                  <a:cubicBezTo>
                    <a:pt x="2751" y="1048"/>
                    <a:pt x="2955" y="844"/>
                    <a:pt x="3205" y="844"/>
                  </a:cubicBezTo>
                  <a:close/>
                  <a:moveTo>
                    <a:pt x="723" y="1637"/>
                  </a:moveTo>
                  <a:cubicBezTo>
                    <a:pt x="668" y="1723"/>
                    <a:pt x="637" y="1816"/>
                    <a:pt x="637" y="1916"/>
                  </a:cubicBezTo>
                  <a:cubicBezTo>
                    <a:pt x="637" y="2214"/>
                    <a:pt x="921" y="2482"/>
                    <a:pt x="1436" y="2670"/>
                  </a:cubicBezTo>
                  <a:cubicBezTo>
                    <a:pt x="1909" y="2844"/>
                    <a:pt x="2536" y="2939"/>
                    <a:pt x="3200" y="2939"/>
                  </a:cubicBezTo>
                  <a:cubicBezTo>
                    <a:pt x="3613" y="2939"/>
                    <a:pt x="4016" y="2902"/>
                    <a:pt x="4377" y="2831"/>
                  </a:cubicBezTo>
                  <a:lnTo>
                    <a:pt x="4377" y="3532"/>
                  </a:lnTo>
                  <a:cubicBezTo>
                    <a:pt x="4377" y="3567"/>
                    <a:pt x="4380" y="3600"/>
                    <a:pt x="4386" y="3633"/>
                  </a:cubicBezTo>
                  <a:cubicBezTo>
                    <a:pt x="4012" y="3691"/>
                    <a:pt x="3614" y="3721"/>
                    <a:pt x="3200" y="3721"/>
                  </a:cubicBezTo>
                  <a:cubicBezTo>
                    <a:pt x="1742" y="3721"/>
                    <a:pt x="658" y="3351"/>
                    <a:pt x="353" y="2954"/>
                  </a:cubicBezTo>
                  <a:cubicBezTo>
                    <a:pt x="348" y="2945"/>
                    <a:pt x="342" y="2937"/>
                    <a:pt x="336" y="2930"/>
                  </a:cubicBezTo>
                  <a:cubicBezTo>
                    <a:pt x="290" y="2864"/>
                    <a:pt x="267" y="2797"/>
                    <a:pt x="267" y="2732"/>
                  </a:cubicBezTo>
                  <a:cubicBezTo>
                    <a:pt x="267" y="2712"/>
                    <a:pt x="269" y="2693"/>
                    <a:pt x="273" y="2673"/>
                  </a:cubicBezTo>
                  <a:cubicBezTo>
                    <a:pt x="439" y="2822"/>
                    <a:pt x="679" y="2956"/>
                    <a:pt x="986" y="3069"/>
                  </a:cubicBezTo>
                  <a:cubicBezTo>
                    <a:pt x="1579" y="3286"/>
                    <a:pt x="2365" y="3406"/>
                    <a:pt x="3200" y="3406"/>
                  </a:cubicBezTo>
                  <a:cubicBezTo>
                    <a:pt x="3454" y="3406"/>
                    <a:pt x="3707" y="3394"/>
                    <a:pt x="3952" y="3372"/>
                  </a:cubicBezTo>
                  <a:cubicBezTo>
                    <a:pt x="4025" y="3366"/>
                    <a:pt x="4079" y="3301"/>
                    <a:pt x="4073" y="3227"/>
                  </a:cubicBezTo>
                  <a:cubicBezTo>
                    <a:pt x="4066" y="3154"/>
                    <a:pt x="4001" y="3100"/>
                    <a:pt x="3928" y="3107"/>
                  </a:cubicBezTo>
                  <a:cubicBezTo>
                    <a:pt x="3691" y="3128"/>
                    <a:pt x="3446" y="3139"/>
                    <a:pt x="3200" y="3139"/>
                  </a:cubicBezTo>
                  <a:cubicBezTo>
                    <a:pt x="1471" y="3139"/>
                    <a:pt x="267" y="2618"/>
                    <a:pt x="267" y="2149"/>
                  </a:cubicBezTo>
                  <a:cubicBezTo>
                    <a:pt x="267" y="1980"/>
                    <a:pt x="426" y="1798"/>
                    <a:pt x="723" y="1637"/>
                  </a:cubicBezTo>
                  <a:close/>
                  <a:moveTo>
                    <a:pt x="3200" y="4301"/>
                  </a:moveTo>
                  <a:cubicBezTo>
                    <a:pt x="1471" y="4301"/>
                    <a:pt x="267" y="3779"/>
                    <a:pt x="267" y="3311"/>
                  </a:cubicBezTo>
                  <a:cubicBezTo>
                    <a:pt x="267" y="3293"/>
                    <a:pt x="269" y="3274"/>
                    <a:pt x="272" y="3255"/>
                  </a:cubicBezTo>
                  <a:cubicBezTo>
                    <a:pt x="439" y="3404"/>
                    <a:pt x="679" y="3539"/>
                    <a:pt x="986" y="3651"/>
                  </a:cubicBezTo>
                  <a:cubicBezTo>
                    <a:pt x="1579" y="3868"/>
                    <a:pt x="2365" y="3988"/>
                    <a:pt x="3200" y="3988"/>
                  </a:cubicBezTo>
                  <a:cubicBezTo>
                    <a:pt x="3660" y="3988"/>
                    <a:pt x="4102" y="3952"/>
                    <a:pt x="4515" y="3882"/>
                  </a:cubicBezTo>
                  <a:cubicBezTo>
                    <a:pt x="4608" y="3981"/>
                    <a:pt x="4741" y="4043"/>
                    <a:pt x="4887" y="4043"/>
                  </a:cubicBezTo>
                  <a:cubicBezTo>
                    <a:pt x="5124" y="4043"/>
                    <a:pt x="5324" y="3881"/>
                    <a:pt x="5381" y="3663"/>
                  </a:cubicBezTo>
                  <a:cubicBezTo>
                    <a:pt x="5704" y="3548"/>
                    <a:pt x="5955" y="3410"/>
                    <a:pt x="6127" y="3256"/>
                  </a:cubicBezTo>
                  <a:cubicBezTo>
                    <a:pt x="6131" y="3274"/>
                    <a:pt x="6133" y="3293"/>
                    <a:pt x="6133" y="3311"/>
                  </a:cubicBezTo>
                  <a:cubicBezTo>
                    <a:pt x="6133" y="3779"/>
                    <a:pt x="4928" y="4301"/>
                    <a:pt x="3200" y="4301"/>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21" grpId="0" animBg="1"/>
      <p:bldP spid="16" grpId="0"/>
      <p:bldP spid="21" grpId="1" animBg="1"/>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公司与团队介绍</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1097821-02636390"/>
          <p:cNvPicPr>
            <a:picLocks noChangeAspect="1"/>
          </p:cNvPicPr>
          <p:nvPr/>
        </p:nvPicPr>
        <p:blipFill>
          <a:blip r:embed="rId3"/>
          <a:stretch>
            <a:fillRect/>
          </a:stretch>
        </p:blipFill>
        <p:spPr>
          <a:xfrm>
            <a:off x="1174750" y="1980565"/>
            <a:ext cx="3794760" cy="3794760"/>
          </a:xfrm>
          <a:prstGeom prst="rect">
            <a:avLst/>
          </a:prstGeom>
        </p:spPr>
      </p:pic>
      <p:sp>
        <p:nvSpPr>
          <p:cNvPr id="21" name="圆角矩形 20"/>
          <p:cNvSpPr/>
          <p:nvPr/>
        </p:nvSpPr>
        <p:spPr>
          <a:xfrm>
            <a:off x="5306060" y="2823845"/>
            <a:ext cx="413385" cy="2108200"/>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输入你的标题</a:t>
            </a:r>
            <a:endParaRPr lang="zh-CN" altLang="en-US" b="1">
              <a:latin typeface="汉仪正圆-55W" panose="00020600040101010101" charset="-122"/>
              <a:ea typeface="汉仪正圆-55W" panose="00020600040101010101" charset="-122"/>
              <a:cs typeface="汉仪正圆-55W" panose="00020600040101010101" charset="-122"/>
            </a:endParaRPr>
          </a:p>
        </p:txBody>
      </p:sp>
      <p:grpSp>
        <p:nvGrpSpPr>
          <p:cNvPr id="8" name="组合 7"/>
          <p:cNvGrpSpPr/>
          <p:nvPr/>
        </p:nvGrpSpPr>
        <p:grpSpPr>
          <a:xfrm>
            <a:off x="6365875" y="2117090"/>
            <a:ext cx="4723130" cy="706755"/>
            <a:chOff x="10299" y="3212"/>
            <a:chExt cx="7438" cy="1113"/>
          </a:xfrm>
        </p:grpSpPr>
        <p:sp>
          <p:nvSpPr>
            <p:cNvPr id="4" name="圆角矩形 3"/>
            <p:cNvSpPr/>
            <p:nvPr/>
          </p:nvSpPr>
          <p:spPr>
            <a:xfrm>
              <a:off x="10299" y="3375"/>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iconfont-10605-5153676"/>
            <p:cNvSpPr>
              <a:spLocks noChangeAspect="1"/>
            </p:cNvSpPr>
            <p:nvPr/>
          </p:nvSpPr>
          <p:spPr bwMode="auto">
            <a:xfrm>
              <a:off x="10558" y="3633"/>
              <a:ext cx="432" cy="434"/>
            </a:xfrm>
            <a:custGeom>
              <a:avLst/>
              <a:gdLst>
                <a:gd name="connsiteX0" fmla="*/ 394510 w 535582"/>
                <a:gd name="connsiteY0" fmla="*/ 537567 h 537666"/>
                <a:gd name="connsiteX1" fmla="*/ 409373 w 535582"/>
                <a:gd name="connsiteY1" fmla="*/ 537567 h 537666"/>
                <a:gd name="connsiteX2" fmla="*/ 408633 w 535582"/>
                <a:gd name="connsiteY2" fmla="*/ 537666 h 537666"/>
                <a:gd name="connsiteX3" fmla="*/ 394538 w 535582"/>
                <a:gd name="connsiteY3" fmla="*/ 537571 h 537666"/>
                <a:gd name="connsiteX4" fmla="*/ 417784 w 535582"/>
                <a:gd name="connsiteY4" fmla="*/ 536442 h 537666"/>
                <a:gd name="connsiteX5" fmla="*/ 410019 w 535582"/>
                <a:gd name="connsiteY5" fmla="*/ 537567 h 537666"/>
                <a:gd name="connsiteX6" fmla="*/ 409373 w 535582"/>
                <a:gd name="connsiteY6" fmla="*/ 537567 h 537666"/>
                <a:gd name="connsiteX7" fmla="*/ 381458 w 535582"/>
                <a:gd name="connsiteY7" fmla="*/ 535847 h 537666"/>
                <a:gd name="connsiteX8" fmla="*/ 394510 w 535582"/>
                <a:gd name="connsiteY8" fmla="*/ 537567 h 537666"/>
                <a:gd name="connsiteX9" fmla="*/ 393354 w 535582"/>
                <a:gd name="connsiteY9" fmla="*/ 537567 h 537666"/>
                <a:gd name="connsiteX10" fmla="*/ 422440 w 535582"/>
                <a:gd name="connsiteY10" fmla="*/ 535767 h 537666"/>
                <a:gd name="connsiteX11" fmla="*/ 422156 w 535582"/>
                <a:gd name="connsiteY11" fmla="*/ 535856 h 537666"/>
                <a:gd name="connsiteX12" fmla="*/ 417784 w 535582"/>
                <a:gd name="connsiteY12" fmla="*/ 536442 h 537666"/>
                <a:gd name="connsiteX13" fmla="*/ 380393 w 535582"/>
                <a:gd name="connsiteY13" fmla="*/ 535693 h 537666"/>
                <a:gd name="connsiteX14" fmla="*/ 381458 w 535582"/>
                <a:gd name="connsiteY14" fmla="*/ 535847 h 537666"/>
                <a:gd name="connsiteX15" fmla="*/ 380444 w 535582"/>
                <a:gd name="connsiteY15" fmla="*/ 535714 h 537666"/>
                <a:gd name="connsiteX16" fmla="*/ 449301 w 535582"/>
                <a:gd name="connsiteY16" fmla="*/ 527261 h 537666"/>
                <a:gd name="connsiteX17" fmla="*/ 426447 w 535582"/>
                <a:gd name="connsiteY17" fmla="*/ 535186 h 537666"/>
                <a:gd name="connsiteX18" fmla="*/ 422440 w 535582"/>
                <a:gd name="connsiteY18" fmla="*/ 535767 h 537666"/>
                <a:gd name="connsiteX19" fmla="*/ 461252 w 535582"/>
                <a:gd name="connsiteY19" fmla="*/ 523117 h 537666"/>
                <a:gd name="connsiteX20" fmla="*/ 460195 w 535582"/>
                <a:gd name="connsiteY20" fmla="*/ 523812 h 537666"/>
                <a:gd name="connsiteX21" fmla="*/ 449301 w 535582"/>
                <a:gd name="connsiteY21" fmla="*/ 527261 h 537666"/>
                <a:gd name="connsiteX22" fmla="*/ 330550 w 535582"/>
                <a:gd name="connsiteY22" fmla="*/ 515735 h 537666"/>
                <a:gd name="connsiteX23" fmla="*/ 380393 w 535582"/>
                <a:gd name="connsiteY23" fmla="*/ 535693 h 537666"/>
                <a:gd name="connsiteX24" fmla="*/ 377212 w 535582"/>
                <a:gd name="connsiteY24" fmla="*/ 535233 h 537666"/>
                <a:gd name="connsiteX25" fmla="*/ 338985 w 535582"/>
                <a:gd name="connsiteY25" fmla="*/ 521979 h 537666"/>
                <a:gd name="connsiteX26" fmla="*/ 475479 w 535582"/>
                <a:gd name="connsiteY26" fmla="*/ 513772 h 537666"/>
                <a:gd name="connsiteX27" fmla="*/ 464327 w 535582"/>
                <a:gd name="connsiteY27" fmla="*/ 522051 h 537666"/>
                <a:gd name="connsiteX28" fmla="*/ 461252 w 535582"/>
                <a:gd name="connsiteY28" fmla="*/ 523117 h 537666"/>
                <a:gd name="connsiteX29" fmla="*/ 326141 w 535582"/>
                <a:gd name="connsiteY29" fmla="*/ 512471 h 537666"/>
                <a:gd name="connsiteX30" fmla="*/ 330550 w 535582"/>
                <a:gd name="connsiteY30" fmla="*/ 515735 h 537666"/>
                <a:gd name="connsiteX31" fmla="*/ 325733 w 535582"/>
                <a:gd name="connsiteY31" fmla="*/ 513806 h 537666"/>
                <a:gd name="connsiteX32" fmla="*/ 324162 w 535582"/>
                <a:gd name="connsiteY32" fmla="*/ 512520 h 537666"/>
                <a:gd name="connsiteX33" fmla="*/ 493775 w 535582"/>
                <a:gd name="connsiteY33" fmla="*/ 500190 h 537666"/>
                <a:gd name="connsiteX34" fmla="*/ 490943 w 535582"/>
                <a:gd name="connsiteY34" fmla="*/ 503614 h 537666"/>
                <a:gd name="connsiteX35" fmla="*/ 475479 w 535582"/>
                <a:gd name="connsiteY35" fmla="*/ 513772 h 537666"/>
                <a:gd name="connsiteX36" fmla="*/ 161048 w 535582"/>
                <a:gd name="connsiteY36" fmla="*/ 498104 h 537666"/>
                <a:gd name="connsiteX37" fmla="*/ 124532 w 535582"/>
                <a:gd name="connsiteY37" fmla="*/ 500858 h 537666"/>
                <a:gd name="connsiteX38" fmla="*/ 114906 w 535582"/>
                <a:gd name="connsiteY38" fmla="*/ 498876 h 537666"/>
                <a:gd name="connsiteX39" fmla="*/ 162424 w 535582"/>
                <a:gd name="connsiteY39" fmla="*/ 498000 h 537666"/>
                <a:gd name="connsiteX40" fmla="*/ 162227 w 535582"/>
                <a:gd name="connsiteY40" fmla="*/ 498084 h 537666"/>
                <a:gd name="connsiteX41" fmla="*/ 161048 w 535582"/>
                <a:gd name="connsiteY41" fmla="*/ 498104 h 537666"/>
                <a:gd name="connsiteX42" fmla="*/ 102427 w 535582"/>
                <a:gd name="connsiteY42" fmla="*/ 496307 h 537666"/>
                <a:gd name="connsiteX43" fmla="*/ 114906 w 535582"/>
                <a:gd name="connsiteY43" fmla="*/ 498876 h 537666"/>
                <a:gd name="connsiteX44" fmla="*/ 109190 w 535582"/>
                <a:gd name="connsiteY44" fmla="*/ 498972 h 537666"/>
                <a:gd name="connsiteX45" fmla="*/ 504917 w 535582"/>
                <a:gd name="connsiteY45" fmla="*/ 486716 h 537666"/>
                <a:gd name="connsiteX46" fmla="*/ 496323 w 535582"/>
                <a:gd name="connsiteY46" fmla="*/ 498299 h 537666"/>
                <a:gd name="connsiteX47" fmla="*/ 493775 w 535582"/>
                <a:gd name="connsiteY47" fmla="*/ 500190 h 537666"/>
                <a:gd name="connsiteX48" fmla="*/ 68352 w 535582"/>
                <a:gd name="connsiteY48" fmla="*/ 482879 h 537666"/>
                <a:gd name="connsiteX49" fmla="*/ 102427 w 535582"/>
                <a:gd name="connsiteY49" fmla="*/ 496307 h 537666"/>
                <a:gd name="connsiteX50" fmla="*/ 88491 w 535582"/>
                <a:gd name="connsiteY50" fmla="*/ 493438 h 537666"/>
                <a:gd name="connsiteX51" fmla="*/ 203873 w 535582"/>
                <a:gd name="connsiteY51" fmla="*/ 480285 h 537666"/>
                <a:gd name="connsiteX52" fmla="*/ 199551 w 535582"/>
                <a:gd name="connsiteY52" fmla="*/ 483707 h 537666"/>
                <a:gd name="connsiteX53" fmla="*/ 162430 w 535582"/>
                <a:gd name="connsiteY53" fmla="*/ 498000 h 537666"/>
                <a:gd name="connsiteX54" fmla="*/ 162424 w 535582"/>
                <a:gd name="connsiteY54" fmla="*/ 498000 h 537666"/>
                <a:gd name="connsiteX55" fmla="*/ 59899 w 535582"/>
                <a:gd name="connsiteY55" fmla="*/ 478447 h 537666"/>
                <a:gd name="connsiteX56" fmla="*/ 68352 w 535582"/>
                <a:gd name="connsiteY56" fmla="*/ 482879 h 537666"/>
                <a:gd name="connsiteX57" fmla="*/ 61871 w 535582"/>
                <a:gd name="connsiteY57" fmla="*/ 480325 h 537666"/>
                <a:gd name="connsiteX58" fmla="*/ 58216 w 535582"/>
                <a:gd name="connsiteY58" fmla="*/ 476845 h 537666"/>
                <a:gd name="connsiteX59" fmla="*/ 59899 w 535582"/>
                <a:gd name="connsiteY59" fmla="*/ 478447 h 537666"/>
                <a:gd name="connsiteX60" fmla="*/ 56941 w 535582"/>
                <a:gd name="connsiteY60" fmla="*/ 476897 h 537666"/>
                <a:gd name="connsiteX61" fmla="*/ 515807 w 535582"/>
                <a:gd name="connsiteY61" fmla="*/ 472039 h 537666"/>
                <a:gd name="connsiteX62" fmla="*/ 514380 w 535582"/>
                <a:gd name="connsiteY62" fmla="*/ 475273 h 537666"/>
                <a:gd name="connsiteX63" fmla="*/ 504917 w 535582"/>
                <a:gd name="connsiteY63" fmla="*/ 486716 h 537666"/>
                <a:gd name="connsiteX64" fmla="*/ 218994 w 535582"/>
                <a:gd name="connsiteY64" fmla="*/ 468315 h 537666"/>
                <a:gd name="connsiteX65" fmla="*/ 209395 w 535582"/>
                <a:gd name="connsiteY65" fmla="*/ 477925 h 537666"/>
                <a:gd name="connsiteX66" fmla="*/ 203873 w 535582"/>
                <a:gd name="connsiteY66" fmla="*/ 480285 h 537666"/>
                <a:gd name="connsiteX67" fmla="*/ 237389 w 535582"/>
                <a:gd name="connsiteY67" fmla="*/ 449898 h 537666"/>
                <a:gd name="connsiteX68" fmla="*/ 231742 w 535582"/>
                <a:gd name="connsiteY68" fmla="*/ 458223 h 537666"/>
                <a:gd name="connsiteX69" fmla="*/ 218994 w 535582"/>
                <a:gd name="connsiteY69" fmla="*/ 468315 h 537666"/>
                <a:gd name="connsiteX70" fmla="*/ 526377 w 535582"/>
                <a:gd name="connsiteY70" fmla="*/ 448096 h 537666"/>
                <a:gd name="connsiteX71" fmla="*/ 520070 w 535582"/>
                <a:gd name="connsiteY71" fmla="*/ 466295 h 537666"/>
                <a:gd name="connsiteX72" fmla="*/ 515807 w 535582"/>
                <a:gd name="connsiteY72" fmla="*/ 472039 h 537666"/>
                <a:gd name="connsiteX73" fmla="*/ 531381 w 535582"/>
                <a:gd name="connsiteY73" fmla="*/ 433658 h 537666"/>
                <a:gd name="connsiteX74" fmla="*/ 530482 w 535582"/>
                <a:gd name="connsiteY74" fmla="*/ 438797 h 537666"/>
                <a:gd name="connsiteX75" fmla="*/ 526377 w 535582"/>
                <a:gd name="connsiteY75" fmla="*/ 448096 h 537666"/>
                <a:gd name="connsiteX76" fmla="*/ 248757 w 535582"/>
                <a:gd name="connsiteY76" fmla="*/ 433139 h 537666"/>
                <a:gd name="connsiteX77" fmla="*/ 244662 w 535582"/>
                <a:gd name="connsiteY77" fmla="*/ 442616 h 537666"/>
                <a:gd name="connsiteX78" fmla="*/ 237389 w 535582"/>
                <a:gd name="connsiteY78" fmla="*/ 449898 h 537666"/>
                <a:gd name="connsiteX79" fmla="*/ 258810 w 535582"/>
                <a:gd name="connsiteY79" fmla="*/ 409876 h 537666"/>
                <a:gd name="connsiteX80" fmla="*/ 254232 w 535582"/>
                <a:gd name="connsiteY80" fmla="*/ 425069 h 537666"/>
                <a:gd name="connsiteX81" fmla="*/ 248757 w 535582"/>
                <a:gd name="connsiteY81" fmla="*/ 433139 h 537666"/>
                <a:gd name="connsiteX82" fmla="*/ 264678 w 535582"/>
                <a:gd name="connsiteY82" fmla="*/ 390402 h 537666"/>
                <a:gd name="connsiteX83" fmla="*/ 264555 w 535582"/>
                <a:gd name="connsiteY83" fmla="*/ 396583 h 537666"/>
                <a:gd name="connsiteX84" fmla="*/ 258810 w 535582"/>
                <a:gd name="connsiteY84" fmla="*/ 409876 h 537666"/>
                <a:gd name="connsiteX85" fmla="*/ 534509 w 535582"/>
                <a:gd name="connsiteY85" fmla="*/ 389337 h 537666"/>
                <a:gd name="connsiteX86" fmla="*/ 535058 w 535582"/>
                <a:gd name="connsiteY86" fmla="*/ 392352 h 537666"/>
                <a:gd name="connsiteX87" fmla="*/ 535582 w 535582"/>
                <a:gd name="connsiteY87" fmla="*/ 395305 h 537666"/>
                <a:gd name="connsiteX88" fmla="*/ 535582 w 535582"/>
                <a:gd name="connsiteY88" fmla="*/ 411974 h 537666"/>
                <a:gd name="connsiteX89" fmla="*/ 533201 w 535582"/>
                <a:gd name="connsiteY89" fmla="*/ 428406 h 537666"/>
                <a:gd name="connsiteX90" fmla="*/ 531381 w 535582"/>
                <a:gd name="connsiteY90" fmla="*/ 433658 h 537666"/>
                <a:gd name="connsiteX91" fmla="*/ 534863 w 535582"/>
                <a:gd name="connsiteY91" fmla="*/ 413746 h 537666"/>
                <a:gd name="connsiteX92" fmla="*/ 535482 w 535582"/>
                <a:gd name="connsiteY92" fmla="*/ 410888 h 537666"/>
                <a:gd name="connsiteX93" fmla="*/ 535482 w 535582"/>
                <a:gd name="connsiteY93" fmla="*/ 396601 h 537666"/>
                <a:gd name="connsiteX94" fmla="*/ 532796 w 535582"/>
                <a:gd name="connsiteY94" fmla="*/ 379934 h 537666"/>
                <a:gd name="connsiteX95" fmla="*/ 533434 w 535582"/>
                <a:gd name="connsiteY95" fmla="*/ 381313 h 537666"/>
                <a:gd name="connsiteX96" fmla="*/ 534509 w 535582"/>
                <a:gd name="connsiteY96" fmla="*/ 389337 h 537666"/>
                <a:gd name="connsiteX97" fmla="*/ 265413 w 535582"/>
                <a:gd name="connsiteY97" fmla="*/ 353665 h 537666"/>
                <a:gd name="connsiteX98" fmla="*/ 265821 w 535582"/>
                <a:gd name="connsiteY98" fmla="*/ 386610 h 537666"/>
                <a:gd name="connsiteX99" fmla="*/ 264678 w 535582"/>
                <a:gd name="connsiteY99" fmla="*/ 390402 h 537666"/>
                <a:gd name="connsiteX100" fmla="*/ 505434 w 535582"/>
                <a:gd name="connsiteY100" fmla="*/ 320737 h 537666"/>
                <a:gd name="connsiteX101" fmla="*/ 511723 w 535582"/>
                <a:gd name="connsiteY101" fmla="*/ 327258 h 537666"/>
                <a:gd name="connsiteX102" fmla="*/ 530487 w 535582"/>
                <a:gd name="connsiteY102" fmla="*/ 367253 h 537666"/>
                <a:gd name="connsiteX103" fmla="*/ 532796 w 535582"/>
                <a:gd name="connsiteY103" fmla="*/ 379934 h 537666"/>
                <a:gd name="connsiteX104" fmla="*/ 380968 w 535582"/>
                <a:gd name="connsiteY104" fmla="*/ 318734 h 537666"/>
                <a:gd name="connsiteX105" fmla="*/ 388491 w 535582"/>
                <a:gd name="connsiteY105" fmla="*/ 320401 h 537666"/>
                <a:gd name="connsiteX106" fmla="*/ 388396 w 535582"/>
                <a:gd name="connsiteY106" fmla="*/ 327259 h 537666"/>
                <a:gd name="connsiteX107" fmla="*/ 384206 w 535582"/>
                <a:gd name="connsiteY107" fmla="*/ 329830 h 537666"/>
                <a:gd name="connsiteX108" fmla="*/ 340494 w 535582"/>
                <a:gd name="connsiteY108" fmla="*/ 367026 h 537666"/>
                <a:gd name="connsiteX109" fmla="*/ 331352 w 535582"/>
                <a:gd name="connsiteY109" fmla="*/ 402030 h 537666"/>
                <a:gd name="connsiteX110" fmla="*/ 331257 w 535582"/>
                <a:gd name="connsiteY110" fmla="*/ 405888 h 537666"/>
                <a:gd name="connsiteX111" fmla="*/ 325448 w 535582"/>
                <a:gd name="connsiteY111" fmla="*/ 411507 h 537666"/>
                <a:gd name="connsiteX112" fmla="*/ 319686 w 535582"/>
                <a:gd name="connsiteY112" fmla="*/ 405840 h 537666"/>
                <a:gd name="connsiteX113" fmla="*/ 319686 w 535582"/>
                <a:gd name="connsiteY113" fmla="*/ 402792 h 537666"/>
                <a:gd name="connsiteX114" fmla="*/ 380968 w 535582"/>
                <a:gd name="connsiteY114" fmla="*/ 318734 h 537666"/>
                <a:gd name="connsiteX115" fmla="*/ 467328 w 535582"/>
                <a:gd name="connsiteY115" fmla="*/ 317509 h 537666"/>
                <a:gd name="connsiteX116" fmla="*/ 479497 w 535582"/>
                <a:gd name="connsiteY116" fmla="*/ 325698 h 537666"/>
                <a:gd name="connsiteX117" fmla="*/ 511869 w 535582"/>
                <a:gd name="connsiteY117" fmla="*/ 403497 h 537666"/>
                <a:gd name="connsiteX118" fmla="*/ 401877 w 535582"/>
                <a:gd name="connsiteY118" fmla="*/ 513801 h 537666"/>
                <a:gd name="connsiteX119" fmla="*/ 378100 w 535582"/>
                <a:gd name="connsiteY119" fmla="*/ 509024 h 537666"/>
                <a:gd name="connsiteX120" fmla="*/ 416394 w 535582"/>
                <a:gd name="connsiteY120" fmla="*/ 493946 h 537666"/>
                <a:gd name="connsiteX121" fmla="*/ 474724 w 535582"/>
                <a:gd name="connsiteY121" fmla="*/ 420937 h 537666"/>
                <a:gd name="connsiteX122" fmla="*/ 478021 w 535582"/>
                <a:gd name="connsiteY122" fmla="*/ 342314 h 537666"/>
                <a:gd name="connsiteX123" fmla="*/ 498289 w 535582"/>
                <a:gd name="connsiteY123" fmla="*/ 313328 h 537666"/>
                <a:gd name="connsiteX124" fmla="*/ 503716 w 535582"/>
                <a:gd name="connsiteY124" fmla="*/ 317019 h 537666"/>
                <a:gd name="connsiteX125" fmla="*/ 505434 w 535582"/>
                <a:gd name="connsiteY125" fmla="*/ 320737 h 537666"/>
                <a:gd name="connsiteX126" fmla="*/ 113508 w 535582"/>
                <a:gd name="connsiteY126" fmla="*/ 284396 h 537666"/>
                <a:gd name="connsiteX127" fmla="*/ 121508 w 535582"/>
                <a:gd name="connsiteY127" fmla="*/ 286635 h 537666"/>
                <a:gd name="connsiteX128" fmla="*/ 120318 w 535582"/>
                <a:gd name="connsiteY128" fmla="*/ 293683 h 537666"/>
                <a:gd name="connsiteX129" fmla="*/ 116651 w 535582"/>
                <a:gd name="connsiteY129" fmla="*/ 295540 h 537666"/>
                <a:gd name="connsiteX130" fmla="*/ 75178 w 535582"/>
                <a:gd name="connsiteY130" fmla="*/ 329211 h 537666"/>
                <a:gd name="connsiteX131" fmla="*/ 64035 w 535582"/>
                <a:gd name="connsiteY131" fmla="*/ 367549 h 537666"/>
                <a:gd name="connsiteX132" fmla="*/ 63988 w 535582"/>
                <a:gd name="connsiteY132" fmla="*/ 371407 h 537666"/>
                <a:gd name="connsiteX133" fmla="*/ 58274 w 535582"/>
                <a:gd name="connsiteY133" fmla="*/ 377122 h 537666"/>
                <a:gd name="connsiteX134" fmla="*/ 52369 w 535582"/>
                <a:gd name="connsiteY134" fmla="*/ 371264 h 537666"/>
                <a:gd name="connsiteX135" fmla="*/ 52227 w 535582"/>
                <a:gd name="connsiteY135" fmla="*/ 368788 h 537666"/>
                <a:gd name="connsiteX136" fmla="*/ 113508 w 535582"/>
                <a:gd name="connsiteY136" fmla="*/ 284396 h 537666"/>
                <a:gd name="connsiteX137" fmla="*/ 199336 w 535582"/>
                <a:gd name="connsiteY137" fmla="*/ 281089 h 537666"/>
                <a:gd name="connsiteX138" fmla="*/ 211730 w 535582"/>
                <a:gd name="connsiteY138" fmla="*/ 289460 h 537666"/>
                <a:gd name="connsiteX139" fmla="*/ 244031 w 535582"/>
                <a:gd name="connsiteY139" fmla="*/ 367300 h 537666"/>
                <a:gd name="connsiteX140" fmla="*/ 133848 w 535582"/>
                <a:gd name="connsiteY140" fmla="*/ 477462 h 537666"/>
                <a:gd name="connsiteX141" fmla="*/ 109732 w 535582"/>
                <a:gd name="connsiteY141" fmla="*/ 472578 h 537666"/>
                <a:gd name="connsiteX142" fmla="*/ 141721 w 535582"/>
                <a:gd name="connsiteY142" fmla="*/ 461752 h 537666"/>
                <a:gd name="connsiteX143" fmla="*/ 200932 w 535582"/>
                <a:gd name="connsiteY143" fmla="*/ 399030 h 537666"/>
                <a:gd name="connsiteX144" fmla="*/ 211616 w 535582"/>
                <a:gd name="connsiteY144" fmla="*/ 313388 h 537666"/>
                <a:gd name="connsiteX145" fmla="*/ 445278 w 535582"/>
                <a:gd name="connsiteY145" fmla="*/ 277273 h 537666"/>
                <a:gd name="connsiteX146" fmla="*/ 481901 w 535582"/>
                <a:gd name="connsiteY146" fmla="*/ 296336 h 537666"/>
                <a:gd name="connsiteX147" fmla="*/ 498289 w 535582"/>
                <a:gd name="connsiteY147" fmla="*/ 313328 h 537666"/>
                <a:gd name="connsiteX148" fmla="*/ 444972 w 535582"/>
                <a:gd name="connsiteY148" fmla="*/ 277114 h 537666"/>
                <a:gd name="connsiteX149" fmla="*/ 445107 w 535582"/>
                <a:gd name="connsiteY149" fmla="*/ 277157 h 537666"/>
                <a:gd name="connsiteX150" fmla="*/ 445278 w 535582"/>
                <a:gd name="connsiteY150" fmla="*/ 277273 h 537666"/>
                <a:gd name="connsiteX151" fmla="*/ 442274 w 535582"/>
                <a:gd name="connsiteY151" fmla="*/ 276256 h 537666"/>
                <a:gd name="connsiteX152" fmla="*/ 443768 w 535582"/>
                <a:gd name="connsiteY152" fmla="*/ 276487 h 537666"/>
                <a:gd name="connsiteX153" fmla="*/ 444972 w 535582"/>
                <a:gd name="connsiteY153" fmla="*/ 277114 h 537666"/>
                <a:gd name="connsiteX154" fmla="*/ 437107 w 535582"/>
                <a:gd name="connsiteY154" fmla="*/ 274728 h 537666"/>
                <a:gd name="connsiteX155" fmla="*/ 440916 w 535582"/>
                <a:gd name="connsiteY155" fmla="*/ 275824 h 537666"/>
                <a:gd name="connsiteX156" fmla="*/ 442274 w 535582"/>
                <a:gd name="connsiteY156" fmla="*/ 276256 h 537666"/>
                <a:gd name="connsiteX157" fmla="*/ 437765 w 535582"/>
                <a:gd name="connsiteY157" fmla="*/ 275557 h 537666"/>
                <a:gd name="connsiteX158" fmla="*/ 214246 w 535582"/>
                <a:gd name="connsiteY158" fmla="*/ 262049 h 537666"/>
                <a:gd name="connsiteX159" fmla="*/ 229038 w 535582"/>
                <a:gd name="connsiteY159" fmla="*/ 272939 h 537666"/>
                <a:gd name="connsiteX160" fmla="*/ 265601 w 535582"/>
                <a:gd name="connsiteY160" fmla="*/ 344249 h 537666"/>
                <a:gd name="connsiteX161" fmla="*/ 265413 w 535582"/>
                <a:gd name="connsiteY161" fmla="*/ 353665 h 537666"/>
                <a:gd name="connsiteX162" fmla="*/ 265308 w 535582"/>
                <a:gd name="connsiteY162" fmla="*/ 345213 h 537666"/>
                <a:gd name="connsiteX163" fmla="*/ 228823 w 535582"/>
                <a:gd name="connsiteY163" fmla="*/ 273282 h 537666"/>
                <a:gd name="connsiteX164" fmla="*/ 198620 w 535582"/>
                <a:gd name="connsiteY164" fmla="*/ 250545 h 537666"/>
                <a:gd name="connsiteX165" fmla="*/ 200103 w 535582"/>
                <a:gd name="connsiteY165" fmla="*/ 251150 h 537666"/>
                <a:gd name="connsiteX166" fmla="*/ 214246 w 535582"/>
                <a:gd name="connsiteY166" fmla="*/ 262049 h 537666"/>
                <a:gd name="connsiteX167" fmla="*/ 187217 w 535582"/>
                <a:gd name="connsiteY167" fmla="*/ 245889 h 537666"/>
                <a:gd name="connsiteX168" fmla="*/ 196880 w 535582"/>
                <a:gd name="connsiteY168" fmla="*/ 249264 h 537666"/>
                <a:gd name="connsiteX169" fmla="*/ 198620 w 535582"/>
                <a:gd name="connsiteY169" fmla="*/ 250545 h 537666"/>
                <a:gd name="connsiteX170" fmla="*/ 169553 w 535582"/>
                <a:gd name="connsiteY170" fmla="*/ 238676 h 537666"/>
                <a:gd name="connsiteX171" fmla="*/ 187217 w 535582"/>
                <a:gd name="connsiteY171" fmla="*/ 245889 h 537666"/>
                <a:gd name="connsiteX172" fmla="*/ 170631 w 535582"/>
                <a:gd name="connsiteY172" fmla="*/ 240095 h 537666"/>
                <a:gd name="connsiteX173" fmla="*/ 333318 w 535582"/>
                <a:gd name="connsiteY173" fmla="*/ 28413 h 537666"/>
                <a:gd name="connsiteX174" fmla="*/ 362683 w 535582"/>
                <a:gd name="connsiteY174" fmla="*/ 37828 h 537666"/>
                <a:gd name="connsiteX175" fmla="*/ 397544 w 535582"/>
                <a:gd name="connsiteY175" fmla="*/ 62201 h 537666"/>
                <a:gd name="connsiteX176" fmla="*/ 434065 w 535582"/>
                <a:gd name="connsiteY176" fmla="*/ 137119 h 537666"/>
                <a:gd name="connsiteX177" fmla="*/ 419891 w 535582"/>
                <a:gd name="connsiteY177" fmla="*/ 132780 h 537666"/>
                <a:gd name="connsiteX178" fmla="*/ 382605 w 535582"/>
                <a:gd name="connsiteY178" fmla="*/ 73265 h 537666"/>
                <a:gd name="connsiteX179" fmla="*/ 324682 w 535582"/>
                <a:gd name="connsiteY179" fmla="*/ 20435 h 537666"/>
                <a:gd name="connsiteX180" fmla="*/ 325492 w 535582"/>
                <a:gd name="connsiteY180" fmla="*/ 21292 h 537666"/>
                <a:gd name="connsiteX181" fmla="*/ 333318 w 535582"/>
                <a:gd name="connsiteY181" fmla="*/ 28413 h 537666"/>
                <a:gd name="connsiteX182" fmla="*/ 321644 w 535582"/>
                <a:gd name="connsiteY182" fmla="*/ 24671 h 537666"/>
                <a:gd name="connsiteX183" fmla="*/ 363308 w 535582"/>
                <a:gd name="connsiteY183" fmla="*/ 104542 h 537666"/>
                <a:gd name="connsiteX184" fmla="*/ 396258 w 535582"/>
                <a:gd name="connsiteY184" fmla="*/ 125545 h 537666"/>
                <a:gd name="connsiteX185" fmla="*/ 419891 w 535582"/>
                <a:gd name="connsiteY185" fmla="*/ 132780 h 537666"/>
                <a:gd name="connsiteX186" fmla="*/ 424142 w 535582"/>
                <a:gd name="connsiteY186" fmla="*/ 139565 h 537666"/>
                <a:gd name="connsiteX187" fmla="*/ 427857 w 535582"/>
                <a:gd name="connsiteY187" fmla="*/ 142231 h 537666"/>
                <a:gd name="connsiteX188" fmla="*/ 441290 w 535582"/>
                <a:gd name="connsiteY188" fmla="*/ 144039 h 537666"/>
                <a:gd name="connsiteX189" fmla="*/ 442433 w 535582"/>
                <a:gd name="connsiteY189" fmla="*/ 143563 h 537666"/>
                <a:gd name="connsiteX190" fmla="*/ 441718 w 535582"/>
                <a:gd name="connsiteY190" fmla="*/ 141659 h 537666"/>
                <a:gd name="connsiteX191" fmla="*/ 401658 w 535582"/>
                <a:gd name="connsiteY191" fmla="*/ 62557 h 537666"/>
                <a:gd name="connsiteX192" fmla="*/ 324682 w 535582"/>
                <a:gd name="connsiteY192" fmla="*/ 20435 h 537666"/>
                <a:gd name="connsiteX193" fmla="*/ 309455 w 535582"/>
                <a:gd name="connsiteY193" fmla="*/ 0 h 537666"/>
                <a:gd name="connsiteX194" fmla="*/ 310645 w 535582"/>
                <a:gd name="connsiteY194" fmla="*/ 0 h 537666"/>
                <a:gd name="connsiteX195" fmla="*/ 314121 w 535582"/>
                <a:gd name="connsiteY195" fmla="*/ 11526 h 537666"/>
                <a:gd name="connsiteX196" fmla="*/ 414495 w 535582"/>
                <a:gd name="connsiteY196" fmla="*/ 63582 h 537666"/>
                <a:gd name="connsiteX197" fmla="*/ 447779 w 535582"/>
                <a:gd name="connsiteY197" fmla="*/ 150788 h 537666"/>
                <a:gd name="connsiteX198" fmla="*/ 355452 w 535582"/>
                <a:gd name="connsiteY198" fmla="*/ 113162 h 537666"/>
                <a:gd name="connsiteX199" fmla="*/ 309693 w 535582"/>
                <a:gd name="connsiteY199" fmla="*/ 24528 h 537666"/>
                <a:gd name="connsiteX200" fmla="*/ 308931 w 535582"/>
                <a:gd name="connsiteY200" fmla="*/ 26671 h 537666"/>
                <a:gd name="connsiteX201" fmla="*/ 348690 w 535582"/>
                <a:gd name="connsiteY201" fmla="*/ 211750 h 537666"/>
                <a:gd name="connsiteX202" fmla="*/ 394258 w 535582"/>
                <a:gd name="connsiteY202" fmla="*/ 267569 h 537666"/>
                <a:gd name="connsiteX203" fmla="*/ 400068 w 535582"/>
                <a:gd name="connsiteY203" fmla="*/ 269712 h 537666"/>
                <a:gd name="connsiteX204" fmla="*/ 437765 w 535582"/>
                <a:gd name="connsiteY204" fmla="*/ 275557 h 537666"/>
                <a:gd name="connsiteX205" fmla="*/ 462872 w 535582"/>
                <a:gd name="connsiteY205" fmla="*/ 307171 h 537666"/>
                <a:gd name="connsiteX206" fmla="*/ 467328 w 535582"/>
                <a:gd name="connsiteY206" fmla="*/ 317509 h 537666"/>
                <a:gd name="connsiteX207" fmla="*/ 444448 w 535582"/>
                <a:gd name="connsiteY207" fmla="*/ 302109 h 537666"/>
                <a:gd name="connsiteX208" fmla="*/ 401591 w 535582"/>
                <a:gd name="connsiteY208" fmla="*/ 293478 h 537666"/>
                <a:gd name="connsiteX209" fmla="*/ 291599 w 535582"/>
                <a:gd name="connsiteY209" fmla="*/ 403783 h 537666"/>
                <a:gd name="connsiteX210" fmla="*/ 359020 w 535582"/>
                <a:gd name="connsiteY210" fmla="*/ 505190 h 537666"/>
                <a:gd name="connsiteX211" fmla="*/ 378100 w 535582"/>
                <a:gd name="connsiteY211" fmla="*/ 509024 h 537666"/>
                <a:gd name="connsiteX212" fmla="*/ 372260 w 535582"/>
                <a:gd name="connsiteY212" fmla="*/ 511324 h 537666"/>
                <a:gd name="connsiteX213" fmla="*/ 326141 w 535582"/>
                <a:gd name="connsiteY213" fmla="*/ 512471 h 537666"/>
                <a:gd name="connsiteX214" fmla="*/ 307021 w 535582"/>
                <a:gd name="connsiteY214" fmla="*/ 498316 h 537666"/>
                <a:gd name="connsiteX215" fmla="*/ 270077 w 535582"/>
                <a:gd name="connsiteY215" fmla="*/ 428072 h 537666"/>
                <a:gd name="connsiteX216" fmla="*/ 367260 w 535582"/>
                <a:gd name="connsiteY216" fmla="*/ 274237 h 537666"/>
                <a:gd name="connsiteX217" fmla="*/ 380498 w 535582"/>
                <a:gd name="connsiteY217" fmla="*/ 271236 h 537666"/>
                <a:gd name="connsiteX218" fmla="*/ 379307 w 535582"/>
                <a:gd name="connsiteY218" fmla="*/ 269665 h 537666"/>
                <a:gd name="connsiteX219" fmla="*/ 304741 w 535582"/>
                <a:gd name="connsiteY219" fmla="*/ 133594 h 537666"/>
                <a:gd name="connsiteX220" fmla="*/ 296646 w 535582"/>
                <a:gd name="connsiteY220" fmla="*/ 31672 h 537666"/>
                <a:gd name="connsiteX221" fmla="*/ 296456 w 535582"/>
                <a:gd name="connsiteY221" fmla="*/ 30386 h 537666"/>
                <a:gd name="connsiteX222" fmla="*/ 206510 w 535582"/>
                <a:gd name="connsiteY222" fmla="*/ 120544 h 537666"/>
                <a:gd name="connsiteX223" fmla="*/ 148799 w 535582"/>
                <a:gd name="connsiteY223" fmla="*/ 234087 h 537666"/>
                <a:gd name="connsiteX224" fmla="*/ 157656 w 535582"/>
                <a:gd name="connsiteY224" fmla="*/ 235564 h 537666"/>
                <a:gd name="connsiteX225" fmla="*/ 170631 w 535582"/>
                <a:gd name="connsiteY225" fmla="*/ 240095 h 537666"/>
                <a:gd name="connsiteX226" fmla="*/ 196907 w 535582"/>
                <a:gd name="connsiteY226" fmla="*/ 274701 h 537666"/>
                <a:gd name="connsiteX227" fmla="*/ 199336 w 535582"/>
                <a:gd name="connsiteY227" fmla="*/ 281089 h 537666"/>
                <a:gd name="connsiteX228" fmla="*/ 176717 w 535582"/>
                <a:gd name="connsiteY228" fmla="*/ 265812 h 537666"/>
                <a:gd name="connsiteX229" fmla="*/ 133896 w 535582"/>
                <a:gd name="connsiteY229" fmla="*/ 257091 h 537666"/>
                <a:gd name="connsiteX230" fmla="*/ 23760 w 535582"/>
                <a:gd name="connsiteY230" fmla="*/ 367253 h 537666"/>
                <a:gd name="connsiteX231" fmla="*/ 91014 w 535582"/>
                <a:gd name="connsiteY231" fmla="*/ 468788 h 537666"/>
                <a:gd name="connsiteX232" fmla="*/ 109732 w 535582"/>
                <a:gd name="connsiteY232" fmla="*/ 472578 h 537666"/>
                <a:gd name="connsiteX233" fmla="*/ 102407 w 535582"/>
                <a:gd name="connsiteY233" fmla="*/ 475057 h 537666"/>
                <a:gd name="connsiteX234" fmla="*/ 58216 w 535582"/>
                <a:gd name="connsiteY234" fmla="*/ 476845 h 537666"/>
                <a:gd name="connsiteX235" fmla="*/ 25007 w 535582"/>
                <a:gd name="connsiteY235" fmla="*/ 445220 h 537666"/>
                <a:gd name="connsiteX236" fmla="*/ 3333 w 535582"/>
                <a:gd name="connsiteY236" fmla="*/ 396734 h 537666"/>
                <a:gd name="connsiteX237" fmla="*/ 524 w 535582"/>
                <a:gd name="connsiteY237" fmla="*/ 378493 h 537666"/>
                <a:gd name="connsiteX238" fmla="*/ 0 w 535582"/>
                <a:gd name="connsiteY238" fmla="*/ 375587 h 537666"/>
                <a:gd name="connsiteX239" fmla="*/ 0 w 535582"/>
                <a:gd name="connsiteY239" fmla="*/ 358918 h 537666"/>
                <a:gd name="connsiteX240" fmla="*/ 2381 w 535582"/>
                <a:gd name="connsiteY240" fmla="*/ 342487 h 537666"/>
                <a:gd name="connsiteX241" fmla="*/ 109135 w 535582"/>
                <a:gd name="connsiteY241" fmla="*/ 235754 h 537666"/>
                <a:gd name="connsiteX242" fmla="*/ 136562 w 535582"/>
                <a:gd name="connsiteY242" fmla="*/ 232658 h 537666"/>
                <a:gd name="connsiteX243" fmla="*/ 148228 w 535582"/>
                <a:gd name="connsiteY243" fmla="*/ 201367 h 537666"/>
                <a:gd name="connsiteX244" fmla="*/ 296218 w 535582"/>
                <a:gd name="connsiteY244" fmla="*/ 16050 h 537666"/>
                <a:gd name="connsiteX245" fmla="*/ 299551 w 535582"/>
                <a:gd name="connsiteY245" fmla="*/ 12431 h 537666"/>
                <a:gd name="connsiteX246" fmla="*/ 303741 w 535582"/>
                <a:gd name="connsiteY246" fmla="*/ 5239 h 537666"/>
                <a:gd name="connsiteX247" fmla="*/ 309455 w 535582"/>
                <a:gd name="connsiteY247" fmla="*/ 0 h 537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535582" h="537666">
                  <a:moveTo>
                    <a:pt x="394510" y="537567"/>
                  </a:moveTo>
                  <a:lnTo>
                    <a:pt x="409373" y="537567"/>
                  </a:lnTo>
                  <a:lnTo>
                    <a:pt x="408633" y="537666"/>
                  </a:lnTo>
                  <a:cubicBezTo>
                    <a:pt x="404062" y="537571"/>
                    <a:pt x="399300" y="537571"/>
                    <a:pt x="394538" y="537571"/>
                  </a:cubicBezTo>
                  <a:close/>
                  <a:moveTo>
                    <a:pt x="417784" y="536442"/>
                  </a:moveTo>
                  <a:lnTo>
                    <a:pt x="410019" y="537567"/>
                  </a:lnTo>
                  <a:lnTo>
                    <a:pt x="409373" y="537567"/>
                  </a:lnTo>
                  <a:close/>
                  <a:moveTo>
                    <a:pt x="381458" y="535847"/>
                  </a:moveTo>
                  <a:lnTo>
                    <a:pt x="394510" y="537567"/>
                  </a:lnTo>
                  <a:lnTo>
                    <a:pt x="393354" y="537567"/>
                  </a:lnTo>
                  <a:close/>
                  <a:moveTo>
                    <a:pt x="422440" y="535767"/>
                  </a:moveTo>
                  <a:lnTo>
                    <a:pt x="422156" y="535856"/>
                  </a:lnTo>
                  <a:lnTo>
                    <a:pt x="417784" y="536442"/>
                  </a:lnTo>
                  <a:close/>
                  <a:moveTo>
                    <a:pt x="380393" y="535693"/>
                  </a:moveTo>
                  <a:lnTo>
                    <a:pt x="381458" y="535847"/>
                  </a:lnTo>
                  <a:lnTo>
                    <a:pt x="380444" y="535714"/>
                  </a:lnTo>
                  <a:close/>
                  <a:moveTo>
                    <a:pt x="449301" y="527261"/>
                  </a:moveTo>
                  <a:lnTo>
                    <a:pt x="426447" y="535186"/>
                  </a:lnTo>
                  <a:lnTo>
                    <a:pt x="422440" y="535767"/>
                  </a:lnTo>
                  <a:close/>
                  <a:moveTo>
                    <a:pt x="461252" y="523117"/>
                  </a:moveTo>
                  <a:lnTo>
                    <a:pt x="460195" y="523812"/>
                  </a:lnTo>
                  <a:lnTo>
                    <a:pt x="449301" y="527261"/>
                  </a:lnTo>
                  <a:close/>
                  <a:moveTo>
                    <a:pt x="330550" y="515735"/>
                  </a:moveTo>
                  <a:lnTo>
                    <a:pt x="380393" y="535693"/>
                  </a:lnTo>
                  <a:lnTo>
                    <a:pt x="377212" y="535233"/>
                  </a:lnTo>
                  <a:cubicBezTo>
                    <a:pt x="363654" y="532781"/>
                    <a:pt x="350797" y="528247"/>
                    <a:pt x="338985" y="521979"/>
                  </a:cubicBezTo>
                  <a:close/>
                  <a:moveTo>
                    <a:pt x="475479" y="513772"/>
                  </a:moveTo>
                  <a:lnTo>
                    <a:pt x="464327" y="522051"/>
                  </a:lnTo>
                  <a:lnTo>
                    <a:pt x="461252" y="523117"/>
                  </a:lnTo>
                  <a:close/>
                  <a:moveTo>
                    <a:pt x="326141" y="512471"/>
                  </a:moveTo>
                  <a:lnTo>
                    <a:pt x="330550" y="515735"/>
                  </a:lnTo>
                  <a:lnTo>
                    <a:pt x="325733" y="513806"/>
                  </a:lnTo>
                  <a:cubicBezTo>
                    <a:pt x="325448" y="513663"/>
                    <a:pt x="325209" y="513330"/>
                    <a:pt x="324162" y="512520"/>
                  </a:cubicBezTo>
                  <a:close/>
                  <a:moveTo>
                    <a:pt x="493775" y="500190"/>
                  </a:moveTo>
                  <a:lnTo>
                    <a:pt x="490943" y="503614"/>
                  </a:lnTo>
                  <a:lnTo>
                    <a:pt x="475479" y="513772"/>
                  </a:lnTo>
                  <a:close/>
                  <a:moveTo>
                    <a:pt x="161048" y="498104"/>
                  </a:moveTo>
                  <a:lnTo>
                    <a:pt x="124532" y="500858"/>
                  </a:lnTo>
                  <a:lnTo>
                    <a:pt x="114906" y="498876"/>
                  </a:lnTo>
                  <a:close/>
                  <a:moveTo>
                    <a:pt x="162424" y="498000"/>
                  </a:moveTo>
                  <a:lnTo>
                    <a:pt x="162227" y="498084"/>
                  </a:lnTo>
                  <a:lnTo>
                    <a:pt x="161048" y="498104"/>
                  </a:lnTo>
                  <a:close/>
                  <a:moveTo>
                    <a:pt x="102427" y="496307"/>
                  </a:moveTo>
                  <a:lnTo>
                    <a:pt x="114906" y="498876"/>
                  </a:lnTo>
                  <a:lnTo>
                    <a:pt x="109190" y="498972"/>
                  </a:lnTo>
                  <a:close/>
                  <a:moveTo>
                    <a:pt x="504917" y="486716"/>
                  </a:moveTo>
                  <a:lnTo>
                    <a:pt x="496323" y="498299"/>
                  </a:lnTo>
                  <a:lnTo>
                    <a:pt x="493775" y="500190"/>
                  </a:lnTo>
                  <a:close/>
                  <a:moveTo>
                    <a:pt x="68352" y="482879"/>
                  </a:moveTo>
                  <a:lnTo>
                    <a:pt x="102427" y="496307"/>
                  </a:lnTo>
                  <a:lnTo>
                    <a:pt x="88491" y="493438"/>
                  </a:lnTo>
                  <a:close/>
                  <a:moveTo>
                    <a:pt x="203873" y="480285"/>
                  </a:moveTo>
                  <a:lnTo>
                    <a:pt x="199551" y="483707"/>
                  </a:lnTo>
                  <a:cubicBezTo>
                    <a:pt x="187599" y="490505"/>
                    <a:pt x="175079" y="495205"/>
                    <a:pt x="162430" y="498000"/>
                  </a:cubicBezTo>
                  <a:lnTo>
                    <a:pt x="162424" y="498000"/>
                  </a:lnTo>
                  <a:close/>
                  <a:moveTo>
                    <a:pt x="59899" y="478447"/>
                  </a:moveTo>
                  <a:lnTo>
                    <a:pt x="68352" y="482879"/>
                  </a:lnTo>
                  <a:lnTo>
                    <a:pt x="61871" y="480325"/>
                  </a:lnTo>
                  <a:close/>
                  <a:moveTo>
                    <a:pt x="58216" y="476845"/>
                  </a:moveTo>
                  <a:lnTo>
                    <a:pt x="59899" y="478447"/>
                  </a:lnTo>
                  <a:lnTo>
                    <a:pt x="56941" y="476897"/>
                  </a:lnTo>
                  <a:close/>
                  <a:moveTo>
                    <a:pt x="515807" y="472039"/>
                  </a:moveTo>
                  <a:lnTo>
                    <a:pt x="514380" y="475273"/>
                  </a:lnTo>
                  <a:lnTo>
                    <a:pt x="504917" y="486716"/>
                  </a:lnTo>
                  <a:close/>
                  <a:moveTo>
                    <a:pt x="218994" y="468315"/>
                  </a:moveTo>
                  <a:lnTo>
                    <a:pt x="209395" y="477925"/>
                  </a:lnTo>
                  <a:lnTo>
                    <a:pt x="203873" y="480285"/>
                  </a:lnTo>
                  <a:close/>
                  <a:moveTo>
                    <a:pt x="237389" y="449898"/>
                  </a:moveTo>
                  <a:lnTo>
                    <a:pt x="231742" y="458223"/>
                  </a:lnTo>
                  <a:lnTo>
                    <a:pt x="218994" y="468315"/>
                  </a:lnTo>
                  <a:close/>
                  <a:moveTo>
                    <a:pt x="526377" y="448096"/>
                  </a:moveTo>
                  <a:lnTo>
                    <a:pt x="520070" y="466295"/>
                  </a:lnTo>
                  <a:lnTo>
                    <a:pt x="515807" y="472039"/>
                  </a:lnTo>
                  <a:close/>
                  <a:moveTo>
                    <a:pt x="531381" y="433658"/>
                  </a:moveTo>
                  <a:lnTo>
                    <a:pt x="530482" y="438797"/>
                  </a:lnTo>
                  <a:lnTo>
                    <a:pt x="526377" y="448096"/>
                  </a:lnTo>
                  <a:close/>
                  <a:moveTo>
                    <a:pt x="248757" y="433139"/>
                  </a:moveTo>
                  <a:lnTo>
                    <a:pt x="244662" y="442616"/>
                  </a:lnTo>
                  <a:lnTo>
                    <a:pt x="237389" y="449898"/>
                  </a:lnTo>
                  <a:close/>
                  <a:moveTo>
                    <a:pt x="258810" y="409876"/>
                  </a:moveTo>
                  <a:lnTo>
                    <a:pt x="254232" y="425069"/>
                  </a:lnTo>
                  <a:lnTo>
                    <a:pt x="248757" y="433139"/>
                  </a:lnTo>
                  <a:close/>
                  <a:moveTo>
                    <a:pt x="264678" y="390402"/>
                  </a:moveTo>
                  <a:lnTo>
                    <a:pt x="264555" y="396583"/>
                  </a:lnTo>
                  <a:lnTo>
                    <a:pt x="258810" y="409876"/>
                  </a:lnTo>
                  <a:close/>
                  <a:moveTo>
                    <a:pt x="534509" y="389337"/>
                  </a:moveTo>
                  <a:lnTo>
                    <a:pt x="535058" y="392352"/>
                  </a:lnTo>
                  <a:cubicBezTo>
                    <a:pt x="535249" y="393305"/>
                    <a:pt x="535439" y="394257"/>
                    <a:pt x="535582" y="395305"/>
                  </a:cubicBezTo>
                  <a:lnTo>
                    <a:pt x="535582" y="411974"/>
                  </a:lnTo>
                  <a:cubicBezTo>
                    <a:pt x="534820" y="417452"/>
                    <a:pt x="534154" y="422976"/>
                    <a:pt x="533201" y="428406"/>
                  </a:cubicBezTo>
                  <a:lnTo>
                    <a:pt x="531381" y="433658"/>
                  </a:lnTo>
                  <a:lnTo>
                    <a:pt x="534863" y="413746"/>
                  </a:lnTo>
                  <a:cubicBezTo>
                    <a:pt x="535053" y="412793"/>
                    <a:pt x="535292" y="411841"/>
                    <a:pt x="535482" y="410888"/>
                  </a:cubicBezTo>
                  <a:lnTo>
                    <a:pt x="535482" y="396601"/>
                  </a:lnTo>
                  <a:close/>
                  <a:moveTo>
                    <a:pt x="532796" y="379934"/>
                  </a:moveTo>
                  <a:lnTo>
                    <a:pt x="533434" y="381313"/>
                  </a:lnTo>
                  <a:lnTo>
                    <a:pt x="534509" y="389337"/>
                  </a:lnTo>
                  <a:close/>
                  <a:moveTo>
                    <a:pt x="265413" y="353665"/>
                  </a:moveTo>
                  <a:lnTo>
                    <a:pt x="265821" y="386610"/>
                  </a:lnTo>
                  <a:lnTo>
                    <a:pt x="264678" y="390402"/>
                  </a:lnTo>
                  <a:close/>
                  <a:moveTo>
                    <a:pt x="505434" y="320737"/>
                  </a:moveTo>
                  <a:lnTo>
                    <a:pt x="511723" y="327258"/>
                  </a:lnTo>
                  <a:cubicBezTo>
                    <a:pt x="519973" y="339188"/>
                    <a:pt x="526380" y="352631"/>
                    <a:pt x="530487" y="367253"/>
                  </a:cubicBezTo>
                  <a:lnTo>
                    <a:pt x="532796" y="379934"/>
                  </a:lnTo>
                  <a:close/>
                  <a:moveTo>
                    <a:pt x="380968" y="318734"/>
                  </a:moveTo>
                  <a:cubicBezTo>
                    <a:pt x="384301" y="317496"/>
                    <a:pt x="386872" y="318162"/>
                    <a:pt x="388491" y="320401"/>
                  </a:cubicBezTo>
                  <a:cubicBezTo>
                    <a:pt x="390063" y="322687"/>
                    <a:pt x="390205" y="325163"/>
                    <a:pt x="388396" y="327259"/>
                  </a:cubicBezTo>
                  <a:cubicBezTo>
                    <a:pt x="387396" y="328449"/>
                    <a:pt x="385730" y="329211"/>
                    <a:pt x="384206" y="329830"/>
                  </a:cubicBezTo>
                  <a:cubicBezTo>
                    <a:pt x="365397" y="337260"/>
                    <a:pt x="350398" y="349166"/>
                    <a:pt x="340494" y="367026"/>
                  </a:cubicBezTo>
                  <a:cubicBezTo>
                    <a:pt x="334495" y="377932"/>
                    <a:pt x="331685" y="389648"/>
                    <a:pt x="331352" y="402030"/>
                  </a:cubicBezTo>
                  <a:cubicBezTo>
                    <a:pt x="331257" y="403316"/>
                    <a:pt x="331400" y="404554"/>
                    <a:pt x="331257" y="405888"/>
                  </a:cubicBezTo>
                  <a:cubicBezTo>
                    <a:pt x="330971" y="409174"/>
                    <a:pt x="328495" y="411555"/>
                    <a:pt x="325448" y="411507"/>
                  </a:cubicBezTo>
                  <a:cubicBezTo>
                    <a:pt x="322400" y="411507"/>
                    <a:pt x="319924" y="409126"/>
                    <a:pt x="319686" y="405840"/>
                  </a:cubicBezTo>
                  <a:cubicBezTo>
                    <a:pt x="319591" y="404697"/>
                    <a:pt x="319686" y="403506"/>
                    <a:pt x="319686" y="402792"/>
                  </a:cubicBezTo>
                  <a:cubicBezTo>
                    <a:pt x="320972" y="356834"/>
                    <a:pt x="351113" y="329830"/>
                    <a:pt x="380968" y="318734"/>
                  </a:cubicBezTo>
                  <a:close/>
                  <a:moveTo>
                    <a:pt x="467328" y="317509"/>
                  </a:moveTo>
                  <a:lnTo>
                    <a:pt x="479497" y="325698"/>
                  </a:lnTo>
                  <a:cubicBezTo>
                    <a:pt x="499465" y="345618"/>
                    <a:pt x="511845" y="373135"/>
                    <a:pt x="511869" y="403497"/>
                  </a:cubicBezTo>
                  <a:cubicBezTo>
                    <a:pt x="511869" y="464269"/>
                    <a:pt x="462539" y="513754"/>
                    <a:pt x="401877" y="513801"/>
                  </a:cubicBezTo>
                  <a:lnTo>
                    <a:pt x="378100" y="509024"/>
                  </a:lnTo>
                  <a:lnTo>
                    <a:pt x="416394" y="493946"/>
                  </a:lnTo>
                  <a:cubicBezTo>
                    <a:pt x="444535" y="476658"/>
                    <a:pt x="464772" y="452417"/>
                    <a:pt x="474724" y="420937"/>
                  </a:cubicBezTo>
                  <a:cubicBezTo>
                    <a:pt x="483581" y="392838"/>
                    <a:pt x="484485" y="366656"/>
                    <a:pt x="478021" y="342314"/>
                  </a:cubicBezTo>
                  <a:close/>
                  <a:moveTo>
                    <a:pt x="498289" y="313328"/>
                  </a:moveTo>
                  <a:lnTo>
                    <a:pt x="503716" y="317019"/>
                  </a:lnTo>
                  <a:lnTo>
                    <a:pt x="505434" y="320737"/>
                  </a:lnTo>
                  <a:close/>
                  <a:moveTo>
                    <a:pt x="113508" y="284396"/>
                  </a:moveTo>
                  <a:cubicBezTo>
                    <a:pt x="117175" y="283015"/>
                    <a:pt x="119984" y="283920"/>
                    <a:pt x="121508" y="286635"/>
                  </a:cubicBezTo>
                  <a:cubicBezTo>
                    <a:pt x="122841" y="289016"/>
                    <a:pt x="122460" y="291969"/>
                    <a:pt x="120318" y="293683"/>
                  </a:cubicBezTo>
                  <a:cubicBezTo>
                    <a:pt x="119270" y="294493"/>
                    <a:pt x="117937" y="295017"/>
                    <a:pt x="116651" y="295540"/>
                  </a:cubicBezTo>
                  <a:cubicBezTo>
                    <a:pt x="99271" y="302446"/>
                    <a:pt x="85082" y="313209"/>
                    <a:pt x="75178" y="329211"/>
                  </a:cubicBezTo>
                  <a:cubicBezTo>
                    <a:pt x="67845" y="340927"/>
                    <a:pt x="64464" y="353881"/>
                    <a:pt x="64035" y="367549"/>
                  </a:cubicBezTo>
                  <a:cubicBezTo>
                    <a:pt x="63988" y="368883"/>
                    <a:pt x="64083" y="370121"/>
                    <a:pt x="63988" y="371407"/>
                  </a:cubicBezTo>
                  <a:cubicBezTo>
                    <a:pt x="63750" y="374693"/>
                    <a:pt x="61274" y="377074"/>
                    <a:pt x="58274" y="377122"/>
                  </a:cubicBezTo>
                  <a:cubicBezTo>
                    <a:pt x="55084" y="377217"/>
                    <a:pt x="52608" y="374693"/>
                    <a:pt x="52369" y="371264"/>
                  </a:cubicBezTo>
                  <a:cubicBezTo>
                    <a:pt x="52179" y="370169"/>
                    <a:pt x="52227" y="369121"/>
                    <a:pt x="52227" y="368788"/>
                  </a:cubicBezTo>
                  <a:cubicBezTo>
                    <a:pt x="53512" y="322734"/>
                    <a:pt x="83368" y="295588"/>
                    <a:pt x="113508" y="284396"/>
                  </a:cubicBezTo>
                  <a:close/>
                  <a:moveTo>
                    <a:pt x="199336" y="281089"/>
                  </a:moveTo>
                  <a:lnTo>
                    <a:pt x="211730" y="289460"/>
                  </a:lnTo>
                  <a:cubicBezTo>
                    <a:pt x="231675" y="309409"/>
                    <a:pt x="244031" y="336938"/>
                    <a:pt x="244031" y="367300"/>
                  </a:cubicBezTo>
                  <a:cubicBezTo>
                    <a:pt x="244031" y="428072"/>
                    <a:pt x="194606" y="477462"/>
                    <a:pt x="133848" y="477462"/>
                  </a:cubicBezTo>
                  <a:lnTo>
                    <a:pt x="109732" y="472578"/>
                  </a:lnTo>
                  <a:lnTo>
                    <a:pt x="141721" y="461752"/>
                  </a:lnTo>
                  <a:cubicBezTo>
                    <a:pt x="165827" y="448965"/>
                    <a:pt x="185671" y="428248"/>
                    <a:pt x="200932" y="399030"/>
                  </a:cubicBezTo>
                  <a:cubicBezTo>
                    <a:pt x="213765" y="368597"/>
                    <a:pt x="217086" y="340082"/>
                    <a:pt x="211616" y="313388"/>
                  </a:cubicBezTo>
                  <a:close/>
                  <a:moveTo>
                    <a:pt x="445278" y="277273"/>
                  </a:moveTo>
                  <a:lnTo>
                    <a:pt x="481901" y="296336"/>
                  </a:lnTo>
                  <a:lnTo>
                    <a:pt x="498289" y="313328"/>
                  </a:lnTo>
                  <a:close/>
                  <a:moveTo>
                    <a:pt x="444972" y="277114"/>
                  </a:moveTo>
                  <a:lnTo>
                    <a:pt x="445107" y="277157"/>
                  </a:lnTo>
                  <a:lnTo>
                    <a:pt x="445278" y="277273"/>
                  </a:lnTo>
                  <a:close/>
                  <a:moveTo>
                    <a:pt x="442274" y="276256"/>
                  </a:moveTo>
                  <a:lnTo>
                    <a:pt x="443768" y="276487"/>
                  </a:lnTo>
                  <a:lnTo>
                    <a:pt x="444972" y="277114"/>
                  </a:lnTo>
                  <a:close/>
                  <a:moveTo>
                    <a:pt x="437107" y="274728"/>
                  </a:moveTo>
                  <a:cubicBezTo>
                    <a:pt x="438298" y="275109"/>
                    <a:pt x="439583" y="275443"/>
                    <a:pt x="440916" y="275824"/>
                  </a:cubicBezTo>
                  <a:lnTo>
                    <a:pt x="442274" y="276256"/>
                  </a:lnTo>
                  <a:lnTo>
                    <a:pt x="437765" y="275557"/>
                  </a:lnTo>
                  <a:close/>
                  <a:moveTo>
                    <a:pt x="214246" y="262049"/>
                  </a:moveTo>
                  <a:lnTo>
                    <a:pt x="229038" y="272939"/>
                  </a:lnTo>
                  <a:cubicBezTo>
                    <a:pt x="247757" y="291716"/>
                    <a:pt x="260673" y="316149"/>
                    <a:pt x="265601" y="344249"/>
                  </a:cubicBezTo>
                  <a:lnTo>
                    <a:pt x="265413" y="353665"/>
                  </a:lnTo>
                  <a:lnTo>
                    <a:pt x="265308" y="345213"/>
                  </a:lnTo>
                  <a:cubicBezTo>
                    <a:pt x="260380" y="315305"/>
                    <a:pt x="246500" y="291183"/>
                    <a:pt x="228823" y="273282"/>
                  </a:cubicBezTo>
                  <a:close/>
                  <a:moveTo>
                    <a:pt x="198620" y="250545"/>
                  </a:moveTo>
                  <a:lnTo>
                    <a:pt x="200103" y="251150"/>
                  </a:lnTo>
                  <a:lnTo>
                    <a:pt x="214246" y="262049"/>
                  </a:lnTo>
                  <a:close/>
                  <a:moveTo>
                    <a:pt x="187217" y="245889"/>
                  </a:moveTo>
                  <a:lnTo>
                    <a:pt x="196880" y="249264"/>
                  </a:lnTo>
                  <a:lnTo>
                    <a:pt x="198620" y="250545"/>
                  </a:lnTo>
                  <a:close/>
                  <a:moveTo>
                    <a:pt x="169553" y="238676"/>
                  </a:moveTo>
                  <a:lnTo>
                    <a:pt x="187217" y="245889"/>
                  </a:lnTo>
                  <a:lnTo>
                    <a:pt x="170631" y="240095"/>
                  </a:lnTo>
                  <a:close/>
                  <a:moveTo>
                    <a:pt x="333318" y="28413"/>
                  </a:moveTo>
                  <a:lnTo>
                    <a:pt x="362683" y="37828"/>
                  </a:lnTo>
                  <a:cubicBezTo>
                    <a:pt x="375426" y="43817"/>
                    <a:pt x="387140" y="51676"/>
                    <a:pt x="397544" y="62201"/>
                  </a:cubicBezTo>
                  <a:cubicBezTo>
                    <a:pt x="417923" y="82871"/>
                    <a:pt x="428256" y="108638"/>
                    <a:pt x="434065" y="137119"/>
                  </a:cubicBezTo>
                  <a:lnTo>
                    <a:pt x="419891" y="132780"/>
                  </a:lnTo>
                  <a:lnTo>
                    <a:pt x="382605" y="73265"/>
                  </a:lnTo>
                  <a:close/>
                  <a:moveTo>
                    <a:pt x="324682" y="20435"/>
                  </a:moveTo>
                  <a:cubicBezTo>
                    <a:pt x="325063" y="20863"/>
                    <a:pt x="325254" y="21149"/>
                    <a:pt x="325492" y="21292"/>
                  </a:cubicBezTo>
                  <a:lnTo>
                    <a:pt x="333318" y="28413"/>
                  </a:lnTo>
                  <a:lnTo>
                    <a:pt x="321644" y="24671"/>
                  </a:lnTo>
                  <a:cubicBezTo>
                    <a:pt x="328120" y="55724"/>
                    <a:pt x="339596" y="83395"/>
                    <a:pt x="363308" y="104542"/>
                  </a:cubicBezTo>
                  <a:cubicBezTo>
                    <a:pt x="373331" y="113496"/>
                    <a:pt x="384390" y="120306"/>
                    <a:pt x="396258" y="125545"/>
                  </a:cubicBezTo>
                  <a:lnTo>
                    <a:pt x="419891" y="132780"/>
                  </a:lnTo>
                  <a:lnTo>
                    <a:pt x="424142" y="139565"/>
                  </a:lnTo>
                  <a:cubicBezTo>
                    <a:pt x="424999" y="141183"/>
                    <a:pt x="425809" y="142040"/>
                    <a:pt x="427857" y="142231"/>
                  </a:cubicBezTo>
                  <a:cubicBezTo>
                    <a:pt x="432382" y="142611"/>
                    <a:pt x="436860" y="143420"/>
                    <a:pt x="441290" y="144039"/>
                  </a:cubicBezTo>
                  <a:cubicBezTo>
                    <a:pt x="441718" y="143849"/>
                    <a:pt x="442100" y="143611"/>
                    <a:pt x="442433" y="143563"/>
                  </a:cubicBezTo>
                  <a:cubicBezTo>
                    <a:pt x="442195" y="142897"/>
                    <a:pt x="441861" y="142278"/>
                    <a:pt x="441718" y="141659"/>
                  </a:cubicBezTo>
                  <a:cubicBezTo>
                    <a:pt x="435002" y="111865"/>
                    <a:pt x="422331" y="85164"/>
                    <a:pt x="401658" y="62557"/>
                  </a:cubicBezTo>
                  <a:cubicBezTo>
                    <a:pt x="380938" y="39854"/>
                    <a:pt x="355072" y="26194"/>
                    <a:pt x="324682" y="20435"/>
                  </a:cubicBezTo>
                  <a:close/>
                  <a:moveTo>
                    <a:pt x="309455" y="0"/>
                  </a:moveTo>
                  <a:lnTo>
                    <a:pt x="310645" y="0"/>
                  </a:lnTo>
                  <a:cubicBezTo>
                    <a:pt x="316359" y="2524"/>
                    <a:pt x="316740" y="4048"/>
                    <a:pt x="314121" y="11526"/>
                  </a:cubicBezTo>
                  <a:cubicBezTo>
                    <a:pt x="353404" y="17670"/>
                    <a:pt x="388830" y="31529"/>
                    <a:pt x="414495" y="63582"/>
                  </a:cubicBezTo>
                  <a:cubicBezTo>
                    <a:pt x="434684" y="88729"/>
                    <a:pt x="444350" y="118211"/>
                    <a:pt x="447779" y="150788"/>
                  </a:cubicBezTo>
                  <a:cubicBezTo>
                    <a:pt x="413067" y="146977"/>
                    <a:pt x="381640" y="136309"/>
                    <a:pt x="355452" y="113162"/>
                  </a:cubicBezTo>
                  <a:cubicBezTo>
                    <a:pt x="329025" y="89777"/>
                    <a:pt x="316311" y="58915"/>
                    <a:pt x="309693" y="24528"/>
                  </a:cubicBezTo>
                  <a:cubicBezTo>
                    <a:pt x="309312" y="25528"/>
                    <a:pt x="309026" y="26052"/>
                    <a:pt x="308931" y="26671"/>
                  </a:cubicBezTo>
                  <a:cubicBezTo>
                    <a:pt x="303884" y="92254"/>
                    <a:pt x="314883" y="154455"/>
                    <a:pt x="348690" y="211750"/>
                  </a:cubicBezTo>
                  <a:cubicBezTo>
                    <a:pt x="361023" y="232658"/>
                    <a:pt x="376450" y="251090"/>
                    <a:pt x="394258" y="267569"/>
                  </a:cubicBezTo>
                  <a:cubicBezTo>
                    <a:pt x="396020" y="269188"/>
                    <a:pt x="397734" y="269712"/>
                    <a:pt x="400068" y="269712"/>
                  </a:cubicBezTo>
                  <a:lnTo>
                    <a:pt x="437765" y="275557"/>
                  </a:lnTo>
                  <a:lnTo>
                    <a:pt x="462872" y="307171"/>
                  </a:lnTo>
                  <a:lnTo>
                    <a:pt x="467328" y="317509"/>
                  </a:lnTo>
                  <a:lnTo>
                    <a:pt x="444448" y="302109"/>
                  </a:lnTo>
                  <a:cubicBezTo>
                    <a:pt x="431265" y="296541"/>
                    <a:pt x="416780" y="293466"/>
                    <a:pt x="401591" y="293478"/>
                  </a:cubicBezTo>
                  <a:cubicBezTo>
                    <a:pt x="340834" y="293526"/>
                    <a:pt x="291504" y="343010"/>
                    <a:pt x="291599" y="403783"/>
                  </a:cubicBezTo>
                  <a:cubicBezTo>
                    <a:pt x="291634" y="449326"/>
                    <a:pt x="319472" y="488493"/>
                    <a:pt x="359020" y="505190"/>
                  </a:cubicBezTo>
                  <a:lnTo>
                    <a:pt x="378100" y="509024"/>
                  </a:lnTo>
                  <a:lnTo>
                    <a:pt x="372260" y="511324"/>
                  </a:lnTo>
                  <a:lnTo>
                    <a:pt x="326141" y="512471"/>
                  </a:lnTo>
                  <a:lnTo>
                    <a:pt x="307021" y="498316"/>
                  </a:lnTo>
                  <a:cubicBezTo>
                    <a:pt x="288254" y="479533"/>
                    <a:pt x="275029" y="455196"/>
                    <a:pt x="270077" y="428072"/>
                  </a:cubicBezTo>
                  <a:cubicBezTo>
                    <a:pt x="257458" y="358918"/>
                    <a:pt x="299408" y="292478"/>
                    <a:pt x="367260" y="274237"/>
                  </a:cubicBezTo>
                  <a:cubicBezTo>
                    <a:pt x="371546" y="273142"/>
                    <a:pt x="375974" y="272237"/>
                    <a:pt x="380498" y="271236"/>
                  </a:cubicBezTo>
                  <a:cubicBezTo>
                    <a:pt x="380069" y="270665"/>
                    <a:pt x="379736" y="270141"/>
                    <a:pt x="379307" y="269665"/>
                  </a:cubicBezTo>
                  <a:cubicBezTo>
                    <a:pt x="340976" y="231706"/>
                    <a:pt x="316978" y="185793"/>
                    <a:pt x="304741" y="133594"/>
                  </a:cubicBezTo>
                  <a:cubicBezTo>
                    <a:pt x="296884" y="100065"/>
                    <a:pt x="294265" y="66059"/>
                    <a:pt x="296646" y="31672"/>
                  </a:cubicBezTo>
                  <a:cubicBezTo>
                    <a:pt x="296646" y="31482"/>
                    <a:pt x="296551" y="31291"/>
                    <a:pt x="296456" y="30386"/>
                  </a:cubicBezTo>
                  <a:cubicBezTo>
                    <a:pt x="261458" y="55771"/>
                    <a:pt x="231651" y="85824"/>
                    <a:pt x="206510" y="120544"/>
                  </a:cubicBezTo>
                  <a:cubicBezTo>
                    <a:pt x="181464" y="155264"/>
                    <a:pt x="162036" y="192890"/>
                    <a:pt x="148799" y="234087"/>
                  </a:cubicBezTo>
                  <a:cubicBezTo>
                    <a:pt x="151942" y="234611"/>
                    <a:pt x="154799" y="235040"/>
                    <a:pt x="157656" y="235564"/>
                  </a:cubicBezTo>
                  <a:lnTo>
                    <a:pt x="170631" y="240095"/>
                  </a:lnTo>
                  <a:lnTo>
                    <a:pt x="196907" y="274701"/>
                  </a:lnTo>
                  <a:lnTo>
                    <a:pt x="199336" y="281089"/>
                  </a:lnTo>
                  <a:lnTo>
                    <a:pt x="176717" y="265812"/>
                  </a:lnTo>
                  <a:cubicBezTo>
                    <a:pt x="163546" y="260220"/>
                    <a:pt x="149074" y="257115"/>
                    <a:pt x="133896" y="257091"/>
                  </a:cubicBezTo>
                  <a:cubicBezTo>
                    <a:pt x="73138" y="257091"/>
                    <a:pt x="23760" y="306433"/>
                    <a:pt x="23760" y="367253"/>
                  </a:cubicBezTo>
                  <a:cubicBezTo>
                    <a:pt x="23760" y="412832"/>
                    <a:pt x="51508" y="452035"/>
                    <a:pt x="91014" y="468788"/>
                  </a:cubicBezTo>
                  <a:lnTo>
                    <a:pt x="109732" y="472578"/>
                  </a:lnTo>
                  <a:lnTo>
                    <a:pt x="102407" y="475057"/>
                  </a:lnTo>
                  <a:lnTo>
                    <a:pt x="58216" y="476845"/>
                  </a:lnTo>
                  <a:lnTo>
                    <a:pt x="25007" y="445220"/>
                  </a:lnTo>
                  <a:cubicBezTo>
                    <a:pt x="14987" y="431118"/>
                    <a:pt x="7500" y="414785"/>
                    <a:pt x="3333" y="396734"/>
                  </a:cubicBezTo>
                  <a:cubicBezTo>
                    <a:pt x="1952" y="390780"/>
                    <a:pt x="1428" y="384589"/>
                    <a:pt x="524" y="378493"/>
                  </a:cubicBezTo>
                  <a:cubicBezTo>
                    <a:pt x="381" y="377540"/>
                    <a:pt x="143" y="376588"/>
                    <a:pt x="0" y="375587"/>
                  </a:cubicBezTo>
                  <a:lnTo>
                    <a:pt x="0" y="358918"/>
                  </a:lnTo>
                  <a:cubicBezTo>
                    <a:pt x="762" y="353441"/>
                    <a:pt x="1428" y="347964"/>
                    <a:pt x="2381" y="342487"/>
                  </a:cubicBezTo>
                  <a:cubicBezTo>
                    <a:pt x="11713" y="289144"/>
                    <a:pt x="55758" y="245042"/>
                    <a:pt x="109135" y="235754"/>
                  </a:cubicBezTo>
                  <a:cubicBezTo>
                    <a:pt x="118182" y="234183"/>
                    <a:pt x="127420" y="233659"/>
                    <a:pt x="136562" y="232658"/>
                  </a:cubicBezTo>
                  <a:cubicBezTo>
                    <a:pt x="140324" y="222466"/>
                    <a:pt x="143942" y="211798"/>
                    <a:pt x="148228" y="201367"/>
                  </a:cubicBezTo>
                  <a:cubicBezTo>
                    <a:pt x="179702" y="125402"/>
                    <a:pt x="228794" y="63439"/>
                    <a:pt x="296218" y="16050"/>
                  </a:cubicBezTo>
                  <a:cubicBezTo>
                    <a:pt x="297551" y="15098"/>
                    <a:pt x="298646" y="13812"/>
                    <a:pt x="299551" y="12431"/>
                  </a:cubicBezTo>
                  <a:cubicBezTo>
                    <a:pt x="301122" y="10097"/>
                    <a:pt x="302455" y="7716"/>
                    <a:pt x="303741" y="5239"/>
                  </a:cubicBezTo>
                  <a:cubicBezTo>
                    <a:pt x="305027" y="2715"/>
                    <a:pt x="306693" y="810"/>
                    <a:pt x="309455" y="0"/>
                  </a:cubicBezTo>
                  <a:close/>
                </a:path>
              </a:pathLst>
            </a:custGeom>
            <a:solidFill>
              <a:schemeClr val="bg1"/>
            </a:solidFill>
            <a:ln>
              <a:noFill/>
            </a:ln>
          </p:spPr>
        </p:sp>
        <p:sp>
          <p:nvSpPr>
            <p:cNvPr id="16" name="文本框 15"/>
            <p:cNvSpPr txBox="1"/>
            <p:nvPr/>
          </p:nvSpPr>
          <p:spPr>
            <a:xfrm>
              <a:off x="11463" y="3212"/>
              <a:ext cx="6274"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9" name="组合 8"/>
          <p:cNvGrpSpPr/>
          <p:nvPr/>
        </p:nvGrpSpPr>
        <p:grpSpPr>
          <a:xfrm>
            <a:off x="6365875" y="3306445"/>
            <a:ext cx="4723130" cy="706755"/>
            <a:chOff x="10299" y="3212"/>
            <a:chExt cx="7438" cy="1113"/>
          </a:xfrm>
        </p:grpSpPr>
        <p:sp>
          <p:nvSpPr>
            <p:cNvPr id="20" name="圆角矩形 19"/>
            <p:cNvSpPr/>
            <p:nvPr/>
          </p:nvSpPr>
          <p:spPr>
            <a:xfrm>
              <a:off x="10299" y="3375"/>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iconfont-10605-5153676"/>
            <p:cNvSpPr>
              <a:spLocks noChangeAspect="1"/>
            </p:cNvSpPr>
            <p:nvPr/>
          </p:nvSpPr>
          <p:spPr bwMode="auto">
            <a:xfrm>
              <a:off x="10571" y="3633"/>
              <a:ext cx="404" cy="433"/>
            </a:xfrm>
            <a:custGeom>
              <a:avLst/>
              <a:gdLst>
                <a:gd name="T0" fmla="*/ 10945 w 11951"/>
                <a:gd name="T1" fmla="*/ 7606 h 12835"/>
                <a:gd name="T2" fmla="*/ 9296 w 11951"/>
                <a:gd name="T3" fmla="*/ 7235 h 12835"/>
                <a:gd name="T4" fmla="*/ 8111 w 11951"/>
                <a:gd name="T5" fmla="*/ 3313 h 12835"/>
                <a:gd name="T6" fmla="*/ 6207 w 11951"/>
                <a:gd name="T7" fmla="*/ 1212 h 12835"/>
                <a:gd name="T8" fmla="*/ 6764 w 11951"/>
                <a:gd name="T9" fmla="*/ 395 h 12835"/>
                <a:gd name="T10" fmla="*/ 6653 w 11951"/>
                <a:gd name="T11" fmla="*/ 61 h 12835"/>
                <a:gd name="T12" fmla="*/ 6320 w 11951"/>
                <a:gd name="T13" fmla="*/ 175 h 12835"/>
                <a:gd name="T14" fmla="*/ 5605 w 11951"/>
                <a:gd name="T15" fmla="*/ 1130 h 12835"/>
                <a:gd name="T16" fmla="*/ 4446 w 11951"/>
                <a:gd name="T17" fmla="*/ 1973 h 12835"/>
                <a:gd name="T18" fmla="*/ 4329 w 11951"/>
                <a:gd name="T19" fmla="*/ 2304 h 12835"/>
                <a:gd name="T20" fmla="*/ 4659 w 11951"/>
                <a:gd name="T21" fmla="*/ 2421 h 12835"/>
                <a:gd name="T22" fmla="*/ 5555 w 11951"/>
                <a:gd name="T23" fmla="*/ 1835 h 12835"/>
                <a:gd name="T24" fmla="*/ 4841 w 11951"/>
                <a:gd name="T25" fmla="*/ 4895 h 12835"/>
                <a:gd name="T26" fmla="*/ 2842 w 11951"/>
                <a:gd name="T27" fmla="*/ 7232 h 12835"/>
                <a:gd name="T28" fmla="*/ 1006 w 11951"/>
                <a:gd name="T29" fmla="*/ 7606 h 12835"/>
                <a:gd name="T30" fmla="*/ 0 w 11951"/>
                <a:gd name="T31" fmla="*/ 9739 h 12835"/>
                <a:gd name="T32" fmla="*/ 0 w 11951"/>
                <a:gd name="T33" fmla="*/ 9764 h 12835"/>
                <a:gd name="T34" fmla="*/ 643 w 11951"/>
                <a:gd name="T35" fmla="*/ 11667 h 12835"/>
                <a:gd name="T36" fmla="*/ 2887 w 11951"/>
                <a:gd name="T37" fmla="*/ 12835 h 12835"/>
                <a:gd name="T38" fmla="*/ 2893 w 11951"/>
                <a:gd name="T39" fmla="*/ 12835 h 12835"/>
                <a:gd name="T40" fmla="*/ 5136 w 11951"/>
                <a:gd name="T41" fmla="*/ 11667 h 12835"/>
                <a:gd name="T42" fmla="*/ 5780 w 11951"/>
                <a:gd name="T43" fmla="*/ 9764 h 12835"/>
                <a:gd name="T44" fmla="*/ 5780 w 11951"/>
                <a:gd name="T45" fmla="*/ 9739 h 12835"/>
                <a:gd name="T46" fmla="*/ 4774 w 11951"/>
                <a:gd name="T47" fmla="*/ 7606 h 12835"/>
                <a:gd name="T48" fmla="*/ 3667 w 11951"/>
                <a:gd name="T49" fmla="*/ 7272 h 12835"/>
                <a:gd name="T50" fmla="*/ 6052 w 11951"/>
                <a:gd name="T51" fmla="*/ 1692 h 12835"/>
                <a:gd name="T52" fmla="*/ 7679 w 11951"/>
                <a:gd name="T53" fmla="*/ 3558 h 12835"/>
                <a:gd name="T54" fmla="*/ 8798 w 11951"/>
                <a:gd name="T55" fmla="*/ 7236 h 12835"/>
                <a:gd name="T56" fmla="*/ 7175 w 11951"/>
                <a:gd name="T57" fmla="*/ 7606 h 12835"/>
                <a:gd name="T58" fmla="*/ 6170 w 11951"/>
                <a:gd name="T59" fmla="*/ 9739 h 12835"/>
                <a:gd name="T60" fmla="*/ 6170 w 11951"/>
                <a:gd name="T61" fmla="*/ 9764 h 12835"/>
                <a:gd name="T62" fmla="*/ 6814 w 11951"/>
                <a:gd name="T63" fmla="*/ 11667 h 12835"/>
                <a:gd name="T64" fmla="*/ 9057 w 11951"/>
                <a:gd name="T65" fmla="*/ 12835 h 12835"/>
                <a:gd name="T66" fmla="*/ 9064 w 11951"/>
                <a:gd name="T67" fmla="*/ 12835 h 12835"/>
                <a:gd name="T68" fmla="*/ 11307 w 11951"/>
                <a:gd name="T69" fmla="*/ 11667 h 12835"/>
                <a:gd name="T70" fmla="*/ 11950 w 11951"/>
                <a:gd name="T71" fmla="*/ 9764 h 12835"/>
                <a:gd name="T72" fmla="*/ 11950 w 11951"/>
                <a:gd name="T73" fmla="*/ 9739 h 12835"/>
                <a:gd name="T74" fmla="*/ 10945 w 11951"/>
                <a:gd name="T75" fmla="*/ 7606 h 12835"/>
                <a:gd name="T76" fmla="*/ 5284 w 11951"/>
                <a:gd name="T77" fmla="*/ 9736 h 12835"/>
                <a:gd name="T78" fmla="*/ 5284 w 11951"/>
                <a:gd name="T79" fmla="*/ 9742 h 12835"/>
                <a:gd name="T80" fmla="*/ 2890 w 11951"/>
                <a:gd name="T81" fmla="*/ 12339 h 12835"/>
                <a:gd name="T82" fmla="*/ 496 w 11951"/>
                <a:gd name="T83" fmla="*/ 9742 h 12835"/>
                <a:gd name="T84" fmla="*/ 496 w 11951"/>
                <a:gd name="T85" fmla="*/ 9736 h 12835"/>
                <a:gd name="T86" fmla="*/ 2849 w 11951"/>
                <a:gd name="T87" fmla="*/ 7728 h 12835"/>
                <a:gd name="T88" fmla="*/ 2940 w 11951"/>
                <a:gd name="T89" fmla="*/ 7728 h 12835"/>
                <a:gd name="T90" fmla="*/ 5284 w 11951"/>
                <a:gd name="T91" fmla="*/ 9736 h 12835"/>
                <a:gd name="T92" fmla="*/ 11455 w 11951"/>
                <a:gd name="T93" fmla="*/ 9742 h 12835"/>
                <a:gd name="T94" fmla="*/ 9061 w 11951"/>
                <a:gd name="T95" fmla="*/ 12339 h 12835"/>
                <a:gd name="T96" fmla="*/ 6667 w 11951"/>
                <a:gd name="T97" fmla="*/ 9742 h 12835"/>
                <a:gd name="T98" fmla="*/ 6667 w 11951"/>
                <a:gd name="T99" fmla="*/ 9736 h 12835"/>
                <a:gd name="T100" fmla="*/ 9014 w 11951"/>
                <a:gd name="T101" fmla="*/ 7728 h 12835"/>
                <a:gd name="T102" fmla="*/ 9066 w 11951"/>
                <a:gd name="T103" fmla="*/ 7732 h 12835"/>
                <a:gd name="T104" fmla="*/ 9103 w 11951"/>
                <a:gd name="T105" fmla="*/ 7728 h 12835"/>
                <a:gd name="T106" fmla="*/ 11455 w 11951"/>
                <a:gd name="T107" fmla="*/ 9736 h 12835"/>
                <a:gd name="T108" fmla="*/ 11455 w 11951"/>
                <a:gd name="T109" fmla="*/ 9742 h 1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951" h="12835">
                  <a:moveTo>
                    <a:pt x="10945" y="7606"/>
                  </a:moveTo>
                  <a:cubicBezTo>
                    <a:pt x="10459" y="7323"/>
                    <a:pt x="9874" y="7251"/>
                    <a:pt x="9296" y="7235"/>
                  </a:cubicBezTo>
                  <a:cubicBezTo>
                    <a:pt x="9216" y="5906"/>
                    <a:pt x="8800" y="4523"/>
                    <a:pt x="8111" y="3313"/>
                  </a:cubicBezTo>
                  <a:cubicBezTo>
                    <a:pt x="7542" y="2313"/>
                    <a:pt x="6852" y="1558"/>
                    <a:pt x="6207" y="1212"/>
                  </a:cubicBezTo>
                  <a:cubicBezTo>
                    <a:pt x="6565" y="795"/>
                    <a:pt x="6755" y="414"/>
                    <a:pt x="6764" y="395"/>
                  </a:cubicBezTo>
                  <a:cubicBezTo>
                    <a:pt x="6826" y="272"/>
                    <a:pt x="6776" y="122"/>
                    <a:pt x="6653" y="61"/>
                  </a:cubicBezTo>
                  <a:cubicBezTo>
                    <a:pt x="6529" y="0"/>
                    <a:pt x="6379" y="51"/>
                    <a:pt x="6320" y="175"/>
                  </a:cubicBezTo>
                  <a:cubicBezTo>
                    <a:pt x="6131" y="528"/>
                    <a:pt x="5890" y="850"/>
                    <a:pt x="5605" y="1130"/>
                  </a:cubicBezTo>
                  <a:cubicBezTo>
                    <a:pt x="5027" y="1692"/>
                    <a:pt x="4452" y="1971"/>
                    <a:pt x="4446" y="1973"/>
                  </a:cubicBezTo>
                  <a:cubicBezTo>
                    <a:pt x="4322" y="2032"/>
                    <a:pt x="4270" y="2180"/>
                    <a:pt x="4329" y="2304"/>
                  </a:cubicBezTo>
                  <a:cubicBezTo>
                    <a:pt x="4388" y="2428"/>
                    <a:pt x="4536" y="2480"/>
                    <a:pt x="4659" y="2421"/>
                  </a:cubicBezTo>
                  <a:cubicBezTo>
                    <a:pt x="4680" y="2411"/>
                    <a:pt x="5075" y="2221"/>
                    <a:pt x="5555" y="1835"/>
                  </a:cubicBezTo>
                  <a:cubicBezTo>
                    <a:pt x="5536" y="2867"/>
                    <a:pt x="5288" y="3936"/>
                    <a:pt x="4841" y="4895"/>
                  </a:cubicBezTo>
                  <a:cubicBezTo>
                    <a:pt x="4335" y="5980"/>
                    <a:pt x="3626" y="6807"/>
                    <a:pt x="2842" y="7232"/>
                  </a:cubicBezTo>
                  <a:cubicBezTo>
                    <a:pt x="2205" y="7238"/>
                    <a:pt x="1545" y="7292"/>
                    <a:pt x="1006" y="7606"/>
                  </a:cubicBezTo>
                  <a:cubicBezTo>
                    <a:pt x="338" y="7996"/>
                    <a:pt x="0" y="8713"/>
                    <a:pt x="0" y="9739"/>
                  </a:cubicBezTo>
                  <a:lnTo>
                    <a:pt x="0" y="9764"/>
                  </a:lnTo>
                  <a:cubicBezTo>
                    <a:pt x="12" y="10012"/>
                    <a:pt x="96" y="10883"/>
                    <a:pt x="643" y="11667"/>
                  </a:cubicBezTo>
                  <a:cubicBezTo>
                    <a:pt x="1169" y="12420"/>
                    <a:pt x="1944" y="12823"/>
                    <a:pt x="2887" y="12835"/>
                  </a:cubicBezTo>
                  <a:lnTo>
                    <a:pt x="2893" y="12835"/>
                  </a:lnTo>
                  <a:cubicBezTo>
                    <a:pt x="3836" y="12823"/>
                    <a:pt x="4611" y="12420"/>
                    <a:pt x="5136" y="11667"/>
                  </a:cubicBezTo>
                  <a:cubicBezTo>
                    <a:pt x="5683" y="10884"/>
                    <a:pt x="5767" y="10013"/>
                    <a:pt x="5780" y="9764"/>
                  </a:cubicBezTo>
                  <a:lnTo>
                    <a:pt x="5780" y="9739"/>
                  </a:lnTo>
                  <a:cubicBezTo>
                    <a:pt x="5780" y="8713"/>
                    <a:pt x="5441" y="7996"/>
                    <a:pt x="4774" y="7606"/>
                  </a:cubicBezTo>
                  <a:cubicBezTo>
                    <a:pt x="4440" y="7412"/>
                    <a:pt x="4060" y="7317"/>
                    <a:pt x="3667" y="7272"/>
                  </a:cubicBezTo>
                  <a:cubicBezTo>
                    <a:pt x="5080" y="6132"/>
                    <a:pt x="6056" y="3890"/>
                    <a:pt x="6052" y="1692"/>
                  </a:cubicBezTo>
                  <a:cubicBezTo>
                    <a:pt x="6587" y="2010"/>
                    <a:pt x="7184" y="2688"/>
                    <a:pt x="7679" y="3558"/>
                  </a:cubicBezTo>
                  <a:cubicBezTo>
                    <a:pt x="8326" y="4694"/>
                    <a:pt x="8719" y="5991"/>
                    <a:pt x="8798" y="7236"/>
                  </a:cubicBezTo>
                  <a:cubicBezTo>
                    <a:pt x="8229" y="7253"/>
                    <a:pt x="7654" y="7327"/>
                    <a:pt x="7175" y="7606"/>
                  </a:cubicBezTo>
                  <a:cubicBezTo>
                    <a:pt x="6509" y="7996"/>
                    <a:pt x="6170" y="8713"/>
                    <a:pt x="6170" y="9739"/>
                  </a:cubicBezTo>
                  <a:lnTo>
                    <a:pt x="6170" y="9764"/>
                  </a:lnTo>
                  <a:cubicBezTo>
                    <a:pt x="6183" y="10012"/>
                    <a:pt x="6267" y="10883"/>
                    <a:pt x="6814" y="11667"/>
                  </a:cubicBezTo>
                  <a:cubicBezTo>
                    <a:pt x="7339" y="12420"/>
                    <a:pt x="8115" y="12823"/>
                    <a:pt x="9057" y="12835"/>
                  </a:cubicBezTo>
                  <a:lnTo>
                    <a:pt x="9064" y="12835"/>
                  </a:lnTo>
                  <a:cubicBezTo>
                    <a:pt x="10006" y="12823"/>
                    <a:pt x="10782" y="12420"/>
                    <a:pt x="11307" y="11667"/>
                  </a:cubicBezTo>
                  <a:cubicBezTo>
                    <a:pt x="11854" y="10884"/>
                    <a:pt x="11938" y="10013"/>
                    <a:pt x="11950" y="9764"/>
                  </a:cubicBezTo>
                  <a:lnTo>
                    <a:pt x="11950" y="9739"/>
                  </a:lnTo>
                  <a:cubicBezTo>
                    <a:pt x="11951" y="8713"/>
                    <a:pt x="11613" y="7996"/>
                    <a:pt x="10945" y="7606"/>
                  </a:cubicBezTo>
                  <a:close/>
                  <a:moveTo>
                    <a:pt x="5284" y="9736"/>
                  </a:moveTo>
                  <a:lnTo>
                    <a:pt x="5284" y="9742"/>
                  </a:lnTo>
                  <a:cubicBezTo>
                    <a:pt x="5238" y="10632"/>
                    <a:pt x="4678" y="12314"/>
                    <a:pt x="2890" y="12339"/>
                  </a:cubicBezTo>
                  <a:cubicBezTo>
                    <a:pt x="1103" y="12314"/>
                    <a:pt x="542" y="10632"/>
                    <a:pt x="496" y="9742"/>
                  </a:cubicBezTo>
                  <a:lnTo>
                    <a:pt x="496" y="9736"/>
                  </a:lnTo>
                  <a:cubicBezTo>
                    <a:pt x="497" y="7919"/>
                    <a:pt x="1653" y="7740"/>
                    <a:pt x="2849" y="7728"/>
                  </a:cubicBezTo>
                  <a:cubicBezTo>
                    <a:pt x="2879" y="7733"/>
                    <a:pt x="2910" y="7733"/>
                    <a:pt x="2940" y="7728"/>
                  </a:cubicBezTo>
                  <a:cubicBezTo>
                    <a:pt x="4134" y="7741"/>
                    <a:pt x="5283" y="7924"/>
                    <a:pt x="5284" y="9736"/>
                  </a:cubicBezTo>
                  <a:close/>
                  <a:moveTo>
                    <a:pt x="11455" y="9742"/>
                  </a:moveTo>
                  <a:cubicBezTo>
                    <a:pt x="11408" y="10632"/>
                    <a:pt x="10848" y="12314"/>
                    <a:pt x="9061" y="12339"/>
                  </a:cubicBezTo>
                  <a:cubicBezTo>
                    <a:pt x="7273" y="12314"/>
                    <a:pt x="6713" y="10632"/>
                    <a:pt x="6667" y="9742"/>
                  </a:cubicBezTo>
                  <a:lnTo>
                    <a:pt x="6667" y="9736"/>
                  </a:lnTo>
                  <a:cubicBezTo>
                    <a:pt x="6668" y="7923"/>
                    <a:pt x="7819" y="7740"/>
                    <a:pt x="9014" y="7728"/>
                  </a:cubicBezTo>
                  <a:cubicBezTo>
                    <a:pt x="9031" y="7731"/>
                    <a:pt x="9048" y="7732"/>
                    <a:pt x="9066" y="7732"/>
                  </a:cubicBezTo>
                  <a:cubicBezTo>
                    <a:pt x="9079" y="7731"/>
                    <a:pt x="9091" y="7730"/>
                    <a:pt x="9103" y="7728"/>
                  </a:cubicBezTo>
                  <a:cubicBezTo>
                    <a:pt x="10299" y="7740"/>
                    <a:pt x="11454" y="7920"/>
                    <a:pt x="11455" y="9736"/>
                  </a:cubicBezTo>
                  <a:lnTo>
                    <a:pt x="11455" y="9742"/>
                  </a:lnTo>
                  <a:close/>
                </a:path>
              </a:pathLst>
            </a:custGeom>
            <a:solidFill>
              <a:schemeClr val="bg1"/>
            </a:solidFill>
            <a:ln>
              <a:noFill/>
            </a:ln>
          </p:spPr>
        </p:sp>
        <p:sp>
          <p:nvSpPr>
            <p:cNvPr id="23" name="文本框 22"/>
            <p:cNvSpPr txBox="1"/>
            <p:nvPr/>
          </p:nvSpPr>
          <p:spPr>
            <a:xfrm>
              <a:off x="11463" y="3212"/>
              <a:ext cx="6274"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4" name="组合 13"/>
          <p:cNvGrpSpPr/>
          <p:nvPr/>
        </p:nvGrpSpPr>
        <p:grpSpPr>
          <a:xfrm>
            <a:off x="6365875" y="4495800"/>
            <a:ext cx="4723130" cy="706755"/>
            <a:chOff x="10299" y="3212"/>
            <a:chExt cx="7438" cy="1113"/>
          </a:xfrm>
        </p:grpSpPr>
        <p:sp>
          <p:nvSpPr>
            <p:cNvPr id="25" name="圆角矩形 24"/>
            <p:cNvSpPr/>
            <p:nvPr/>
          </p:nvSpPr>
          <p:spPr>
            <a:xfrm>
              <a:off x="10299" y="3375"/>
              <a:ext cx="950" cy="950"/>
            </a:xfrm>
            <a:prstGeom prst="roundRect">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iconfont-10605-5153676"/>
            <p:cNvSpPr>
              <a:spLocks noChangeAspect="1"/>
            </p:cNvSpPr>
            <p:nvPr/>
          </p:nvSpPr>
          <p:spPr bwMode="auto">
            <a:xfrm>
              <a:off x="10557" y="3678"/>
              <a:ext cx="433" cy="343"/>
            </a:xfrm>
            <a:custGeom>
              <a:avLst/>
              <a:gdLst>
                <a:gd name="T0" fmla="*/ 10344 w 11402"/>
                <a:gd name="T1" fmla="*/ 2232 h 9027"/>
                <a:gd name="T2" fmla="*/ 11402 w 11402"/>
                <a:gd name="T3" fmla="*/ 0 h 9027"/>
                <a:gd name="T4" fmla="*/ 7712 w 11402"/>
                <a:gd name="T5" fmla="*/ 13 h 9027"/>
                <a:gd name="T6" fmla="*/ 5701 w 11402"/>
                <a:gd name="T7" fmla="*/ 1034 h 9027"/>
                <a:gd name="T8" fmla="*/ 3690 w 11402"/>
                <a:gd name="T9" fmla="*/ 13 h 9027"/>
                <a:gd name="T10" fmla="*/ 0 w 11402"/>
                <a:gd name="T11" fmla="*/ 0 h 9027"/>
                <a:gd name="T12" fmla="*/ 1059 w 11402"/>
                <a:gd name="T13" fmla="*/ 2232 h 9027"/>
                <a:gd name="T14" fmla="*/ 2121 w 11402"/>
                <a:gd name="T15" fmla="*/ 2654 h 9027"/>
                <a:gd name="T16" fmla="*/ 3115 w 11402"/>
                <a:gd name="T17" fmla="*/ 3623 h 9027"/>
                <a:gd name="T18" fmla="*/ 1430 w 11402"/>
                <a:gd name="T19" fmla="*/ 4535 h 9027"/>
                <a:gd name="T20" fmla="*/ 1430 w 11402"/>
                <a:gd name="T21" fmla="*/ 8255 h 9027"/>
                <a:gd name="T22" fmla="*/ 5150 w 11402"/>
                <a:gd name="T23" fmla="*/ 8255 h 9027"/>
                <a:gd name="T24" fmla="*/ 6252 w 11402"/>
                <a:gd name="T25" fmla="*/ 8255 h 9027"/>
                <a:gd name="T26" fmla="*/ 9972 w 11402"/>
                <a:gd name="T27" fmla="*/ 8255 h 9027"/>
                <a:gd name="T28" fmla="*/ 9972 w 11402"/>
                <a:gd name="T29" fmla="*/ 4534 h 9027"/>
                <a:gd name="T30" fmla="*/ 8287 w 11402"/>
                <a:gd name="T31" fmla="*/ 3622 h 9027"/>
                <a:gd name="T32" fmla="*/ 9281 w 11402"/>
                <a:gd name="T33" fmla="*/ 2653 h 9027"/>
                <a:gd name="T34" fmla="*/ 7850 w 11402"/>
                <a:gd name="T35" fmla="*/ 3622 h 9027"/>
                <a:gd name="T36" fmla="*/ 6252 w 11402"/>
                <a:gd name="T37" fmla="*/ 4534 h 9027"/>
                <a:gd name="T38" fmla="*/ 5150 w 11402"/>
                <a:gd name="T39" fmla="*/ 4534 h 9027"/>
                <a:gd name="T40" fmla="*/ 3552 w 11402"/>
                <a:gd name="T41" fmla="*/ 3622 h 9027"/>
                <a:gd name="T42" fmla="*/ 7850 w 11402"/>
                <a:gd name="T43" fmla="*/ 3622 h 9027"/>
                <a:gd name="T44" fmla="*/ 1286 w 11402"/>
                <a:gd name="T45" fmla="*/ 1855 h 9027"/>
                <a:gd name="T46" fmla="*/ 3574 w 11402"/>
                <a:gd name="T47" fmla="*/ 439 h 9027"/>
                <a:gd name="T48" fmla="*/ 3872 w 11402"/>
                <a:gd name="T49" fmla="*/ 1793 h 9027"/>
                <a:gd name="T50" fmla="*/ 2157 w 11402"/>
                <a:gd name="T51" fmla="*/ 2215 h 9027"/>
                <a:gd name="T52" fmla="*/ 3289 w 11402"/>
                <a:gd name="T53" fmla="*/ 8588 h 9027"/>
                <a:gd name="T54" fmla="*/ 3289 w 11402"/>
                <a:gd name="T55" fmla="*/ 4202 h 9027"/>
                <a:gd name="T56" fmla="*/ 3289 w 11402"/>
                <a:gd name="T57" fmla="*/ 8588 h 9027"/>
                <a:gd name="T58" fmla="*/ 8114 w 11402"/>
                <a:gd name="T59" fmla="*/ 8587 h 9027"/>
                <a:gd name="T60" fmla="*/ 8114 w 11402"/>
                <a:gd name="T61" fmla="*/ 4202 h 9027"/>
                <a:gd name="T62" fmla="*/ 7872 w 11402"/>
                <a:gd name="T63" fmla="*/ 2214 h 9027"/>
                <a:gd name="T64" fmla="*/ 6766 w 11402"/>
                <a:gd name="T65" fmla="*/ 1262 h 9027"/>
                <a:gd name="T66" fmla="*/ 10954 w 11402"/>
                <a:gd name="T67" fmla="*/ 438 h 9027"/>
                <a:gd name="T68" fmla="*/ 9245 w 11402"/>
                <a:gd name="T69" fmla="*/ 2213 h 9027"/>
                <a:gd name="T70" fmla="*/ 7872 w 11402"/>
                <a:gd name="T71" fmla="*/ 2214 h 9027"/>
                <a:gd name="T72" fmla="*/ 5920 w 11402"/>
                <a:gd name="T73" fmla="*/ 2887 h 9027"/>
                <a:gd name="T74" fmla="*/ 5481 w 11402"/>
                <a:gd name="T75" fmla="*/ 3325 h 9027"/>
                <a:gd name="T76" fmla="*/ 5921 w 11402"/>
                <a:gd name="T77" fmla="*/ 3544 h 9027"/>
                <a:gd name="T78" fmla="*/ 6360 w 11402"/>
                <a:gd name="T79" fmla="*/ 3983 h 9027"/>
                <a:gd name="T80" fmla="*/ 5921 w 11402"/>
                <a:gd name="T81" fmla="*/ 3544 h 9027"/>
                <a:gd name="T82" fmla="*/ 5482 w 11402"/>
                <a:gd name="T83" fmla="*/ 3544 h 9027"/>
                <a:gd name="T84" fmla="*/ 5044 w 11402"/>
                <a:gd name="T85" fmla="*/ 3983 h 9027"/>
                <a:gd name="T86" fmla="*/ 3070 w 11402"/>
                <a:gd name="T87" fmla="*/ 5736 h 9027"/>
                <a:gd name="T88" fmla="*/ 3509 w 11402"/>
                <a:gd name="T89" fmla="*/ 6175 h 9027"/>
                <a:gd name="T90" fmla="*/ 3070 w 11402"/>
                <a:gd name="T91" fmla="*/ 5736 h 9027"/>
                <a:gd name="T92" fmla="*/ 3947 w 11402"/>
                <a:gd name="T93" fmla="*/ 6394 h 9027"/>
                <a:gd name="T94" fmla="*/ 3509 w 11402"/>
                <a:gd name="T95" fmla="*/ 6833 h 9027"/>
                <a:gd name="T96" fmla="*/ 2631 w 11402"/>
                <a:gd name="T97" fmla="*/ 6394 h 9027"/>
                <a:gd name="T98" fmla="*/ 3070 w 11402"/>
                <a:gd name="T99" fmla="*/ 6833 h 9027"/>
                <a:gd name="T100" fmla="*/ 2631 w 11402"/>
                <a:gd name="T101" fmla="*/ 6394 h 9027"/>
                <a:gd name="T102" fmla="*/ 8332 w 11402"/>
                <a:gd name="T103" fmla="*/ 5736 h 9027"/>
                <a:gd name="T104" fmla="*/ 7894 w 11402"/>
                <a:gd name="T105" fmla="*/ 6175 h 9027"/>
                <a:gd name="T106" fmla="*/ 8332 w 11402"/>
                <a:gd name="T107" fmla="*/ 6394 h 9027"/>
                <a:gd name="T108" fmla="*/ 8771 w 11402"/>
                <a:gd name="T109" fmla="*/ 6833 h 9027"/>
                <a:gd name="T110" fmla="*/ 8332 w 11402"/>
                <a:gd name="T111" fmla="*/ 6394 h 9027"/>
                <a:gd name="T112" fmla="*/ 7894 w 11402"/>
                <a:gd name="T113" fmla="*/ 6394 h 9027"/>
                <a:gd name="T114" fmla="*/ 7455 w 11402"/>
                <a:gd name="T115" fmla="*/ 6833 h 9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02" h="9027">
                  <a:moveTo>
                    <a:pt x="9297" y="2652"/>
                  </a:moveTo>
                  <a:cubicBezTo>
                    <a:pt x="9319" y="2648"/>
                    <a:pt x="9830" y="2567"/>
                    <a:pt x="10344" y="2232"/>
                  </a:cubicBezTo>
                  <a:cubicBezTo>
                    <a:pt x="10826" y="1915"/>
                    <a:pt x="11402" y="1310"/>
                    <a:pt x="11402" y="220"/>
                  </a:cubicBezTo>
                  <a:lnTo>
                    <a:pt x="11402" y="0"/>
                  </a:lnTo>
                  <a:lnTo>
                    <a:pt x="7749" y="0"/>
                  </a:lnTo>
                  <a:lnTo>
                    <a:pt x="7712" y="13"/>
                  </a:lnTo>
                  <a:cubicBezTo>
                    <a:pt x="7675" y="26"/>
                    <a:pt x="6847" y="337"/>
                    <a:pt x="6337" y="1113"/>
                  </a:cubicBezTo>
                  <a:cubicBezTo>
                    <a:pt x="6132" y="1062"/>
                    <a:pt x="5919" y="1034"/>
                    <a:pt x="5701" y="1034"/>
                  </a:cubicBezTo>
                  <a:cubicBezTo>
                    <a:pt x="5484" y="1034"/>
                    <a:pt x="5270" y="1061"/>
                    <a:pt x="5065" y="1113"/>
                  </a:cubicBezTo>
                  <a:cubicBezTo>
                    <a:pt x="4555" y="337"/>
                    <a:pt x="3727" y="26"/>
                    <a:pt x="3690" y="13"/>
                  </a:cubicBezTo>
                  <a:lnTo>
                    <a:pt x="3654" y="0"/>
                  </a:lnTo>
                  <a:lnTo>
                    <a:pt x="0" y="0"/>
                  </a:lnTo>
                  <a:lnTo>
                    <a:pt x="0" y="220"/>
                  </a:lnTo>
                  <a:cubicBezTo>
                    <a:pt x="0" y="1310"/>
                    <a:pt x="575" y="1915"/>
                    <a:pt x="1059" y="2232"/>
                  </a:cubicBezTo>
                  <a:cubicBezTo>
                    <a:pt x="1571" y="2568"/>
                    <a:pt x="2084" y="2649"/>
                    <a:pt x="2105" y="2652"/>
                  </a:cubicBezTo>
                  <a:lnTo>
                    <a:pt x="2121" y="2654"/>
                  </a:lnTo>
                  <a:lnTo>
                    <a:pt x="3301" y="2654"/>
                  </a:lnTo>
                  <a:cubicBezTo>
                    <a:pt x="3179" y="2958"/>
                    <a:pt x="3115" y="3285"/>
                    <a:pt x="3115" y="3623"/>
                  </a:cubicBezTo>
                  <a:cubicBezTo>
                    <a:pt x="3115" y="3673"/>
                    <a:pt x="3116" y="3722"/>
                    <a:pt x="3119" y="3770"/>
                  </a:cubicBezTo>
                  <a:cubicBezTo>
                    <a:pt x="2480" y="3812"/>
                    <a:pt x="1886" y="4079"/>
                    <a:pt x="1430" y="4535"/>
                  </a:cubicBezTo>
                  <a:cubicBezTo>
                    <a:pt x="934" y="5032"/>
                    <a:pt x="659" y="5693"/>
                    <a:pt x="659" y="6395"/>
                  </a:cubicBezTo>
                  <a:cubicBezTo>
                    <a:pt x="659" y="7098"/>
                    <a:pt x="932" y="7759"/>
                    <a:pt x="1430" y="8255"/>
                  </a:cubicBezTo>
                  <a:cubicBezTo>
                    <a:pt x="1926" y="8752"/>
                    <a:pt x="2587" y="9027"/>
                    <a:pt x="3290" y="9027"/>
                  </a:cubicBezTo>
                  <a:cubicBezTo>
                    <a:pt x="3992" y="9027"/>
                    <a:pt x="4654" y="8753"/>
                    <a:pt x="5150" y="8255"/>
                  </a:cubicBezTo>
                  <a:cubicBezTo>
                    <a:pt x="5386" y="8019"/>
                    <a:pt x="5571" y="7745"/>
                    <a:pt x="5701" y="7450"/>
                  </a:cubicBezTo>
                  <a:cubicBezTo>
                    <a:pt x="5831" y="7748"/>
                    <a:pt x="6017" y="8019"/>
                    <a:pt x="6252" y="8255"/>
                  </a:cubicBezTo>
                  <a:cubicBezTo>
                    <a:pt x="6748" y="8752"/>
                    <a:pt x="7410" y="9027"/>
                    <a:pt x="8112" y="9027"/>
                  </a:cubicBezTo>
                  <a:cubicBezTo>
                    <a:pt x="8815" y="9027"/>
                    <a:pt x="9476" y="8753"/>
                    <a:pt x="9972" y="8255"/>
                  </a:cubicBezTo>
                  <a:cubicBezTo>
                    <a:pt x="10469" y="7758"/>
                    <a:pt x="10744" y="7098"/>
                    <a:pt x="10744" y="6395"/>
                  </a:cubicBezTo>
                  <a:cubicBezTo>
                    <a:pt x="10744" y="5693"/>
                    <a:pt x="10469" y="5032"/>
                    <a:pt x="9972" y="4534"/>
                  </a:cubicBezTo>
                  <a:cubicBezTo>
                    <a:pt x="9516" y="4078"/>
                    <a:pt x="8922" y="3810"/>
                    <a:pt x="8284" y="3769"/>
                  </a:cubicBezTo>
                  <a:cubicBezTo>
                    <a:pt x="8286" y="3720"/>
                    <a:pt x="8287" y="3672"/>
                    <a:pt x="8287" y="3622"/>
                  </a:cubicBezTo>
                  <a:cubicBezTo>
                    <a:pt x="8287" y="3284"/>
                    <a:pt x="8222" y="2957"/>
                    <a:pt x="8101" y="2653"/>
                  </a:cubicBezTo>
                  <a:lnTo>
                    <a:pt x="9281" y="2653"/>
                  </a:lnTo>
                  <a:lnTo>
                    <a:pt x="9297" y="2652"/>
                  </a:lnTo>
                  <a:close/>
                  <a:moveTo>
                    <a:pt x="7850" y="3622"/>
                  </a:moveTo>
                  <a:cubicBezTo>
                    <a:pt x="7850" y="3674"/>
                    <a:pt x="7847" y="3728"/>
                    <a:pt x="7844" y="3777"/>
                  </a:cubicBezTo>
                  <a:cubicBezTo>
                    <a:pt x="7242" y="3838"/>
                    <a:pt x="6685" y="4100"/>
                    <a:pt x="6252" y="4534"/>
                  </a:cubicBezTo>
                  <a:cubicBezTo>
                    <a:pt x="6016" y="4770"/>
                    <a:pt x="5831" y="5044"/>
                    <a:pt x="5701" y="5339"/>
                  </a:cubicBezTo>
                  <a:cubicBezTo>
                    <a:pt x="5571" y="5042"/>
                    <a:pt x="5385" y="4770"/>
                    <a:pt x="5150" y="4534"/>
                  </a:cubicBezTo>
                  <a:cubicBezTo>
                    <a:pt x="4716" y="4100"/>
                    <a:pt x="4159" y="3838"/>
                    <a:pt x="3559" y="3777"/>
                  </a:cubicBezTo>
                  <a:cubicBezTo>
                    <a:pt x="3555" y="3727"/>
                    <a:pt x="3552" y="3674"/>
                    <a:pt x="3552" y="3622"/>
                  </a:cubicBezTo>
                  <a:cubicBezTo>
                    <a:pt x="3552" y="2437"/>
                    <a:pt x="4516" y="1473"/>
                    <a:pt x="5701" y="1473"/>
                  </a:cubicBezTo>
                  <a:cubicBezTo>
                    <a:pt x="6886" y="1473"/>
                    <a:pt x="7850" y="2438"/>
                    <a:pt x="7850" y="3622"/>
                  </a:cubicBezTo>
                  <a:close/>
                  <a:moveTo>
                    <a:pt x="2157" y="2214"/>
                  </a:moveTo>
                  <a:cubicBezTo>
                    <a:pt x="2076" y="2199"/>
                    <a:pt x="1677" y="2113"/>
                    <a:pt x="1286" y="1855"/>
                  </a:cubicBezTo>
                  <a:cubicBezTo>
                    <a:pt x="782" y="1520"/>
                    <a:pt x="501" y="1045"/>
                    <a:pt x="449" y="439"/>
                  </a:cubicBezTo>
                  <a:lnTo>
                    <a:pt x="3574" y="439"/>
                  </a:lnTo>
                  <a:cubicBezTo>
                    <a:pt x="3714" y="498"/>
                    <a:pt x="4257" y="749"/>
                    <a:pt x="4636" y="1263"/>
                  </a:cubicBezTo>
                  <a:cubicBezTo>
                    <a:pt x="4356" y="1389"/>
                    <a:pt x="4097" y="1568"/>
                    <a:pt x="3872" y="1793"/>
                  </a:cubicBezTo>
                  <a:cubicBezTo>
                    <a:pt x="3742" y="1923"/>
                    <a:pt x="3629" y="2065"/>
                    <a:pt x="3530" y="2215"/>
                  </a:cubicBezTo>
                  <a:lnTo>
                    <a:pt x="2157" y="2215"/>
                  </a:lnTo>
                  <a:lnTo>
                    <a:pt x="2157" y="2214"/>
                  </a:lnTo>
                  <a:close/>
                  <a:moveTo>
                    <a:pt x="3289" y="8588"/>
                  </a:moveTo>
                  <a:cubicBezTo>
                    <a:pt x="2080" y="8588"/>
                    <a:pt x="1096" y="7604"/>
                    <a:pt x="1096" y="6395"/>
                  </a:cubicBezTo>
                  <a:cubicBezTo>
                    <a:pt x="1096" y="5187"/>
                    <a:pt x="2080" y="4202"/>
                    <a:pt x="3289" y="4202"/>
                  </a:cubicBezTo>
                  <a:cubicBezTo>
                    <a:pt x="4497" y="4202"/>
                    <a:pt x="5481" y="5185"/>
                    <a:pt x="5481" y="6394"/>
                  </a:cubicBezTo>
                  <a:cubicBezTo>
                    <a:pt x="5481" y="7603"/>
                    <a:pt x="4497" y="8588"/>
                    <a:pt x="3289" y="8588"/>
                  </a:cubicBezTo>
                  <a:close/>
                  <a:moveTo>
                    <a:pt x="10306" y="6394"/>
                  </a:moveTo>
                  <a:cubicBezTo>
                    <a:pt x="10306" y="7603"/>
                    <a:pt x="9322" y="8587"/>
                    <a:pt x="8114" y="8587"/>
                  </a:cubicBezTo>
                  <a:cubicBezTo>
                    <a:pt x="6905" y="8587"/>
                    <a:pt x="5921" y="7603"/>
                    <a:pt x="5921" y="6394"/>
                  </a:cubicBezTo>
                  <a:cubicBezTo>
                    <a:pt x="5921" y="5185"/>
                    <a:pt x="6905" y="4202"/>
                    <a:pt x="8114" y="4202"/>
                  </a:cubicBezTo>
                  <a:cubicBezTo>
                    <a:pt x="9322" y="4202"/>
                    <a:pt x="10306" y="5185"/>
                    <a:pt x="10306" y="6394"/>
                  </a:cubicBezTo>
                  <a:close/>
                  <a:moveTo>
                    <a:pt x="7872" y="2214"/>
                  </a:moveTo>
                  <a:cubicBezTo>
                    <a:pt x="7774" y="2064"/>
                    <a:pt x="7660" y="1922"/>
                    <a:pt x="7530" y="1792"/>
                  </a:cubicBezTo>
                  <a:cubicBezTo>
                    <a:pt x="7306" y="1568"/>
                    <a:pt x="7047" y="1389"/>
                    <a:pt x="6766" y="1262"/>
                  </a:cubicBezTo>
                  <a:cubicBezTo>
                    <a:pt x="7144" y="750"/>
                    <a:pt x="7690" y="495"/>
                    <a:pt x="7829" y="438"/>
                  </a:cubicBezTo>
                  <a:lnTo>
                    <a:pt x="10954" y="438"/>
                  </a:lnTo>
                  <a:cubicBezTo>
                    <a:pt x="10902" y="1044"/>
                    <a:pt x="10620" y="1520"/>
                    <a:pt x="10116" y="1854"/>
                  </a:cubicBezTo>
                  <a:cubicBezTo>
                    <a:pt x="9725" y="2114"/>
                    <a:pt x="9325" y="2199"/>
                    <a:pt x="9245" y="2213"/>
                  </a:cubicBezTo>
                  <a:lnTo>
                    <a:pt x="7872" y="2213"/>
                  </a:lnTo>
                  <a:lnTo>
                    <a:pt x="7872" y="2214"/>
                  </a:lnTo>
                  <a:close/>
                  <a:moveTo>
                    <a:pt x="5481" y="2887"/>
                  </a:moveTo>
                  <a:lnTo>
                    <a:pt x="5920" y="2887"/>
                  </a:lnTo>
                  <a:lnTo>
                    <a:pt x="5920" y="3325"/>
                  </a:lnTo>
                  <a:lnTo>
                    <a:pt x="5481" y="3325"/>
                  </a:lnTo>
                  <a:lnTo>
                    <a:pt x="5481" y="2887"/>
                  </a:lnTo>
                  <a:close/>
                  <a:moveTo>
                    <a:pt x="5921" y="3544"/>
                  </a:moveTo>
                  <a:lnTo>
                    <a:pt x="6360" y="3544"/>
                  </a:lnTo>
                  <a:lnTo>
                    <a:pt x="6360" y="3983"/>
                  </a:lnTo>
                  <a:lnTo>
                    <a:pt x="5921" y="3983"/>
                  </a:lnTo>
                  <a:lnTo>
                    <a:pt x="5921" y="3544"/>
                  </a:lnTo>
                  <a:close/>
                  <a:moveTo>
                    <a:pt x="5044" y="3544"/>
                  </a:moveTo>
                  <a:lnTo>
                    <a:pt x="5482" y="3544"/>
                  </a:lnTo>
                  <a:lnTo>
                    <a:pt x="5482" y="3983"/>
                  </a:lnTo>
                  <a:lnTo>
                    <a:pt x="5044" y="3983"/>
                  </a:lnTo>
                  <a:lnTo>
                    <a:pt x="5044" y="3544"/>
                  </a:lnTo>
                  <a:close/>
                  <a:moveTo>
                    <a:pt x="3070" y="5736"/>
                  </a:moveTo>
                  <a:lnTo>
                    <a:pt x="3509" y="5736"/>
                  </a:lnTo>
                  <a:lnTo>
                    <a:pt x="3509" y="6175"/>
                  </a:lnTo>
                  <a:lnTo>
                    <a:pt x="3070" y="6175"/>
                  </a:lnTo>
                  <a:lnTo>
                    <a:pt x="3070" y="5736"/>
                  </a:lnTo>
                  <a:close/>
                  <a:moveTo>
                    <a:pt x="3509" y="6394"/>
                  </a:moveTo>
                  <a:lnTo>
                    <a:pt x="3947" y="6394"/>
                  </a:lnTo>
                  <a:lnTo>
                    <a:pt x="3947" y="6833"/>
                  </a:lnTo>
                  <a:lnTo>
                    <a:pt x="3509" y="6833"/>
                  </a:lnTo>
                  <a:lnTo>
                    <a:pt x="3509" y="6394"/>
                  </a:lnTo>
                  <a:close/>
                  <a:moveTo>
                    <a:pt x="2631" y="6394"/>
                  </a:moveTo>
                  <a:lnTo>
                    <a:pt x="3070" y="6394"/>
                  </a:lnTo>
                  <a:lnTo>
                    <a:pt x="3070" y="6833"/>
                  </a:lnTo>
                  <a:lnTo>
                    <a:pt x="2631" y="6833"/>
                  </a:lnTo>
                  <a:lnTo>
                    <a:pt x="2631" y="6394"/>
                  </a:lnTo>
                  <a:close/>
                  <a:moveTo>
                    <a:pt x="7894" y="5736"/>
                  </a:moveTo>
                  <a:lnTo>
                    <a:pt x="8332" y="5736"/>
                  </a:lnTo>
                  <a:lnTo>
                    <a:pt x="8332" y="6175"/>
                  </a:lnTo>
                  <a:lnTo>
                    <a:pt x="7894" y="6175"/>
                  </a:lnTo>
                  <a:lnTo>
                    <a:pt x="7894" y="5736"/>
                  </a:lnTo>
                  <a:close/>
                  <a:moveTo>
                    <a:pt x="8332" y="6394"/>
                  </a:moveTo>
                  <a:lnTo>
                    <a:pt x="8771" y="6394"/>
                  </a:lnTo>
                  <a:lnTo>
                    <a:pt x="8771" y="6833"/>
                  </a:lnTo>
                  <a:lnTo>
                    <a:pt x="8332" y="6833"/>
                  </a:lnTo>
                  <a:lnTo>
                    <a:pt x="8332" y="6394"/>
                  </a:lnTo>
                  <a:close/>
                  <a:moveTo>
                    <a:pt x="7455" y="6394"/>
                  </a:moveTo>
                  <a:lnTo>
                    <a:pt x="7894" y="6394"/>
                  </a:lnTo>
                  <a:lnTo>
                    <a:pt x="7894" y="6833"/>
                  </a:lnTo>
                  <a:lnTo>
                    <a:pt x="7455" y="6833"/>
                  </a:lnTo>
                  <a:lnTo>
                    <a:pt x="7455" y="6394"/>
                  </a:lnTo>
                  <a:close/>
                </a:path>
              </a:pathLst>
            </a:custGeom>
            <a:solidFill>
              <a:schemeClr val="bg1"/>
            </a:solidFill>
            <a:ln>
              <a:noFill/>
            </a:ln>
          </p:spPr>
        </p:sp>
        <p:sp>
          <p:nvSpPr>
            <p:cNvPr id="27" name="文本框 26"/>
            <p:cNvSpPr txBox="1"/>
            <p:nvPr/>
          </p:nvSpPr>
          <p:spPr>
            <a:xfrm>
              <a:off x="11463" y="3212"/>
              <a:ext cx="6274"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21" grpId="0" animBg="1"/>
      <p:bldP spid="2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公司与团队介绍</a:t>
            </a:r>
            <a:endParaRPr lang="zh-CN" altLang="en-US" sz="2400" b="1" u="sng">
              <a:solidFill>
                <a:srgbClr val="F84954"/>
              </a:solidFill>
              <a:latin typeface="汉仪正圆-55W" panose="00020600040101010101" charset="-122"/>
              <a:ea typeface="汉仪正圆-55W" panose="00020600040101010101" charset="-122"/>
            </a:endParaRPr>
          </a:p>
        </p:txBody>
      </p:sp>
      <p:grpSp>
        <p:nvGrpSpPr>
          <p:cNvPr id="5" name="组合 4"/>
          <p:cNvGrpSpPr/>
          <p:nvPr/>
        </p:nvGrpSpPr>
        <p:grpSpPr>
          <a:xfrm>
            <a:off x="1123950" y="2428875"/>
            <a:ext cx="2298700" cy="2914015"/>
            <a:chOff x="1465" y="4075"/>
            <a:chExt cx="3620" cy="4589"/>
          </a:xfrm>
        </p:grpSpPr>
        <p:sp>
          <p:nvSpPr>
            <p:cNvPr id="3" name="同心圆 2"/>
            <p:cNvSpPr/>
            <p:nvPr/>
          </p:nvSpPr>
          <p:spPr>
            <a:xfrm>
              <a:off x="2425" y="4075"/>
              <a:ext cx="1700" cy="1700"/>
            </a:xfrm>
            <a:prstGeom prst="donut">
              <a:avLst>
                <a:gd name="adj" fmla="val 13176"/>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 name="piece-of-cake-with-cherry_67253"/>
            <p:cNvSpPr>
              <a:spLocks noChangeAspect="1"/>
            </p:cNvSpPr>
            <p:nvPr/>
          </p:nvSpPr>
          <p:spPr bwMode="auto">
            <a:xfrm>
              <a:off x="2971" y="4607"/>
              <a:ext cx="609" cy="636"/>
            </a:xfrm>
            <a:custGeom>
              <a:avLst/>
              <a:gdLst>
                <a:gd name="connsiteX0" fmla="*/ 564659 w 580259"/>
                <a:gd name="connsiteY0" fmla="*/ 380562 h 605666"/>
                <a:gd name="connsiteX1" fmla="*/ 580048 w 580259"/>
                <a:gd name="connsiteY1" fmla="*/ 396021 h 605666"/>
                <a:gd name="connsiteX2" fmla="*/ 580048 w 580259"/>
                <a:gd name="connsiteY2" fmla="*/ 456328 h 605666"/>
                <a:gd name="connsiteX3" fmla="*/ 568291 w 580259"/>
                <a:gd name="connsiteY3" fmla="*/ 471310 h 605666"/>
                <a:gd name="connsiteX4" fmla="*/ 19329 w 580259"/>
                <a:gd name="connsiteY4" fmla="*/ 605189 h 605666"/>
                <a:gd name="connsiteX5" fmla="*/ 15601 w 580259"/>
                <a:gd name="connsiteY5" fmla="*/ 605666 h 605666"/>
                <a:gd name="connsiteX6" fmla="*/ 6138 w 580259"/>
                <a:gd name="connsiteY6" fmla="*/ 602326 h 605666"/>
                <a:gd name="connsiteX7" fmla="*/ 212 w 580259"/>
                <a:gd name="connsiteY7" fmla="*/ 590303 h 605666"/>
                <a:gd name="connsiteX8" fmla="*/ 212 w 580259"/>
                <a:gd name="connsiteY8" fmla="*/ 525797 h 605666"/>
                <a:gd name="connsiteX9" fmla="*/ 15601 w 580259"/>
                <a:gd name="connsiteY9" fmla="*/ 510338 h 605666"/>
                <a:gd name="connsiteX10" fmla="*/ 31087 w 580259"/>
                <a:gd name="connsiteY10" fmla="*/ 525797 h 605666"/>
                <a:gd name="connsiteX11" fmla="*/ 31087 w 580259"/>
                <a:gd name="connsiteY11" fmla="*/ 570646 h 605666"/>
                <a:gd name="connsiteX12" fmla="*/ 549173 w 580259"/>
                <a:gd name="connsiteY12" fmla="*/ 444305 h 605666"/>
                <a:gd name="connsiteX13" fmla="*/ 549173 w 580259"/>
                <a:gd name="connsiteY13" fmla="*/ 396021 h 605666"/>
                <a:gd name="connsiteX14" fmla="*/ 564659 w 580259"/>
                <a:gd name="connsiteY14" fmla="*/ 380562 h 605666"/>
                <a:gd name="connsiteX15" fmla="*/ 564659 w 580259"/>
                <a:gd name="connsiteY15" fmla="*/ 275350 h 605666"/>
                <a:gd name="connsiteX16" fmla="*/ 580048 w 580259"/>
                <a:gd name="connsiteY16" fmla="*/ 290814 h 605666"/>
                <a:gd name="connsiteX17" fmla="*/ 580048 w 580259"/>
                <a:gd name="connsiteY17" fmla="*/ 351235 h 605666"/>
                <a:gd name="connsiteX18" fmla="*/ 568291 w 580259"/>
                <a:gd name="connsiteY18" fmla="*/ 366126 h 605666"/>
                <a:gd name="connsiteX19" fmla="*/ 19329 w 580259"/>
                <a:gd name="connsiteY19" fmla="*/ 500047 h 605666"/>
                <a:gd name="connsiteX20" fmla="*/ 15601 w 580259"/>
                <a:gd name="connsiteY20" fmla="*/ 500524 h 605666"/>
                <a:gd name="connsiteX21" fmla="*/ 6138 w 580259"/>
                <a:gd name="connsiteY21" fmla="*/ 497279 h 605666"/>
                <a:gd name="connsiteX22" fmla="*/ 212 w 580259"/>
                <a:gd name="connsiteY22" fmla="*/ 485156 h 605666"/>
                <a:gd name="connsiteX23" fmla="*/ 212 w 580259"/>
                <a:gd name="connsiteY23" fmla="*/ 420630 h 605666"/>
                <a:gd name="connsiteX24" fmla="*/ 15601 w 580259"/>
                <a:gd name="connsiteY24" fmla="*/ 405166 h 605666"/>
                <a:gd name="connsiteX25" fmla="*/ 31087 w 580259"/>
                <a:gd name="connsiteY25" fmla="*/ 420630 h 605666"/>
                <a:gd name="connsiteX26" fmla="*/ 31087 w 580259"/>
                <a:gd name="connsiteY26" fmla="*/ 465493 h 605666"/>
                <a:gd name="connsiteX27" fmla="*/ 549173 w 580259"/>
                <a:gd name="connsiteY27" fmla="*/ 339113 h 605666"/>
                <a:gd name="connsiteX28" fmla="*/ 549173 w 580259"/>
                <a:gd name="connsiteY28" fmla="*/ 290814 h 605666"/>
                <a:gd name="connsiteX29" fmla="*/ 564659 w 580259"/>
                <a:gd name="connsiteY29" fmla="*/ 275350 h 605666"/>
                <a:gd name="connsiteX30" fmla="*/ 241283 w 580259"/>
                <a:gd name="connsiteY30" fmla="*/ 81116 h 605666"/>
                <a:gd name="connsiteX31" fmla="*/ 202185 w 580259"/>
                <a:gd name="connsiteY31" fmla="*/ 123785 h 605666"/>
                <a:gd name="connsiteX32" fmla="*/ 259350 w 580259"/>
                <a:gd name="connsiteY32" fmla="*/ 180868 h 605666"/>
                <a:gd name="connsiteX33" fmla="*/ 316516 w 580259"/>
                <a:gd name="connsiteY33" fmla="*/ 123785 h 605666"/>
                <a:gd name="connsiteX34" fmla="*/ 293765 w 580259"/>
                <a:gd name="connsiteY34" fmla="*/ 84553 h 605666"/>
                <a:gd name="connsiteX35" fmla="*/ 281433 w 580259"/>
                <a:gd name="connsiteY35" fmla="*/ 87607 h 605666"/>
                <a:gd name="connsiteX36" fmla="*/ 274263 w 580259"/>
                <a:gd name="connsiteY36" fmla="*/ 89039 h 605666"/>
                <a:gd name="connsiteX37" fmla="*/ 258586 w 580259"/>
                <a:gd name="connsiteY37" fmla="*/ 88180 h 605666"/>
                <a:gd name="connsiteX38" fmla="*/ 248739 w 580259"/>
                <a:gd name="connsiteY38" fmla="*/ 83980 h 605666"/>
                <a:gd name="connsiteX39" fmla="*/ 241283 w 580259"/>
                <a:gd name="connsiteY39" fmla="*/ 81116 h 605666"/>
                <a:gd name="connsiteX40" fmla="*/ 104293 w 580259"/>
                <a:gd name="connsiteY40" fmla="*/ 33235 h 605666"/>
                <a:gd name="connsiteX41" fmla="*/ 168342 w 580259"/>
                <a:gd name="connsiteY41" fmla="*/ 54424 h 605666"/>
                <a:gd name="connsiteX42" fmla="*/ 178189 w 580259"/>
                <a:gd name="connsiteY42" fmla="*/ 73894 h 605666"/>
                <a:gd name="connsiteX43" fmla="*/ 158687 w 580259"/>
                <a:gd name="connsiteY43" fmla="*/ 83629 h 605666"/>
                <a:gd name="connsiteX44" fmla="*/ 109456 w 580259"/>
                <a:gd name="connsiteY44" fmla="*/ 67404 h 605666"/>
                <a:gd name="connsiteX45" fmla="*/ 30877 w 580259"/>
                <a:gd name="connsiteY45" fmla="*/ 312118 h 605666"/>
                <a:gd name="connsiteX46" fmla="*/ 30972 w 580259"/>
                <a:gd name="connsiteY46" fmla="*/ 358121 h 605666"/>
                <a:gd name="connsiteX47" fmla="*/ 549382 w 580259"/>
                <a:gd name="connsiteY47" fmla="*/ 235001 h 605666"/>
                <a:gd name="connsiteX48" fmla="*/ 549382 w 580259"/>
                <a:gd name="connsiteY48" fmla="*/ 212762 h 605666"/>
                <a:gd name="connsiteX49" fmla="*/ 370047 w 580259"/>
                <a:gd name="connsiteY49" fmla="*/ 153493 h 605666"/>
                <a:gd name="connsiteX50" fmla="*/ 360296 w 580259"/>
                <a:gd name="connsiteY50" fmla="*/ 134022 h 605666"/>
                <a:gd name="connsiteX51" fmla="*/ 379797 w 580259"/>
                <a:gd name="connsiteY51" fmla="*/ 124287 h 605666"/>
                <a:gd name="connsiteX52" fmla="*/ 569648 w 580259"/>
                <a:gd name="connsiteY52" fmla="*/ 186993 h 605666"/>
                <a:gd name="connsiteX53" fmla="*/ 580259 w 580259"/>
                <a:gd name="connsiteY53" fmla="*/ 201596 h 605666"/>
                <a:gd name="connsiteX54" fmla="*/ 580259 w 580259"/>
                <a:gd name="connsiteY54" fmla="*/ 247217 h 605666"/>
                <a:gd name="connsiteX55" fmla="*/ 568405 w 580259"/>
                <a:gd name="connsiteY55" fmla="*/ 262202 h 605666"/>
                <a:gd name="connsiteX56" fmla="*/ 19214 w 580259"/>
                <a:gd name="connsiteY56" fmla="*/ 392576 h 605666"/>
                <a:gd name="connsiteX57" fmla="*/ 15582 w 580259"/>
                <a:gd name="connsiteY57" fmla="*/ 392958 h 605666"/>
                <a:gd name="connsiteX58" fmla="*/ 6022 w 580259"/>
                <a:gd name="connsiteY58" fmla="*/ 389713 h 605666"/>
                <a:gd name="connsiteX59" fmla="*/ 191 w 580259"/>
                <a:gd name="connsiteY59" fmla="*/ 377591 h 605666"/>
                <a:gd name="connsiteX60" fmla="*/ 0 w 580259"/>
                <a:gd name="connsiteY60" fmla="*/ 309827 h 605666"/>
                <a:gd name="connsiteX61" fmla="*/ 765 w 580259"/>
                <a:gd name="connsiteY61" fmla="*/ 305055 h 605666"/>
                <a:gd name="connsiteX62" fmla="*/ 84792 w 580259"/>
                <a:gd name="connsiteY62" fmla="*/ 43161 h 605666"/>
                <a:gd name="connsiteX63" fmla="*/ 92440 w 580259"/>
                <a:gd name="connsiteY63" fmla="*/ 34094 h 605666"/>
                <a:gd name="connsiteX64" fmla="*/ 104293 w 580259"/>
                <a:gd name="connsiteY64" fmla="*/ 33235 h 605666"/>
                <a:gd name="connsiteX65" fmla="*/ 294362 w 580259"/>
                <a:gd name="connsiteY65" fmla="*/ 2 h 605666"/>
                <a:gd name="connsiteX66" fmla="*/ 305236 w 580259"/>
                <a:gd name="connsiteY66" fmla="*/ 4656 h 605666"/>
                <a:gd name="connsiteX67" fmla="*/ 304949 w 580259"/>
                <a:gd name="connsiteY67" fmla="*/ 26420 h 605666"/>
                <a:gd name="connsiteX68" fmla="*/ 284396 w 580259"/>
                <a:gd name="connsiteY68" fmla="*/ 54579 h 605666"/>
                <a:gd name="connsiteX69" fmla="*/ 293765 w 580259"/>
                <a:gd name="connsiteY69" fmla="*/ 53720 h 605666"/>
                <a:gd name="connsiteX70" fmla="*/ 347393 w 580259"/>
                <a:gd name="connsiteY70" fmla="*/ 123785 h 605666"/>
                <a:gd name="connsiteX71" fmla="*/ 259350 w 580259"/>
                <a:gd name="connsiteY71" fmla="*/ 211700 h 605666"/>
                <a:gd name="connsiteX72" fmla="*/ 171403 w 580259"/>
                <a:gd name="connsiteY72" fmla="*/ 123785 h 605666"/>
                <a:gd name="connsiteX73" fmla="*/ 193677 w 580259"/>
                <a:gd name="connsiteY73" fmla="*/ 73384 h 605666"/>
                <a:gd name="connsiteX74" fmla="*/ 241283 w 580259"/>
                <a:gd name="connsiteY74" fmla="*/ 50284 h 605666"/>
                <a:gd name="connsiteX75" fmla="*/ 252563 w 580259"/>
                <a:gd name="connsiteY75" fmla="*/ 51811 h 605666"/>
                <a:gd name="connsiteX76" fmla="*/ 283345 w 580259"/>
                <a:gd name="connsiteY76" fmla="*/ 4369 h 605666"/>
                <a:gd name="connsiteX77" fmla="*/ 294362 w 580259"/>
                <a:gd name="connsiteY77" fmla="*/ 2 h 60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80259" h="605666">
                  <a:moveTo>
                    <a:pt x="564659" y="380562"/>
                  </a:moveTo>
                  <a:cubicBezTo>
                    <a:pt x="573166" y="380562"/>
                    <a:pt x="580048" y="387528"/>
                    <a:pt x="580048" y="396021"/>
                  </a:cubicBezTo>
                  <a:lnTo>
                    <a:pt x="580048" y="456328"/>
                  </a:lnTo>
                  <a:cubicBezTo>
                    <a:pt x="580048" y="463485"/>
                    <a:pt x="575173" y="469688"/>
                    <a:pt x="568291" y="471310"/>
                  </a:cubicBezTo>
                  <a:lnTo>
                    <a:pt x="19329" y="605189"/>
                  </a:lnTo>
                  <a:cubicBezTo>
                    <a:pt x="18087" y="605475"/>
                    <a:pt x="16844" y="605666"/>
                    <a:pt x="15601" y="605666"/>
                  </a:cubicBezTo>
                  <a:cubicBezTo>
                    <a:pt x="12256" y="605666"/>
                    <a:pt x="8815" y="604521"/>
                    <a:pt x="6138" y="602326"/>
                  </a:cubicBezTo>
                  <a:cubicBezTo>
                    <a:pt x="2410" y="599464"/>
                    <a:pt x="212" y="594979"/>
                    <a:pt x="212" y="590303"/>
                  </a:cubicBezTo>
                  <a:lnTo>
                    <a:pt x="212" y="525797"/>
                  </a:lnTo>
                  <a:cubicBezTo>
                    <a:pt x="212" y="517209"/>
                    <a:pt x="7094" y="510338"/>
                    <a:pt x="15601" y="510338"/>
                  </a:cubicBezTo>
                  <a:cubicBezTo>
                    <a:pt x="24204" y="510338"/>
                    <a:pt x="31087" y="517209"/>
                    <a:pt x="31087" y="525797"/>
                  </a:cubicBezTo>
                  <a:lnTo>
                    <a:pt x="31087" y="570646"/>
                  </a:lnTo>
                  <a:lnTo>
                    <a:pt x="549173" y="444305"/>
                  </a:lnTo>
                  <a:lnTo>
                    <a:pt x="549173" y="396021"/>
                  </a:lnTo>
                  <a:cubicBezTo>
                    <a:pt x="549173" y="387528"/>
                    <a:pt x="556056" y="380562"/>
                    <a:pt x="564659" y="380562"/>
                  </a:cubicBezTo>
                  <a:close/>
                  <a:moveTo>
                    <a:pt x="564659" y="275350"/>
                  </a:moveTo>
                  <a:cubicBezTo>
                    <a:pt x="573166" y="275350"/>
                    <a:pt x="580048" y="282318"/>
                    <a:pt x="580048" y="290814"/>
                  </a:cubicBezTo>
                  <a:lnTo>
                    <a:pt x="580048" y="351235"/>
                  </a:lnTo>
                  <a:cubicBezTo>
                    <a:pt x="580048" y="358299"/>
                    <a:pt x="575173" y="364503"/>
                    <a:pt x="568291" y="366126"/>
                  </a:cubicBezTo>
                  <a:lnTo>
                    <a:pt x="19329" y="500047"/>
                  </a:lnTo>
                  <a:cubicBezTo>
                    <a:pt x="18087" y="500429"/>
                    <a:pt x="16844" y="500524"/>
                    <a:pt x="15601" y="500524"/>
                  </a:cubicBezTo>
                  <a:cubicBezTo>
                    <a:pt x="12256" y="500524"/>
                    <a:pt x="8815" y="499379"/>
                    <a:pt x="6138" y="497279"/>
                  </a:cubicBezTo>
                  <a:cubicBezTo>
                    <a:pt x="2410" y="494320"/>
                    <a:pt x="212" y="489833"/>
                    <a:pt x="212" y="485156"/>
                  </a:cubicBezTo>
                  <a:lnTo>
                    <a:pt x="212" y="420630"/>
                  </a:lnTo>
                  <a:cubicBezTo>
                    <a:pt x="212" y="412135"/>
                    <a:pt x="7094" y="405166"/>
                    <a:pt x="15601" y="405166"/>
                  </a:cubicBezTo>
                  <a:cubicBezTo>
                    <a:pt x="24204" y="405166"/>
                    <a:pt x="31087" y="412135"/>
                    <a:pt x="31087" y="420630"/>
                  </a:cubicBezTo>
                  <a:lnTo>
                    <a:pt x="31087" y="465493"/>
                  </a:lnTo>
                  <a:lnTo>
                    <a:pt x="549173" y="339113"/>
                  </a:lnTo>
                  <a:lnTo>
                    <a:pt x="549173" y="290814"/>
                  </a:lnTo>
                  <a:cubicBezTo>
                    <a:pt x="549173" y="282318"/>
                    <a:pt x="556056" y="275350"/>
                    <a:pt x="564659" y="275350"/>
                  </a:cubicBezTo>
                  <a:close/>
                  <a:moveTo>
                    <a:pt x="241283" y="81116"/>
                  </a:moveTo>
                  <a:cubicBezTo>
                    <a:pt x="225510" y="81116"/>
                    <a:pt x="202185" y="103644"/>
                    <a:pt x="202185" y="123785"/>
                  </a:cubicBezTo>
                  <a:cubicBezTo>
                    <a:pt x="202185" y="155286"/>
                    <a:pt x="227900" y="180868"/>
                    <a:pt x="259350" y="180868"/>
                  </a:cubicBezTo>
                  <a:cubicBezTo>
                    <a:pt x="290897" y="180868"/>
                    <a:pt x="316516" y="155286"/>
                    <a:pt x="316516" y="123785"/>
                  </a:cubicBezTo>
                  <a:cubicBezTo>
                    <a:pt x="316516" y="104312"/>
                    <a:pt x="308677" y="84553"/>
                    <a:pt x="293765" y="84553"/>
                  </a:cubicBezTo>
                  <a:cubicBezTo>
                    <a:pt x="290132" y="84553"/>
                    <a:pt x="286021" y="85603"/>
                    <a:pt x="281433" y="87607"/>
                  </a:cubicBezTo>
                  <a:cubicBezTo>
                    <a:pt x="279234" y="88657"/>
                    <a:pt x="276749" y="89134"/>
                    <a:pt x="274263" y="89039"/>
                  </a:cubicBezTo>
                  <a:lnTo>
                    <a:pt x="258586" y="88180"/>
                  </a:lnTo>
                  <a:cubicBezTo>
                    <a:pt x="254857" y="87989"/>
                    <a:pt x="251416" y="86462"/>
                    <a:pt x="248739" y="83980"/>
                  </a:cubicBezTo>
                  <a:cubicBezTo>
                    <a:pt x="246732" y="82071"/>
                    <a:pt x="244342" y="81116"/>
                    <a:pt x="241283" y="81116"/>
                  </a:cubicBezTo>
                  <a:close/>
                  <a:moveTo>
                    <a:pt x="104293" y="33235"/>
                  </a:moveTo>
                  <a:lnTo>
                    <a:pt x="168342" y="54424"/>
                  </a:lnTo>
                  <a:cubicBezTo>
                    <a:pt x="176468" y="57096"/>
                    <a:pt x="180865" y="65781"/>
                    <a:pt x="178189" y="73894"/>
                  </a:cubicBezTo>
                  <a:cubicBezTo>
                    <a:pt x="175512" y="81911"/>
                    <a:pt x="166717" y="86301"/>
                    <a:pt x="158687" y="83629"/>
                  </a:cubicBezTo>
                  <a:lnTo>
                    <a:pt x="109456" y="67404"/>
                  </a:lnTo>
                  <a:lnTo>
                    <a:pt x="30877" y="312118"/>
                  </a:lnTo>
                  <a:lnTo>
                    <a:pt x="30972" y="358121"/>
                  </a:lnTo>
                  <a:lnTo>
                    <a:pt x="549382" y="235001"/>
                  </a:lnTo>
                  <a:lnTo>
                    <a:pt x="549382" y="212762"/>
                  </a:lnTo>
                  <a:lnTo>
                    <a:pt x="370047" y="153493"/>
                  </a:lnTo>
                  <a:cubicBezTo>
                    <a:pt x="361921" y="150820"/>
                    <a:pt x="357619" y="142135"/>
                    <a:pt x="360296" y="134022"/>
                  </a:cubicBezTo>
                  <a:cubicBezTo>
                    <a:pt x="362973" y="126005"/>
                    <a:pt x="371672" y="121615"/>
                    <a:pt x="379797" y="124287"/>
                  </a:cubicBezTo>
                  <a:lnTo>
                    <a:pt x="569648" y="186993"/>
                  </a:lnTo>
                  <a:cubicBezTo>
                    <a:pt x="575957" y="189093"/>
                    <a:pt x="580259" y="195010"/>
                    <a:pt x="580259" y="201596"/>
                  </a:cubicBezTo>
                  <a:lnTo>
                    <a:pt x="580259" y="247217"/>
                  </a:lnTo>
                  <a:cubicBezTo>
                    <a:pt x="580259" y="254375"/>
                    <a:pt x="575288" y="260579"/>
                    <a:pt x="568405" y="262202"/>
                  </a:cubicBezTo>
                  <a:lnTo>
                    <a:pt x="19214" y="392576"/>
                  </a:lnTo>
                  <a:cubicBezTo>
                    <a:pt x="17972" y="392862"/>
                    <a:pt x="16824" y="392958"/>
                    <a:pt x="15582" y="392958"/>
                  </a:cubicBezTo>
                  <a:cubicBezTo>
                    <a:pt x="12140" y="393053"/>
                    <a:pt x="8794" y="391908"/>
                    <a:pt x="6022" y="389713"/>
                  </a:cubicBezTo>
                  <a:cubicBezTo>
                    <a:pt x="2390" y="386754"/>
                    <a:pt x="191" y="382364"/>
                    <a:pt x="191" y="377591"/>
                  </a:cubicBezTo>
                  <a:lnTo>
                    <a:pt x="0" y="309827"/>
                  </a:lnTo>
                  <a:cubicBezTo>
                    <a:pt x="0" y="308205"/>
                    <a:pt x="287" y="306582"/>
                    <a:pt x="765" y="305055"/>
                  </a:cubicBezTo>
                  <a:lnTo>
                    <a:pt x="84792" y="43161"/>
                  </a:lnTo>
                  <a:cubicBezTo>
                    <a:pt x="86035" y="39248"/>
                    <a:pt x="88807" y="36003"/>
                    <a:pt x="92440" y="34094"/>
                  </a:cubicBezTo>
                  <a:cubicBezTo>
                    <a:pt x="96168" y="32281"/>
                    <a:pt x="100374" y="31899"/>
                    <a:pt x="104293" y="33235"/>
                  </a:cubicBezTo>
                  <a:close/>
                  <a:moveTo>
                    <a:pt x="294362" y="2"/>
                  </a:moveTo>
                  <a:cubicBezTo>
                    <a:pt x="298329" y="50"/>
                    <a:pt x="302272" y="1601"/>
                    <a:pt x="305236" y="4656"/>
                  </a:cubicBezTo>
                  <a:cubicBezTo>
                    <a:pt x="311163" y="10765"/>
                    <a:pt x="311067" y="20501"/>
                    <a:pt x="304949" y="26420"/>
                  </a:cubicBezTo>
                  <a:cubicBezTo>
                    <a:pt x="297588" y="33579"/>
                    <a:pt x="288889" y="44938"/>
                    <a:pt x="284396" y="54579"/>
                  </a:cubicBezTo>
                  <a:cubicBezTo>
                    <a:pt x="287551" y="54007"/>
                    <a:pt x="290706" y="53720"/>
                    <a:pt x="293765" y="53720"/>
                  </a:cubicBezTo>
                  <a:cubicBezTo>
                    <a:pt x="324833" y="53720"/>
                    <a:pt x="347393" y="83216"/>
                    <a:pt x="347393" y="123785"/>
                  </a:cubicBezTo>
                  <a:cubicBezTo>
                    <a:pt x="347393" y="172277"/>
                    <a:pt x="307913" y="211700"/>
                    <a:pt x="259350" y="211700"/>
                  </a:cubicBezTo>
                  <a:cubicBezTo>
                    <a:pt x="210884" y="211700"/>
                    <a:pt x="171403" y="172277"/>
                    <a:pt x="171403" y="123785"/>
                  </a:cubicBezTo>
                  <a:cubicBezTo>
                    <a:pt x="171403" y="106412"/>
                    <a:pt x="179529" y="88084"/>
                    <a:pt x="193677" y="73384"/>
                  </a:cubicBezTo>
                  <a:cubicBezTo>
                    <a:pt x="207825" y="58684"/>
                    <a:pt x="225128" y="50284"/>
                    <a:pt x="241283" y="50284"/>
                  </a:cubicBezTo>
                  <a:cubicBezTo>
                    <a:pt x="245202" y="50284"/>
                    <a:pt x="248931" y="50857"/>
                    <a:pt x="252563" y="51811"/>
                  </a:cubicBezTo>
                  <a:cubicBezTo>
                    <a:pt x="258872" y="29283"/>
                    <a:pt x="278278" y="9333"/>
                    <a:pt x="283345" y="4369"/>
                  </a:cubicBezTo>
                  <a:cubicBezTo>
                    <a:pt x="286404" y="1410"/>
                    <a:pt x="290395" y="-45"/>
                    <a:pt x="294362" y="2"/>
                  </a:cubicBezTo>
                  <a:close/>
                </a:path>
              </a:pathLst>
            </a:custGeom>
            <a:solidFill>
              <a:srgbClr val="F84954"/>
            </a:solidFill>
            <a:ln>
              <a:noFill/>
            </a:ln>
          </p:spPr>
        </p:sp>
        <p:sp>
          <p:nvSpPr>
            <p:cNvPr id="10" name="文本框 9"/>
            <p:cNvSpPr txBox="1"/>
            <p:nvPr/>
          </p:nvSpPr>
          <p:spPr>
            <a:xfrm>
              <a:off x="2019" y="612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6" name="文本框 15"/>
            <p:cNvSpPr txBox="1"/>
            <p:nvPr/>
          </p:nvSpPr>
          <p:spPr>
            <a:xfrm>
              <a:off x="1465" y="658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6" name="组合 7"/>
          <p:cNvGrpSpPr/>
          <p:nvPr/>
        </p:nvGrpSpPr>
        <p:grpSpPr>
          <a:xfrm>
            <a:off x="3637915" y="2428875"/>
            <a:ext cx="2298700" cy="2914015"/>
            <a:chOff x="1465" y="4075"/>
            <a:chExt cx="3620" cy="4589"/>
          </a:xfrm>
        </p:grpSpPr>
        <p:sp>
          <p:nvSpPr>
            <p:cNvPr id="27" name="同心圆 26"/>
            <p:cNvSpPr/>
            <p:nvPr/>
          </p:nvSpPr>
          <p:spPr>
            <a:xfrm>
              <a:off x="2425" y="4075"/>
              <a:ext cx="1700" cy="1700"/>
            </a:xfrm>
            <a:prstGeom prst="donut">
              <a:avLst>
                <a:gd name="adj" fmla="val 13176"/>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8" name="piece-of-cake-with-cherry_67253"/>
            <p:cNvSpPr>
              <a:spLocks noChangeAspect="1"/>
            </p:cNvSpPr>
            <p:nvPr/>
          </p:nvSpPr>
          <p:spPr bwMode="auto">
            <a:xfrm>
              <a:off x="2957" y="4655"/>
              <a:ext cx="636" cy="539"/>
            </a:xfrm>
            <a:custGeom>
              <a:avLst/>
              <a:gdLst>
                <a:gd name="connsiteX0" fmla="*/ 475778 w 606157"/>
                <a:gd name="connsiteY0" fmla="*/ 443021 h 513999"/>
                <a:gd name="connsiteX1" fmla="*/ 460691 w 606157"/>
                <a:gd name="connsiteY1" fmla="*/ 458088 h 513999"/>
                <a:gd name="connsiteX2" fmla="*/ 475778 w 606157"/>
                <a:gd name="connsiteY2" fmla="*/ 473156 h 513999"/>
                <a:gd name="connsiteX3" fmla="*/ 490866 w 606157"/>
                <a:gd name="connsiteY3" fmla="*/ 458088 h 513999"/>
                <a:gd name="connsiteX4" fmla="*/ 475778 w 606157"/>
                <a:gd name="connsiteY4" fmla="*/ 443021 h 513999"/>
                <a:gd name="connsiteX5" fmla="*/ 71452 w 606157"/>
                <a:gd name="connsiteY5" fmla="*/ 388532 h 513999"/>
                <a:gd name="connsiteX6" fmla="*/ 51336 w 606157"/>
                <a:gd name="connsiteY6" fmla="*/ 408716 h 513999"/>
                <a:gd name="connsiteX7" fmla="*/ 71452 w 606157"/>
                <a:gd name="connsiteY7" fmla="*/ 428806 h 513999"/>
                <a:gd name="connsiteX8" fmla="*/ 356502 w 606157"/>
                <a:gd name="connsiteY8" fmla="*/ 428806 h 513999"/>
                <a:gd name="connsiteX9" fmla="*/ 376618 w 606157"/>
                <a:gd name="connsiteY9" fmla="*/ 408716 h 513999"/>
                <a:gd name="connsiteX10" fmla="*/ 356502 w 606157"/>
                <a:gd name="connsiteY10" fmla="*/ 388532 h 513999"/>
                <a:gd name="connsiteX11" fmla="*/ 419983 w 606157"/>
                <a:gd name="connsiteY11" fmla="*/ 386826 h 513999"/>
                <a:gd name="connsiteX12" fmla="*/ 410779 w 606157"/>
                <a:gd name="connsiteY12" fmla="*/ 396018 h 513999"/>
                <a:gd name="connsiteX13" fmla="*/ 410779 w 606157"/>
                <a:gd name="connsiteY13" fmla="*/ 463964 h 513999"/>
                <a:gd name="connsiteX14" fmla="*/ 419983 w 606157"/>
                <a:gd name="connsiteY14" fmla="*/ 473156 h 513999"/>
                <a:gd name="connsiteX15" fmla="*/ 433078 w 606157"/>
                <a:gd name="connsiteY15" fmla="*/ 473156 h 513999"/>
                <a:gd name="connsiteX16" fmla="*/ 442282 w 606157"/>
                <a:gd name="connsiteY16" fmla="*/ 463964 h 513999"/>
                <a:gd name="connsiteX17" fmla="*/ 442282 w 606157"/>
                <a:gd name="connsiteY17" fmla="*/ 396018 h 513999"/>
                <a:gd name="connsiteX18" fmla="*/ 433078 w 606157"/>
                <a:gd name="connsiteY18" fmla="*/ 386826 h 513999"/>
                <a:gd name="connsiteX19" fmla="*/ 455817 w 606157"/>
                <a:gd name="connsiteY19" fmla="*/ 160516 h 513999"/>
                <a:gd name="connsiteX20" fmla="*/ 463768 w 606157"/>
                <a:gd name="connsiteY20" fmla="*/ 161569 h 513999"/>
                <a:gd name="connsiteX21" fmla="*/ 460350 w 606157"/>
                <a:gd name="connsiteY21" fmla="*/ 178150 h 513999"/>
                <a:gd name="connsiteX22" fmla="*/ 446775 w 606157"/>
                <a:gd name="connsiteY22" fmla="*/ 239924 h 513999"/>
                <a:gd name="connsiteX23" fmla="*/ 384881 w 606157"/>
                <a:gd name="connsiteY23" fmla="*/ 253473 h 513999"/>
                <a:gd name="connsiteX24" fmla="*/ 368268 w 606157"/>
                <a:gd name="connsiteY24" fmla="*/ 256884 h 513999"/>
                <a:gd name="connsiteX25" fmla="*/ 371686 w 606157"/>
                <a:gd name="connsiteY25" fmla="*/ 240303 h 513999"/>
                <a:gd name="connsiteX26" fmla="*/ 385261 w 606157"/>
                <a:gd name="connsiteY26" fmla="*/ 178529 h 513999"/>
                <a:gd name="connsiteX27" fmla="*/ 447155 w 606157"/>
                <a:gd name="connsiteY27" fmla="*/ 165075 h 513999"/>
                <a:gd name="connsiteX28" fmla="*/ 455817 w 606157"/>
                <a:gd name="connsiteY28" fmla="*/ 160516 h 513999"/>
                <a:gd name="connsiteX29" fmla="*/ 257044 w 606157"/>
                <a:gd name="connsiteY29" fmla="*/ 139367 h 513999"/>
                <a:gd name="connsiteX30" fmla="*/ 265396 w 606157"/>
                <a:gd name="connsiteY30" fmla="*/ 147803 h 513999"/>
                <a:gd name="connsiteX31" fmla="*/ 265396 w 606157"/>
                <a:gd name="connsiteY31" fmla="*/ 154439 h 513999"/>
                <a:gd name="connsiteX32" fmla="*/ 280867 w 606157"/>
                <a:gd name="connsiteY32" fmla="*/ 156619 h 513999"/>
                <a:gd name="connsiteX33" fmla="*/ 288080 w 606157"/>
                <a:gd name="connsiteY33" fmla="*/ 168847 h 513999"/>
                <a:gd name="connsiteX34" fmla="*/ 287796 w 606157"/>
                <a:gd name="connsiteY34" fmla="*/ 170079 h 513999"/>
                <a:gd name="connsiteX35" fmla="*/ 283620 w 606157"/>
                <a:gd name="connsiteY35" fmla="*/ 175482 h 513999"/>
                <a:gd name="connsiteX36" fmla="*/ 276786 w 606157"/>
                <a:gd name="connsiteY36" fmla="*/ 176145 h 513999"/>
                <a:gd name="connsiteX37" fmla="*/ 260650 w 606157"/>
                <a:gd name="connsiteY37" fmla="*/ 173586 h 513999"/>
                <a:gd name="connsiteX38" fmla="*/ 245939 w 606157"/>
                <a:gd name="connsiteY38" fmla="*/ 183255 h 513999"/>
                <a:gd name="connsiteX39" fmla="*/ 266535 w 606157"/>
                <a:gd name="connsiteY39" fmla="*/ 197947 h 513999"/>
                <a:gd name="connsiteX40" fmla="*/ 295104 w 606157"/>
                <a:gd name="connsiteY40" fmla="*/ 229986 h 513999"/>
                <a:gd name="connsiteX41" fmla="*/ 264637 w 606157"/>
                <a:gd name="connsiteY41" fmla="*/ 261646 h 513999"/>
                <a:gd name="connsiteX42" fmla="*/ 264637 w 606157"/>
                <a:gd name="connsiteY42" fmla="*/ 270745 h 513999"/>
                <a:gd name="connsiteX43" fmla="*/ 256190 w 606157"/>
                <a:gd name="connsiteY43" fmla="*/ 279087 h 513999"/>
                <a:gd name="connsiteX44" fmla="*/ 247742 w 606157"/>
                <a:gd name="connsiteY44" fmla="*/ 270745 h 513999"/>
                <a:gd name="connsiteX45" fmla="*/ 247742 w 606157"/>
                <a:gd name="connsiteY45" fmla="*/ 262878 h 513999"/>
                <a:gd name="connsiteX46" fmla="*/ 227716 w 606157"/>
                <a:gd name="connsiteY46" fmla="*/ 259371 h 513999"/>
                <a:gd name="connsiteX47" fmla="*/ 220787 w 606157"/>
                <a:gd name="connsiteY47" fmla="*/ 246953 h 513999"/>
                <a:gd name="connsiteX48" fmla="*/ 220977 w 606157"/>
                <a:gd name="connsiteY48" fmla="*/ 246290 h 513999"/>
                <a:gd name="connsiteX49" fmla="*/ 225722 w 606157"/>
                <a:gd name="connsiteY49" fmla="*/ 240318 h 513999"/>
                <a:gd name="connsiteX50" fmla="*/ 233315 w 606157"/>
                <a:gd name="connsiteY50" fmla="*/ 239654 h 513999"/>
                <a:gd name="connsiteX51" fmla="*/ 252203 w 606157"/>
                <a:gd name="connsiteY51" fmla="*/ 242972 h 513999"/>
                <a:gd name="connsiteX52" fmla="*/ 268718 w 606157"/>
                <a:gd name="connsiteY52" fmla="*/ 232356 h 513999"/>
                <a:gd name="connsiteX53" fmla="*/ 250495 w 606157"/>
                <a:gd name="connsiteY53" fmla="*/ 217474 h 513999"/>
                <a:gd name="connsiteX54" fmla="*/ 219648 w 606157"/>
                <a:gd name="connsiteY54" fmla="*/ 186098 h 513999"/>
                <a:gd name="connsiteX55" fmla="*/ 248691 w 606157"/>
                <a:gd name="connsiteY55" fmla="*/ 155671 h 513999"/>
                <a:gd name="connsiteX56" fmla="*/ 248691 w 606157"/>
                <a:gd name="connsiteY56" fmla="*/ 147803 h 513999"/>
                <a:gd name="connsiteX57" fmla="*/ 257044 w 606157"/>
                <a:gd name="connsiteY57" fmla="*/ 139367 h 513999"/>
                <a:gd name="connsiteX58" fmla="*/ 89653 w 606157"/>
                <a:gd name="connsiteY58" fmla="*/ 136010 h 513999"/>
                <a:gd name="connsiteX59" fmla="*/ 92595 w 606157"/>
                <a:gd name="connsiteY59" fmla="*/ 141221 h 513999"/>
                <a:gd name="connsiteX60" fmla="*/ 111578 w 606157"/>
                <a:gd name="connsiteY60" fmla="*/ 210300 h 513999"/>
                <a:gd name="connsiteX61" fmla="*/ 122684 w 606157"/>
                <a:gd name="connsiteY61" fmla="*/ 207457 h 513999"/>
                <a:gd name="connsiteX62" fmla="*/ 147552 w 606157"/>
                <a:gd name="connsiteY62" fmla="*/ 232378 h 513999"/>
                <a:gd name="connsiteX63" fmla="*/ 122684 w 606157"/>
                <a:gd name="connsiteY63" fmla="*/ 257205 h 513999"/>
                <a:gd name="connsiteX64" fmla="*/ 97721 w 606157"/>
                <a:gd name="connsiteY64" fmla="*/ 232378 h 513999"/>
                <a:gd name="connsiteX65" fmla="*/ 103795 w 606157"/>
                <a:gd name="connsiteY65" fmla="*/ 216649 h 513999"/>
                <a:gd name="connsiteX66" fmla="*/ 83008 w 606157"/>
                <a:gd name="connsiteY66" fmla="*/ 162352 h 513999"/>
                <a:gd name="connsiteX67" fmla="*/ 78168 w 606157"/>
                <a:gd name="connsiteY67" fmla="*/ 229346 h 513999"/>
                <a:gd name="connsiteX68" fmla="*/ 97721 w 606157"/>
                <a:gd name="connsiteY68" fmla="*/ 253130 h 513999"/>
                <a:gd name="connsiteX69" fmla="*/ 72852 w 606157"/>
                <a:gd name="connsiteY69" fmla="*/ 277957 h 513999"/>
                <a:gd name="connsiteX70" fmla="*/ 47984 w 606157"/>
                <a:gd name="connsiteY70" fmla="*/ 253130 h 513999"/>
                <a:gd name="connsiteX71" fmla="*/ 68012 w 606157"/>
                <a:gd name="connsiteY71" fmla="*/ 229251 h 513999"/>
                <a:gd name="connsiteX72" fmla="*/ 83863 w 606157"/>
                <a:gd name="connsiteY72" fmla="*/ 137241 h 513999"/>
                <a:gd name="connsiteX73" fmla="*/ 89653 w 606157"/>
                <a:gd name="connsiteY73" fmla="*/ 136010 h 513999"/>
                <a:gd name="connsiteX74" fmla="*/ 370166 w 606157"/>
                <a:gd name="connsiteY74" fmla="*/ 107083 h 513999"/>
                <a:gd name="connsiteX75" fmla="*/ 356217 w 606157"/>
                <a:gd name="connsiteY75" fmla="*/ 121013 h 513999"/>
                <a:gd name="connsiteX76" fmla="*/ 356217 w 606157"/>
                <a:gd name="connsiteY76" fmla="*/ 297558 h 513999"/>
                <a:gd name="connsiteX77" fmla="*/ 370166 w 606157"/>
                <a:gd name="connsiteY77" fmla="*/ 311489 h 513999"/>
                <a:gd name="connsiteX78" fmla="*/ 461829 w 606157"/>
                <a:gd name="connsiteY78" fmla="*/ 311489 h 513999"/>
                <a:gd name="connsiteX79" fmla="*/ 475778 w 606157"/>
                <a:gd name="connsiteY79" fmla="*/ 297558 h 513999"/>
                <a:gd name="connsiteX80" fmla="*/ 475778 w 606157"/>
                <a:gd name="connsiteY80" fmla="*/ 121013 h 513999"/>
                <a:gd name="connsiteX81" fmla="*/ 461829 w 606157"/>
                <a:gd name="connsiteY81" fmla="*/ 107083 h 513999"/>
                <a:gd name="connsiteX82" fmla="*/ 211035 w 606157"/>
                <a:gd name="connsiteY82" fmla="*/ 107083 h 513999"/>
                <a:gd name="connsiteX83" fmla="*/ 197181 w 606157"/>
                <a:gd name="connsiteY83" fmla="*/ 121013 h 513999"/>
                <a:gd name="connsiteX84" fmla="*/ 197181 w 606157"/>
                <a:gd name="connsiteY84" fmla="*/ 297558 h 513999"/>
                <a:gd name="connsiteX85" fmla="*/ 211035 w 606157"/>
                <a:gd name="connsiteY85" fmla="*/ 311489 h 513999"/>
                <a:gd name="connsiteX86" fmla="*/ 302699 w 606157"/>
                <a:gd name="connsiteY86" fmla="*/ 311489 h 513999"/>
                <a:gd name="connsiteX87" fmla="*/ 316648 w 606157"/>
                <a:gd name="connsiteY87" fmla="*/ 297558 h 513999"/>
                <a:gd name="connsiteX88" fmla="*/ 316648 w 606157"/>
                <a:gd name="connsiteY88" fmla="*/ 121013 h 513999"/>
                <a:gd name="connsiteX89" fmla="*/ 302699 w 606157"/>
                <a:gd name="connsiteY89" fmla="*/ 107083 h 513999"/>
                <a:gd name="connsiteX90" fmla="*/ 51905 w 606157"/>
                <a:gd name="connsiteY90" fmla="*/ 107083 h 513999"/>
                <a:gd name="connsiteX91" fmla="*/ 38051 w 606157"/>
                <a:gd name="connsiteY91" fmla="*/ 121013 h 513999"/>
                <a:gd name="connsiteX92" fmla="*/ 38051 w 606157"/>
                <a:gd name="connsiteY92" fmla="*/ 297558 h 513999"/>
                <a:gd name="connsiteX93" fmla="*/ 51905 w 606157"/>
                <a:gd name="connsiteY93" fmla="*/ 311489 h 513999"/>
                <a:gd name="connsiteX94" fmla="*/ 143569 w 606157"/>
                <a:gd name="connsiteY94" fmla="*/ 311489 h 513999"/>
                <a:gd name="connsiteX95" fmla="*/ 157517 w 606157"/>
                <a:gd name="connsiteY95" fmla="*/ 297558 h 513999"/>
                <a:gd name="connsiteX96" fmla="*/ 157517 w 606157"/>
                <a:gd name="connsiteY96" fmla="*/ 121013 h 513999"/>
                <a:gd name="connsiteX97" fmla="*/ 143569 w 606157"/>
                <a:gd name="connsiteY97" fmla="*/ 107083 h 513999"/>
                <a:gd name="connsiteX98" fmla="*/ 256867 w 606157"/>
                <a:gd name="connsiteY98" fmla="*/ 0 h 513999"/>
                <a:gd name="connsiteX99" fmla="*/ 442282 w 606157"/>
                <a:gd name="connsiteY99" fmla="*/ 53542 h 513999"/>
                <a:gd name="connsiteX100" fmla="*/ 474355 w 606157"/>
                <a:gd name="connsiteY100" fmla="*/ 53542 h 513999"/>
                <a:gd name="connsiteX101" fmla="*/ 513734 w 606157"/>
                <a:gd name="connsiteY101" fmla="*/ 92963 h 513999"/>
                <a:gd name="connsiteX102" fmla="*/ 513734 w 606157"/>
                <a:gd name="connsiteY102" fmla="*/ 343803 h 513999"/>
                <a:gd name="connsiteX103" fmla="*/ 527209 w 606157"/>
                <a:gd name="connsiteY103" fmla="*/ 343803 h 513999"/>
                <a:gd name="connsiteX104" fmla="*/ 545712 w 606157"/>
                <a:gd name="connsiteY104" fmla="*/ 325324 h 513999"/>
                <a:gd name="connsiteX105" fmla="*/ 545712 w 606157"/>
                <a:gd name="connsiteY105" fmla="*/ 228381 h 513999"/>
                <a:gd name="connsiteX106" fmla="*/ 525596 w 606157"/>
                <a:gd name="connsiteY106" fmla="*/ 193697 h 513999"/>
                <a:gd name="connsiteX107" fmla="*/ 565829 w 606157"/>
                <a:gd name="connsiteY107" fmla="*/ 153423 h 513999"/>
                <a:gd name="connsiteX108" fmla="*/ 606157 w 606157"/>
                <a:gd name="connsiteY108" fmla="*/ 193697 h 513999"/>
                <a:gd name="connsiteX109" fmla="*/ 586040 w 606157"/>
                <a:gd name="connsiteY109" fmla="*/ 228381 h 513999"/>
                <a:gd name="connsiteX110" fmla="*/ 586040 w 606157"/>
                <a:gd name="connsiteY110" fmla="*/ 325324 h 513999"/>
                <a:gd name="connsiteX111" fmla="*/ 527209 w 606157"/>
                <a:gd name="connsiteY111" fmla="*/ 383983 h 513999"/>
                <a:gd name="connsiteX112" fmla="*/ 513734 w 606157"/>
                <a:gd name="connsiteY112" fmla="*/ 383983 h 513999"/>
                <a:gd name="connsiteX113" fmla="*/ 513734 w 606157"/>
                <a:gd name="connsiteY113" fmla="*/ 474577 h 513999"/>
                <a:gd name="connsiteX114" fmla="*/ 474355 w 606157"/>
                <a:gd name="connsiteY114" fmla="*/ 513999 h 513999"/>
                <a:gd name="connsiteX115" fmla="*/ 39474 w 606157"/>
                <a:gd name="connsiteY115" fmla="*/ 513999 h 513999"/>
                <a:gd name="connsiteX116" fmla="*/ 0 w 606157"/>
                <a:gd name="connsiteY116" fmla="*/ 474577 h 513999"/>
                <a:gd name="connsiteX117" fmla="*/ 0 w 606157"/>
                <a:gd name="connsiteY117" fmla="*/ 92963 h 513999"/>
                <a:gd name="connsiteX118" fmla="*/ 39474 w 606157"/>
                <a:gd name="connsiteY118" fmla="*/ 53542 h 513999"/>
                <a:gd name="connsiteX119" fmla="*/ 71452 w 606157"/>
                <a:gd name="connsiteY119" fmla="*/ 53542 h 513999"/>
                <a:gd name="connsiteX120" fmla="*/ 256867 w 606157"/>
                <a:gd name="connsiteY120"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157" h="513999">
                  <a:moveTo>
                    <a:pt x="475778" y="443021"/>
                  </a:moveTo>
                  <a:cubicBezTo>
                    <a:pt x="467428" y="443021"/>
                    <a:pt x="460691" y="449749"/>
                    <a:pt x="460691" y="458088"/>
                  </a:cubicBezTo>
                  <a:cubicBezTo>
                    <a:pt x="460691" y="466428"/>
                    <a:pt x="467428" y="473156"/>
                    <a:pt x="475778" y="473156"/>
                  </a:cubicBezTo>
                  <a:cubicBezTo>
                    <a:pt x="484034" y="473156"/>
                    <a:pt x="490866" y="466428"/>
                    <a:pt x="490866" y="458088"/>
                  </a:cubicBezTo>
                  <a:cubicBezTo>
                    <a:pt x="490866" y="449749"/>
                    <a:pt x="484034" y="443021"/>
                    <a:pt x="475778" y="443021"/>
                  </a:cubicBezTo>
                  <a:close/>
                  <a:moveTo>
                    <a:pt x="71452" y="388532"/>
                  </a:moveTo>
                  <a:cubicBezTo>
                    <a:pt x="60350" y="388532"/>
                    <a:pt x="51336" y="397534"/>
                    <a:pt x="51336" y="408716"/>
                  </a:cubicBezTo>
                  <a:cubicBezTo>
                    <a:pt x="51336" y="419804"/>
                    <a:pt x="60350" y="428806"/>
                    <a:pt x="71452" y="428806"/>
                  </a:cubicBezTo>
                  <a:lnTo>
                    <a:pt x="356502" y="428806"/>
                  </a:lnTo>
                  <a:cubicBezTo>
                    <a:pt x="367604" y="428806"/>
                    <a:pt x="376618" y="419804"/>
                    <a:pt x="376618" y="408716"/>
                  </a:cubicBezTo>
                  <a:cubicBezTo>
                    <a:pt x="376618" y="397534"/>
                    <a:pt x="367604" y="388532"/>
                    <a:pt x="356502" y="388532"/>
                  </a:cubicBezTo>
                  <a:close/>
                  <a:moveTo>
                    <a:pt x="419983" y="386826"/>
                  </a:moveTo>
                  <a:cubicBezTo>
                    <a:pt x="414954" y="386826"/>
                    <a:pt x="410779" y="390996"/>
                    <a:pt x="410779" y="396018"/>
                  </a:cubicBezTo>
                  <a:lnTo>
                    <a:pt x="410779" y="463964"/>
                  </a:lnTo>
                  <a:cubicBezTo>
                    <a:pt x="410779" y="469081"/>
                    <a:pt x="414954" y="473156"/>
                    <a:pt x="419983" y="473156"/>
                  </a:cubicBezTo>
                  <a:lnTo>
                    <a:pt x="433078" y="473156"/>
                  </a:lnTo>
                  <a:cubicBezTo>
                    <a:pt x="438107" y="473156"/>
                    <a:pt x="442282" y="469081"/>
                    <a:pt x="442282" y="463964"/>
                  </a:cubicBezTo>
                  <a:lnTo>
                    <a:pt x="442282" y="396018"/>
                  </a:lnTo>
                  <a:cubicBezTo>
                    <a:pt x="442282" y="390996"/>
                    <a:pt x="438107" y="386826"/>
                    <a:pt x="433078" y="386826"/>
                  </a:cubicBezTo>
                  <a:close/>
                  <a:moveTo>
                    <a:pt x="455817" y="160516"/>
                  </a:moveTo>
                  <a:cubicBezTo>
                    <a:pt x="458974" y="159698"/>
                    <a:pt x="462012" y="159817"/>
                    <a:pt x="463768" y="161569"/>
                  </a:cubicBezTo>
                  <a:cubicBezTo>
                    <a:pt x="467280" y="165075"/>
                    <a:pt x="464243" y="173792"/>
                    <a:pt x="460350" y="178150"/>
                  </a:cubicBezTo>
                  <a:cubicBezTo>
                    <a:pt x="470318" y="195773"/>
                    <a:pt x="465287" y="221543"/>
                    <a:pt x="446775" y="239924"/>
                  </a:cubicBezTo>
                  <a:cubicBezTo>
                    <a:pt x="428359" y="258399"/>
                    <a:pt x="402538" y="263421"/>
                    <a:pt x="384881" y="253473"/>
                  </a:cubicBezTo>
                  <a:cubicBezTo>
                    <a:pt x="380514" y="257357"/>
                    <a:pt x="371781" y="260389"/>
                    <a:pt x="368268" y="256884"/>
                  </a:cubicBezTo>
                  <a:cubicBezTo>
                    <a:pt x="364756" y="253378"/>
                    <a:pt x="367794" y="244661"/>
                    <a:pt x="371686" y="240303"/>
                  </a:cubicBezTo>
                  <a:cubicBezTo>
                    <a:pt x="361718" y="222680"/>
                    <a:pt x="366749" y="197004"/>
                    <a:pt x="385261" y="178529"/>
                  </a:cubicBezTo>
                  <a:cubicBezTo>
                    <a:pt x="403677" y="160054"/>
                    <a:pt x="429498" y="155032"/>
                    <a:pt x="447155" y="165075"/>
                  </a:cubicBezTo>
                  <a:cubicBezTo>
                    <a:pt x="449386" y="163086"/>
                    <a:pt x="452661" y="161333"/>
                    <a:pt x="455817" y="160516"/>
                  </a:cubicBezTo>
                  <a:close/>
                  <a:moveTo>
                    <a:pt x="257044" y="139367"/>
                  </a:moveTo>
                  <a:cubicBezTo>
                    <a:pt x="261695" y="139367"/>
                    <a:pt x="265396" y="143159"/>
                    <a:pt x="265396" y="147803"/>
                  </a:cubicBezTo>
                  <a:lnTo>
                    <a:pt x="265396" y="154439"/>
                  </a:lnTo>
                  <a:cubicBezTo>
                    <a:pt x="271566" y="154723"/>
                    <a:pt x="276596" y="155481"/>
                    <a:pt x="280867" y="156619"/>
                  </a:cubicBezTo>
                  <a:cubicBezTo>
                    <a:pt x="286182" y="158041"/>
                    <a:pt x="289409" y="163538"/>
                    <a:pt x="288080" y="168847"/>
                  </a:cubicBezTo>
                  <a:lnTo>
                    <a:pt x="287796" y="170079"/>
                  </a:lnTo>
                  <a:cubicBezTo>
                    <a:pt x="287131" y="172354"/>
                    <a:pt x="285708" y="174250"/>
                    <a:pt x="283620" y="175482"/>
                  </a:cubicBezTo>
                  <a:cubicBezTo>
                    <a:pt x="281531" y="176619"/>
                    <a:pt x="279064" y="176809"/>
                    <a:pt x="276786" y="176145"/>
                  </a:cubicBezTo>
                  <a:cubicBezTo>
                    <a:pt x="272610" y="174724"/>
                    <a:pt x="267294" y="173586"/>
                    <a:pt x="260650" y="173586"/>
                  </a:cubicBezTo>
                  <a:cubicBezTo>
                    <a:pt x="249546" y="173586"/>
                    <a:pt x="245939" y="178420"/>
                    <a:pt x="245939" y="183255"/>
                  </a:cubicBezTo>
                  <a:cubicBezTo>
                    <a:pt x="245939" y="188847"/>
                    <a:pt x="251918" y="192449"/>
                    <a:pt x="266535" y="197947"/>
                  </a:cubicBezTo>
                  <a:cubicBezTo>
                    <a:pt x="286847" y="205151"/>
                    <a:pt x="295104" y="214535"/>
                    <a:pt x="295104" y="229986"/>
                  </a:cubicBezTo>
                  <a:cubicBezTo>
                    <a:pt x="295104" y="245247"/>
                    <a:pt x="284284" y="258233"/>
                    <a:pt x="264637" y="261646"/>
                  </a:cubicBezTo>
                  <a:lnTo>
                    <a:pt x="264637" y="270745"/>
                  </a:lnTo>
                  <a:cubicBezTo>
                    <a:pt x="264637" y="275390"/>
                    <a:pt x="256190" y="279087"/>
                    <a:pt x="256190" y="279087"/>
                  </a:cubicBezTo>
                  <a:cubicBezTo>
                    <a:pt x="251539" y="279087"/>
                    <a:pt x="247742" y="275390"/>
                    <a:pt x="247742" y="270745"/>
                  </a:cubicBezTo>
                  <a:lnTo>
                    <a:pt x="247742" y="262878"/>
                  </a:lnTo>
                  <a:cubicBezTo>
                    <a:pt x="240624" y="262499"/>
                    <a:pt x="233600" y="261267"/>
                    <a:pt x="227716" y="259371"/>
                  </a:cubicBezTo>
                  <a:cubicBezTo>
                    <a:pt x="222495" y="257665"/>
                    <a:pt x="219458" y="252262"/>
                    <a:pt x="220787" y="246953"/>
                  </a:cubicBezTo>
                  <a:lnTo>
                    <a:pt x="220977" y="246290"/>
                  </a:lnTo>
                  <a:cubicBezTo>
                    <a:pt x="221641" y="243730"/>
                    <a:pt x="223350" y="241550"/>
                    <a:pt x="225722" y="240318"/>
                  </a:cubicBezTo>
                  <a:cubicBezTo>
                    <a:pt x="228095" y="239086"/>
                    <a:pt x="230848" y="238801"/>
                    <a:pt x="233315" y="239654"/>
                  </a:cubicBezTo>
                  <a:cubicBezTo>
                    <a:pt x="239010" y="241645"/>
                    <a:pt x="245464" y="242972"/>
                    <a:pt x="252203" y="242972"/>
                  </a:cubicBezTo>
                  <a:cubicBezTo>
                    <a:pt x="262074" y="242972"/>
                    <a:pt x="268718" y="239275"/>
                    <a:pt x="268718" y="232356"/>
                  </a:cubicBezTo>
                  <a:cubicBezTo>
                    <a:pt x="268718" y="225910"/>
                    <a:pt x="263213" y="221739"/>
                    <a:pt x="250495" y="217474"/>
                  </a:cubicBezTo>
                  <a:cubicBezTo>
                    <a:pt x="232176" y="211312"/>
                    <a:pt x="219648" y="202781"/>
                    <a:pt x="219648" y="186098"/>
                  </a:cubicBezTo>
                  <a:cubicBezTo>
                    <a:pt x="219648" y="171122"/>
                    <a:pt x="230278" y="159273"/>
                    <a:pt x="248691" y="155671"/>
                  </a:cubicBezTo>
                  <a:lnTo>
                    <a:pt x="248691" y="147803"/>
                  </a:lnTo>
                  <a:cubicBezTo>
                    <a:pt x="248691" y="143159"/>
                    <a:pt x="252393" y="139367"/>
                    <a:pt x="257044" y="139367"/>
                  </a:cubicBezTo>
                  <a:close/>
                  <a:moveTo>
                    <a:pt x="89653" y="136010"/>
                  </a:moveTo>
                  <a:cubicBezTo>
                    <a:pt x="91741" y="136862"/>
                    <a:pt x="92880" y="138947"/>
                    <a:pt x="92595" y="141221"/>
                  </a:cubicBezTo>
                  <a:cubicBezTo>
                    <a:pt x="92595" y="141600"/>
                    <a:pt x="88609" y="177229"/>
                    <a:pt x="111578" y="210300"/>
                  </a:cubicBezTo>
                  <a:cubicBezTo>
                    <a:pt x="114996" y="208689"/>
                    <a:pt x="118602" y="207457"/>
                    <a:pt x="122684" y="207457"/>
                  </a:cubicBezTo>
                  <a:cubicBezTo>
                    <a:pt x="136447" y="207457"/>
                    <a:pt x="147552" y="218639"/>
                    <a:pt x="147552" y="232378"/>
                  </a:cubicBezTo>
                  <a:cubicBezTo>
                    <a:pt x="147552" y="246118"/>
                    <a:pt x="136447" y="257205"/>
                    <a:pt x="122684" y="257205"/>
                  </a:cubicBezTo>
                  <a:cubicBezTo>
                    <a:pt x="108921" y="257205"/>
                    <a:pt x="97721" y="246118"/>
                    <a:pt x="97721" y="232378"/>
                  </a:cubicBezTo>
                  <a:cubicBezTo>
                    <a:pt x="97721" y="226314"/>
                    <a:pt x="100188" y="221007"/>
                    <a:pt x="103795" y="216649"/>
                  </a:cubicBezTo>
                  <a:cubicBezTo>
                    <a:pt x="90032" y="197223"/>
                    <a:pt x="84812" y="177135"/>
                    <a:pt x="83008" y="162352"/>
                  </a:cubicBezTo>
                  <a:cubicBezTo>
                    <a:pt x="78073" y="181588"/>
                    <a:pt x="77503" y="208689"/>
                    <a:pt x="78168" y="229346"/>
                  </a:cubicBezTo>
                  <a:cubicBezTo>
                    <a:pt x="89273" y="231810"/>
                    <a:pt x="97721" y="241286"/>
                    <a:pt x="97721" y="253130"/>
                  </a:cubicBezTo>
                  <a:cubicBezTo>
                    <a:pt x="97721" y="266870"/>
                    <a:pt x="86615" y="277957"/>
                    <a:pt x="72852" y="277957"/>
                  </a:cubicBezTo>
                  <a:cubicBezTo>
                    <a:pt x="59089" y="277957"/>
                    <a:pt x="47984" y="266870"/>
                    <a:pt x="47984" y="253130"/>
                  </a:cubicBezTo>
                  <a:cubicBezTo>
                    <a:pt x="47984" y="241096"/>
                    <a:pt x="56622" y="231526"/>
                    <a:pt x="68012" y="229251"/>
                  </a:cubicBezTo>
                  <a:cubicBezTo>
                    <a:pt x="67157" y="201298"/>
                    <a:pt x="68296" y="155056"/>
                    <a:pt x="83863" y="137241"/>
                  </a:cubicBezTo>
                  <a:cubicBezTo>
                    <a:pt x="85286" y="135631"/>
                    <a:pt x="87659" y="135062"/>
                    <a:pt x="89653" y="136010"/>
                  </a:cubicBezTo>
                  <a:close/>
                  <a:moveTo>
                    <a:pt x="370166" y="107083"/>
                  </a:moveTo>
                  <a:cubicBezTo>
                    <a:pt x="362480" y="107083"/>
                    <a:pt x="356217" y="113338"/>
                    <a:pt x="356217" y="121013"/>
                  </a:cubicBezTo>
                  <a:lnTo>
                    <a:pt x="356217" y="297558"/>
                  </a:lnTo>
                  <a:cubicBezTo>
                    <a:pt x="356217" y="305234"/>
                    <a:pt x="362480" y="311489"/>
                    <a:pt x="370166" y="311489"/>
                  </a:cubicBezTo>
                  <a:lnTo>
                    <a:pt x="461829" y="311489"/>
                  </a:lnTo>
                  <a:cubicBezTo>
                    <a:pt x="469516" y="311489"/>
                    <a:pt x="475778" y="305234"/>
                    <a:pt x="475778" y="297558"/>
                  </a:cubicBezTo>
                  <a:lnTo>
                    <a:pt x="475778" y="121013"/>
                  </a:lnTo>
                  <a:cubicBezTo>
                    <a:pt x="475778" y="113338"/>
                    <a:pt x="469516" y="107083"/>
                    <a:pt x="461829" y="107083"/>
                  </a:cubicBezTo>
                  <a:close/>
                  <a:moveTo>
                    <a:pt x="211035" y="107083"/>
                  </a:moveTo>
                  <a:cubicBezTo>
                    <a:pt x="203349" y="107083"/>
                    <a:pt x="197181" y="113338"/>
                    <a:pt x="197181" y="121013"/>
                  </a:cubicBezTo>
                  <a:lnTo>
                    <a:pt x="197181" y="297558"/>
                  </a:lnTo>
                  <a:cubicBezTo>
                    <a:pt x="197181" y="305234"/>
                    <a:pt x="203349" y="311489"/>
                    <a:pt x="211035" y="311489"/>
                  </a:cubicBezTo>
                  <a:lnTo>
                    <a:pt x="302699" y="311489"/>
                  </a:lnTo>
                  <a:cubicBezTo>
                    <a:pt x="310385" y="311489"/>
                    <a:pt x="316648" y="305234"/>
                    <a:pt x="316648" y="297558"/>
                  </a:cubicBezTo>
                  <a:lnTo>
                    <a:pt x="316648" y="121013"/>
                  </a:lnTo>
                  <a:cubicBezTo>
                    <a:pt x="316648" y="113338"/>
                    <a:pt x="310385" y="107083"/>
                    <a:pt x="302699" y="107083"/>
                  </a:cubicBezTo>
                  <a:close/>
                  <a:moveTo>
                    <a:pt x="51905" y="107083"/>
                  </a:moveTo>
                  <a:cubicBezTo>
                    <a:pt x="44314" y="107083"/>
                    <a:pt x="38051" y="113338"/>
                    <a:pt x="38051" y="121013"/>
                  </a:cubicBezTo>
                  <a:lnTo>
                    <a:pt x="38051" y="297558"/>
                  </a:lnTo>
                  <a:cubicBezTo>
                    <a:pt x="38051" y="305234"/>
                    <a:pt x="44314" y="311489"/>
                    <a:pt x="51905" y="311489"/>
                  </a:cubicBezTo>
                  <a:lnTo>
                    <a:pt x="143569" y="311489"/>
                  </a:lnTo>
                  <a:cubicBezTo>
                    <a:pt x="151255" y="311489"/>
                    <a:pt x="157517" y="305234"/>
                    <a:pt x="157517" y="297558"/>
                  </a:cubicBezTo>
                  <a:lnTo>
                    <a:pt x="157517" y="121013"/>
                  </a:lnTo>
                  <a:cubicBezTo>
                    <a:pt x="157517" y="113338"/>
                    <a:pt x="151255" y="107083"/>
                    <a:pt x="143569" y="107083"/>
                  </a:cubicBezTo>
                  <a:close/>
                  <a:moveTo>
                    <a:pt x="256867" y="0"/>
                  </a:moveTo>
                  <a:cubicBezTo>
                    <a:pt x="359253" y="0"/>
                    <a:pt x="442282" y="23975"/>
                    <a:pt x="442282" y="53542"/>
                  </a:cubicBezTo>
                  <a:lnTo>
                    <a:pt x="474355" y="53542"/>
                  </a:lnTo>
                  <a:cubicBezTo>
                    <a:pt x="496085" y="53542"/>
                    <a:pt x="513734" y="71168"/>
                    <a:pt x="513734" y="92963"/>
                  </a:cubicBezTo>
                  <a:lnTo>
                    <a:pt x="513734" y="343803"/>
                  </a:lnTo>
                  <a:lnTo>
                    <a:pt x="527209" y="343803"/>
                  </a:lnTo>
                  <a:cubicBezTo>
                    <a:pt x="537457" y="343803"/>
                    <a:pt x="545712" y="335464"/>
                    <a:pt x="545712" y="325324"/>
                  </a:cubicBezTo>
                  <a:lnTo>
                    <a:pt x="545712" y="228381"/>
                  </a:lnTo>
                  <a:cubicBezTo>
                    <a:pt x="533661" y="221368"/>
                    <a:pt x="525596" y="208575"/>
                    <a:pt x="525596" y="193697"/>
                  </a:cubicBezTo>
                  <a:cubicBezTo>
                    <a:pt x="525596" y="171428"/>
                    <a:pt x="543625" y="153423"/>
                    <a:pt x="565829" y="153423"/>
                  </a:cubicBezTo>
                  <a:cubicBezTo>
                    <a:pt x="588128" y="153423"/>
                    <a:pt x="606157" y="171428"/>
                    <a:pt x="606157" y="193697"/>
                  </a:cubicBezTo>
                  <a:cubicBezTo>
                    <a:pt x="606157" y="208575"/>
                    <a:pt x="597997" y="221368"/>
                    <a:pt x="586040" y="228381"/>
                  </a:cubicBezTo>
                  <a:lnTo>
                    <a:pt x="586040" y="325324"/>
                  </a:lnTo>
                  <a:cubicBezTo>
                    <a:pt x="586040" y="357639"/>
                    <a:pt x="559661" y="383983"/>
                    <a:pt x="527209" y="383983"/>
                  </a:cubicBezTo>
                  <a:lnTo>
                    <a:pt x="513734" y="383983"/>
                  </a:lnTo>
                  <a:lnTo>
                    <a:pt x="513734" y="474577"/>
                  </a:lnTo>
                  <a:cubicBezTo>
                    <a:pt x="513734" y="496373"/>
                    <a:pt x="496085" y="513999"/>
                    <a:pt x="474355" y="513999"/>
                  </a:cubicBezTo>
                  <a:lnTo>
                    <a:pt x="39474" y="513999"/>
                  </a:lnTo>
                  <a:cubicBezTo>
                    <a:pt x="17649" y="513999"/>
                    <a:pt x="0" y="496373"/>
                    <a:pt x="0" y="474577"/>
                  </a:cubicBezTo>
                  <a:lnTo>
                    <a:pt x="0" y="92963"/>
                  </a:lnTo>
                  <a:cubicBezTo>
                    <a:pt x="0" y="71168"/>
                    <a:pt x="17649" y="53542"/>
                    <a:pt x="39474" y="53542"/>
                  </a:cubicBezTo>
                  <a:lnTo>
                    <a:pt x="71452" y="53542"/>
                  </a:lnTo>
                  <a:cubicBezTo>
                    <a:pt x="71452" y="23975"/>
                    <a:pt x="154481" y="0"/>
                    <a:pt x="256867" y="0"/>
                  </a:cubicBezTo>
                  <a:close/>
                </a:path>
              </a:pathLst>
            </a:custGeom>
            <a:solidFill>
              <a:srgbClr val="F84954"/>
            </a:solidFill>
            <a:ln>
              <a:noFill/>
            </a:ln>
          </p:spPr>
        </p:sp>
        <p:sp>
          <p:nvSpPr>
            <p:cNvPr id="29" name="文本框 28"/>
            <p:cNvSpPr txBox="1"/>
            <p:nvPr/>
          </p:nvSpPr>
          <p:spPr>
            <a:xfrm>
              <a:off x="2019" y="612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0" name="文本框 29"/>
            <p:cNvSpPr txBox="1"/>
            <p:nvPr/>
          </p:nvSpPr>
          <p:spPr>
            <a:xfrm>
              <a:off x="1465" y="658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1" name="组合 14"/>
          <p:cNvGrpSpPr/>
          <p:nvPr/>
        </p:nvGrpSpPr>
        <p:grpSpPr>
          <a:xfrm>
            <a:off x="6151880" y="2428875"/>
            <a:ext cx="2298700" cy="2914015"/>
            <a:chOff x="1465" y="4075"/>
            <a:chExt cx="3620" cy="4589"/>
          </a:xfrm>
        </p:grpSpPr>
        <p:sp>
          <p:nvSpPr>
            <p:cNvPr id="32" name="同心圆 31"/>
            <p:cNvSpPr/>
            <p:nvPr/>
          </p:nvSpPr>
          <p:spPr>
            <a:xfrm>
              <a:off x="2425" y="4075"/>
              <a:ext cx="1700" cy="1700"/>
            </a:xfrm>
            <a:prstGeom prst="donut">
              <a:avLst>
                <a:gd name="adj" fmla="val 13176"/>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piece-of-cake-with-cherry_67253"/>
            <p:cNvSpPr>
              <a:spLocks noChangeAspect="1"/>
            </p:cNvSpPr>
            <p:nvPr/>
          </p:nvSpPr>
          <p:spPr bwMode="auto">
            <a:xfrm>
              <a:off x="3042" y="4607"/>
              <a:ext cx="466" cy="636"/>
            </a:xfrm>
            <a:custGeom>
              <a:avLst/>
              <a:gdLst>
                <a:gd name="T0" fmla="*/ 208 w 208"/>
                <a:gd name="T1" fmla="*/ 179 h 284"/>
                <a:gd name="T2" fmla="*/ 123 w 208"/>
                <a:gd name="T3" fmla="*/ 283 h 284"/>
                <a:gd name="T4" fmla="*/ 85 w 208"/>
                <a:gd name="T5" fmla="*/ 284 h 284"/>
                <a:gd name="T6" fmla="*/ 0 w 208"/>
                <a:gd name="T7" fmla="*/ 179 h 284"/>
                <a:gd name="T8" fmla="*/ 208 w 208"/>
                <a:gd name="T9" fmla="*/ 179 h 284"/>
                <a:gd name="T10" fmla="*/ 208 w 208"/>
                <a:gd name="T11" fmla="*/ 179 h 284"/>
                <a:gd name="T12" fmla="*/ 57 w 208"/>
                <a:gd name="T13" fmla="*/ 125 h 284"/>
                <a:gd name="T14" fmla="*/ 65 w 208"/>
                <a:gd name="T15" fmla="*/ 125 h 284"/>
                <a:gd name="T16" fmla="*/ 65 w 208"/>
                <a:gd name="T17" fmla="*/ 117 h 284"/>
                <a:gd name="T18" fmla="*/ 104 w 208"/>
                <a:gd name="T19" fmla="*/ 77 h 284"/>
                <a:gd name="T20" fmla="*/ 144 w 208"/>
                <a:gd name="T21" fmla="*/ 117 h 284"/>
                <a:gd name="T22" fmla="*/ 144 w 208"/>
                <a:gd name="T23" fmla="*/ 125 h 284"/>
                <a:gd name="T24" fmla="*/ 151 w 208"/>
                <a:gd name="T25" fmla="*/ 125 h 284"/>
                <a:gd name="T26" fmla="*/ 191 w 208"/>
                <a:gd name="T27" fmla="*/ 164 h 284"/>
                <a:gd name="T28" fmla="*/ 206 w 208"/>
                <a:gd name="T29" fmla="*/ 164 h 284"/>
                <a:gd name="T30" fmla="*/ 159 w 208"/>
                <a:gd name="T31" fmla="*/ 110 h 284"/>
                <a:gd name="T32" fmla="*/ 118 w 208"/>
                <a:gd name="T33" fmla="*/ 64 h 284"/>
                <a:gd name="T34" fmla="*/ 121 w 208"/>
                <a:gd name="T35" fmla="*/ 55 h 284"/>
                <a:gd name="T36" fmla="*/ 104 w 208"/>
                <a:gd name="T37" fmla="*/ 38 h 284"/>
                <a:gd name="T38" fmla="*/ 104 w 208"/>
                <a:gd name="T39" fmla="*/ 38 h 284"/>
                <a:gd name="T40" fmla="*/ 105 w 208"/>
                <a:gd name="T41" fmla="*/ 23 h 284"/>
                <a:gd name="T42" fmla="*/ 138 w 208"/>
                <a:gd name="T43" fmla="*/ 9 h 284"/>
                <a:gd name="T44" fmla="*/ 135 w 208"/>
                <a:gd name="T45" fmla="*/ 8 h 284"/>
                <a:gd name="T46" fmla="*/ 99 w 208"/>
                <a:gd name="T47" fmla="*/ 0 h 284"/>
                <a:gd name="T48" fmla="*/ 101 w 208"/>
                <a:gd name="T49" fmla="*/ 39 h 284"/>
                <a:gd name="T50" fmla="*/ 87 w 208"/>
                <a:gd name="T51" fmla="*/ 55 h 284"/>
                <a:gd name="T52" fmla="*/ 90 w 208"/>
                <a:gd name="T53" fmla="*/ 64 h 284"/>
                <a:gd name="T54" fmla="*/ 50 w 208"/>
                <a:gd name="T55" fmla="*/ 110 h 284"/>
                <a:gd name="T56" fmla="*/ 2 w 208"/>
                <a:gd name="T57" fmla="*/ 164 h 284"/>
                <a:gd name="T58" fmla="*/ 17 w 208"/>
                <a:gd name="T59" fmla="*/ 164 h 284"/>
                <a:gd name="T60" fmla="*/ 57 w 208"/>
                <a:gd name="T61" fmla="*/ 125 h 284"/>
                <a:gd name="T62" fmla="*/ 108 w 208"/>
                <a:gd name="T63" fmla="*/ 106 h 284"/>
                <a:gd name="T64" fmla="*/ 119 w 208"/>
                <a:gd name="T65" fmla="*/ 116 h 284"/>
                <a:gd name="T66" fmla="*/ 129 w 208"/>
                <a:gd name="T67" fmla="*/ 106 h 284"/>
                <a:gd name="T68" fmla="*/ 119 w 208"/>
                <a:gd name="T69" fmla="*/ 95 h 284"/>
                <a:gd name="T70" fmla="*/ 108 w 208"/>
                <a:gd name="T71" fmla="*/ 106 h 284"/>
                <a:gd name="T72" fmla="*/ 87 w 208"/>
                <a:gd name="T73" fmla="*/ 121 h 284"/>
                <a:gd name="T74" fmla="*/ 92 w 208"/>
                <a:gd name="T75" fmla="*/ 126 h 284"/>
                <a:gd name="T76" fmla="*/ 97 w 208"/>
                <a:gd name="T77" fmla="*/ 121 h 284"/>
                <a:gd name="T78" fmla="*/ 92 w 208"/>
                <a:gd name="T79" fmla="*/ 117 h 284"/>
                <a:gd name="T80" fmla="*/ 87 w 208"/>
                <a:gd name="T81" fmla="*/ 12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 h="284">
                  <a:moveTo>
                    <a:pt x="208" y="179"/>
                  </a:moveTo>
                  <a:cubicBezTo>
                    <a:pt x="208" y="236"/>
                    <a:pt x="179" y="282"/>
                    <a:pt x="123" y="283"/>
                  </a:cubicBezTo>
                  <a:cubicBezTo>
                    <a:pt x="122" y="283"/>
                    <a:pt x="86" y="284"/>
                    <a:pt x="85" y="284"/>
                  </a:cubicBezTo>
                  <a:cubicBezTo>
                    <a:pt x="27" y="284"/>
                    <a:pt x="0" y="237"/>
                    <a:pt x="0" y="179"/>
                  </a:cubicBezTo>
                  <a:lnTo>
                    <a:pt x="208" y="179"/>
                  </a:lnTo>
                  <a:lnTo>
                    <a:pt x="208" y="179"/>
                  </a:lnTo>
                  <a:close/>
                  <a:moveTo>
                    <a:pt x="57" y="125"/>
                  </a:moveTo>
                  <a:lnTo>
                    <a:pt x="65" y="125"/>
                  </a:lnTo>
                  <a:lnTo>
                    <a:pt x="65" y="117"/>
                  </a:lnTo>
                  <a:cubicBezTo>
                    <a:pt x="65" y="95"/>
                    <a:pt x="82" y="77"/>
                    <a:pt x="104" y="77"/>
                  </a:cubicBezTo>
                  <a:cubicBezTo>
                    <a:pt x="126" y="77"/>
                    <a:pt x="144" y="95"/>
                    <a:pt x="144" y="117"/>
                  </a:cubicBezTo>
                  <a:lnTo>
                    <a:pt x="144" y="125"/>
                  </a:lnTo>
                  <a:lnTo>
                    <a:pt x="151" y="125"/>
                  </a:lnTo>
                  <a:cubicBezTo>
                    <a:pt x="173" y="125"/>
                    <a:pt x="191" y="142"/>
                    <a:pt x="191" y="164"/>
                  </a:cubicBezTo>
                  <a:lnTo>
                    <a:pt x="206" y="164"/>
                  </a:lnTo>
                  <a:cubicBezTo>
                    <a:pt x="206" y="136"/>
                    <a:pt x="186" y="113"/>
                    <a:pt x="159" y="110"/>
                  </a:cubicBezTo>
                  <a:cubicBezTo>
                    <a:pt x="156" y="88"/>
                    <a:pt x="139" y="70"/>
                    <a:pt x="118" y="64"/>
                  </a:cubicBezTo>
                  <a:cubicBezTo>
                    <a:pt x="120" y="61"/>
                    <a:pt x="121" y="58"/>
                    <a:pt x="121" y="55"/>
                  </a:cubicBezTo>
                  <a:cubicBezTo>
                    <a:pt x="121" y="46"/>
                    <a:pt x="113" y="38"/>
                    <a:pt x="104" y="38"/>
                  </a:cubicBezTo>
                  <a:cubicBezTo>
                    <a:pt x="104" y="38"/>
                    <a:pt x="104" y="38"/>
                    <a:pt x="104" y="38"/>
                  </a:cubicBezTo>
                  <a:lnTo>
                    <a:pt x="105" y="23"/>
                  </a:lnTo>
                  <a:lnTo>
                    <a:pt x="138" y="9"/>
                  </a:lnTo>
                  <a:lnTo>
                    <a:pt x="135" y="8"/>
                  </a:lnTo>
                  <a:lnTo>
                    <a:pt x="99" y="0"/>
                  </a:lnTo>
                  <a:cubicBezTo>
                    <a:pt x="100" y="15"/>
                    <a:pt x="101" y="29"/>
                    <a:pt x="101" y="39"/>
                  </a:cubicBezTo>
                  <a:cubicBezTo>
                    <a:pt x="93" y="40"/>
                    <a:pt x="87" y="47"/>
                    <a:pt x="87" y="55"/>
                  </a:cubicBezTo>
                  <a:cubicBezTo>
                    <a:pt x="87" y="58"/>
                    <a:pt x="88" y="61"/>
                    <a:pt x="90" y="64"/>
                  </a:cubicBezTo>
                  <a:cubicBezTo>
                    <a:pt x="69" y="70"/>
                    <a:pt x="53" y="88"/>
                    <a:pt x="50" y="110"/>
                  </a:cubicBezTo>
                  <a:cubicBezTo>
                    <a:pt x="23" y="113"/>
                    <a:pt x="2" y="136"/>
                    <a:pt x="2" y="164"/>
                  </a:cubicBezTo>
                  <a:lnTo>
                    <a:pt x="17" y="164"/>
                  </a:lnTo>
                  <a:cubicBezTo>
                    <a:pt x="17" y="142"/>
                    <a:pt x="35" y="125"/>
                    <a:pt x="57" y="125"/>
                  </a:cubicBezTo>
                  <a:close/>
                  <a:moveTo>
                    <a:pt x="108" y="106"/>
                  </a:moveTo>
                  <a:cubicBezTo>
                    <a:pt x="108" y="112"/>
                    <a:pt x="113" y="116"/>
                    <a:pt x="119" y="116"/>
                  </a:cubicBezTo>
                  <a:cubicBezTo>
                    <a:pt x="125" y="116"/>
                    <a:pt x="129" y="112"/>
                    <a:pt x="129" y="106"/>
                  </a:cubicBezTo>
                  <a:cubicBezTo>
                    <a:pt x="129" y="100"/>
                    <a:pt x="125" y="95"/>
                    <a:pt x="119" y="95"/>
                  </a:cubicBezTo>
                  <a:cubicBezTo>
                    <a:pt x="113" y="95"/>
                    <a:pt x="108" y="100"/>
                    <a:pt x="108" y="106"/>
                  </a:cubicBezTo>
                  <a:close/>
                  <a:moveTo>
                    <a:pt x="87" y="121"/>
                  </a:moveTo>
                  <a:cubicBezTo>
                    <a:pt x="87" y="124"/>
                    <a:pt x="89" y="126"/>
                    <a:pt x="92" y="126"/>
                  </a:cubicBezTo>
                  <a:cubicBezTo>
                    <a:pt x="95" y="126"/>
                    <a:pt x="97" y="124"/>
                    <a:pt x="97" y="121"/>
                  </a:cubicBezTo>
                  <a:cubicBezTo>
                    <a:pt x="97" y="119"/>
                    <a:pt x="95" y="117"/>
                    <a:pt x="92" y="117"/>
                  </a:cubicBezTo>
                  <a:cubicBezTo>
                    <a:pt x="89" y="117"/>
                    <a:pt x="87" y="119"/>
                    <a:pt x="87" y="121"/>
                  </a:cubicBezTo>
                  <a:close/>
                </a:path>
              </a:pathLst>
            </a:custGeom>
            <a:solidFill>
              <a:srgbClr val="F84954"/>
            </a:solidFill>
            <a:ln>
              <a:noFill/>
            </a:ln>
          </p:spPr>
        </p:sp>
        <p:sp>
          <p:nvSpPr>
            <p:cNvPr id="34" name="文本框 33"/>
            <p:cNvSpPr txBox="1"/>
            <p:nvPr/>
          </p:nvSpPr>
          <p:spPr>
            <a:xfrm>
              <a:off x="2019" y="612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5" name="文本框 34"/>
            <p:cNvSpPr txBox="1"/>
            <p:nvPr/>
          </p:nvSpPr>
          <p:spPr>
            <a:xfrm>
              <a:off x="1465" y="658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6" name="组合 20"/>
          <p:cNvGrpSpPr/>
          <p:nvPr/>
        </p:nvGrpSpPr>
        <p:grpSpPr>
          <a:xfrm>
            <a:off x="8665845" y="2428875"/>
            <a:ext cx="2298700" cy="2914015"/>
            <a:chOff x="1465" y="4075"/>
            <a:chExt cx="3620" cy="4589"/>
          </a:xfrm>
        </p:grpSpPr>
        <p:sp>
          <p:nvSpPr>
            <p:cNvPr id="37" name="同心圆 36"/>
            <p:cNvSpPr/>
            <p:nvPr/>
          </p:nvSpPr>
          <p:spPr>
            <a:xfrm>
              <a:off x="2425" y="4075"/>
              <a:ext cx="1700" cy="1700"/>
            </a:xfrm>
            <a:prstGeom prst="donut">
              <a:avLst>
                <a:gd name="adj" fmla="val 13176"/>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8" name="piece-of-cake-with-cherry_67253"/>
            <p:cNvSpPr>
              <a:spLocks noChangeAspect="1"/>
            </p:cNvSpPr>
            <p:nvPr/>
          </p:nvSpPr>
          <p:spPr bwMode="auto">
            <a:xfrm>
              <a:off x="3012" y="4607"/>
              <a:ext cx="526" cy="636"/>
            </a:xfrm>
            <a:custGeom>
              <a:avLst/>
              <a:gdLst>
                <a:gd name="connsiteX0" fmla="*/ 121587 w 486972"/>
                <a:gd name="connsiteY0" fmla="*/ 403277 h 588025"/>
                <a:gd name="connsiteX1" fmla="*/ 103518 w 486972"/>
                <a:gd name="connsiteY1" fmla="*/ 408431 h 588025"/>
                <a:gd name="connsiteX2" fmla="*/ 39520 w 486972"/>
                <a:gd name="connsiteY2" fmla="*/ 415629 h 588025"/>
                <a:gd name="connsiteX3" fmla="*/ 39520 w 486972"/>
                <a:gd name="connsiteY3" fmla="*/ 494984 h 588025"/>
                <a:gd name="connsiteX4" fmla="*/ 55008 w 486972"/>
                <a:gd name="connsiteY4" fmla="*/ 512135 h 588025"/>
                <a:gd name="connsiteX5" fmla="*/ 430273 w 486972"/>
                <a:gd name="connsiteY5" fmla="*/ 548570 h 588025"/>
                <a:gd name="connsiteX6" fmla="*/ 441844 w 486972"/>
                <a:gd name="connsiteY6" fmla="*/ 544126 h 588025"/>
                <a:gd name="connsiteX7" fmla="*/ 447541 w 486972"/>
                <a:gd name="connsiteY7" fmla="*/ 531419 h 588025"/>
                <a:gd name="connsiteX8" fmla="*/ 447541 w 486972"/>
                <a:gd name="connsiteY8" fmla="*/ 461305 h 588025"/>
                <a:gd name="connsiteX9" fmla="*/ 428404 w 486972"/>
                <a:gd name="connsiteY9" fmla="*/ 464415 h 588025"/>
                <a:gd name="connsiteX10" fmla="*/ 421283 w 486972"/>
                <a:gd name="connsiteY10" fmla="*/ 463971 h 588025"/>
                <a:gd name="connsiteX11" fmla="*/ 381496 w 486972"/>
                <a:gd name="connsiteY11" fmla="*/ 442643 h 588025"/>
                <a:gd name="connsiteX12" fmla="*/ 380072 w 486972"/>
                <a:gd name="connsiteY12" fmla="*/ 440866 h 588025"/>
                <a:gd name="connsiteX13" fmla="*/ 363694 w 486972"/>
                <a:gd name="connsiteY13" fmla="*/ 431802 h 588025"/>
                <a:gd name="connsiteX14" fmla="*/ 345625 w 486972"/>
                <a:gd name="connsiteY14" fmla="*/ 436867 h 588025"/>
                <a:gd name="connsiteX15" fmla="*/ 343133 w 486972"/>
                <a:gd name="connsiteY15" fmla="*/ 438733 h 588025"/>
                <a:gd name="connsiteX16" fmla="*/ 300230 w 486972"/>
                <a:gd name="connsiteY16" fmla="*/ 449664 h 588025"/>
                <a:gd name="connsiteX17" fmla="*/ 259107 w 486972"/>
                <a:gd name="connsiteY17" fmla="*/ 426737 h 588025"/>
                <a:gd name="connsiteX18" fmla="*/ 258395 w 486972"/>
                <a:gd name="connsiteY18" fmla="*/ 425848 h 588025"/>
                <a:gd name="connsiteX19" fmla="*/ 225551 w 486972"/>
                <a:gd name="connsiteY19" fmla="*/ 421849 h 588025"/>
                <a:gd name="connsiteX20" fmla="*/ 224483 w 486972"/>
                <a:gd name="connsiteY20" fmla="*/ 422738 h 588025"/>
                <a:gd name="connsiteX21" fmla="*/ 179087 w 486972"/>
                <a:gd name="connsiteY21" fmla="*/ 435445 h 588025"/>
                <a:gd name="connsiteX22" fmla="*/ 138054 w 486972"/>
                <a:gd name="connsiteY22" fmla="*/ 412518 h 588025"/>
                <a:gd name="connsiteX23" fmla="*/ 121587 w 486972"/>
                <a:gd name="connsiteY23" fmla="*/ 403277 h 588025"/>
                <a:gd name="connsiteX24" fmla="*/ 49489 w 486972"/>
                <a:gd name="connsiteY24" fmla="*/ 278778 h 588025"/>
                <a:gd name="connsiteX25" fmla="*/ 42457 w 486972"/>
                <a:gd name="connsiteY25" fmla="*/ 281088 h 588025"/>
                <a:gd name="connsiteX26" fmla="*/ 39520 w 486972"/>
                <a:gd name="connsiteY26" fmla="*/ 287842 h 588025"/>
                <a:gd name="connsiteX27" fmla="*/ 39520 w 486972"/>
                <a:gd name="connsiteY27" fmla="*/ 367997 h 588025"/>
                <a:gd name="connsiteX28" fmla="*/ 48065 w 486972"/>
                <a:gd name="connsiteY28" fmla="*/ 373863 h 588025"/>
                <a:gd name="connsiteX29" fmla="*/ 62752 w 486972"/>
                <a:gd name="connsiteY29" fmla="*/ 382127 h 588025"/>
                <a:gd name="connsiteX30" fmla="*/ 78951 w 486972"/>
                <a:gd name="connsiteY30" fmla="*/ 377506 h 588025"/>
                <a:gd name="connsiteX31" fmla="*/ 126215 w 486972"/>
                <a:gd name="connsiteY31" fmla="*/ 364176 h 588025"/>
                <a:gd name="connsiteX32" fmla="*/ 169029 w 486972"/>
                <a:gd name="connsiteY32" fmla="*/ 388081 h 588025"/>
                <a:gd name="connsiteX33" fmla="*/ 183627 w 486972"/>
                <a:gd name="connsiteY33" fmla="*/ 396256 h 588025"/>
                <a:gd name="connsiteX34" fmla="*/ 199115 w 486972"/>
                <a:gd name="connsiteY34" fmla="*/ 392435 h 588025"/>
                <a:gd name="connsiteX35" fmla="*/ 200094 w 486972"/>
                <a:gd name="connsiteY35" fmla="*/ 391724 h 588025"/>
                <a:gd name="connsiteX36" fmla="*/ 290083 w 486972"/>
                <a:gd name="connsiteY36" fmla="*/ 402299 h 588025"/>
                <a:gd name="connsiteX37" fmla="*/ 290884 w 486972"/>
                <a:gd name="connsiteY37" fmla="*/ 403277 h 588025"/>
                <a:gd name="connsiteX38" fmla="*/ 304947 w 486972"/>
                <a:gd name="connsiteY38" fmla="*/ 410563 h 588025"/>
                <a:gd name="connsiteX39" fmla="*/ 321058 w 486972"/>
                <a:gd name="connsiteY39" fmla="*/ 406031 h 588025"/>
                <a:gd name="connsiteX40" fmla="*/ 323639 w 486972"/>
                <a:gd name="connsiteY40" fmla="*/ 404076 h 588025"/>
                <a:gd name="connsiteX41" fmla="*/ 368322 w 486972"/>
                <a:gd name="connsiteY41" fmla="*/ 392613 h 588025"/>
                <a:gd name="connsiteX42" fmla="*/ 409801 w 486972"/>
                <a:gd name="connsiteY42" fmla="*/ 414918 h 588025"/>
                <a:gd name="connsiteX43" fmla="*/ 411136 w 486972"/>
                <a:gd name="connsiteY43" fmla="*/ 416517 h 588025"/>
                <a:gd name="connsiteX44" fmla="*/ 426001 w 486972"/>
                <a:gd name="connsiteY44" fmla="*/ 424871 h 588025"/>
                <a:gd name="connsiteX45" fmla="*/ 442111 w 486972"/>
                <a:gd name="connsiteY45" fmla="*/ 420250 h 588025"/>
                <a:gd name="connsiteX46" fmla="*/ 447541 w 486972"/>
                <a:gd name="connsiteY46" fmla="*/ 417495 h 588025"/>
                <a:gd name="connsiteX47" fmla="*/ 447541 w 486972"/>
                <a:gd name="connsiteY47" fmla="*/ 325787 h 588025"/>
                <a:gd name="connsiteX48" fmla="*/ 439263 w 486972"/>
                <a:gd name="connsiteY48" fmla="*/ 316723 h 588025"/>
                <a:gd name="connsiteX49" fmla="*/ 400010 w 486972"/>
                <a:gd name="connsiteY49" fmla="*/ 144237 h 588025"/>
                <a:gd name="connsiteX50" fmla="*/ 446295 w 486972"/>
                <a:gd name="connsiteY50" fmla="*/ 169475 h 588025"/>
                <a:gd name="connsiteX51" fmla="*/ 484658 w 486972"/>
                <a:gd name="connsiteY51" fmla="*/ 275046 h 588025"/>
                <a:gd name="connsiteX52" fmla="*/ 486972 w 486972"/>
                <a:gd name="connsiteY52" fmla="*/ 288642 h 588025"/>
                <a:gd name="connsiteX53" fmla="*/ 486972 w 486972"/>
                <a:gd name="connsiteY53" fmla="*/ 531419 h 588025"/>
                <a:gd name="connsiteX54" fmla="*/ 468369 w 486972"/>
                <a:gd name="connsiteY54" fmla="*/ 573363 h 588025"/>
                <a:gd name="connsiteX55" fmla="*/ 430273 w 486972"/>
                <a:gd name="connsiteY55" fmla="*/ 588025 h 588025"/>
                <a:gd name="connsiteX56" fmla="*/ 424843 w 486972"/>
                <a:gd name="connsiteY56" fmla="*/ 587759 h 588025"/>
                <a:gd name="connsiteX57" fmla="*/ 51180 w 486972"/>
                <a:gd name="connsiteY57" fmla="*/ 551324 h 588025"/>
                <a:gd name="connsiteX58" fmla="*/ 0 w 486972"/>
                <a:gd name="connsiteY58" fmla="*/ 494984 h 588025"/>
                <a:gd name="connsiteX59" fmla="*/ 0 w 486972"/>
                <a:gd name="connsiteY59" fmla="*/ 266959 h 588025"/>
                <a:gd name="connsiteX60" fmla="*/ 31865 w 486972"/>
                <a:gd name="connsiteY60" fmla="*/ 227148 h 588025"/>
                <a:gd name="connsiteX61" fmla="*/ 200628 w 486972"/>
                <a:gd name="connsiteY61" fmla="*/ 189114 h 588025"/>
                <a:gd name="connsiteX62" fmla="*/ 200094 w 486972"/>
                <a:gd name="connsiteY62" fmla="*/ 194535 h 588025"/>
                <a:gd name="connsiteX63" fmla="*/ 274773 w 486972"/>
                <a:gd name="connsiteY63" fmla="*/ 269092 h 588025"/>
                <a:gd name="connsiteX64" fmla="*/ 349452 w 486972"/>
                <a:gd name="connsiteY64" fmla="*/ 194535 h 588025"/>
                <a:gd name="connsiteX65" fmla="*/ 339394 w 486972"/>
                <a:gd name="connsiteY65" fmla="*/ 157834 h 588025"/>
                <a:gd name="connsiteX66" fmla="*/ 204397 w 486972"/>
                <a:gd name="connsiteY66" fmla="*/ 804 h 588025"/>
                <a:gd name="connsiteX67" fmla="*/ 219396 w 486972"/>
                <a:gd name="connsiteY67" fmla="*/ 2426 h 588025"/>
                <a:gd name="connsiteX68" fmla="*/ 282594 w 486972"/>
                <a:gd name="connsiteY68" fmla="*/ 140473 h 588025"/>
                <a:gd name="connsiteX69" fmla="*/ 329681 w 486972"/>
                <a:gd name="connsiteY69" fmla="*/ 194518 h 588025"/>
                <a:gd name="connsiteX70" fmla="*/ 274761 w 486972"/>
                <a:gd name="connsiteY70" fmla="*/ 249452 h 588025"/>
                <a:gd name="connsiteX71" fmla="*/ 219841 w 486972"/>
                <a:gd name="connsiteY71" fmla="*/ 194518 h 588025"/>
                <a:gd name="connsiteX72" fmla="*/ 264169 w 486972"/>
                <a:gd name="connsiteY72" fmla="*/ 140739 h 588025"/>
                <a:gd name="connsiteX73" fmla="*/ 200436 w 486972"/>
                <a:gd name="connsiteY73" fmla="*/ 37004 h 588025"/>
                <a:gd name="connsiteX74" fmla="*/ 192603 w 486972"/>
                <a:gd name="connsiteY74" fmla="*/ 10248 h 588025"/>
                <a:gd name="connsiteX75" fmla="*/ 204397 w 486972"/>
                <a:gd name="connsiteY75" fmla="*/ 804 h 58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6972" h="588025">
                  <a:moveTo>
                    <a:pt x="121587" y="403277"/>
                  </a:moveTo>
                  <a:cubicBezTo>
                    <a:pt x="115178" y="402566"/>
                    <a:pt x="108592" y="404432"/>
                    <a:pt x="103518" y="408431"/>
                  </a:cubicBezTo>
                  <a:cubicBezTo>
                    <a:pt x="84648" y="423271"/>
                    <a:pt x="59903" y="425048"/>
                    <a:pt x="39520" y="415629"/>
                  </a:cubicBezTo>
                  <a:lnTo>
                    <a:pt x="39520" y="494984"/>
                  </a:lnTo>
                  <a:cubicBezTo>
                    <a:pt x="39520" y="503871"/>
                    <a:pt x="46196" y="511247"/>
                    <a:pt x="55008" y="512135"/>
                  </a:cubicBezTo>
                  <a:lnTo>
                    <a:pt x="430273" y="548570"/>
                  </a:lnTo>
                  <a:cubicBezTo>
                    <a:pt x="434546" y="548570"/>
                    <a:pt x="438729" y="546970"/>
                    <a:pt x="441844" y="544126"/>
                  </a:cubicBezTo>
                  <a:cubicBezTo>
                    <a:pt x="445494" y="540927"/>
                    <a:pt x="447541" y="536217"/>
                    <a:pt x="447541" y="531419"/>
                  </a:cubicBezTo>
                  <a:lnTo>
                    <a:pt x="447541" y="461305"/>
                  </a:lnTo>
                  <a:cubicBezTo>
                    <a:pt x="441399" y="463260"/>
                    <a:pt x="434902" y="464415"/>
                    <a:pt x="428404" y="464415"/>
                  </a:cubicBezTo>
                  <a:cubicBezTo>
                    <a:pt x="426001" y="464415"/>
                    <a:pt x="423686" y="464237"/>
                    <a:pt x="421283" y="463971"/>
                  </a:cubicBezTo>
                  <a:cubicBezTo>
                    <a:pt x="405617" y="462016"/>
                    <a:pt x="391554" y="454551"/>
                    <a:pt x="381496" y="442643"/>
                  </a:cubicBezTo>
                  <a:lnTo>
                    <a:pt x="380072" y="440866"/>
                  </a:lnTo>
                  <a:cubicBezTo>
                    <a:pt x="376066" y="435890"/>
                    <a:pt x="370192" y="432513"/>
                    <a:pt x="363694" y="431802"/>
                  </a:cubicBezTo>
                  <a:cubicBezTo>
                    <a:pt x="357196" y="431091"/>
                    <a:pt x="350787" y="432868"/>
                    <a:pt x="345625" y="436867"/>
                  </a:cubicBezTo>
                  <a:lnTo>
                    <a:pt x="343133" y="438733"/>
                  </a:lnTo>
                  <a:cubicBezTo>
                    <a:pt x="330671" y="447620"/>
                    <a:pt x="315540" y="451441"/>
                    <a:pt x="300230" y="449664"/>
                  </a:cubicBezTo>
                  <a:cubicBezTo>
                    <a:pt x="283852" y="447798"/>
                    <a:pt x="269255" y="439622"/>
                    <a:pt x="259107" y="426737"/>
                  </a:cubicBezTo>
                  <a:lnTo>
                    <a:pt x="258395" y="425848"/>
                  </a:lnTo>
                  <a:cubicBezTo>
                    <a:pt x="250117" y="416340"/>
                    <a:pt x="235876" y="414562"/>
                    <a:pt x="225551" y="421849"/>
                  </a:cubicBezTo>
                  <a:lnTo>
                    <a:pt x="224483" y="422738"/>
                  </a:lnTo>
                  <a:cubicBezTo>
                    <a:pt x="211487" y="432957"/>
                    <a:pt x="195377" y="437489"/>
                    <a:pt x="179087" y="435445"/>
                  </a:cubicBezTo>
                  <a:cubicBezTo>
                    <a:pt x="163155" y="433668"/>
                    <a:pt x="148112" y="425315"/>
                    <a:pt x="138054" y="412518"/>
                  </a:cubicBezTo>
                  <a:cubicBezTo>
                    <a:pt x="133959" y="407364"/>
                    <a:pt x="128085" y="404076"/>
                    <a:pt x="121587" y="403277"/>
                  </a:cubicBezTo>
                  <a:close/>
                  <a:moveTo>
                    <a:pt x="49489" y="278778"/>
                  </a:moveTo>
                  <a:cubicBezTo>
                    <a:pt x="46908" y="278511"/>
                    <a:pt x="44327" y="279311"/>
                    <a:pt x="42457" y="281088"/>
                  </a:cubicBezTo>
                  <a:cubicBezTo>
                    <a:pt x="40588" y="282777"/>
                    <a:pt x="39520" y="285265"/>
                    <a:pt x="39520" y="287842"/>
                  </a:cubicBezTo>
                  <a:lnTo>
                    <a:pt x="39520" y="367997"/>
                  </a:lnTo>
                  <a:cubicBezTo>
                    <a:pt x="42724" y="369242"/>
                    <a:pt x="45751" y="370930"/>
                    <a:pt x="48065" y="373863"/>
                  </a:cubicBezTo>
                  <a:cubicBezTo>
                    <a:pt x="51714" y="378483"/>
                    <a:pt x="56877" y="381416"/>
                    <a:pt x="62752" y="382127"/>
                  </a:cubicBezTo>
                  <a:cubicBezTo>
                    <a:pt x="68537" y="382749"/>
                    <a:pt x="74323" y="381149"/>
                    <a:pt x="78951" y="377506"/>
                  </a:cubicBezTo>
                  <a:cubicBezTo>
                    <a:pt x="92214" y="367020"/>
                    <a:pt x="109393" y="362221"/>
                    <a:pt x="126215" y="364176"/>
                  </a:cubicBezTo>
                  <a:cubicBezTo>
                    <a:pt x="143216" y="366131"/>
                    <a:pt x="158437" y="374662"/>
                    <a:pt x="169029" y="388081"/>
                  </a:cubicBezTo>
                  <a:cubicBezTo>
                    <a:pt x="172679" y="392702"/>
                    <a:pt x="177930" y="395634"/>
                    <a:pt x="183627" y="396256"/>
                  </a:cubicBezTo>
                  <a:cubicBezTo>
                    <a:pt x="189235" y="396967"/>
                    <a:pt x="194664" y="395634"/>
                    <a:pt x="199115" y="392435"/>
                  </a:cubicBezTo>
                  <a:lnTo>
                    <a:pt x="200094" y="391724"/>
                  </a:lnTo>
                  <a:cubicBezTo>
                    <a:pt x="227776" y="369864"/>
                    <a:pt x="268186" y="374573"/>
                    <a:pt x="290083" y="402299"/>
                  </a:cubicBezTo>
                  <a:lnTo>
                    <a:pt x="290884" y="403277"/>
                  </a:lnTo>
                  <a:cubicBezTo>
                    <a:pt x="294444" y="407275"/>
                    <a:pt x="299429" y="409853"/>
                    <a:pt x="304947" y="410563"/>
                  </a:cubicBezTo>
                  <a:cubicBezTo>
                    <a:pt x="310733" y="411363"/>
                    <a:pt x="316519" y="409675"/>
                    <a:pt x="321058" y="406031"/>
                  </a:cubicBezTo>
                  <a:lnTo>
                    <a:pt x="323639" y="404076"/>
                  </a:lnTo>
                  <a:cubicBezTo>
                    <a:pt x="336635" y="394834"/>
                    <a:pt x="352301" y="390658"/>
                    <a:pt x="368322" y="392613"/>
                  </a:cubicBezTo>
                  <a:cubicBezTo>
                    <a:pt x="384433" y="394568"/>
                    <a:pt x="399387" y="402655"/>
                    <a:pt x="409801" y="414918"/>
                  </a:cubicBezTo>
                  <a:lnTo>
                    <a:pt x="411136" y="416517"/>
                  </a:lnTo>
                  <a:cubicBezTo>
                    <a:pt x="414785" y="421138"/>
                    <a:pt x="420037" y="424071"/>
                    <a:pt x="426001" y="424871"/>
                  </a:cubicBezTo>
                  <a:cubicBezTo>
                    <a:pt x="431786" y="425581"/>
                    <a:pt x="437572" y="423804"/>
                    <a:pt x="442111" y="420250"/>
                  </a:cubicBezTo>
                  <a:cubicBezTo>
                    <a:pt x="443714" y="418917"/>
                    <a:pt x="445672" y="418206"/>
                    <a:pt x="447541" y="417495"/>
                  </a:cubicBezTo>
                  <a:lnTo>
                    <a:pt x="447541" y="325787"/>
                  </a:lnTo>
                  <a:cubicBezTo>
                    <a:pt x="447541" y="321077"/>
                    <a:pt x="443981" y="317167"/>
                    <a:pt x="439263" y="316723"/>
                  </a:cubicBezTo>
                  <a:close/>
                  <a:moveTo>
                    <a:pt x="400010" y="144237"/>
                  </a:moveTo>
                  <a:cubicBezTo>
                    <a:pt x="419681" y="139794"/>
                    <a:pt x="439441" y="150636"/>
                    <a:pt x="446295" y="169475"/>
                  </a:cubicBezTo>
                  <a:lnTo>
                    <a:pt x="484658" y="275046"/>
                  </a:lnTo>
                  <a:cubicBezTo>
                    <a:pt x="486171" y="279400"/>
                    <a:pt x="486972" y="284021"/>
                    <a:pt x="486972" y="288642"/>
                  </a:cubicBezTo>
                  <a:lnTo>
                    <a:pt x="486972" y="531419"/>
                  </a:lnTo>
                  <a:cubicBezTo>
                    <a:pt x="486972" y="547325"/>
                    <a:pt x="480207" y="562610"/>
                    <a:pt x="468369" y="573363"/>
                  </a:cubicBezTo>
                  <a:cubicBezTo>
                    <a:pt x="457955" y="582782"/>
                    <a:pt x="444426" y="588025"/>
                    <a:pt x="430273" y="588025"/>
                  </a:cubicBezTo>
                  <a:cubicBezTo>
                    <a:pt x="428493" y="588025"/>
                    <a:pt x="426624" y="587936"/>
                    <a:pt x="424843" y="587759"/>
                  </a:cubicBezTo>
                  <a:lnTo>
                    <a:pt x="51180" y="551324"/>
                  </a:lnTo>
                  <a:cubicBezTo>
                    <a:pt x="21985" y="548481"/>
                    <a:pt x="0" y="524310"/>
                    <a:pt x="0" y="494984"/>
                  </a:cubicBezTo>
                  <a:lnTo>
                    <a:pt x="0" y="266959"/>
                  </a:lnTo>
                  <a:cubicBezTo>
                    <a:pt x="0" y="247853"/>
                    <a:pt x="13262" y="231324"/>
                    <a:pt x="31865" y="227148"/>
                  </a:cubicBezTo>
                  <a:lnTo>
                    <a:pt x="200628" y="189114"/>
                  </a:lnTo>
                  <a:cubicBezTo>
                    <a:pt x="200539" y="190980"/>
                    <a:pt x="200094" y="192668"/>
                    <a:pt x="200094" y="194535"/>
                  </a:cubicBezTo>
                  <a:cubicBezTo>
                    <a:pt x="200094" y="235679"/>
                    <a:pt x="233562" y="269092"/>
                    <a:pt x="274773" y="269092"/>
                  </a:cubicBezTo>
                  <a:cubicBezTo>
                    <a:pt x="315896" y="269092"/>
                    <a:pt x="349452" y="235679"/>
                    <a:pt x="349452" y="194535"/>
                  </a:cubicBezTo>
                  <a:cubicBezTo>
                    <a:pt x="349452" y="181205"/>
                    <a:pt x="345625" y="168764"/>
                    <a:pt x="339394" y="157834"/>
                  </a:cubicBezTo>
                  <a:close/>
                  <a:moveTo>
                    <a:pt x="204397" y="804"/>
                  </a:moveTo>
                  <a:cubicBezTo>
                    <a:pt x="209248" y="-619"/>
                    <a:pt x="214634" y="-196"/>
                    <a:pt x="219396" y="2426"/>
                  </a:cubicBezTo>
                  <a:cubicBezTo>
                    <a:pt x="287935" y="52116"/>
                    <a:pt x="282594" y="140028"/>
                    <a:pt x="282594" y="140473"/>
                  </a:cubicBezTo>
                  <a:cubicBezTo>
                    <a:pt x="309120" y="144384"/>
                    <a:pt x="329681" y="166962"/>
                    <a:pt x="329681" y="194518"/>
                  </a:cubicBezTo>
                  <a:cubicBezTo>
                    <a:pt x="329681" y="224830"/>
                    <a:pt x="305025" y="249452"/>
                    <a:pt x="274761" y="249452"/>
                  </a:cubicBezTo>
                  <a:cubicBezTo>
                    <a:pt x="244497" y="249452"/>
                    <a:pt x="219841" y="224830"/>
                    <a:pt x="219841" y="194518"/>
                  </a:cubicBezTo>
                  <a:cubicBezTo>
                    <a:pt x="219841" y="167940"/>
                    <a:pt x="238889" y="145717"/>
                    <a:pt x="264169" y="140739"/>
                  </a:cubicBezTo>
                  <a:cubicBezTo>
                    <a:pt x="264079" y="140739"/>
                    <a:pt x="257493" y="69182"/>
                    <a:pt x="200436" y="37004"/>
                  </a:cubicBezTo>
                  <a:cubicBezTo>
                    <a:pt x="190823" y="31582"/>
                    <a:pt x="187351" y="19848"/>
                    <a:pt x="192603" y="10248"/>
                  </a:cubicBezTo>
                  <a:cubicBezTo>
                    <a:pt x="195229" y="5493"/>
                    <a:pt x="199546" y="2226"/>
                    <a:pt x="204397" y="804"/>
                  </a:cubicBezTo>
                  <a:close/>
                </a:path>
              </a:pathLst>
            </a:custGeom>
            <a:solidFill>
              <a:srgbClr val="F84954"/>
            </a:solidFill>
            <a:ln>
              <a:noFill/>
            </a:ln>
          </p:spPr>
        </p:sp>
        <p:sp>
          <p:nvSpPr>
            <p:cNvPr id="39" name="文本框 38"/>
            <p:cNvSpPr txBox="1"/>
            <p:nvPr/>
          </p:nvSpPr>
          <p:spPr>
            <a:xfrm>
              <a:off x="2019" y="6122"/>
              <a:ext cx="2512"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0" name="文本框 39"/>
            <p:cNvSpPr txBox="1"/>
            <p:nvPr/>
          </p:nvSpPr>
          <p:spPr>
            <a:xfrm>
              <a:off x="1465" y="6582"/>
              <a:ext cx="3620" cy="2082"/>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ppt_x</p:attrName>
                                        </p:attrNameLst>
                                      </p:cBhvr>
                                      <p:tavLst>
                                        <p:tav tm="0">
                                          <p:val>
                                            <p:strVal val="#ppt_x-.2"/>
                                          </p:val>
                                        </p:tav>
                                        <p:tav tm="100000">
                                          <p:val>
                                            <p:strVal val="#ppt_x"/>
                                          </p:val>
                                        </p:tav>
                                      </p:tavLst>
                                    </p:anim>
                                    <p:anim calcmode="lin" valueType="num">
                                      <p:cBhvr>
                                        <p:cTn id="1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ppt_x</p:attrName>
                                        </p:attrNameLst>
                                      </p:cBhvr>
                                      <p:tavLst>
                                        <p:tav tm="0">
                                          <p:val>
                                            <p:strVal val="#ppt_x-.2"/>
                                          </p:val>
                                        </p:tav>
                                        <p:tav tm="100000">
                                          <p:val>
                                            <p:strVal val="#ppt_x"/>
                                          </p:val>
                                        </p:tav>
                                      </p:tavLst>
                                    </p:anim>
                                    <p:anim calcmode="lin" valueType="num">
                                      <p:cBhvr>
                                        <p:cTn id="20"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1"/>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ppt_x</p:attrName>
                                        </p:attrNameLst>
                                      </p:cBhvr>
                                      <p:tavLst>
                                        <p:tav tm="0">
                                          <p:val>
                                            <p:strVal val="#ppt_x-.2"/>
                                          </p:val>
                                        </p:tav>
                                        <p:tav tm="100000">
                                          <p:val>
                                            <p:strVal val="#ppt_x"/>
                                          </p:val>
                                        </p:tav>
                                      </p:tavLst>
                                    </p:anim>
                                    <p:anim calcmode="lin" valueType="num">
                                      <p:cBhvr>
                                        <p:cTn id="26"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3388360" cy="3536315"/>
          </a:xfrm>
          <a:prstGeom prst="rect">
            <a:avLst/>
          </a:prstGeom>
        </p:spPr>
      </p:pic>
      <p:pic>
        <p:nvPicPr>
          <p:cNvPr id="7" name="图片 6" descr="秋季新品6"/>
          <p:cNvPicPr>
            <a:picLocks noChangeAspect="1"/>
          </p:cNvPicPr>
          <p:nvPr/>
        </p:nvPicPr>
        <p:blipFill>
          <a:blip r:embed="rId1"/>
          <a:srcRect l="49617" t="71119"/>
          <a:stretch>
            <a:fillRect/>
          </a:stretch>
        </p:blipFill>
        <p:spPr>
          <a:xfrm>
            <a:off x="8801735" y="3931285"/>
            <a:ext cx="3390265" cy="2915920"/>
          </a:xfrm>
          <a:prstGeom prst="rect">
            <a:avLst/>
          </a:prstGeom>
        </p:spPr>
      </p:pic>
      <p:pic>
        <p:nvPicPr>
          <p:cNvPr id="8" name="图片 7" descr="1"/>
          <p:cNvPicPr>
            <a:picLocks noChangeAspect="1"/>
          </p:cNvPicPr>
          <p:nvPr/>
        </p:nvPicPr>
        <p:blipFill>
          <a:blip r:embed="rId2"/>
          <a:srcRect l="7538" t="5239" r="7288" b="5053"/>
          <a:stretch>
            <a:fillRect/>
          </a:stretch>
        </p:blipFill>
        <p:spPr>
          <a:xfrm rot="16200000">
            <a:off x="3244215" y="-2000885"/>
            <a:ext cx="5702935" cy="10858500"/>
          </a:xfrm>
          <a:prstGeom prst="rect">
            <a:avLst/>
          </a:prstGeom>
        </p:spPr>
      </p:pic>
      <p:pic>
        <p:nvPicPr>
          <p:cNvPr id="9" name="图片 8" descr="2"/>
          <p:cNvPicPr>
            <a:picLocks noChangeAspect="1"/>
          </p:cNvPicPr>
          <p:nvPr/>
        </p:nvPicPr>
        <p:blipFill>
          <a:blip r:embed="rId3"/>
          <a:srcRect r="69906" b="84987"/>
          <a:stretch>
            <a:fillRect/>
          </a:stretch>
        </p:blipFill>
        <p:spPr>
          <a:xfrm>
            <a:off x="0" y="0"/>
            <a:ext cx="2715895" cy="2033270"/>
          </a:xfrm>
          <a:prstGeom prst="rect">
            <a:avLst/>
          </a:prstGeom>
        </p:spPr>
      </p:pic>
      <p:pic>
        <p:nvPicPr>
          <p:cNvPr id="10" name="图片 9" descr="2"/>
          <p:cNvPicPr>
            <a:picLocks noChangeAspect="1"/>
          </p:cNvPicPr>
          <p:nvPr/>
        </p:nvPicPr>
        <p:blipFill>
          <a:blip r:embed="rId3"/>
          <a:srcRect t="86546" r="81392" b="12"/>
          <a:stretch>
            <a:fillRect/>
          </a:stretch>
        </p:blipFill>
        <p:spPr>
          <a:xfrm>
            <a:off x="0" y="4801870"/>
            <a:ext cx="1896745" cy="2056130"/>
          </a:xfrm>
          <a:prstGeom prst="rect">
            <a:avLst/>
          </a:prstGeom>
        </p:spPr>
      </p:pic>
      <p:pic>
        <p:nvPicPr>
          <p:cNvPr id="11" name="图片 10" descr="2"/>
          <p:cNvPicPr>
            <a:picLocks noChangeAspect="1"/>
          </p:cNvPicPr>
          <p:nvPr/>
        </p:nvPicPr>
        <p:blipFill>
          <a:blip r:embed="rId3"/>
          <a:srcRect l="68538" b="82330"/>
          <a:stretch>
            <a:fillRect/>
          </a:stretch>
        </p:blipFill>
        <p:spPr>
          <a:xfrm>
            <a:off x="9398000" y="0"/>
            <a:ext cx="2794000" cy="2354580"/>
          </a:xfrm>
          <a:prstGeom prst="rect">
            <a:avLst/>
          </a:prstGeom>
        </p:spPr>
      </p:pic>
      <p:pic>
        <p:nvPicPr>
          <p:cNvPr id="12" name="图片 11" descr="2"/>
          <p:cNvPicPr>
            <a:picLocks noChangeAspect="1"/>
          </p:cNvPicPr>
          <p:nvPr/>
        </p:nvPicPr>
        <p:blipFill>
          <a:blip r:embed="rId3"/>
          <a:srcRect l="72746" t="84746" b="94"/>
          <a:stretch>
            <a:fillRect/>
          </a:stretch>
        </p:blipFill>
        <p:spPr>
          <a:xfrm>
            <a:off x="9291955" y="4846955"/>
            <a:ext cx="2409190" cy="2011045"/>
          </a:xfrm>
          <a:prstGeom prst="rect">
            <a:avLst/>
          </a:prstGeom>
        </p:spPr>
      </p:pic>
      <p:sp>
        <p:nvSpPr>
          <p:cNvPr id="13" name="文本框 12"/>
          <p:cNvSpPr txBox="1"/>
          <p:nvPr/>
        </p:nvSpPr>
        <p:spPr>
          <a:xfrm>
            <a:off x="2715895" y="3043555"/>
            <a:ext cx="6786245"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项目情况介绍</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4" name="文本框 13"/>
          <p:cNvSpPr txBox="1"/>
          <p:nvPr/>
        </p:nvSpPr>
        <p:spPr>
          <a:xfrm>
            <a:off x="2110423" y="2213610"/>
            <a:ext cx="7969250" cy="829945"/>
          </a:xfrm>
          <a:prstGeom prst="rect">
            <a:avLst/>
          </a:prstGeom>
          <a:noFill/>
        </p:spPr>
        <p:txBody>
          <a:bodyPr wrap="square" rtlCol="0">
            <a:spAutoFit/>
          </a:bodyPr>
          <a:p>
            <a:pPr algn="ctr"/>
            <a:r>
              <a:rPr lang="en-US" altLang="zh-CN" sz="4800" b="1">
                <a:solidFill>
                  <a:srgbClr val="F84954"/>
                </a:solidFill>
                <a:latin typeface="汉仪正圆-55W" panose="00020600040101010101" charset="-122"/>
                <a:ea typeface="汉仪正圆-55W" panose="00020600040101010101" charset="-122"/>
              </a:rPr>
              <a:t>PART 02</a:t>
            </a:r>
            <a:endParaRPr lang="en-US" altLang="zh-CN" sz="4800" b="1">
              <a:solidFill>
                <a:srgbClr val="F84954"/>
              </a:solidFill>
              <a:latin typeface="汉仪正圆-55W" panose="00020600040101010101" charset="-122"/>
              <a:ea typeface="汉仪正圆-55W" panose="00020600040101010101" charset="-122"/>
            </a:endParaRPr>
          </a:p>
        </p:txBody>
      </p:sp>
      <p:sp>
        <p:nvSpPr>
          <p:cNvPr id="15" name="任意多边形 14"/>
          <p:cNvSpPr/>
          <p:nvPr/>
        </p:nvSpPr>
        <p:spPr>
          <a:xfrm>
            <a:off x="3293745" y="4180840"/>
            <a:ext cx="5603875" cy="224155"/>
          </a:xfrm>
          <a:custGeom>
            <a:avLst/>
            <a:gdLst>
              <a:gd name="connisteX0" fmla="*/ 0 w 5603875"/>
              <a:gd name="connsiteY0" fmla="*/ 129097 h 224392"/>
              <a:gd name="connisteX1" fmla="*/ 2205990 w 5603875"/>
              <a:gd name="connsiteY1" fmla="*/ 2097 h 224392"/>
              <a:gd name="connisteX2" fmla="*/ 4254500 w 5603875"/>
              <a:gd name="connsiteY2" fmla="*/ 224347 h 224392"/>
              <a:gd name="connisteX3" fmla="*/ 5603875 w 5603875"/>
              <a:gd name="connsiteY3" fmla="*/ 17972 h 224392"/>
            </a:gdLst>
            <a:ahLst/>
            <a:cxnLst>
              <a:cxn ang="0">
                <a:pos x="connisteX0" y="connsiteY0"/>
              </a:cxn>
              <a:cxn ang="0">
                <a:pos x="connisteX1" y="connsiteY1"/>
              </a:cxn>
              <a:cxn ang="0">
                <a:pos x="connisteX2" y="connsiteY2"/>
              </a:cxn>
              <a:cxn ang="0">
                <a:pos x="connisteX3" y="connsiteY3"/>
              </a:cxn>
            </a:cxnLst>
            <a:rect l="l" t="t" r="r" b="b"/>
            <a:pathLst>
              <a:path w="5603875" h="224393">
                <a:moveTo>
                  <a:pt x="0" y="129097"/>
                </a:moveTo>
                <a:cubicBezTo>
                  <a:pt x="400050" y="99252"/>
                  <a:pt x="1355090" y="-16953"/>
                  <a:pt x="2205990" y="2097"/>
                </a:cubicBezTo>
                <a:cubicBezTo>
                  <a:pt x="3056890" y="21147"/>
                  <a:pt x="3575050" y="221172"/>
                  <a:pt x="4254500" y="224347"/>
                </a:cubicBezTo>
                <a:cubicBezTo>
                  <a:pt x="4933950" y="227522"/>
                  <a:pt x="5375275" y="63692"/>
                  <a:pt x="5603875" y="17972"/>
                </a:cubicBezTo>
              </a:path>
            </a:pathLst>
          </a:custGeom>
          <a:noFill/>
          <a:ln w="19050">
            <a:solidFill>
              <a:srgbClr val="F84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10423" y="4570095"/>
            <a:ext cx="7969250" cy="783590"/>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pic>
        <p:nvPicPr>
          <p:cNvPr id="2" name="图片 1" descr="摄图网_401038755_手绘樱桃元素（非企业商用）"/>
          <p:cNvPicPr>
            <a:picLocks noChangeAspect="1"/>
          </p:cNvPicPr>
          <p:nvPr/>
        </p:nvPicPr>
        <p:blipFill>
          <a:blip r:embed="rId4"/>
          <a:stretch>
            <a:fillRect/>
          </a:stretch>
        </p:blipFill>
        <p:spPr>
          <a:xfrm>
            <a:off x="5403850" y="831215"/>
            <a:ext cx="1382395" cy="13823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5" grpId="0" bldLvl="0" animBg="1"/>
      <p:bldP spid="16" grpId="0"/>
      <p:bldP spid="14" grpId="1"/>
      <p:bldP spid="13" grpId="1"/>
      <p:bldP spid="15" grpId="1" animBg="1"/>
      <p:bldP spid="1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秋季新品6"/>
          <p:cNvPicPr>
            <a:picLocks noChangeAspect="1"/>
          </p:cNvPicPr>
          <p:nvPr/>
        </p:nvPicPr>
        <p:blipFill>
          <a:blip r:embed="rId1"/>
          <a:srcRect r="57003" b="70098"/>
          <a:stretch>
            <a:fillRect/>
          </a:stretch>
        </p:blipFill>
        <p:spPr>
          <a:xfrm>
            <a:off x="0" y="0"/>
            <a:ext cx="1654175" cy="1726565"/>
          </a:xfrm>
          <a:prstGeom prst="rect">
            <a:avLst/>
          </a:prstGeom>
        </p:spPr>
      </p:pic>
      <p:pic>
        <p:nvPicPr>
          <p:cNvPr id="7" name="图片 6" descr="秋季新品6"/>
          <p:cNvPicPr>
            <a:picLocks noChangeAspect="1"/>
          </p:cNvPicPr>
          <p:nvPr/>
        </p:nvPicPr>
        <p:blipFill>
          <a:blip r:embed="rId1"/>
          <a:srcRect l="49617" t="71119"/>
          <a:stretch>
            <a:fillRect/>
          </a:stretch>
        </p:blipFill>
        <p:spPr>
          <a:xfrm>
            <a:off x="10627360" y="5501640"/>
            <a:ext cx="1564640" cy="1345565"/>
          </a:xfrm>
          <a:prstGeom prst="rect">
            <a:avLst/>
          </a:prstGeom>
        </p:spPr>
      </p:pic>
      <p:pic>
        <p:nvPicPr>
          <p:cNvPr id="2" name="图片 1" descr="1"/>
          <p:cNvPicPr>
            <a:picLocks noChangeAspect="1"/>
          </p:cNvPicPr>
          <p:nvPr/>
        </p:nvPicPr>
        <p:blipFill>
          <a:blip r:embed="rId2"/>
          <a:srcRect l="7538" t="5239" r="7288" b="5053"/>
          <a:stretch>
            <a:fillRect/>
          </a:stretch>
        </p:blipFill>
        <p:spPr>
          <a:xfrm rot="16200000">
            <a:off x="2934970" y="-2514600"/>
            <a:ext cx="6322060" cy="11825605"/>
          </a:xfrm>
          <a:prstGeom prst="rect">
            <a:avLst/>
          </a:prstGeom>
        </p:spPr>
      </p:pic>
      <p:sp>
        <p:nvSpPr>
          <p:cNvPr id="13" name="文本框 12"/>
          <p:cNvSpPr txBox="1"/>
          <p:nvPr/>
        </p:nvSpPr>
        <p:spPr>
          <a:xfrm>
            <a:off x="4624070" y="633095"/>
            <a:ext cx="2945130" cy="460375"/>
          </a:xfrm>
          <a:prstGeom prst="rect">
            <a:avLst/>
          </a:prstGeom>
          <a:noFill/>
        </p:spPr>
        <p:txBody>
          <a:bodyPr wrap="square" rtlCol="0">
            <a:spAutoFit/>
          </a:bodyPr>
          <a:p>
            <a:pPr algn="dist"/>
            <a:r>
              <a:rPr lang="zh-CN" altLang="en-US" sz="2400" b="1" u="sng">
                <a:solidFill>
                  <a:srgbClr val="F84954"/>
                </a:solidFill>
                <a:latin typeface="汉仪正圆-55W" panose="00020600040101010101" charset="-122"/>
                <a:ea typeface="汉仪正圆-55W" panose="00020600040101010101" charset="-122"/>
              </a:rPr>
              <a:t>项目情况介绍</a:t>
            </a:r>
            <a:endParaRPr lang="zh-CN" altLang="en-US" sz="2400" b="1" u="sng">
              <a:solidFill>
                <a:srgbClr val="F84954"/>
              </a:solidFill>
              <a:latin typeface="汉仪正圆-55W" panose="00020600040101010101" charset="-122"/>
              <a:ea typeface="汉仪正圆-55W" panose="00020600040101010101" charset="-122"/>
            </a:endParaRPr>
          </a:p>
        </p:txBody>
      </p:sp>
      <p:pic>
        <p:nvPicPr>
          <p:cNvPr id="3" name="图片 2" descr="51miz-E972555-22702BEC"/>
          <p:cNvPicPr>
            <a:picLocks noChangeAspect="1"/>
          </p:cNvPicPr>
          <p:nvPr/>
        </p:nvPicPr>
        <p:blipFill>
          <a:blip r:embed="rId3"/>
          <a:stretch>
            <a:fillRect/>
          </a:stretch>
        </p:blipFill>
        <p:spPr>
          <a:xfrm>
            <a:off x="4849495" y="2242185"/>
            <a:ext cx="2492375" cy="3259455"/>
          </a:xfrm>
          <a:prstGeom prst="rect">
            <a:avLst/>
          </a:prstGeom>
        </p:spPr>
      </p:pic>
      <p:grpSp>
        <p:nvGrpSpPr>
          <p:cNvPr id="28" name="组合 8"/>
          <p:cNvGrpSpPr/>
          <p:nvPr/>
        </p:nvGrpSpPr>
        <p:grpSpPr>
          <a:xfrm>
            <a:off x="1124585" y="2508250"/>
            <a:ext cx="2793365" cy="2480310"/>
            <a:chOff x="1771" y="3950"/>
            <a:chExt cx="4399" cy="3906"/>
          </a:xfrm>
        </p:grpSpPr>
        <p:grpSp>
          <p:nvGrpSpPr>
            <p:cNvPr id="29" name="组合 7"/>
            <p:cNvGrpSpPr/>
            <p:nvPr/>
          </p:nvGrpSpPr>
          <p:grpSpPr>
            <a:xfrm>
              <a:off x="3483" y="3950"/>
              <a:ext cx="1025" cy="1025"/>
              <a:chOff x="1475" y="3625"/>
              <a:chExt cx="1000" cy="1000"/>
            </a:xfrm>
          </p:grpSpPr>
          <p:sp>
            <p:nvSpPr>
              <p:cNvPr id="30" name="椭圆 29"/>
              <p:cNvSpPr/>
              <p:nvPr/>
            </p:nvSpPr>
            <p:spPr>
              <a:xfrm>
                <a:off x="1475" y="3625"/>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iconfont-10935-5210275"/>
              <p:cNvSpPr>
                <a:spLocks noChangeAspect="1"/>
              </p:cNvSpPr>
              <p:nvPr/>
            </p:nvSpPr>
            <p:spPr bwMode="auto">
              <a:xfrm>
                <a:off x="1758" y="3857"/>
                <a:ext cx="429" cy="535"/>
              </a:xfrm>
              <a:custGeom>
                <a:avLst/>
                <a:gdLst>
                  <a:gd name="connsiteX0" fmla="*/ 102794 w 488454"/>
                  <a:gd name="connsiteY0" fmla="*/ 47745 h 607897"/>
                  <a:gd name="connsiteX1" fmla="*/ 148361 w 488454"/>
                  <a:gd name="connsiteY1" fmla="*/ 92881 h 607897"/>
                  <a:gd name="connsiteX2" fmla="*/ 141798 w 488454"/>
                  <a:gd name="connsiteY2" fmla="*/ 158947 h 607897"/>
                  <a:gd name="connsiteX3" fmla="*/ 89892 w 488454"/>
                  <a:gd name="connsiteY3" fmla="*/ 195740 h 607897"/>
                  <a:gd name="connsiteX4" fmla="*/ 78108 w 488454"/>
                  <a:gd name="connsiteY4" fmla="*/ 196783 h 607897"/>
                  <a:gd name="connsiteX5" fmla="*/ 27618 w 488454"/>
                  <a:gd name="connsiteY5" fmla="*/ 180323 h 607897"/>
                  <a:gd name="connsiteX6" fmla="*/ 26127 w 488454"/>
                  <a:gd name="connsiteY6" fmla="*/ 172651 h 607897"/>
                  <a:gd name="connsiteX7" fmla="*/ 78332 w 488454"/>
                  <a:gd name="connsiteY7" fmla="*/ 135410 h 607897"/>
                  <a:gd name="connsiteX8" fmla="*/ 90115 w 488454"/>
                  <a:gd name="connsiteY8" fmla="*/ 134293 h 607897"/>
                  <a:gd name="connsiteX9" fmla="*/ 103763 w 488454"/>
                  <a:gd name="connsiteY9" fmla="*/ 135634 h 607897"/>
                  <a:gd name="connsiteX10" fmla="*/ 90712 w 488454"/>
                  <a:gd name="connsiteY10" fmla="*/ 114332 h 607897"/>
                  <a:gd name="connsiteX11" fmla="*/ 95485 w 488454"/>
                  <a:gd name="connsiteY11" fmla="*/ 50427 h 607897"/>
                  <a:gd name="connsiteX12" fmla="*/ 102794 w 488454"/>
                  <a:gd name="connsiteY12" fmla="*/ 47745 h 607897"/>
                  <a:gd name="connsiteX13" fmla="*/ 279213 w 488454"/>
                  <a:gd name="connsiteY13" fmla="*/ 99 h 607897"/>
                  <a:gd name="connsiteX14" fmla="*/ 298608 w 488454"/>
                  <a:gd name="connsiteY14" fmla="*/ 10072 h 607897"/>
                  <a:gd name="connsiteX15" fmla="*/ 295251 w 488454"/>
                  <a:gd name="connsiteY15" fmla="*/ 50077 h 607897"/>
                  <a:gd name="connsiteX16" fmla="*/ 209540 w 488454"/>
                  <a:gd name="connsiteY16" fmla="*/ 163906 h 607897"/>
                  <a:gd name="connsiteX17" fmla="*/ 360448 w 488454"/>
                  <a:gd name="connsiteY17" fmla="*/ 326976 h 607897"/>
                  <a:gd name="connsiteX18" fmla="*/ 371712 w 488454"/>
                  <a:gd name="connsiteY18" fmla="*/ 326380 h 607897"/>
                  <a:gd name="connsiteX19" fmla="*/ 488454 w 488454"/>
                  <a:gd name="connsiteY19" fmla="*/ 442965 h 607897"/>
                  <a:gd name="connsiteX20" fmla="*/ 371712 w 488454"/>
                  <a:gd name="connsiteY20" fmla="*/ 559550 h 607897"/>
                  <a:gd name="connsiteX21" fmla="*/ 254969 w 488454"/>
                  <a:gd name="connsiteY21" fmla="*/ 442965 h 607897"/>
                  <a:gd name="connsiteX22" fmla="*/ 306067 w 488454"/>
                  <a:gd name="connsiteY22" fmla="*/ 346568 h 607897"/>
                  <a:gd name="connsiteX23" fmla="*/ 186788 w 488454"/>
                  <a:gd name="connsiteY23" fmla="*/ 217766 h 607897"/>
                  <a:gd name="connsiteX24" fmla="*/ 159561 w 488454"/>
                  <a:gd name="connsiteY24" fmla="*/ 319228 h 607897"/>
                  <a:gd name="connsiteX25" fmla="*/ 150535 w 488454"/>
                  <a:gd name="connsiteY25" fmla="*/ 379718 h 607897"/>
                  <a:gd name="connsiteX26" fmla="*/ 233485 w 488454"/>
                  <a:gd name="connsiteY26" fmla="*/ 491312 h 607897"/>
                  <a:gd name="connsiteX27" fmla="*/ 116743 w 488454"/>
                  <a:gd name="connsiteY27" fmla="*/ 607897 h 607897"/>
                  <a:gd name="connsiteX28" fmla="*/ 0 w 488454"/>
                  <a:gd name="connsiteY28" fmla="*/ 491312 h 607897"/>
                  <a:gd name="connsiteX29" fmla="*/ 93543 w 488454"/>
                  <a:gd name="connsiteY29" fmla="*/ 377036 h 607897"/>
                  <a:gd name="connsiteX30" fmla="*/ 103465 w 488454"/>
                  <a:gd name="connsiteY30" fmla="*/ 309991 h 607897"/>
                  <a:gd name="connsiteX31" fmla="*/ 152400 w 488454"/>
                  <a:gd name="connsiteY31" fmla="*/ 151092 h 607897"/>
                  <a:gd name="connsiteX32" fmla="*/ 258475 w 488454"/>
                  <a:gd name="connsiteY32" fmla="*/ 6720 h 607897"/>
                  <a:gd name="connsiteX33" fmla="*/ 279213 w 488454"/>
                  <a:gd name="connsiteY33" fmla="*/ 99 h 60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8454" h="607897">
                    <a:moveTo>
                      <a:pt x="102794" y="47745"/>
                    </a:moveTo>
                    <a:cubicBezTo>
                      <a:pt x="104211" y="48341"/>
                      <a:pt x="137175" y="62940"/>
                      <a:pt x="148361" y="92881"/>
                    </a:cubicBezTo>
                    <a:cubicBezTo>
                      <a:pt x="159548" y="122823"/>
                      <a:pt x="145080" y="153137"/>
                      <a:pt x="141798" y="158947"/>
                    </a:cubicBezTo>
                    <a:cubicBezTo>
                      <a:pt x="138442" y="164682"/>
                      <a:pt x="119574" y="190005"/>
                      <a:pt x="89892" y="195740"/>
                    </a:cubicBezTo>
                    <a:cubicBezTo>
                      <a:pt x="86088" y="196411"/>
                      <a:pt x="82135" y="196783"/>
                      <a:pt x="78108" y="196783"/>
                    </a:cubicBezTo>
                    <a:cubicBezTo>
                      <a:pt x="51334" y="196783"/>
                      <a:pt x="28588" y="180993"/>
                      <a:pt x="27618" y="180323"/>
                    </a:cubicBezTo>
                    <a:cubicBezTo>
                      <a:pt x="25083" y="178610"/>
                      <a:pt x="24486" y="175184"/>
                      <a:pt x="26127" y="172651"/>
                    </a:cubicBezTo>
                    <a:cubicBezTo>
                      <a:pt x="26947" y="171385"/>
                      <a:pt x="46934" y="141369"/>
                      <a:pt x="78332" y="135410"/>
                    </a:cubicBezTo>
                    <a:cubicBezTo>
                      <a:pt x="82135" y="134666"/>
                      <a:pt x="86088" y="134293"/>
                      <a:pt x="90115" y="134293"/>
                    </a:cubicBezTo>
                    <a:cubicBezTo>
                      <a:pt x="94814" y="134293"/>
                      <a:pt x="99438" y="134815"/>
                      <a:pt x="103763" y="135634"/>
                    </a:cubicBezTo>
                    <a:cubicBezTo>
                      <a:pt x="98543" y="129675"/>
                      <a:pt x="93844" y="122600"/>
                      <a:pt x="90712" y="114332"/>
                    </a:cubicBezTo>
                    <a:cubicBezTo>
                      <a:pt x="79525" y="84465"/>
                      <a:pt x="94814" y="51842"/>
                      <a:pt x="95485" y="50427"/>
                    </a:cubicBezTo>
                    <a:cubicBezTo>
                      <a:pt x="96753" y="47745"/>
                      <a:pt x="100034" y="46479"/>
                      <a:pt x="102794" y="47745"/>
                    </a:cubicBezTo>
                    <a:close/>
                    <a:moveTo>
                      <a:pt x="279213" y="99"/>
                    </a:moveTo>
                    <a:cubicBezTo>
                      <a:pt x="286467" y="705"/>
                      <a:pt x="293498" y="4076"/>
                      <a:pt x="298608" y="10072"/>
                    </a:cubicBezTo>
                    <a:cubicBezTo>
                      <a:pt x="308753" y="22066"/>
                      <a:pt x="307261" y="39945"/>
                      <a:pt x="295251" y="50077"/>
                    </a:cubicBezTo>
                    <a:cubicBezTo>
                      <a:pt x="258177" y="81514"/>
                      <a:pt x="230352" y="121592"/>
                      <a:pt x="209540" y="163906"/>
                    </a:cubicBezTo>
                    <a:cubicBezTo>
                      <a:pt x="244824" y="188712"/>
                      <a:pt x="314869" y="244882"/>
                      <a:pt x="360448" y="326976"/>
                    </a:cubicBezTo>
                    <a:cubicBezTo>
                      <a:pt x="364177" y="326603"/>
                      <a:pt x="367907" y="326380"/>
                      <a:pt x="371712" y="326380"/>
                    </a:cubicBezTo>
                    <a:cubicBezTo>
                      <a:pt x="436162" y="326380"/>
                      <a:pt x="488454" y="378601"/>
                      <a:pt x="488454" y="442965"/>
                    </a:cubicBezTo>
                    <a:cubicBezTo>
                      <a:pt x="488454" y="507329"/>
                      <a:pt x="436162" y="559550"/>
                      <a:pt x="371712" y="559550"/>
                    </a:cubicBezTo>
                    <a:cubicBezTo>
                      <a:pt x="307261" y="559550"/>
                      <a:pt x="254969" y="507329"/>
                      <a:pt x="254969" y="442965"/>
                    </a:cubicBezTo>
                    <a:cubicBezTo>
                      <a:pt x="254969" y="402886"/>
                      <a:pt x="275184" y="367576"/>
                      <a:pt x="306067" y="346568"/>
                    </a:cubicBezTo>
                    <a:cubicBezTo>
                      <a:pt x="270037" y="285854"/>
                      <a:pt x="218417" y="241306"/>
                      <a:pt x="186788" y="217766"/>
                    </a:cubicBezTo>
                    <a:cubicBezTo>
                      <a:pt x="174032" y="253225"/>
                      <a:pt x="165454" y="288313"/>
                      <a:pt x="159561" y="319228"/>
                    </a:cubicBezTo>
                    <a:cubicBezTo>
                      <a:pt x="155607" y="340459"/>
                      <a:pt x="152623" y="360871"/>
                      <a:pt x="150535" y="379718"/>
                    </a:cubicBezTo>
                    <a:cubicBezTo>
                      <a:pt x="198500" y="394170"/>
                      <a:pt x="233485" y="438644"/>
                      <a:pt x="233485" y="491312"/>
                    </a:cubicBezTo>
                    <a:cubicBezTo>
                      <a:pt x="233485" y="555676"/>
                      <a:pt x="181194" y="607897"/>
                      <a:pt x="116743" y="607897"/>
                    </a:cubicBezTo>
                    <a:cubicBezTo>
                      <a:pt x="52292" y="607897"/>
                      <a:pt x="0" y="555676"/>
                      <a:pt x="0" y="491312"/>
                    </a:cubicBezTo>
                    <a:cubicBezTo>
                      <a:pt x="0" y="434919"/>
                      <a:pt x="40207" y="387838"/>
                      <a:pt x="93543" y="377036"/>
                    </a:cubicBezTo>
                    <a:cubicBezTo>
                      <a:pt x="95781" y="356327"/>
                      <a:pt x="98989" y="333680"/>
                      <a:pt x="103465" y="309991"/>
                    </a:cubicBezTo>
                    <a:cubicBezTo>
                      <a:pt x="114430" y="251214"/>
                      <a:pt x="130916" y="197726"/>
                      <a:pt x="152400" y="151092"/>
                    </a:cubicBezTo>
                    <a:cubicBezTo>
                      <a:pt x="179851" y="91645"/>
                      <a:pt x="215508" y="43074"/>
                      <a:pt x="258475" y="6720"/>
                    </a:cubicBezTo>
                    <a:cubicBezTo>
                      <a:pt x="264480" y="1655"/>
                      <a:pt x="271958" y="-506"/>
                      <a:pt x="279213" y="99"/>
                    </a:cubicBezTo>
                    <a:close/>
                  </a:path>
                </a:pathLst>
              </a:custGeom>
              <a:solidFill>
                <a:schemeClr val="bg1"/>
              </a:solidFill>
              <a:ln>
                <a:noFill/>
              </a:ln>
            </p:spPr>
          </p:sp>
        </p:grpSp>
        <p:sp>
          <p:nvSpPr>
            <p:cNvPr id="32" name="圆角矩形 31"/>
            <p:cNvSpPr/>
            <p:nvPr/>
          </p:nvSpPr>
          <p:spPr>
            <a:xfrm>
              <a:off x="2333" y="5323"/>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输入你的标题</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33" name="文本框 32"/>
            <p:cNvSpPr txBox="1"/>
            <p:nvPr/>
          </p:nvSpPr>
          <p:spPr>
            <a:xfrm>
              <a:off x="1771" y="6258"/>
              <a:ext cx="4399"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8" name="组合 9"/>
          <p:cNvGrpSpPr/>
          <p:nvPr/>
        </p:nvGrpSpPr>
        <p:grpSpPr>
          <a:xfrm>
            <a:off x="8190230" y="2508250"/>
            <a:ext cx="2792730" cy="2480310"/>
            <a:chOff x="1771" y="3950"/>
            <a:chExt cx="4398" cy="3906"/>
          </a:xfrm>
        </p:grpSpPr>
        <p:grpSp>
          <p:nvGrpSpPr>
            <p:cNvPr id="19" name="组合 7"/>
            <p:cNvGrpSpPr/>
            <p:nvPr/>
          </p:nvGrpSpPr>
          <p:grpSpPr>
            <a:xfrm>
              <a:off x="3458" y="3950"/>
              <a:ext cx="1025" cy="1025"/>
              <a:chOff x="1451" y="3625"/>
              <a:chExt cx="1000" cy="1000"/>
            </a:xfrm>
          </p:grpSpPr>
          <p:sp>
            <p:nvSpPr>
              <p:cNvPr id="20" name="椭圆 19"/>
              <p:cNvSpPr/>
              <p:nvPr/>
            </p:nvSpPr>
            <p:spPr>
              <a:xfrm>
                <a:off x="1451" y="3625"/>
                <a:ext cx="1000" cy="1000"/>
              </a:xfrm>
              <a:prstGeom prst="ellipse">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iconfont-10935-5210275"/>
              <p:cNvSpPr>
                <a:spLocks noChangeAspect="1"/>
              </p:cNvSpPr>
              <p:nvPr/>
            </p:nvSpPr>
            <p:spPr bwMode="auto">
              <a:xfrm>
                <a:off x="1693" y="3857"/>
                <a:ext cx="510" cy="535"/>
              </a:xfrm>
              <a:custGeom>
                <a:avLst/>
                <a:gdLst>
                  <a:gd name="connsiteX0" fmla="*/ 579977 w 580048"/>
                  <a:gd name="connsiteY0" fmla="*/ 402788 h 607992"/>
                  <a:gd name="connsiteX1" fmla="*/ 579977 w 580048"/>
                  <a:gd name="connsiteY1" fmla="*/ 466536 h 607992"/>
                  <a:gd name="connsiteX2" fmla="*/ 141 w 580048"/>
                  <a:gd name="connsiteY2" fmla="*/ 607992 h 607992"/>
                  <a:gd name="connsiteX3" fmla="*/ 141 w 580048"/>
                  <a:gd name="connsiteY3" fmla="*/ 539851 h 607992"/>
                  <a:gd name="connsiteX4" fmla="*/ 579977 w 580048"/>
                  <a:gd name="connsiteY4" fmla="*/ 304772 h 607992"/>
                  <a:gd name="connsiteX5" fmla="*/ 579977 w 580048"/>
                  <a:gd name="connsiteY5" fmla="*/ 368520 h 607992"/>
                  <a:gd name="connsiteX6" fmla="*/ 141 w 580048"/>
                  <a:gd name="connsiteY6" fmla="*/ 509976 h 607992"/>
                  <a:gd name="connsiteX7" fmla="*/ 141 w 580048"/>
                  <a:gd name="connsiteY7" fmla="*/ 441835 h 607992"/>
                  <a:gd name="connsiteX8" fmla="*/ 88772 w 580048"/>
                  <a:gd name="connsiteY8" fmla="*/ 61180 h 607992"/>
                  <a:gd name="connsiteX9" fmla="*/ 156329 w 580048"/>
                  <a:gd name="connsiteY9" fmla="*/ 83537 h 607992"/>
                  <a:gd name="connsiteX10" fmla="*/ 135016 w 580048"/>
                  <a:gd name="connsiteY10" fmla="*/ 145531 h 607992"/>
                  <a:gd name="connsiteX11" fmla="*/ 257615 w 580048"/>
                  <a:gd name="connsiteY11" fmla="*/ 267957 h 607992"/>
                  <a:gd name="connsiteX12" fmla="*/ 379627 w 580048"/>
                  <a:gd name="connsiteY12" fmla="*/ 157344 h 607992"/>
                  <a:gd name="connsiteX13" fmla="*/ 580048 w 580048"/>
                  <a:gd name="connsiteY13" fmla="*/ 223634 h 607992"/>
                  <a:gd name="connsiteX14" fmla="*/ 580048 w 580048"/>
                  <a:gd name="connsiteY14" fmla="*/ 271667 h 607992"/>
                  <a:gd name="connsiteX15" fmla="*/ 196 w 580048"/>
                  <a:gd name="connsiteY15" fmla="*/ 409421 h 607992"/>
                  <a:gd name="connsiteX16" fmla="*/ 0 w 580048"/>
                  <a:gd name="connsiteY16" fmla="*/ 337762 h 607992"/>
                  <a:gd name="connsiteX17" fmla="*/ 301813 w 580048"/>
                  <a:gd name="connsiteY17" fmla="*/ 0 h 607992"/>
                  <a:gd name="connsiteX18" fmla="*/ 317264 w 580048"/>
                  <a:gd name="connsiteY18" fmla="*/ 18840 h 607992"/>
                  <a:gd name="connsiteX19" fmla="*/ 277073 w 580048"/>
                  <a:gd name="connsiteY19" fmla="*/ 83267 h 607992"/>
                  <a:gd name="connsiteX20" fmla="*/ 347676 w 580048"/>
                  <a:gd name="connsiteY20" fmla="*/ 145546 h 607992"/>
                  <a:gd name="connsiteX21" fmla="*/ 257613 w 580048"/>
                  <a:gd name="connsiteY21" fmla="*/ 235548 h 607992"/>
                  <a:gd name="connsiteX22" fmla="*/ 167452 w 580048"/>
                  <a:gd name="connsiteY22" fmla="*/ 145546 h 607992"/>
                  <a:gd name="connsiteX23" fmla="*/ 251844 w 580048"/>
                  <a:gd name="connsiteY23" fmla="*/ 81900 h 607992"/>
                  <a:gd name="connsiteX24" fmla="*/ 301813 w 580048"/>
                  <a:gd name="connsiteY24" fmla="*/ 0 h 60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0048" h="607992">
                    <a:moveTo>
                      <a:pt x="579977" y="402788"/>
                    </a:moveTo>
                    <a:lnTo>
                      <a:pt x="579977" y="466536"/>
                    </a:lnTo>
                    <a:lnTo>
                      <a:pt x="141" y="607992"/>
                    </a:lnTo>
                    <a:lnTo>
                      <a:pt x="141" y="539851"/>
                    </a:lnTo>
                    <a:close/>
                    <a:moveTo>
                      <a:pt x="579977" y="304772"/>
                    </a:moveTo>
                    <a:lnTo>
                      <a:pt x="579977" y="368520"/>
                    </a:lnTo>
                    <a:lnTo>
                      <a:pt x="141" y="509976"/>
                    </a:lnTo>
                    <a:lnTo>
                      <a:pt x="141" y="441835"/>
                    </a:lnTo>
                    <a:close/>
                    <a:moveTo>
                      <a:pt x="88772" y="61180"/>
                    </a:moveTo>
                    <a:lnTo>
                      <a:pt x="156329" y="83537"/>
                    </a:lnTo>
                    <a:cubicBezTo>
                      <a:pt x="143326" y="101598"/>
                      <a:pt x="135016" y="123467"/>
                      <a:pt x="135016" y="145531"/>
                    </a:cubicBezTo>
                    <a:cubicBezTo>
                      <a:pt x="135016" y="212992"/>
                      <a:pt x="190058" y="267957"/>
                      <a:pt x="257615" y="267957"/>
                    </a:cubicBezTo>
                    <a:cubicBezTo>
                      <a:pt x="321163" y="267957"/>
                      <a:pt x="373663" y="219338"/>
                      <a:pt x="379627" y="157344"/>
                    </a:cubicBezTo>
                    <a:lnTo>
                      <a:pt x="580048" y="223634"/>
                    </a:lnTo>
                    <a:lnTo>
                      <a:pt x="580048" y="271667"/>
                    </a:lnTo>
                    <a:lnTo>
                      <a:pt x="196" y="409421"/>
                    </a:lnTo>
                    <a:lnTo>
                      <a:pt x="0" y="337762"/>
                    </a:lnTo>
                    <a:close/>
                    <a:moveTo>
                      <a:pt x="301813" y="0"/>
                    </a:moveTo>
                    <a:lnTo>
                      <a:pt x="317264" y="18840"/>
                    </a:lnTo>
                    <a:cubicBezTo>
                      <a:pt x="297413" y="35044"/>
                      <a:pt x="284896" y="60034"/>
                      <a:pt x="277073" y="83267"/>
                    </a:cubicBezTo>
                    <a:cubicBezTo>
                      <a:pt x="321567" y="63060"/>
                      <a:pt x="347676" y="101228"/>
                      <a:pt x="347676" y="145546"/>
                    </a:cubicBezTo>
                    <a:cubicBezTo>
                      <a:pt x="347676" y="195232"/>
                      <a:pt x="307387" y="235548"/>
                      <a:pt x="257613" y="235548"/>
                    </a:cubicBezTo>
                    <a:cubicBezTo>
                      <a:pt x="207839" y="235548"/>
                      <a:pt x="167452" y="195232"/>
                      <a:pt x="167452" y="145546"/>
                    </a:cubicBezTo>
                    <a:cubicBezTo>
                      <a:pt x="167452" y="100447"/>
                      <a:pt x="221627" y="53396"/>
                      <a:pt x="251844" y="81900"/>
                    </a:cubicBezTo>
                    <a:cubicBezTo>
                      <a:pt x="260547" y="53689"/>
                      <a:pt x="275704" y="21378"/>
                      <a:pt x="301813" y="0"/>
                    </a:cubicBezTo>
                    <a:close/>
                  </a:path>
                </a:pathLst>
              </a:custGeom>
              <a:solidFill>
                <a:schemeClr val="bg1"/>
              </a:solidFill>
              <a:ln>
                <a:noFill/>
              </a:ln>
            </p:spPr>
          </p:sp>
        </p:grpSp>
        <p:sp>
          <p:nvSpPr>
            <p:cNvPr id="23" name="圆角矩形 22"/>
            <p:cNvSpPr/>
            <p:nvPr/>
          </p:nvSpPr>
          <p:spPr>
            <a:xfrm>
              <a:off x="2333" y="5323"/>
              <a:ext cx="3276" cy="621"/>
            </a:xfrm>
            <a:prstGeom prst="roundRect">
              <a:avLst>
                <a:gd name="adj" fmla="val 45333"/>
              </a:avLst>
            </a:prstGeom>
            <a:solidFill>
              <a:srgbClr val="F84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cs typeface="汉仪正圆-55W" panose="00020600040101010101" charset="-122"/>
                </a:rPr>
                <a:t>输入你的标题</a:t>
              </a:r>
              <a:endParaRPr lang="zh-CN" altLang="en-US" b="1">
                <a:latin typeface="汉仪正圆-55W" panose="00020600040101010101" charset="-122"/>
                <a:ea typeface="汉仪正圆-55W" panose="00020600040101010101" charset="-122"/>
                <a:cs typeface="汉仪正圆-55W" panose="00020600040101010101" charset="-122"/>
              </a:endParaRPr>
            </a:p>
          </p:txBody>
        </p:sp>
        <p:sp>
          <p:nvSpPr>
            <p:cNvPr id="27" name="文本框 26"/>
            <p:cNvSpPr txBox="1"/>
            <p:nvPr/>
          </p:nvSpPr>
          <p:spPr>
            <a:xfrm>
              <a:off x="1771" y="6258"/>
              <a:ext cx="4399"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Click="0" advTm="2000">
        <p:cut/>
      </p:transition>
    </mc:Choice>
    <mc:Fallback>
      <p:transition spd="slow" advClick="0" advTm="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checkerboard(across)">
                                      <p:cBhvr>
                                        <p:cTn id="11" dur="500"/>
                                        <p:tgtEl>
                                          <p:spTgt spid="28"/>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398635;#404607;#375233;#384845;"/>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383922;#384391;#375186;#375233;"/>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375186;#371639;#155076;"/>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376040;#373665;#384845;"/>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41235;#166021;#157318;#15590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72635;#142325;#175146;"/>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74783;#171409;#112658;"/>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71409;#155915;#170898;#142325;#7508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75235;#7464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16005;#116005;#48321;"/>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74551;#48684;#74645;#7495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15477;#75314;#47431;"/>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75545;#73912;#48321;#75976;#74075;"/>
</p:tagLst>
</file>

<file path=ppt/tags/tag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3500</Words>
  <Application>WPS 演示</Application>
  <PresentationFormat>宽屏</PresentationFormat>
  <Paragraphs>232</Paragraphs>
  <Slides>20</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微软雅黑</vt:lpstr>
      <vt:lpstr>Wingdings</vt:lpstr>
      <vt:lpstr>汉仪正圆-55W</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铭</cp:lastModifiedBy>
  <cp:revision>154</cp:revision>
  <dcterms:created xsi:type="dcterms:W3CDTF">2019-06-19T02:08:00Z</dcterms:created>
  <dcterms:modified xsi:type="dcterms:W3CDTF">2022-03-10T03:19:11Z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v1.0_mb_W6SApEhRBT7YDtzq4RP9mg==</vt:lpwstr>
  </property>
  <property fmtid="{D5CDD505-2E9C-101B-9397-08002B2CF9AE}" pid="4" name="ICV">
    <vt:lpwstr>B04153701271489DA0B833124793C23D</vt:lpwstr>
  </property>
</Properties>
</file>