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8F3"/>
    <a:srgbClr val="B5CFC0"/>
    <a:srgbClr val="F78910"/>
    <a:srgbClr val="9DBFAB"/>
    <a:srgbClr val="28613A"/>
    <a:srgbClr val="E5EEE7"/>
    <a:srgbClr val="EFF5F0"/>
    <a:srgbClr val="346A40"/>
    <a:srgbClr val="FCC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288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图表标题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DBFA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DBFAB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9DBFAB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9DBFAB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9DBFAB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CE8F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5CFC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2042648"/>
        <c:axId val="812037072"/>
      </c:barChart>
      <c:catAx>
        <c:axId val="812042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12037072"/>
        <c:crosses val="autoZero"/>
        <c:auto val="1"/>
        <c:lblAlgn val="ctr"/>
        <c:lblOffset val="100"/>
        <c:noMultiLvlLbl val="0"/>
      </c:catAx>
      <c:valAx>
        <c:axId val="812037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12042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35B93-CF25-4BB0-A81A-5C4EE02BBE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AC4CD-652B-40E0-B85B-2CE1B02FE6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307381" y="2364410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59844" y="2023354"/>
            <a:ext cx="1015663" cy="1838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你好</a:t>
            </a:r>
            <a:endParaRPr lang="zh-CN" altLang="en-US" sz="5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5468" y="3015574"/>
            <a:ext cx="1015663" cy="1838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明天</a:t>
            </a:r>
            <a:endParaRPr lang="zh-CN" altLang="en-US" sz="5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42253" y="2335076"/>
            <a:ext cx="485505" cy="485505"/>
          </a:xfrm>
          <a:prstGeom prst="ellipse">
            <a:avLst/>
          </a:prstGeom>
          <a:solidFill>
            <a:srgbClr val="B5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56042" y="2124309"/>
            <a:ext cx="210767" cy="210767"/>
          </a:xfrm>
          <a:prstGeom prst="ellipse">
            <a:avLst/>
          </a:prstGeom>
          <a:solidFill>
            <a:srgbClr val="B5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07960" y="4036979"/>
            <a:ext cx="2013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Meeting you is the happiest thing.</a:t>
            </a:r>
            <a:endParaRPr lang="zh-CN" altLang="en-US" sz="20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462812" y="-234221"/>
            <a:ext cx="1953242" cy="17761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8877" y="428017"/>
            <a:ext cx="2264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2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81" y="889682"/>
            <a:ext cx="1789889" cy="53901"/>
          </a:xfrm>
          <a:prstGeom prst="rect">
            <a:avLst/>
          </a:prstGeom>
          <a:solidFill>
            <a:srgbClr val="B5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189608" y="2582093"/>
            <a:ext cx="9606827" cy="2483159"/>
            <a:chOff x="1260022" y="2163164"/>
            <a:chExt cx="6960165" cy="1748634"/>
          </a:xfrm>
          <a:noFill/>
          <a:effectLst/>
        </p:grpSpPr>
        <p:sp>
          <p:nvSpPr>
            <p:cNvPr id="19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0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00691" y="2984995"/>
            <a:ext cx="1665415" cy="1665149"/>
            <a:chOff x="1610418" y="2771058"/>
            <a:chExt cx="1665415" cy="1665149"/>
          </a:xfrm>
        </p:grpSpPr>
        <p:sp>
          <p:nvSpPr>
            <p:cNvPr id="7" name="椭圆 6"/>
            <p:cNvSpPr/>
            <p:nvPr/>
          </p:nvSpPr>
          <p:spPr>
            <a:xfrm>
              <a:off x="1731781" y="2880262"/>
              <a:ext cx="1440201" cy="1440201"/>
            </a:xfrm>
            <a:prstGeom prst="ellipse">
              <a:avLst/>
            </a:prstGeom>
            <a:solidFill>
              <a:srgbClr val="2861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同心圆 24"/>
            <p:cNvSpPr/>
            <p:nvPr/>
          </p:nvSpPr>
          <p:spPr>
            <a:xfrm>
              <a:off x="1610418" y="2771058"/>
              <a:ext cx="1665415" cy="1665149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44238" y="3418964"/>
              <a:ext cx="1195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59460" y="2984995"/>
            <a:ext cx="1665415" cy="1665149"/>
            <a:chOff x="1610418" y="2771058"/>
            <a:chExt cx="1665415" cy="1665149"/>
          </a:xfrm>
        </p:grpSpPr>
        <p:sp>
          <p:nvSpPr>
            <p:cNvPr id="56" name="椭圆 55"/>
            <p:cNvSpPr/>
            <p:nvPr/>
          </p:nvSpPr>
          <p:spPr>
            <a:xfrm>
              <a:off x="1731781" y="2880262"/>
              <a:ext cx="1440201" cy="1440201"/>
            </a:xfrm>
            <a:prstGeom prst="ellipse">
              <a:avLst/>
            </a:prstGeom>
            <a:solidFill>
              <a:srgbClr val="9DB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同心圆 24"/>
            <p:cNvSpPr/>
            <p:nvPr/>
          </p:nvSpPr>
          <p:spPr>
            <a:xfrm>
              <a:off x="1610418" y="2771058"/>
              <a:ext cx="1665415" cy="1665149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844238" y="3418964"/>
              <a:ext cx="1195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361167" y="2984995"/>
            <a:ext cx="1665415" cy="1665149"/>
            <a:chOff x="1610418" y="2771058"/>
            <a:chExt cx="1665415" cy="1665149"/>
          </a:xfrm>
        </p:grpSpPr>
        <p:sp>
          <p:nvSpPr>
            <p:cNvPr id="60" name="椭圆 59"/>
            <p:cNvSpPr/>
            <p:nvPr/>
          </p:nvSpPr>
          <p:spPr>
            <a:xfrm>
              <a:off x="1731781" y="2880262"/>
              <a:ext cx="1440201" cy="1440201"/>
            </a:xfrm>
            <a:prstGeom prst="ellipse">
              <a:avLst/>
            </a:prstGeom>
            <a:solidFill>
              <a:srgbClr val="2861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同心圆 24"/>
            <p:cNvSpPr/>
            <p:nvPr/>
          </p:nvSpPr>
          <p:spPr>
            <a:xfrm>
              <a:off x="1610418" y="2771058"/>
              <a:ext cx="1665415" cy="1665149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844238" y="3418964"/>
              <a:ext cx="1195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762874" y="2984995"/>
            <a:ext cx="1665415" cy="1665149"/>
            <a:chOff x="1610418" y="2771058"/>
            <a:chExt cx="1665415" cy="1665149"/>
          </a:xfrm>
        </p:grpSpPr>
        <p:sp>
          <p:nvSpPr>
            <p:cNvPr id="64" name="椭圆 63"/>
            <p:cNvSpPr/>
            <p:nvPr/>
          </p:nvSpPr>
          <p:spPr>
            <a:xfrm>
              <a:off x="1731781" y="2880262"/>
              <a:ext cx="1440201" cy="1440201"/>
            </a:xfrm>
            <a:prstGeom prst="ellipse">
              <a:avLst/>
            </a:prstGeom>
            <a:solidFill>
              <a:srgbClr val="9DB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同心圆 24"/>
            <p:cNvSpPr/>
            <p:nvPr/>
          </p:nvSpPr>
          <p:spPr>
            <a:xfrm>
              <a:off x="1610418" y="2771058"/>
              <a:ext cx="1665415" cy="1665149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844238" y="3418964"/>
              <a:ext cx="1195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301337" y="2178517"/>
            <a:ext cx="2262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28613A"/>
                </a:solidFill>
                <a:latin typeface="+mj-ea"/>
                <a:ea typeface="+mj-ea"/>
              </a:rPr>
              <a:t>To see a world in a grain of sand. And a heaven in a wild flower Hold infinity.</a:t>
            </a:r>
            <a:r>
              <a:rPr lang="en-US" altLang="zh-CN" sz="1200" dirty="0">
                <a:solidFill>
                  <a:srgbClr val="28613A"/>
                </a:solidFill>
                <a:latin typeface="+mj-ea"/>
              </a:rPr>
              <a:t> </a:t>
            </a:r>
            <a:endParaRPr lang="zh-CN" altLang="en-US" sz="1200" dirty="0">
              <a:solidFill>
                <a:srgbClr val="28613A"/>
              </a:solidFill>
              <a:latin typeface="+mj-e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660106" y="4809621"/>
            <a:ext cx="2262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28613A"/>
                </a:solidFill>
                <a:latin typeface="+mj-ea"/>
                <a:ea typeface="+mj-ea"/>
              </a:rPr>
              <a:t>To see a world in a grain of sand. And a heaven in a wild flower Hold infinity.</a:t>
            </a:r>
            <a:r>
              <a:rPr lang="en-US" altLang="zh-CN" sz="1200" dirty="0">
                <a:solidFill>
                  <a:srgbClr val="28613A"/>
                </a:solidFill>
                <a:latin typeface="+mj-ea"/>
              </a:rPr>
              <a:t> </a:t>
            </a:r>
            <a:endParaRPr lang="zh-CN" altLang="en-US" sz="1200" dirty="0">
              <a:solidFill>
                <a:srgbClr val="28613A"/>
              </a:solidFill>
              <a:latin typeface="+mj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071593" y="2178517"/>
            <a:ext cx="2262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28613A"/>
                </a:solidFill>
                <a:latin typeface="+mj-ea"/>
                <a:ea typeface="+mj-ea"/>
              </a:rPr>
              <a:t>To see a world in a grain of sand. And a heaven in a wild flower Hold infinity.</a:t>
            </a:r>
            <a:r>
              <a:rPr lang="en-US" altLang="zh-CN" sz="1200" dirty="0">
                <a:solidFill>
                  <a:srgbClr val="28613A"/>
                </a:solidFill>
                <a:latin typeface="+mj-ea"/>
              </a:rPr>
              <a:t> </a:t>
            </a:r>
            <a:endParaRPr lang="zh-CN" altLang="en-US" sz="1200" dirty="0">
              <a:solidFill>
                <a:srgbClr val="28613A"/>
              </a:solidFill>
              <a:latin typeface="+mj-ea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534361" y="4804965"/>
            <a:ext cx="2262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28613A"/>
                </a:solidFill>
                <a:latin typeface="+mj-ea"/>
                <a:ea typeface="+mj-ea"/>
              </a:rPr>
              <a:t>To see a world in a grain of sand. And a heaven in a wild flower Hold infinity.</a:t>
            </a:r>
            <a:r>
              <a:rPr lang="en-US" altLang="zh-CN" sz="1200" dirty="0">
                <a:solidFill>
                  <a:srgbClr val="28613A"/>
                </a:solidFill>
                <a:latin typeface="+mj-ea"/>
              </a:rPr>
              <a:t> </a:t>
            </a:r>
            <a:endParaRPr lang="zh-CN" altLang="en-US" sz="1200" dirty="0">
              <a:solidFill>
                <a:srgbClr val="28613A"/>
              </a:solidFill>
              <a:latin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172384"/>
            <a:ext cx="6404844" cy="3498842"/>
          </a:xfrm>
          <a:prstGeom prst="rect">
            <a:avLst/>
          </a:prstGeom>
          <a:solidFill>
            <a:srgbClr val="9DB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462812" y="-234221"/>
            <a:ext cx="1953242" cy="17761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8877" y="428017"/>
            <a:ext cx="2264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2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81" y="889682"/>
            <a:ext cx="1789889" cy="53901"/>
          </a:xfrm>
          <a:prstGeom prst="rect">
            <a:avLst/>
          </a:prstGeom>
          <a:solidFill>
            <a:srgbClr val="B5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25511" y="2172384"/>
            <a:ext cx="6583527" cy="3634959"/>
            <a:chOff x="126296" y="970688"/>
            <a:chExt cx="5799589" cy="3202124"/>
          </a:xfrm>
        </p:grpSpPr>
        <p:pic>
          <p:nvPicPr>
            <p:cNvPr id="31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26296" y="970688"/>
              <a:ext cx="5206706" cy="3202124"/>
            </a:xfrm>
            <a:prstGeom prst="rect">
              <a:avLst/>
            </a:prstGeom>
          </p:spPr>
        </p:pic>
        <p:grpSp>
          <p:nvGrpSpPr>
            <p:cNvPr id="32" name="Group 10"/>
            <p:cNvGrpSpPr/>
            <p:nvPr/>
          </p:nvGrpSpPr>
          <p:grpSpPr>
            <a:xfrm>
              <a:off x="5302430" y="2207712"/>
              <a:ext cx="623455" cy="623455"/>
              <a:chOff x="6253939" y="2516220"/>
              <a:chExt cx="831273" cy="831273"/>
            </a:xfrm>
          </p:grpSpPr>
          <p:sp>
            <p:nvSpPr>
              <p:cNvPr id="33" name="Oval 11"/>
              <p:cNvSpPr/>
              <p:nvPr/>
            </p:nvSpPr>
            <p:spPr>
              <a:xfrm>
                <a:off x="6253939" y="2516220"/>
                <a:ext cx="831273" cy="831273"/>
              </a:xfrm>
              <a:prstGeom prst="ellipse">
                <a:avLst/>
              </a:prstGeom>
              <a:solidFill>
                <a:srgbClr val="9DBFAB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4" name="AutoShape 117"/>
              <p:cNvSpPr/>
              <p:nvPr/>
            </p:nvSpPr>
            <p:spPr bwMode="auto">
              <a:xfrm>
                <a:off x="6437403" y="2772142"/>
                <a:ext cx="464344" cy="348456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35" name="Group 13"/>
            <p:cNvGrpSpPr/>
            <p:nvPr/>
          </p:nvGrpSpPr>
          <p:grpSpPr>
            <a:xfrm>
              <a:off x="5302430" y="3088529"/>
              <a:ext cx="623455" cy="623455"/>
              <a:chOff x="5716910" y="3464598"/>
              <a:chExt cx="831273" cy="831273"/>
            </a:xfrm>
          </p:grpSpPr>
          <p:sp>
            <p:nvSpPr>
              <p:cNvPr id="36" name="Oval 14"/>
              <p:cNvSpPr/>
              <p:nvPr/>
            </p:nvSpPr>
            <p:spPr>
              <a:xfrm>
                <a:off x="5716910" y="3464598"/>
                <a:ext cx="831273" cy="831273"/>
              </a:xfrm>
              <a:prstGeom prst="ellipse">
                <a:avLst/>
              </a:prstGeom>
              <a:solidFill>
                <a:srgbClr val="9DBFAB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37" name="Group 15"/>
              <p:cNvGrpSpPr/>
              <p:nvPr/>
            </p:nvGrpSpPr>
            <p:grpSpPr>
              <a:xfrm>
                <a:off x="5900374" y="3655628"/>
                <a:ext cx="464344" cy="464344"/>
                <a:chOff x="4439444" y="2582069"/>
                <a:chExt cx="464344" cy="464344"/>
              </a:xfrm>
              <a:solidFill>
                <a:schemeClr val="bg1"/>
              </a:solidFill>
            </p:grpSpPr>
            <p:sp>
              <p:nvSpPr>
                <p:cNvPr id="38" name="AutoShape 123"/>
                <p:cNvSpPr/>
                <p:nvPr/>
              </p:nvSpPr>
              <p:spPr bwMode="auto">
                <a:xfrm>
                  <a:off x="4439444" y="258206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17145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39" name="AutoShape 124"/>
                <p:cNvSpPr/>
                <p:nvPr/>
              </p:nvSpPr>
              <p:spPr bwMode="auto">
                <a:xfrm>
                  <a:off x="4570413" y="2712244"/>
                  <a:ext cx="203200" cy="2032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17145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40" name="AutoShape 125"/>
                <p:cNvSpPr/>
                <p:nvPr/>
              </p:nvSpPr>
              <p:spPr bwMode="auto">
                <a:xfrm>
                  <a:off x="4613275" y="2755900"/>
                  <a:ext cx="116682" cy="1166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17145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1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  <p:grpSp>
          <p:nvGrpSpPr>
            <p:cNvPr id="41" name="Group 19"/>
            <p:cNvGrpSpPr/>
            <p:nvPr/>
          </p:nvGrpSpPr>
          <p:grpSpPr>
            <a:xfrm>
              <a:off x="5302430" y="1328324"/>
              <a:ext cx="623455" cy="623455"/>
              <a:chOff x="6678551" y="1578185"/>
              <a:chExt cx="831273" cy="831273"/>
            </a:xfrm>
          </p:grpSpPr>
          <p:sp>
            <p:nvSpPr>
              <p:cNvPr id="42" name="Oval 20"/>
              <p:cNvSpPr/>
              <p:nvPr/>
            </p:nvSpPr>
            <p:spPr>
              <a:xfrm>
                <a:off x="6678551" y="1578185"/>
                <a:ext cx="831273" cy="831273"/>
              </a:xfrm>
              <a:prstGeom prst="ellipse">
                <a:avLst/>
              </a:prstGeom>
              <a:solidFill>
                <a:srgbClr val="9DBFAB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3" name="AutoShape 139"/>
              <p:cNvSpPr/>
              <p:nvPr/>
            </p:nvSpPr>
            <p:spPr bwMode="auto">
              <a:xfrm>
                <a:off x="6862015" y="1768792"/>
                <a:ext cx="464344" cy="450057"/>
              </a:xfrm>
              <a:custGeom>
                <a:avLst/>
                <a:gdLst>
                  <a:gd name="T0" fmla="+- 0 10800 104"/>
                  <a:gd name="T1" fmla="*/ T0 w 21392"/>
                  <a:gd name="T2" fmla="*/ 10800 h 21600"/>
                  <a:gd name="T3" fmla="+- 0 10800 104"/>
                  <a:gd name="T4" fmla="*/ T3 w 21392"/>
                  <a:gd name="T5" fmla="*/ 10800 h 21600"/>
                  <a:gd name="T6" fmla="+- 0 10800 104"/>
                  <a:gd name="T7" fmla="*/ T6 w 21392"/>
                  <a:gd name="T8" fmla="*/ 10800 h 21600"/>
                  <a:gd name="T9" fmla="+- 0 10800 104"/>
                  <a:gd name="T10" fmla="*/ T9 w 213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92" h="21600">
                    <a:moveTo>
                      <a:pt x="15768" y="12794"/>
                    </a:moveTo>
                    <a:cubicBezTo>
                      <a:pt x="15426" y="13150"/>
                      <a:pt x="15271" y="13651"/>
                      <a:pt x="15350" y="14142"/>
                    </a:cubicBezTo>
                    <a:lnTo>
                      <a:pt x="16296" y="20031"/>
                    </a:lnTo>
                    <a:lnTo>
                      <a:pt x="11443" y="17309"/>
                    </a:lnTo>
                    <a:cubicBezTo>
                      <a:pt x="11210" y="17178"/>
                      <a:pt x="10953" y="17112"/>
                      <a:pt x="10696" y="17112"/>
                    </a:cubicBezTo>
                    <a:cubicBezTo>
                      <a:pt x="10439" y="17112"/>
                      <a:pt x="10182" y="17178"/>
                      <a:pt x="9949" y="17309"/>
                    </a:cubicBezTo>
                    <a:lnTo>
                      <a:pt x="5095" y="20031"/>
                    </a:lnTo>
                    <a:lnTo>
                      <a:pt x="6042" y="14142"/>
                    </a:lnTo>
                    <a:cubicBezTo>
                      <a:pt x="6121" y="13651"/>
                      <a:pt x="5966" y="13150"/>
                      <a:pt x="5624" y="12794"/>
                    </a:cubicBezTo>
                    <a:lnTo>
                      <a:pt x="1545" y="8550"/>
                    </a:lnTo>
                    <a:lnTo>
                      <a:pt x="7111" y="7685"/>
                    </a:lnTo>
                    <a:cubicBezTo>
                      <a:pt x="7619" y="7607"/>
                      <a:pt x="8057" y="7275"/>
                      <a:pt x="8276" y="6802"/>
                    </a:cubicBezTo>
                    <a:lnTo>
                      <a:pt x="10696" y="1568"/>
                    </a:lnTo>
                    <a:lnTo>
                      <a:pt x="13116" y="6802"/>
                    </a:lnTo>
                    <a:cubicBezTo>
                      <a:pt x="13334" y="7275"/>
                      <a:pt x="13772" y="7607"/>
                      <a:pt x="14280" y="7685"/>
                    </a:cubicBezTo>
                    <a:lnTo>
                      <a:pt x="19847" y="8550"/>
                    </a:lnTo>
                    <a:cubicBezTo>
                      <a:pt x="19847" y="8550"/>
                      <a:pt x="15768" y="12794"/>
                      <a:pt x="15768" y="12794"/>
                    </a:cubicBezTo>
                    <a:close/>
                    <a:moveTo>
                      <a:pt x="21312" y="8051"/>
                    </a:moveTo>
                    <a:cubicBezTo>
                      <a:pt x="21127" y="7495"/>
                      <a:pt x="20652" y="7088"/>
                      <a:pt x="20080" y="6999"/>
                    </a:cubicBezTo>
                    <a:lnTo>
                      <a:pt x="14514" y="6136"/>
                    </a:lnTo>
                    <a:lnTo>
                      <a:pt x="12094" y="901"/>
                    </a:lnTo>
                    <a:cubicBezTo>
                      <a:pt x="11840" y="351"/>
                      <a:pt x="11295" y="0"/>
                      <a:pt x="10696" y="0"/>
                    </a:cubicBezTo>
                    <a:cubicBezTo>
                      <a:pt x="10097" y="0"/>
                      <a:pt x="9552" y="351"/>
                      <a:pt x="9297" y="901"/>
                    </a:cubicBezTo>
                    <a:lnTo>
                      <a:pt x="6878" y="6136"/>
                    </a:lnTo>
                    <a:lnTo>
                      <a:pt x="1311" y="6999"/>
                    </a:lnTo>
                    <a:cubicBezTo>
                      <a:pt x="739" y="7088"/>
                      <a:pt x="264" y="7495"/>
                      <a:pt x="80" y="8051"/>
                    </a:cubicBezTo>
                    <a:cubicBezTo>
                      <a:pt x="-104" y="8609"/>
                      <a:pt x="35" y="9224"/>
                      <a:pt x="439" y="9644"/>
                    </a:cubicBezTo>
                    <a:lnTo>
                      <a:pt x="4518" y="13889"/>
                    </a:lnTo>
                    <a:lnTo>
                      <a:pt x="3572" y="19777"/>
                    </a:lnTo>
                    <a:cubicBezTo>
                      <a:pt x="3476" y="20370"/>
                      <a:pt x="3722" y="20966"/>
                      <a:pt x="4206" y="21313"/>
                    </a:cubicBezTo>
                    <a:cubicBezTo>
                      <a:pt x="4471" y="21503"/>
                      <a:pt x="4783" y="21600"/>
                      <a:pt x="5095" y="21600"/>
                    </a:cubicBezTo>
                    <a:cubicBezTo>
                      <a:pt x="5352" y="21600"/>
                      <a:pt x="5609" y="21534"/>
                      <a:pt x="5843" y="21404"/>
                    </a:cubicBezTo>
                    <a:lnTo>
                      <a:pt x="10696" y="18681"/>
                    </a:lnTo>
                    <a:lnTo>
                      <a:pt x="15549" y="21404"/>
                    </a:lnTo>
                    <a:cubicBezTo>
                      <a:pt x="15782" y="21534"/>
                      <a:pt x="16040" y="21600"/>
                      <a:pt x="16296" y="21600"/>
                    </a:cubicBezTo>
                    <a:cubicBezTo>
                      <a:pt x="16608" y="21600"/>
                      <a:pt x="16920" y="21503"/>
                      <a:pt x="17186" y="21313"/>
                    </a:cubicBezTo>
                    <a:cubicBezTo>
                      <a:pt x="17669" y="20966"/>
                      <a:pt x="17915" y="20370"/>
                      <a:pt x="17820" y="19777"/>
                    </a:cubicBezTo>
                    <a:lnTo>
                      <a:pt x="16873" y="13889"/>
                    </a:lnTo>
                    <a:lnTo>
                      <a:pt x="20953" y="9644"/>
                    </a:lnTo>
                    <a:cubicBezTo>
                      <a:pt x="21357" y="9224"/>
                      <a:pt x="21496" y="8609"/>
                      <a:pt x="21312" y="805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1071233" y="1389323"/>
              <a:ext cx="3332246" cy="2060364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881380" y="2584495"/>
            <a:ext cx="1865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标题文本</a:t>
            </a:r>
            <a:endParaRPr lang="zh-CN" altLang="en-US" dirty="0"/>
          </a:p>
        </p:txBody>
      </p:sp>
      <p:sp>
        <p:nvSpPr>
          <p:cNvPr id="47" name="文本框 46"/>
          <p:cNvSpPr txBox="1"/>
          <p:nvPr/>
        </p:nvSpPr>
        <p:spPr>
          <a:xfrm>
            <a:off x="6860508" y="2913258"/>
            <a:ext cx="5113021" cy="341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</a:rPr>
              <a:t>To see a world in a grain of sand. And a heaven in a wild flower Hold infinity.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902252" y="3620532"/>
            <a:ext cx="1865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标题文本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6881380" y="3949295"/>
            <a:ext cx="5113021" cy="341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</a:rPr>
              <a:t>To see a world in a grain of sand. And a heaven in a wild flower Hold infinity.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917767" y="4616000"/>
            <a:ext cx="1865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标题文本</a:t>
            </a:r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6896895" y="4944763"/>
            <a:ext cx="5113021" cy="341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</a:rPr>
              <a:t>To see a world in a grain of sand. And a heaven in a wild flower Hold infinity.</a:t>
            </a:r>
            <a:endParaRPr lang="zh-CN" altLang="en-US" sz="12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24440" y="2330988"/>
            <a:ext cx="1143120" cy="1143120"/>
          </a:xfrm>
          <a:prstGeom prst="ellipse">
            <a:avLst/>
          </a:prstGeom>
          <a:solidFill>
            <a:srgbClr val="346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702031" y="2418760"/>
            <a:ext cx="865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9613" y="3911853"/>
            <a:ext cx="3472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40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02596" y="-198350"/>
            <a:ext cx="2353698" cy="214024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8876" y="428017"/>
            <a:ext cx="2523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28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81" y="889682"/>
            <a:ext cx="1789889" cy="53901"/>
          </a:xfrm>
          <a:prstGeom prst="rect">
            <a:avLst/>
          </a:prstGeom>
          <a:solidFill>
            <a:srgbClr val="B5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rot="10800000">
            <a:off x="1511601" y="2469348"/>
            <a:ext cx="1435726" cy="1435726"/>
          </a:xfrm>
          <a:prstGeom prst="ellipse">
            <a:avLst/>
          </a:prstGeom>
          <a:solidFill>
            <a:srgbClr val="28613A"/>
          </a:solidFill>
          <a:ln>
            <a:solidFill>
              <a:srgbClr val="B5CF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841610" y="2893045"/>
            <a:ext cx="903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标题文字内容</a:t>
            </a:r>
            <a:endParaRPr lang="zh-CN" altLang="en-US" sz="16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63" name="椭圆 62"/>
          <p:cNvSpPr/>
          <p:nvPr/>
        </p:nvSpPr>
        <p:spPr>
          <a:xfrm rot="10800000">
            <a:off x="3992647" y="2469347"/>
            <a:ext cx="1435726" cy="1435726"/>
          </a:xfrm>
          <a:prstGeom prst="ellipse">
            <a:avLst/>
          </a:prstGeom>
          <a:solidFill>
            <a:srgbClr val="28613A"/>
          </a:solidFill>
          <a:ln>
            <a:solidFill>
              <a:srgbClr val="B5CF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322656" y="2893044"/>
            <a:ext cx="903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标题文字内容</a:t>
            </a:r>
            <a:endParaRPr lang="zh-CN" altLang="en-US" sz="16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65" name="椭圆 64"/>
          <p:cNvSpPr/>
          <p:nvPr/>
        </p:nvSpPr>
        <p:spPr>
          <a:xfrm rot="10800000">
            <a:off x="6678837" y="2469347"/>
            <a:ext cx="1435726" cy="1435726"/>
          </a:xfrm>
          <a:prstGeom prst="ellipse">
            <a:avLst/>
          </a:prstGeom>
          <a:solidFill>
            <a:srgbClr val="28613A"/>
          </a:solidFill>
          <a:ln>
            <a:solidFill>
              <a:srgbClr val="B5CF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008846" y="2893044"/>
            <a:ext cx="903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标题文字内容</a:t>
            </a:r>
            <a:endParaRPr lang="zh-CN" altLang="en-US" sz="16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67" name="椭圆 66"/>
          <p:cNvSpPr/>
          <p:nvPr/>
        </p:nvSpPr>
        <p:spPr>
          <a:xfrm rot="10800000">
            <a:off x="9365026" y="2469348"/>
            <a:ext cx="1435726" cy="1435726"/>
          </a:xfrm>
          <a:prstGeom prst="ellipse">
            <a:avLst/>
          </a:prstGeom>
          <a:solidFill>
            <a:srgbClr val="28613A"/>
          </a:solidFill>
          <a:ln>
            <a:solidFill>
              <a:srgbClr val="B5CF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695035" y="2893045"/>
            <a:ext cx="903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标题文字内容</a:t>
            </a:r>
            <a:endParaRPr lang="zh-CN" altLang="en-US" sz="16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69" name="弧形 68"/>
          <p:cNvSpPr/>
          <p:nvPr/>
        </p:nvSpPr>
        <p:spPr>
          <a:xfrm rot="15166644">
            <a:off x="1430069" y="2362299"/>
            <a:ext cx="1650140" cy="1649822"/>
          </a:xfrm>
          <a:prstGeom prst="arc">
            <a:avLst/>
          </a:prstGeom>
          <a:ln w="19050">
            <a:solidFill>
              <a:srgbClr val="B5C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弧形 69"/>
          <p:cNvSpPr/>
          <p:nvPr/>
        </p:nvSpPr>
        <p:spPr>
          <a:xfrm rot="15166644">
            <a:off x="3915674" y="2349855"/>
            <a:ext cx="1650140" cy="1649822"/>
          </a:xfrm>
          <a:prstGeom prst="arc">
            <a:avLst/>
          </a:prstGeom>
          <a:ln w="19050">
            <a:solidFill>
              <a:srgbClr val="B5C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弧形 70"/>
          <p:cNvSpPr/>
          <p:nvPr/>
        </p:nvSpPr>
        <p:spPr>
          <a:xfrm rot="15166644">
            <a:off x="6605077" y="2349856"/>
            <a:ext cx="1650140" cy="1649822"/>
          </a:xfrm>
          <a:prstGeom prst="arc">
            <a:avLst/>
          </a:prstGeom>
          <a:ln w="19050">
            <a:solidFill>
              <a:srgbClr val="B5C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弧形 71"/>
          <p:cNvSpPr/>
          <p:nvPr/>
        </p:nvSpPr>
        <p:spPr>
          <a:xfrm rot="15166644">
            <a:off x="9257819" y="2362298"/>
            <a:ext cx="1650140" cy="1649822"/>
          </a:xfrm>
          <a:prstGeom prst="arc">
            <a:avLst/>
          </a:prstGeom>
          <a:ln w="19050">
            <a:solidFill>
              <a:srgbClr val="B5CF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箭头: V 形 72"/>
          <p:cNvSpPr/>
          <p:nvPr/>
        </p:nvSpPr>
        <p:spPr>
          <a:xfrm>
            <a:off x="3221366" y="3074339"/>
            <a:ext cx="390940" cy="382225"/>
          </a:xfrm>
          <a:prstGeom prst="chevron">
            <a:avLst/>
          </a:prstGeom>
          <a:solidFill>
            <a:srgbClr val="9DBFAB"/>
          </a:solidFill>
          <a:ln>
            <a:solidFill>
              <a:srgbClr val="EED5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箭头: V 形 73"/>
          <p:cNvSpPr/>
          <p:nvPr/>
        </p:nvSpPr>
        <p:spPr>
          <a:xfrm>
            <a:off x="5841244" y="2983653"/>
            <a:ext cx="390940" cy="382225"/>
          </a:xfrm>
          <a:prstGeom prst="chevron">
            <a:avLst/>
          </a:prstGeom>
          <a:solidFill>
            <a:srgbClr val="9DBFAB"/>
          </a:solidFill>
          <a:ln>
            <a:solidFill>
              <a:srgbClr val="EED5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5" name="箭头: V 形 74"/>
          <p:cNvSpPr/>
          <p:nvPr/>
        </p:nvSpPr>
        <p:spPr>
          <a:xfrm>
            <a:off x="8563511" y="2983652"/>
            <a:ext cx="390940" cy="382225"/>
          </a:xfrm>
          <a:prstGeom prst="chevron">
            <a:avLst/>
          </a:prstGeom>
          <a:solidFill>
            <a:srgbClr val="9DBFAB"/>
          </a:solidFill>
          <a:ln>
            <a:solidFill>
              <a:srgbClr val="EED5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438588" y="4521542"/>
            <a:ext cx="9314819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+mj-ea"/>
                <a:ea typeface="+mj-ea"/>
              </a:rPr>
              <a:t>To see a world in a grain of sand. And a heaven in a wild flower Hold infinity.</a:t>
            </a:r>
            <a:r>
              <a:rPr lang="en-US" altLang="zh-CN" sz="1600" dirty="0">
                <a:latin typeface="+mj-ea"/>
              </a:rPr>
              <a:t> To see a world a heaven in a wild flower Hold infinity. To see a world in a grain of sand. And a heaven in a wild flower Hold infinity. </a:t>
            </a:r>
            <a:endParaRPr lang="zh-CN" altLang="en-US" sz="1600" dirty="0"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3" grpId="0" animBg="1"/>
      <p:bldP spid="65" grpId="0" animBg="1"/>
      <p:bldP spid="67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02596" y="-198350"/>
            <a:ext cx="2353698" cy="214024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8876" y="428017"/>
            <a:ext cx="2523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28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81" y="889682"/>
            <a:ext cx="1789889" cy="53901"/>
          </a:xfrm>
          <a:prstGeom prst="rect">
            <a:avLst/>
          </a:prstGeom>
          <a:solidFill>
            <a:srgbClr val="B5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" name="图表 21"/>
          <p:cNvGraphicFramePr/>
          <p:nvPr/>
        </p:nvGraphicFramePr>
        <p:xfrm>
          <a:off x="904792" y="2266545"/>
          <a:ext cx="4610791" cy="3581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6341618" y="4132563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输入标题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41618" y="4572820"/>
            <a:ext cx="4587482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</a:rPr>
              <a:t>To see a world in a grain of sand. And a heaven in a wild flower Hold infinity.</a:t>
            </a:r>
            <a:r>
              <a:rPr lang="en-US" altLang="zh-CN" sz="1200" dirty="0">
                <a:latin typeface="+mj-ea"/>
              </a:rPr>
              <a:t> To see a world a heaven in a wild flower Hold infinity.</a:t>
            </a:r>
            <a:endParaRPr lang="zh-CN" altLang="en-US" sz="1200" dirty="0">
              <a:latin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41618" y="2679651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输入标题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41618" y="3119908"/>
            <a:ext cx="4587482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</a:rPr>
              <a:t>To see a world in a grain of sand. And a heaven in a wild flower Hold infinity.</a:t>
            </a:r>
            <a:r>
              <a:rPr lang="en-US" altLang="zh-CN" sz="1200" dirty="0">
                <a:latin typeface="+mj-ea"/>
              </a:rPr>
              <a:t> To see a world a heaven in a wild flower Hold infinity.</a:t>
            </a:r>
            <a:endParaRPr lang="zh-CN" altLang="en-US" sz="1200" dirty="0"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307381" y="2364410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59844" y="2023354"/>
            <a:ext cx="1015663" cy="1838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感谢</a:t>
            </a:r>
            <a:endParaRPr lang="zh-CN" altLang="en-US" sz="5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24472" y="3015574"/>
            <a:ext cx="1846659" cy="1838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欣赏</a:t>
            </a:r>
            <a:endParaRPr lang="zh-CN" altLang="en-US" sz="5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42253" y="2335076"/>
            <a:ext cx="485505" cy="485505"/>
          </a:xfrm>
          <a:prstGeom prst="ellipse">
            <a:avLst/>
          </a:prstGeom>
          <a:solidFill>
            <a:srgbClr val="B5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56042" y="2124309"/>
            <a:ext cx="210767" cy="210767"/>
          </a:xfrm>
          <a:prstGeom prst="ellipse">
            <a:avLst/>
          </a:prstGeom>
          <a:solidFill>
            <a:srgbClr val="B5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07960" y="4036979"/>
            <a:ext cx="2013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Meeting you is the happiest thing.</a:t>
            </a:r>
            <a:endParaRPr lang="zh-CN" altLang="en-US" sz="20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294149" y="1361452"/>
            <a:ext cx="1643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目录</a:t>
            </a:r>
            <a:endParaRPr lang="zh-CN" altLang="en-US" sz="4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18296" y="3087552"/>
            <a:ext cx="3041873" cy="602150"/>
            <a:chOff x="2473710" y="2615070"/>
            <a:chExt cx="3041873" cy="60215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73710" y="2615070"/>
              <a:ext cx="679575" cy="602150"/>
              <a:chOff x="2267707" y="2765848"/>
              <a:chExt cx="679575" cy="60215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2267707" y="2765848"/>
                <a:ext cx="602150" cy="602150"/>
              </a:xfrm>
              <a:prstGeom prst="ellipse">
                <a:avLst/>
              </a:prstGeom>
              <a:solidFill>
                <a:srgbClr val="2861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2345132" y="2805313"/>
                <a:ext cx="60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375498" y="2733472"/>
              <a:ext cx="2140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28613A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点击添加标题</a:t>
              </a:r>
              <a:endPara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318296" y="4241179"/>
            <a:ext cx="3041873" cy="602150"/>
            <a:chOff x="2473710" y="2615070"/>
            <a:chExt cx="3041873" cy="602150"/>
          </a:xfrm>
        </p:grpSpPr>
        <p:grpSp>
          <p:nvGrpSpPr>
            <p:cNvPr id="30" name="组合 29"/>
            <p:cNvGrpSpPr/>
            <p:nvPr/>
          </p:nvGrpSpPr>
          <p:grpSpPr>
            <a:xfrm>
              <a:off x="2473710" y="2615070"/>
              <a:ext cx="679575" cy="602150"/>
              <a:chOff x="2267707" y="2765848"/>
              <a:chExt cx="679575" cy="6021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267707" y="2765848"/>
                <a:ext cx="602150" cy="602150"/>
              </a:xfrm>
              <a:prstGeom prst="ellipse">
                <a:avLst/>
              </a:prstGeom>
              <a:solidFill>
                <a:srgbClr val="2861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345132" y="2805313"/>
                <a:ext cx="60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375498" y="2733472"/>
              <a:ext cx="2140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28613A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点击添加标题</a:t>
              </a:r>
              <a:endPara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75817" y="3116735"/>
            <a:ext cx="3041873" cy="602150"/>
            <a:chOff x="2473710" y="2615070"/>
            <a:chExt cx="3041873" cy="602150"/>
          </a:xfrm>
        </p:grpSpPr>
        <p:grpSp>
          <p:nvGrpSpPr>
            <p:cNvPr id="35" name="组合 34"/>
            <p:cNvGrpSpPr/>
            <p:nvPr/>
          </p:nvGrpSpPr>
          <p:grpSpPr>
            <a:xfrm>
              <a:off x="2473710" y="2615070"/>
              <a:ext cx="679575" cy="602150"/>
              <a:chOff x="2267707" y="2765848"/>
              <a:chExt cx="679575" cy="6021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267707" y="2765848"/>
                <a:ext cx="602150" cy="602150"/>
              </a:xfrm>
              <a:prstGeom prst="ellipse">
                <a:avLst/>
              </a:prstGeom>
              <a:solidFill>
                <a:srgbClr val="2861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345132" y="2805313"/>
                <a:ext cx="60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3375498" y="2733472"/>
              <a:ext cx="2140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28613A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点击添加标题</a:t>
              </a:r>
              <a:endPara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975817" y="4270362"/>
            <a:ext cx="3041873" cy="602150"/>
            <a:chOff x="2473710" y="2615070"/>
            <a:chExt cx="3041873" cy="602150"/>
          </a:xfrm>
        </p:grpSpPr>
        <p:grpSp>
          <p:nvGrpSpPr>
            <p:cNvPr id="40" name="组合 39"/>
            <p:cNvGrpSpPr/>
            <p:nvPr/>
          </p:nvGrpSpPr>
          <p:grpSpPr>
            <a:xfrm>
              <a:off x="2473710" y="2615070"/>
              <a:ext cx="679575" cy="602150"/>
              <a:chOff x="2267707" y="2765848"/>
              <a:chExt cx="679575" cy="60215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267707" y="2765848"/>
                <a:ext cx="602150" cy="602150"/>
              </a:xfrm>
              <a:prstGeom prst="ellipse">
                <a:avLst/>
              </a:prstGeom>
              <a:solidFill>
                <a:srgbClr val="2861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345132" y="2805313"/>
                <a:ext cx="60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3375498" y="2733472"/>
              <a:ext cx="2140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28613A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点击添加标题</a:t>
              </a:r>
              <a:endPara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381226" y="2087279"/>
            <a:ext cx="1492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CONTENTS</a:t>
            </a:r>
            <a:endParaRPr lang="zh-CN" altLang="en-US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24440" y="2330988"/>
            <a:ext cx="1143120" cy="1143120"/>
          </a:xfrm>
          <a:prstGeom prst="ellipse">
            <a:avLst/>
          </a:prstGeom>
          <a:solidFill>
            <a:srgbClr val="346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702031" y="2418760"/>
            <a:ext cx="865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9613" y="3911853"/>
            <a:ext cx="3472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40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906621"/>
            <a:ext cx="12192000" cy="3584244"/>
          </a:xfrm>
          <a:prstGeom prst="rect">
            <a:avLst/>
          </a:prstGeom>
          <a:solidFill>
            <a:srgbClr val="EF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462812" y="-234221"/>
            <a:ext cx="1953242" cy="17761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8877" y="428017"/>
            <a:ext cx="2264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2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81" y="889682"/>
            <a:ext cx="1789889" cy="53901"/>
          </a:xfrm>
          <a:prstGeom prst="rect">
            <a:avLst/>
          </a:prstGeom>
          <a:solidFill>
            <a:srgbClr val="B5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4459442" y="2852180"/>
            <a:ext cx="3273116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3027438" y="2421282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2456" y="2851813"/>
            <a:ext cx="3273116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To see a world in a grain of sand. And a heaven in a wild flower.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73671" y="3893749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2456" y="4302465"/>
            <a:ext cx="3273115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To see a world in a grain of sand. And a heaven in a wild flower.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85154" y="2421282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96771" y="2851813"/>
            <a:ext cx="3547517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To see a world in a grain of sand. And a heaven in a wild flower.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61529" y="3863493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52179" y="4302464"/>
            <a:ext cx="3309741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To see a world in a grain of sand. And a heaven in a wild flower.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78" y="3087839"/>
            <a:ext cx="2313570" cy="14288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462812" y="-234221"/>
            <a:ext cx="1953242" cy="17761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8877" y="428017"/>
            <a:ext cx="2264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2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81" y="889682"/>
            <a:ext cx="1789889" cy="53901"/>
          </a:xfrm>
          <a:prstGeom prst="rect">
            <a:avLst/>
          </a:prstGeom>
          <a:solidFill>
            <a:srgbClr val="B5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208996" y="2227295"/>
            <a:ext cx="3499624" cy="3079673"/>
            <a:chOff x="3844140" y="1220554"/>
            <a:chExt cx="5090671" cy="4479795"/>
          </a:xfrm>
        </p:grpSpPr>
        <p:sp>
          <p:nvSpPr>
            <p:cNvPr id="25" name="Freeform 19"/>
            <p:cNvSpPr/>
            <p:nvPr/>
          </p:nvSpPr>
          <p:spPr bwMode="auto">
            <a:xfrm>
              <a:off x="5492729" y="1220554"/>
              <a:ext cx="1800689" cy="1791946"/>
            </a:xfrm>
            <a:custGeom>
              <a:avLst/>
              <a:gdLst>
                <a:gd name="T0" fmla="*/ 103 w 206"/>
                <a:gd name="T1" fmla="*/ 0 h 205"/>
                <a:gd name="T2" fmla="*/ 206 w 206"/>
                <a:gd name="T3" fmla="*/ 103 h 205"/>
                <a:gd name="T4" fmla="*/ 117 w 206"/>
                <a:gd name="T5" fmla="*/ 205 h 205"/>
                <a:gd name="T6" fmla="*/ 17 w 206"/>
                <a:gd name="T7" fmla="*/ 128 h 205"/>
                <a:gd name="T8" fmla="*/ 4 w 206"/>
                <a:gd name="T9" fmla="*/ 129 h 205"/>
                <a:gd name="T10" fmla="*/ 0 w 206"/>
                <a:gd name="T11" fmla="*/ 103 h 205"/>
                <a:gd name="T12" fmla="*/ 103 w 206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205">
                  <a:moveTo>
                    <a:pt x="103" y="0"/>
                  </a:moveTo>
                  <a:cubicBezTo>
                    <a:pt x="160" y="0"/>
                    <a:pt x="206" y="46"/>
                    <a:pt x="206" y="103"/>
                  </a:cubicBezTo>
                  <a:cubicBezTo>
                    <a:pt x="206" y="155"/>
                    <a:pt x="167" y="198"/>
                    <a:pt x="117" y="205"/>
                  </a:cubicBezTo>
                  <a:cubicBezTo>
                    <a:pt x="106" y="161"/>
                    <a:pt x="65" y="128"/>
                    <a:pt x="17" y="128"/>
                  </a:cubicBezTo>
                  <a:cubicBezTo>
                    <a:pt x="13" y="128"/>
                    <a:pt x="8" y="128"/>
                    <a:pt x="4" y="129"/>
                  </a:cubicBezTo>
                  <a:cubicBezTo>
                    <a:pt x="1" y="120"/>
                    <a:pt x="0" y="112"/>
                    <a:pt x="0" y="103"/>
                  </a:cubicBezTo>
                  <a:cubicBezTo>
                    <a:pt x="0" y="46"/>
                    <a:pt x="46" y="0"/>
                    <a:pt x="103" y="0"/>
                  </a:cubicBezTo>
                  <a:close/>
                </a:path>
              </a:pathLst>
            </a:custGeom>
            <a:solidFill>
              <a:srgbClr val="28613A"/>
            </a:solidFill>
            <a:ln w="19050">
              <a:solidFill>
                <a:srgbClr val="41727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4380797" y="2621435"/>
              <a:ext cx="1791948" cy="1791947"/>
            </a:xfrm>
            <a:custGeom>
              <a:avLst/>
              <a:gdLst>
                <a:gd name="T0" fmla="*/ 0 w 205"/>
                <a:gd name="T1" fmla="*/ 103 h 205"/>
                <a:gd name="T2" fmla="*/ 103 w 205"/>
                <a:gd name="T3" fmla="*/ 0 h 205"/>
                <a:gd name="T4" fmla="*/ 205 w 205"/>
                <a:gd name="T5" fmla="*/ 89 h 205"/>
                <a:gd name="T6" fmla="*/ 128 w 205"/>
                <a:gd name="T7" fmla="*/ 188 h 205"/>
                <a:gd name="T8" fmla="*/ 129 w 205"/>
                <a:gd name="T9" fmla="*/ 202 h 205"/>
                <a:gd name="T10" fmla="*/ 103 w 205"/>
                <a:gd name="T11" fmla="*/ 205 h 205"/>
                <a:gd name="T12" fmla="*/ 0 w 205"/>
                <a:gd name="T13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205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155" y="0"/>
                    <a:pt x="198" y="38"/>
                    <a:pt x="205" y="89"/>
                  </a:cubicBezTo>
                  <a:cubicBezTo>
                    <a:pt x="161" y="100"/>
                    <a:pt x="128" y="140"/>
                    <a:pt x="128" y="188"/>
                  </a:cubicBezTo>
                  <a:cubicBezTo>
                    <a:pt x="128" y="193"/>
                    <a:pt x="128" y="198"/>
                    <a:pt x="129" y="202"/>
                  </a:cubicBezTo>
                  <a:cubicBezTo>
                    <a:pt x="120" y="204"/>
                    <a:pt x="112" y="205"/>
                    <a:pt x="103" y="205"/>
                  </a:cubicBezTo>
                  <a:cubicBezTo>
                    <a:pt x="46" y="205"/>
                    <a:pt x="0" y="159"/>
                    <a:pt x="0" y="103"/>
                  </a:cubicBezTo>
                  <a:close/>
                </a:path>
              </a:pathLst>
            </a:custGeom>
            <a:solidFill>
              <a:srgbClr val="28613A"/>
            </a:solidFill>
            <a:ln w="19050">
              <a:solidFill>
                <a:srgbClr val="41727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7" name="Freeform 21"/>
            <p:cNvSpPr/>
            <p:nvPr/>
          </p:nvSpPr>
          <p:spPr bwMode="auto">
            <a:xfrm>
              <a:off x="6817214" y="2538834"/>
              <a:ext cx="1791948" cy="1800688"/>
            </a:xfrm>
            <a:custGeom>
              <a:avLst/>
              <a:gdLst>
                <a:gd name="T0" fmla="*/ 205 w 205"/>
                <a:gd name="T1" fmla="*/ 103 h 206"/>
                <a:gd name="T2" fmla="*/ 102 w 205"/>
                <a:gd name="T3" fmla="*/ 206 h 206"/>
                <a:gd name="T4" fmla="*/ 0 w 205"/>
                <a:gd name="T5" fmla="*/ 117 h 206"/>
                <a:gd name="T6" fmla="*/ 77 w 205"/>
                <a:gd name="T7" fmla="*/ 18 h 206"/>
                <a:gd name="T8" fmla="*/ 76 w 205"/>
                <a:gd name="T9" fmla="*/ 4 h 206"/>
                <a:gd name="T10" fmla="*/ 102 w 205"/>
                <a:gd name="T11" fmla="*/ 0 h 206"/>
                <a:gd name="T12" fmla="*/ 205 w 205"/>
                <a:gd name="T13" fmla="*/ 10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206">
                  <a:moveTo>
                    <a:pt x="205" y="103"/>
                  </a:moveTo>
                  <a:cubicBezTo>
                    <a:pt x="205" y="160"/>
                    <a:pt x="159" y="206"/>
                    <a:pt x="102" y="206"/>
                  </a:cubicBezTo>
                  <a:cubicBezTo>
                    <a:pt x="50" y="206"/>
                    <a:pt x="7" y="167"/>
                    <a:pt x="0" y="117"/>
                  </a:cubicBezTo>
                  <a:cubicBezTo>
                    <a:pt x="44" y="106"/>
                    <a:pt x="77" y="66"/>
                    <a:pt x="77" y="18"/>
                  </a:cubicBezTo>
                  <a:cubicBezTo>
                    <a:pt x="77" y="13"/>
                    <a:pt x="77" y="8"/>
                    <a:pt x="76" y="4"/>
                  </a:cubicBezTo>
                  <a:cubicBezTo>
                    <a:pt x="85" y="2"/>
                    <a:pt x="93" y="0"/>
                    <a:pt x="102" y="0"/>
                  </a:cubicBezTo>
                  <a:cubicBezTo>
                    <a:pt x="159" y="0"/>
                    <a:pt x="205" y="47"/>
                    <a:pt x="205" y="103"/>
                  </a:cubicBezTo>
                  <a:close/>
                </a:path>
              </a:pathLst>
            </a:custGeom>
            <a:solidFill>
              <a:srgbClr val="28613A"/>
            </a:solidFill>
            <a:ln w="19050">
              <a:solidFill>
                <a:srgbClr val="41727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5561966" y="3908403"/>
              <a:ext cx="1800689" cy="1791946"/>
            </a:xfrm>
            <a:custGeom>
              <a:avLst/>
              <a:gdLst>
                <a:gd name="T0" fmla="*/ 103 w 206"/>
                <a:gd name="T1" fmla="*/ 205 h 205"/>
                <a:gd name="T2" fmla="*/ 0 w 206"/>
                <a:gd name="T3" fmla="*/ 102 h 205"/>
                <a:gd name="T4" fmla="*/ 89 w 206"/>
                <a:gd name="T5" fmla="*/ 0 h 205"/>
                <a:gd name="T6" fmla="*/ 188 w 206"/>
                <a:gd name="T7" fmla="*/ 77 h 205"/>
                <a:gd name="T8" fmla="*/ 202 w 206"/>
                <a:gd name="T9" fmla="*/ 76 h 205"/>
                <a:gd name="T10" fmla="*/ 206 w 206"/>
                <a:gd name="T11" fmla="*/ 102 h 205"/>
                <a:gd name="T12" fmla="*/ 103 w 206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205">
                  <a:moveTo>
                    <a:pt x="103" y="205"/>
                  </a:moveTo>
                  <a:cubicBezTo>
                    <a:pt x="46" y="205"/>
                    <a:pt x="0" y="159"/>
                    <a:pt x="0" y="102"/>
                  </a:cubicBezTo>
                  <a:cubicBezTo>
                    <a:pt x="0" y="50"/>
                    <a:pt x="39" y="7"/>
                    <a:pt x="89" y="0"/>
                  </a:cubicBezTo>
                  <a:cubicBezTo>
                    <a:pt x="100" y="44"/>
                    <a:pt x="141" y="77"/>
                    <a:pt x="188" y="77"/>
                  </a:cubicBezTo>
                  <a:cubicBezTo>
                    <a:pt x="193" y="77"/>
                    <a:pt x="198" y="77"/>
                    <a:pt x="202" y="76"/>
                  </a:cubicBezTo>
                  <a:cubicBezTo>
                    <a:pt x="204" y="85"/>
                    <a:pt x="206" y="93"/>
                    <a:pt x="206" y="102"/>
                  </a:cubicBezTo>
                  <a:cubicBezTo>
                    <a:pt x="206" y="159"/>
                    <a:pt x="160" y="205"/>
                    <a:pt x="103" y="205"/>
                  </a:cubicBezTo>
                  <a:close/>
                </a:path>
              </a:pathLst>
            </a:custGeom>
            <a:solidFill>
              <a:srgbClr val="28613A"/>
            </a:solidFill>
            <a:ln w="19050">
              <a:solidFill>
                <a:srgbClr val="41727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8525405">
              <a:off x="4979767" y="1621621"/>
              <a:ext cx="335977" cy="289636"/>
            </a:xfrm>
            <a:prstGeom prst="triangle">
              <a:avLst/>
            </a:prstGeom>
            <a:solidFill>
              <a:srgbClr val="4172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17031267">
              <a:off x="8622004" y="2295140"/>
              <a:ext cx="335977" cy="289636"/>
            </a:xfrm>
            <a:prstGeom prst="triangle">
              <a:avLst/>
            </a:prstGeom>
            <a:solidFill>
              <a:srgbClr val="4172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6968439">
              <a:off x="7398683" y="5340922"/>
              <a:ext cx="335976" cy="289635"/>
            </a:xfrm>
            <a:prstGeom prst="triangle">
              <a:avLst/>
            </a:prstGeom>
            <a:solidFill>
              <a:srgbClr val="4172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673854">
              <a:off x="3825781" y="3877261"/>
              <a:ext cx="266201" cy="229484"/>
            </a:xfrm>
            <a:prstGeom prst="triangle">
              <a:avLst/>
            </a:prstGeom>
            <a:solidFill>
              <a:srgbClr val="4172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774382" y="2581621"/>
            <a:ext cx="568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14020" y="3546867"/>
            <a:ext cx="568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70924" y="4595029"/>
            <a:ext cx="568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20343" y="3572817"/>
            <a:ext cx="568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55520" y="2554055"/>
            <a:ext cx="3013541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ea typeface="+mj-ea"/>
              </a:rPr>
              <a:t>And a heaven in a wild infinity in the palm of your hand. </a:t>
            </a:r>
            <a:endParaRPr lang="zh-CN" altLang="en-US" sz="1400" dirty="0"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55519" y="4657807"/>
            <a:ext cx="3013542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ea typeface="+mj-ea"/>
              </a:rPr>
              <a:t>And a heaven in a wild infinity in the palm of your hand. </a:t>
            </a:r>
            <a:endParaRPr lang="zh-CN" altLang="en-US" sz="1400" dirty="0"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42392" y="4656162"/>
            <a:ext cx="3064506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ea typeface="+mj-ea"/>
              </a:rPr>
              <a:t>And a heaven in a wild infinity in the palm of your hand. </a:t>
            </a:r>
            <a:endParaRPr lang="zh-CN" altLang="en-US" sz="1400" dirty="0"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42393" y="2554055"/>
            <a:ext cx="3064506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ea typeface="+mj-ea"/>
              </a:rPr>
              <a:t>And a heaven in a wild infinity in the palm of your hand. </a:t>
            </a:r>
            <a:endParaRPr lang="zh-CN" altLang="en-US" sz="1400" dirty="0"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42392" y="2193457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输入标题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142392" y="4323785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输入标题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055519" y="2204223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输入标题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55519" y="4317416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输入标题</a:t>
            </a:r>
            <a:endParaRPr lang="zh-CN" altLang="en-US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24440" y="2330988"/>
            <a:ext cx="1143120" cy="1143120"/>
          </a:xfrm>
          <a:prstGeom prst="ellipse">
            <a:avLst/>
          </a:prstGeom>
          <a:solidFill>
            <a:srgbClr val="346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702031" y="2418760"/>
            <a:ext cx="865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9613" y="3911853"/>
            <a:ext cx="3472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40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462812" y="-234221"/>
            <a:ext cx="1953242" cy="17761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8877" y="428017"/>
            <a:ext cx="2264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2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81" y="889682"/>
            <a:ext cx="1789889" cy="53901"/>
          </a:xfrm>
          <a:prstGeom prst="rect">
            <a:avLst/>
          </a:prstGeom>
          <a:solidFill>
            <a:srgbClr val="B5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70978" y="2087787"/>
            <a:ext cx="10267914" cy="3568146"/>
            <a:chOff x="1522640" y="2279396"/>
            <a:chExt cx="9232697" cy="3208403"/>
          </a:xfrm>
        </p:grpSpPr>
        <p:sp>
          <p:nvSpPr>
            <p:cNvPr id="41" name="任意多边形 4"/>
            <p:cNvSpPr/>
            <p:nvPr/>
          </p:nvSpPr>
          <p:spPr bwMode="auto">
            <a:xfrm rot="10800000">
              <a:off x="5162144" y="3098835"/>
              <a:ext cx="1228715" cy="401493"/>
            </a:xfrm>
            <a:custGeom>
              <a:avLst/>
              <a:gdLst>
                <a:gd name="connsiteX0" fmla="*/ 1161826 w 1638286"/>
                <a:gd name="connsiteY0" fmla="*/ 535324 h 535324"/>
                <a:gd name="connsiteX1" fmla="*/ 309069 w 1638286"/>
                <a:gd name="connsiteY1" fmla="*/ 535324 h 535324"/>
                <a:gd name="connsiteX2" fmla="*/ 0 w 1638286"/>
                <a:gd name="connsiteY2" fmla="*/ 0 h 535324"/>
                <a:gd name="connsiteX3" fmla="*/ 105173 w 1638286"/>
                <a:gd name="connsiteY3" fmla="*/ 0 h 535324"/>
                <a:gd name="connsiteX4" fmla="*/ 108430 w 1638286"/>
                <a:gd name="connsiteY4" fmla="*/ 524 h 535324"/>
                <a:gd name="connsiteX5" fmla="*/ 916509 w 1638286"/>
                <a:gd name="connsiteY5" fmla="*/ 524 h 535324"/>
                <a:gd name="connsiteX6" fmla="*/ 919811 w 1638286"/>
                <a:gd name="connsiteY6" fmla="*/ 0 h 535324"/>
                <a:gd name="connsiteX7" fmla="*/ 1638286 w 1638286"/>
                <a:gd name="connsiteY7" fmla="*/ 0 h 535324"/>
                <a:gd name="connsiteX8" fmla="*/ 1623613 w 1638286"/>
                <a:gd name="connsiteY8" fmla="*/ 25429 h 535324"/>
                <a:gd name="connsiteX9" fmla="*/ 1412461 w 1638286"/>
                <a:gd name="connsiteY9" fmla="*/ 391366 h 535324"/>
                <a:gd name="connsiteX10" fmla="*/ 1161826 w 1638286"/>
                <a:gd name="connsiteY10" fmla="*/ 535324 h 53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8286" h="535324">
                  <a:moveTo>
                    <a:pt x="1161826" y="535324"/>
                  </a:moveTo>
                  <a:lnTo>
                    <a:pt x="309069" y="535324"/>
                  </a:lnTo>
                  <a:lnTo>
                    <a:pt x="0" y="0"/>
                  </a:lnTo>
                  <a:lnTo>
                    <a:pt x="105173" y="0"/>
                  </a:lnTo>
                  <a:lnTo>
                    <a:pt x="108430" y="524"/>
                  </a:lnTo>
                  <a:lnTo>
                    <a:pt x="916509" y="524"/>
                  </a:lnTo>
                  <a:lnTo>
                    <a:pt x="919811" y="0"/>
                  </a:lnTo>
                  <a:lnTo>
                    <a:pt x="1638286" y="0"/>
                  </a:lnTo>
                  <a:lnTo>
                    <a:pt x="1623613" y="25429"/>
                  </a:lnTo>
                  <a:cubicBezTo>
                    <a:pt x="1412461" y="391366"/>
                    <a:pt x="1412461" y="391366"/>
                    <a:pt x="1412461" y="391366"/>
                  </a:cubicBezTo>
                  <a:cubicBezTo>
                    <a:pt x="1366047" y="470311"/>
                    <a:pt x="1254654" y="535324"/>
                    <a:pt x="1161826" y="535324"/>
                  </a:cubicBezTo>
                  <a:close/>
                </a:path>
              </a:pathLst>
            </a:custGeom>
            <a:solidFill>
              <a:srgbClr val="28613A"/>
            </a:solidFill>
            <a:ln w="19050">
              <a:solidFill>
                <a:srgbClr val="417276"/>
              </a:solidFill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任意多边形 5"/>
            <p:cNvSpPr/>
            <p:nvPr/>
          </p:nvSpPr>
          <p:spPr bwMode="auto">
            <a:xfrm rot="14400000">
              <a:off x="6070850" y="3330540"/>
              <a:ext cx="1228715" cy="401493"/>
            </a:xfrm>
            <a:custGeom>
              <a:avLst/>
              <a:gdLst>
                <a:gd name="connsiteX0" fmla="*/ 1161826 w 1638286"/>
                <a:gd name="connsiteY0" fmla="*/ 535324 h 535324"/>
                <a:gd name="connsiteX1" fmla="*/ 309069 w 1638286"/>
                <a:gd name="connsiteY1" fmla="*/ 535324 h 535324"/>
                <a:gd name="connsiteX2" fmla="*/ 0 w 1638286"/>
                <a:gd name="connsiteY2" fmla="*/ 0 h 535324"/>
                <a:gd name="connsiteX3" fmla="*/ 105173 w 1638286"/>
                <a:gd name="connsiteY3" fmla="*/ 0 h 535324"/>
                <a:gd name="connsiteX4" fmla="*/ 108430 w 1638286"/>
                <a:gd name="connsiteY4" fmla="*/ 524 h 535324"/>
                <a:gd name="connsiteX5" fmla="*/ 916509 w 1638286"/>
                <a:gd name="connsiteY5" fmla="*/ 524 h 535324"/>
                <a:gd name="connsiteX6" fmla="*/ 919811 w 1638286"/>
                <a:gd name="connsiteY6" fmla="*/ 0 h 535324"/>
                <a:gd name="connsiteX7" fmla="*/ 1638286 w 1638286"/>
                <a:gd name="connsiteY7" fmla="*/ 0 h 535324"/>
                <a:gd name="connsiteX8" fmla="*/ 1623613 w 1638286"/>
                <a:gd name="connsiteY8" fmla="*/ 25429 h 535324"/>
                <a:gd name="connsiteX9" fmla="*/ 1412461 w 1638286"/>
                <a:gd name="connsiteY9" fmla="*/ 391366 h 535324"/>
                <a:gd name="connsiteX10" fmla="*/ 1161826 w 1638286"/>
                <a:gd name="connsiteY10" fmla="*/ 535324 h 53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8286" h="535324">
                  <a:moveTo>
                    <a:pt x="1161826" y="535324"/>
                  </a:moveTo>
                  <a:lnTo>
                    <a:pt x="309069" y="535324"/>
                  </a:lnTo>
                  <a:lnTo>
                    <a:pt x="0" y="0"/>
                  </a:lnTo>
                  <a:lnTo>
                    <a:pt x="105173" y="0"/>
                  </a:lnTo>
                  <a:lnTo>
                    <a:pt x="108430" y="524"/>
                  </a:lnTo>
                  <a:lnTo>
                    <a:pt x="916509" y="524"/>
                  </a:lnTo>
                  <a:lnTo>
                    <a:pt x="919811" y="0"/>
                  </a:lnTo>
                  <a:lnTo>
                    <a:pt x="1638286" y="0"/>
                  </a:lnTo>
                  <a:lnTo>
                    <a:pt x="1623613" y="25429"/>
                  </a:lnTo>
                  <a:cubicBezTo>
                    <a:pt x="1412461" y="391366"/>
                    <a:pt x="1412461" y="391366"/>
                    <a:pt x="1412461" y="391366"/>
                  </a:cubicBezTo>
                  <a:cubicBezTo>
                    <a:pt x="1366047" y="470311"/>
                    <a:pt x="1254654" y="535324"/>
                    <a:pt x="1161826" y="535324"/>
                  </a:cubicBezTo>
                  <a:close/>
                </a:path>
              </a:pathLst>
            </a:custGeom>
            <a:solidFill>
              <a:srgbClr val="E5EEE7"/>
            </a:solidFill>
            <a:ln w="19050">
              <a:solidFill>
                <a:srgbClr val="28613A"/>
              </a:solidFill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任意多边形 6"/>
            <p:cNvSpPr/>
            <p:nvPr/>
          </p:nvSpPr>
          <p:spPr bwMode="auto">
            <a:xfrm rot="18000000">
              <a:off x="6344417" y="4229500"/>
              <a:ext cx="1228715" cy="401493"/>
            </a:xfrm>
            <a:custGeom>
              <a:avLst/>
              <a:gdLst>
                <a:gd name="connsiteX0" fmla="*/ 1161826 w 1638286"/>
                <a:gd name="connsiteY0" fmla="*/ 535324 h 535324"/>
                <a:gd name="connsiteX1" fmla="*/ 309069 w 1638286"/>
                <a:gd name="connsiteY1" fmla="*/ 535324 h 535324"/>
                <a:gd name="connsiteX2" fmla="*/ 0 w 1638286"/>
                <a:gd name="connsiteY2" fmla="*/ 0 h 535324"/>
                <a:gd name="connsiteX3" fmla="*/ 105173 w 1638286"/>
                <a:gd name="connsiteY3" fmla="*/ 0 h 535324"/>
                <a:gd name="connsiteX4" fmla="*/ 108430 w 1638286"/>
                <a:gd name="connsiteY4" fmla="*/ 524 h 535324"/>
                <a:gd name="connsiteX5" fmla="*/ 916509 w 1638286"/>
                <a:gd name="connsiteY5" fmla="*/ 524 h 535324"/>
                <a:gd name="connsiteX6" fmla="*/ 919811 w 1638286"/>
                <a:gd name="connsiteY6" fmla="*/ 0 h 535324"/>
                <a:gd name="connsiteX7" fmla="*/ 1638286 w 1638286"/>
                <a:gd name="connsiteY7" fmla="*/ 0 h 535324"/>
                <a:gd name="connsiteX8" fmla="*/ 1623613 w 1638286"/>
                <a:gd name="connsiteY8" fmla="*/ 25429 h 535324"/>
                <a:gd name="connsiteX9" fmla="*/ 1412461 w 1638286"/>
                <a:gd name="connsiteY9" fmla="*/ 391366 h 535324"/>
                <a:gd name="connsiteX10" fmla="*/ 1161826 w 1638286"/>
                <a:gd name="connsiteY10" fmla="*/ 535324 h 53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8286" h="535324">
                  <a:moveTo>
                    <a:pt x="1161826" y="535324"/>
                  </a:moveTo>
                  <a:lnTo>
                    <a:pt x="309069" y="535324"/>
                  </a:lnTo>
                  <a:lnTo>
                    <a:pt x="0" y="0"/>
                  </a:lnTo>
                  <a:lnTo>
                    <a:pt x="105173" y="0"/>
                  </a:lnTo>
                  <a:lnTo>
                    <a:pt x="108430" y="524"/>
                  </a:lnTo>
                  <a:lnTo>
                    <a:pt x="916509" y="524"/>
                  </a:lnTo>
                  <a:lnTo>
                    <a:pt x="919811" y="0"/>
                  </a:lnTo>
                  <a:lnTo>
                    <a:pt x="1638286" y="0"/>
                  </a:lnTo>
                  <a:lnTo>
                    <a:pt x="1623613" y="25429"/>
                  </a:lnTo>
                  <a:cubicBezTo>
                    <a:pt x="1412461" y="391366"/>
                    <a:pt x="1412461" y="391366"/>
                    <a:pt x="1412461" y="391366"/>
                  </a:cubicBezTo>
                  <a:cubicBezTo>
                    <a:pt x="1366047" y="470311"/>
                    <a:pt x="1254654" y="535324"/>
                    <a:pt x="1161826" y="535324"/>
                  </a:cubicBezTo>
                  <a:close/>
                </a:path>
              </a:pathLst>
            </a:custGeom>
            <a:solidFill>
              <a:srgbClr val="28613A"/>
            </a:solidFill>
            <a:ln w="19050">
              <a:solidFill>
                <a:srgbClr val="417276"/>
              </a:solidFill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任意多边形 7"/>
            <p:cNvSpPr/>
            <p:nvPr/>
          </p:nvSpPr>
          <p:spPr bwMode="auto">
            <a:xfrm rot="10800000" flipH="1" flipV="1">
              <a:off x="5707809" y="4904400"/>
              <a:ext cx="1228715" cy="401493"/>
            </a:xfrm>
            <a:custGeom>
              <a:avLst/>
              <a:gdLst>
                <a:gd name="connsiteX0" fmla="*/ 1161826 w 1638286"/>
                <a:gd name="connsiteY0" fmla="*/ 535324 h 535324"/>
                <a:gd name="connsiteX1" fmla="*/ 309069 w 1638286"/>
                <a:gd name="connsiteY1" fmla="*/ 535324 h 535324"/>
                <a:gd name="connsiteX2" fmla="*/ 0 w 1638286"/>
                <a:gd name="connsiteY2" fmla="*/ 0 h 535324"/>
                <a:gd name="connsiteX3" fmla="*/ 105173 w 1638286"/>
                <a:gd name="connsiteY3" fmla="*/ 0 h 535324"/>
                <a:gd name="connsiteX4" fmla="*/ 108430 w 1638286"/>
                <a:gd name="connsiteY4" fmla="*/ 524 h 535324"/>
                <a:gd name="connsiteX5" fmla="*/ 916509 w 1638286"/>
                <a:gd name="connsiteY5" fmla="*/ 524 h 535324"/>
                <a:gd name="connsiteX6" fmla="*/ 919811 w 1638286"/>
                <a:gd name="connsiteY6" fmla="*/ 0 h 535324"/>
                <a:gd name="connsiteX7" fmla="*/ 1638286 w 1638286"/>
                <a:gd name="connsiteY7" fmla="*/ 0 h 535324"/>
                <a:gd name="connsiteX8" fmla="*/ 1623613 w 1638286"/>
                <a:gd name="connsiteY8" fmla="*/ 25429 h 535324"/>
                <a:gd name="connsiteX9" fmla="*/ 1412461 w 1638286"/>
                <a:gd name="connsiteY9" fmla="*/ 391366 h 535324"/>
                <a:gd name="connsiteX10" fmla="*/ 1161826 w 1638286"/>
                <a:gd name="connsiteY10" fmla="*/ 535324 h 53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8286" h="535324">
                  <a:moveTo>
                    <a:pt x="1161826" y="535324"/>
                  </a:moveTo>
                  <a:lnTo>
                    <a:pt x="309069" y="535324"/>
                  </a:lnTo>
                  <a:lnTo>
                    <a:pt x="0" y="0"/>
                  </a:lnTo>
                  <a:lnTo>
                    <a:pt x="105173" y="0"/>
                  </a:lnTo>
                  <a:lnTo>
                    <a:pt x="108430" y="524"/>
                  </a:lnTo>
                  <a:lnTo>
                    <a:pt x="916509" y="524"/>
                  </a:lnTo>
                  <a:lnTo>
                    <a:pt x="919811" y="0"/>
                  </a:lnTo>
                  <a:lnTo>
                    <a:pt x="1638286" y="0"/>
                  </a:lnTo>
                  <a:lnTo>
                    <a:pt x="1623613" y="25429"/>
                  </a:lnTo>
                  <a:cubicBezTo>
                    <a:pt x="1412461" y="391366"/>
                    <a:pt x="1412461" y="391366"/>
                    <a:pt x="1412461" y="391366"/>
                  </a:cubicBezTo>
                  <a:cubicBezTo>
                    <a:pt x="1366047" y="470311"/>
                    <a:pt x="1254654" y="535324"/>
                    <a:pt x="1161826" y="535324"/>
                  </a:cubicBezTo>
                  <a:close/>
                </a:path>
              </a:pathLst>
            </a:custGeom>
            <a:solidFill>
              <a:srgbClr val="E5EEE7"/>
            </a:solidFill>
            <a:ln w="19050">
              <a:solidFill>
                <a:srgbClr val="28613A"/>
              </a:solidFill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任意多边形 8"/>
            <p:cNvSpPr/>
            <p:nvPr/>
          </p:nvSpPr>
          <p:spPr bwMode="auto">
            <a:xfrm rot="14400000" flipH="1" flipV="1">
              <a:off x="4799103" y="4672695"/>
              <a:ext cx="1228715" cy="401493"/>
            </a:xfrm>
            <a:custGeom>
              <a:avLst/>
              <a:gdLst>
                <a:gd name="connsiteX0" fmla="*/ 1161826 w 1638286"/>
                <a:gd name="connsiteY0" fmla="*/ 535324 h 535324"/>
                <a:gd name="connsiteX1" fmla="*/ 309069 w 1638286"/>
                <a:gd name="connsiteY1" fmla="*/ 535324 h 535324"/>
                <a:gd name="connsiteX2" fmla="*/ 0 w 1638286"/>
                <a:gd name="connsiteY2" fmla="*/ 0 h 535324"/>
                <a:gd name="connsiteX3" fmla="*/ 105173 w 1638286"/>
                <a:gd name="connsiteY3" fmla="*/ 0 h 535324"/>
                <a:gd name="connsiteX4" fmla="*/ 108430 w 1638286"/>
                <a:gd name="connsiteY4" fmla="*/ 524 h 535324"/>
                <a:gd name="connsiteX5" fmla="*/ 916509 w 1638286"/>
                <a:gd name="connsiteY5" fmla="*/ 524 h 535324"/>
                <a:gd name="connsiteX6" fmla="*/ 919811 w 1638286"/>
                <a:gd name="connsiteY6" fmla="*/ 0 h 535324"/>
                <a:gd name="connsiteX7" fmla="*/ 1638286 w 1638286"/>
                <a:gd name="connsiteY7" fmla="*/ 0 h 535324"/>
                <a:gd name="connsiteX8" fmla="*/ 1623613 w 1638286"/>
                <a:gd name="connsiteY8" fmla="*/ 25429 h 535324"/>
                <a:gd name="connsiteX9" fmla="*/ 1412461 w 1638286"/>
                <a:gd name="connsiteY9" fmla="*/ 391366 h 535324"/>
                <a:gd name="connsiteX10" fmla="*/ 1161826 w 1638286"/>
                <a:gd name="connsiteY10" fmla="*/ 535324 h 53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8286" h="535324">
                  <a:moveTo>
                    <a:pt x="1161826" y="535324"/>
                  </a:moveTo>
                  <a:lnTo>
                    <a:pt x="309069" y="535324"/>
                  </a:lnTo>
                  <a:lnTo>
                    <a:pt x="0" y="0"/>
                  </a:lnTo>
                  <a:lnTo>
                    <a:pt x="105173" y="0"/>
                  </a:lnTo>
                  <a:lnTo>
                    <a:pt x="108430" y="524"/>
                  </a:lnTo>
                  <a:lnTo>
                    <a:pt x="916509" y="524"/>
                  </a:lnTo>
                  <a:lnTo>
                    <a:pt x="919811" y="0"/>
                  </a:lnTo>
                  <a:lnTo>
                    <a:pt x="1638286" y="0"/>
                  </a:lnTo>
                  <a:lnTo>
                    <a:pt x="1623613" y="25429"/>
                  </a:lnTo>
                  <a:cubicBezTo>
                    <a:pt x="1412461" y="391366"/>
                    <a:pt x="1412461" y="391366"/>
                    <a:pt x="1412461" y="391366"/>
                  </a:cubicBezTo>
                  <a:cubicBezTo>
                    <a:pt x="1366047" y="470311"/>
                    <a:pt x="1254654" y="535324"/>
                    <a:pt x="1161826" y="535324"/>
                  </a:cubicBezTo>
                  <a:close/>
                </a:path>
              </a:pathLst>
            </a:custGeom>
            <a:solidFill>
              <a:srgbClr val="28613A"/>
            </a:solidFill>
            <a:ln w="19050">
              <a:solidFill>
                <a:srgbClr val="417276"/>
              </a:solidFill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任意多边形 9"/>
            <p:cNvSpPr/>
            <p:nvPr/>
          </p:nvSpPr>
          <p:spPr bwMode="auto">
            <a:xfrm rot="18000000" flipH="1" flipV="1">
              <a:off x="4511249" y="3773735"/>
              <a:ext cx="1228715" cy="401493"/>
            </a:xfrm>
            <a:custGeom>
              <a:avLst/>
              <a:gdLst>
                <a:gd name="connsiteX0" fmla="*/ 1161826 w 1638286"/>
                <a:gd name="connsiteY0" fmla="*/ 535324 h 535324"/>
                <a:gd name="connsiteX1" fmla="*/ 309069 w 1638286"/>
                <a:gd name="connsiteY1" fmla="*/ 535324 h 535324"/>
                <a:gd name="connsiteX2" fmla="*/ 0 w 1638286"/>
                <a:gd name="connsiteY2" fmla="*/ 0 h 535324"/>
                <a:gd name="connsiteX3" fmla="*/ 105173 w 1638286"/>
                <a:gd name="connsiteY3" fmla="*/ 0 h 535324"/>
                <a:gd name="connsiteX4" fmla="*/ 108430 w 1638286"/>
                <a:gd name="connsiteY4" fmla="*/ 524 h 535324"/>
                <a:gd name="connsiteX5" fmla="*/ 916509 w 1638286"/>
                <a:gd name="connsiteY5" fmla="*/ 524 h 535324"/>
                <a:gd name="connsiteX6" fmla="*/ 919811 w 1638286"/>
                <a:gd name="connsiteY6" fmla="*/ 0 h 535324"/>
                <a:gd name="connsiteX7" fmla="*/ 1638286 w 1638286"/>
                <a:gd name="connsiteY7" fmla="*/ 0 h 535324"/>
                <a:gd name="connsiteX8" fmla="*/ 1623613 w 1638286"/>
                <a:gd name="connsiteY8" fmla="*/ 25429 h 535324"/>
                <a:gd name="connsiteX9" fmla="*/ 1412461 w 1638286"/>
                <a:gd name="connsiteY9" fmla="*/ 391366 h 535324"/>
                <a:gd name="connsiteX10" fmla="*/ 1161826 w 1638286"/>
                <a:gd name="connsiteY10" fmla="*/ 535324 h 53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8286" h="535324">
                  <a:moveTo>
                    <a:pt x="1161826" y="535324"/>
                  </a:moveTo>
                  <a:lnTo>
                    <a:pt x="309069" y="535324"/>
                  </a:lnTo>
                  <a:lnTo>
                    <a:pt x="0" y="0"/>
                  </a:lnTo>
                  <a:lnTo>
                    <a:pt x="105173" y="0"/>
                  </a:lnTo>
                  <a:lnTo>
                    <a:pt x="108430" y="524"/>
                  </a:lnTo>
                  <a:lnTo>
                    <a:pt x="916509" y="524"/>
                  </a:lnTo>
                  <a:lnTo>
                    <a:pt x="919811" y="0"/>
                  </a:lnTo>
                  <a:lnTo>
                    <a:pt x="1638286" y="0"/>
                  </a:lnTo>
                  <a:lnTo>
                    <a:pt x="1623613" y="25429"/>
                  </a:lnTo>
                  <a:cubicBezTo>
                    <a:pt x="1412461" y="391366"/>
                    <a:pt x="1412461" y="391366"/>
                    <a:pt x="1412461" y="391366"/>
                  </a:cubicBezTo>
                  <a:cubicBezTo>
                    <a:pt x="1366047" y="470311"/>
                    <a:pt x="1254654" y="535324"/>
                    <a:pt x="1161826" y="535324"/>
                  </a:cubicBezTo>
                  <a:close/>
                </a:path>
              </a:pathLst>
            </a:custGeom>
            <a:solidFill>
              <a:srgbClr val="E5EEE7"/>
            </a:solidFill>
            <a:ln w="19050">
              <a:solidFill>
                <a:srgbClr val="28613A"/>
              </a:solidFill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任意多边形 10"/>
            <p:cNvSpPr/>
            <p:nvPr/>
          </p:nvSpPr>
          <p:spPr>
            <a:xfrm flipH="1" flipV="1">
              <a:off x="2819689" y="3176549"/>
              <a:ext cx="2116159" cy="478971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11"/>
            <p:cNvSpPr/>
            <p:nvPr/>
          </p:nvSpPr>
          <p:spPr>
            <a:xfrm flipH="1">
              <a:off x="2813607" y="4792416"/>
              <a:ext cx="2175741" cy="478971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4172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12"/>
            <p:cNvSpPr/>
            <p:nvPr/>
          </p:nvSpPr>
          <p:spPr>
            <a:xfrm flipV="1">
              <a:off x="7095295" y="3193220"/>
              <a:ext cx="2205113" cy="478971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4172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</a:endParaRPr>
            </a:p>
          </p:txBody>
        </p:sp>
        <p:sp>
          <p:nvSpPr>
            <p:cNvPr id="54" name="任意多边形 13"/>
            <p:cNvSpPr/>
            <p:nvPr/>
          </p:nvSpPr>
          <p:spPr>
            <a:xfrm>
              <a:off x="7097652" y="4782582"/>
              <a:ext cx="2205113" cy="478971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n w="12700">
                  <a:solidFill>
                    <a:srgbClr val="F45157">
                      <a:satMod val="155000"/>
                    </a:srgbClr>
                  </a:solidFill>
                  <a:prstDash val="solid"/>
                </a:ln>
                <a:solidFill>
                  <a:srgbClr val="8FA3A4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548373" y="3705036"/>
              <a:ext cx="1028283" cy="1028283"/>
              <a:chOff x="4982373" y="2208496"/>
              <a:chExt cx="2227648" cy="2227648"/>
            </a:xfrm>
            <a:noFill/>
            <a:effectLst/>
          </p:grpSpPr>
          <p:sp>
            <p:nvSpPr>
              <p:cNvPr id="56" name="椭圆 55"/>
              <p:cNvSpPr/>
              <p:nvPr/>
            </p:nvSpPr>
            <p:spPr>
              <a:xfrm>
                <a:off x="4982373" y="2208496"/>
                <a:ext cx="2227648" cy="2227648"/>
              </a:xfrm>
              <a:prstGeom prst="ellipse">
                <a:avLst/>
              </a:prstGeom>
              <a:grpFill/>
              <a:ln>
                <a:solidFill>
                  <a:srgbClr val="41727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64B45"/>
                  </a:solidFill>
                </a:endParaRPr>
              </a:p>
            </p:txBody>
          </p:sp>
          <p:grpSp>
            <p:nvGrpSpPr>
              <p:cNvPr id="57" name="Group 35"/>
              <p:cNvGrpSpPr>
                <a:grpSpLocks noChangeAspect="1"/>
              </p:cNvGrpSpPr>
              <p:nvPr/>
            </p:nvGrpSpPr>
            <p:grpSpPr bwMode="auto">
              <a:xfrm>
                <a:off x="7021143" y="3577005"/>
                <a:ext cx="86125" cy="161136"/>
                <a:chOff x="4164" y="2298"/>
                <a:chExt cx="31" cy="58"/>
              </a:xfrm>
              <a:grpFill/>
            </p:grpSpPr>
            <p:sp>
              <p:nvSpPr>
                <p:cNvPr id="58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 w="12700">
                  <a:solidFill>
                    <a:srgbClr val="417276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56777F"/>
                    </a:solidFill>
                  </a:endParaRPr>
                </a:p>
              </p:txBody>
            </p:sp>
            <p:sp>
              <p:nvSpPr>
                <p:cNvPr id="59" name="Freeform 44"/>
                <p:cNvSpPr/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 w="12700">
                  <a:solidFill>
                    <a:srgbClr val="417276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56777F"/>
                    </a:solidFill>
                  </a:endParaRPr>
                </a:p>
              </p:txBody>
            </p:sp>
          </p:grpSp>
        </p:grpSp>
        <p:sp>
          <p:nvSpPr>
            <p:cNvPr id="60" name="TextBox 19"/>
            <p:cNvSpPr txBox="1">
              <a:spLocks noChangeArrowheads="1"/>
            </p:cNvSpPr>
            <p:nvPr/>
          </p:nvSpPr>
          <p:spPr bwMode="auto">
            <a:xfrm>
              <a:off x="5601713" y="3930645"/>
              <a:ext cx="926862" cy="586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标题</a:t>
              </a:r>
              <a:endParaRPr lang="en-US" altLang="zh-CN" sz="1600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文字</a:t>
              </a:r>
              <a:endParaRPr lang="zh-CN" altLang="zh-CN" sz="1600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41405" y="2279397"/>
              <a:ext cx="1677536" cy="33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标题文本</a:t>
              </a:r>
              <a:endParaRPr lang="zh-CN" altLang="en-US" dirty="0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522640" y="2575013"/>
              <a:ext cx="3098617" cy="555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+mj-ea"/>
                  <a:ea typeface="+mj-ea"/>
                </a:rPr>
                <a:t>To see a world in a grain of sand. And a heaven in a wild flower Hold infinity.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553508" y="2279396"/>
              <a:ext cx="1677536" cy="33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标题文本</a:t>
              </a:r>
              <a:endParaRPr lang="zh-CN" altLang="en-US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534742" y="2575013"/>
              <a:ext cx="3098617" cy="555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+mj-ea"/>
                  <a:ea typeface="+mj-ea"/>
                </a:rPr>
                <a:t>To see a world in a grain of sand. And a heaven in a wild flower Hold infinity.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675486" y="4389381"/>
              <a:ext cx="1677536" cy="33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标题文本</a:t>
              </a:r>
              <a:endParaRPr lang="zh-CN" altLang="en-US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656720" y="4684999"/>
              <a:ext cx="3098617" cy="555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+mj-ea"/>
                  <a:ea typeface="+mj-ea"/>
                </a:rPr>
                <a:t>To see a world in a grain of sand. And a heaven in a wild flower Hold infinity.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558542" y="4389381"/>
              <a:ext cx="1677536" cy="332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标题文本</a:t>
              </a:r>
              <a:endParaRPr lang="zh-CN" altLang="en-US" dirty="0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539776" y="4684999"/>
              <a:ext cx="3098617" cy="555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+mj-ea"/>
                  <a:ea typeface="+mj-ea"/>
                </a:rPr>
                <a:t>To see a world in a grain of sand. And a heaven in a wild flower Hold infinity.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04672" y="2208180"/>
            <a:ext cx="4945710" cy="1896892"/>
            <a:chOff x="1412012" y="2208179"/>
            <a:chExt cx="4443808" cy="1658168"/>
          </a:xfrm>
        </p:grpSpPr>
        <p:sp>
          <p:nvSpPr>
            <p:cNvPr id="4" name="矩形 3"/>
            <p:cNvSpPr/>
            <p:nvPr/>
          </p:nvSpPr>
          <p:spPr>
            <a:xfrm>
              <a:off x="1412012" y="2208179"/>
              <a:ext cx="2264812" cy="1658168"/>
            </a:xfrm>
            <a:prstGeom prst="rect">
              <a:avLst/>
            </a:prstGeom>
            <a:solidFill>
              <a:srgbClr val="9DB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6824" y="2208179"/>
              <a:ext cx="2178996" cy="163424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462812" y="-234221"/>
            <a:ext cx="1953242" cy="17761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8877" y="428017"/>
            <a:ext cx="2264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24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5881" y="889682"/>
            <a:ext cx="1789889" cy="53901"/>
          </a:xfrm>
          <a:prstGeom prst="rect">
            <a:avLst/>
          </a:prstGeom>
          <a:solidFill>
            <a:srgbClr val="B5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74312" y="3018286"/>
            <a:ext cx="1381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4672" y="4365130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输入标题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4672" y="4805387"/>
            <a:ext cx="4587482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</a:rPr>
              <a:t>To see a world in a grain of sand. And a heaven in a wild flower Hold infinity.</a:t>
            </a:r>
            <a:r>
              <a:rPr lang="en-US" altLang="zh-CN" sz="1200" dirty="0">
                <a:latin typeface="+mj-ea"/>
              </a:rPr>
              <a:t> To see a world a heaven in a wild flower Hold infinity.</a:t>
            </a:r>
            <a:endParaRPr lang="zh-CN" altLang="en-US" sz="1200" dirty="0">
              <a:latin typeface="+mj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341618" y="2238764"/>
            <a:ext cx="4945710" cy="1896892"/>
            <a:chOff x="1412012" y="2208179"/>
            <a:chExt cx="4443808" cy="1658168"/>
          </a:xfrm>
        </p:grpSpPr>
        <p:sp>
          <p:nvSpPr>
            <p:cNvPr id="45" name="矩形 44"/>
            <p:cNvSpPr/>
            <p:nvPr/>
          </p:nvSpPr>
          <p:spPr>
            <a:xfrm>
              <a:off x="1412012" y="2208179"/>
              <a:ext cx="2264812" cy="1658168"/>
            </a:xfrm>
            <a:prstGeom prst="rect">
              <a:avLst/>
            </a:prstGeom>
            <a:solidFill>
              <a:srgbClr val="9DB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6824" y="2208179"/>
              <a:ext cx="2178996" cy="1634248"/>
            </a:xfrm>
            <a:prstGeom prst="rect">
              <a:avLst/>
            </a:prstGeom>
          </p:spPr>
        </p:pic>
      </p:grpSp>
      <p:sp>
        <p:nvSpPr>
          <p:cNvPr id="70" name="文本框 69"/>
          <p:cNvSpPr txBox="1"/>
          <p:nvPr/>
        </p:nvSpPr>
        <p:spPr>
          <a:xfrm>
            <a:off x="6911258" y="3048870"/>
            <a:ext cx="1381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341618" y="4395714"/>
            <a:ext cx="1128133" cy="373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输入标题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341618" y="4835971"/>
            <a:ext cx="4587482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</a:rPr>
              <a:t>To see a world in a grain of sand. And a heaven in a wild flower Hold infinity.</a:t>
            </a:r>
            <a:r>
              <a:rPr lang="en-US" altLang="zh-CN" sz="1200" dirty="0">
                <a:latin typeface="+mj-ea"/>
              </a:rPr>
              <a:t> To see a world a heaven in a wild flower Hold infinity.</a:t>
            </a:r>
            <a:endParaRPr lang="zh-CN" altLang="en-US" sz="1200" dirty="0">
              <a:latin typeface="+mj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24440" y="2330988"/>
            <a:ext cx="1143120" cy="1143120"/>
          </a:xfrm>
          <a:prstGeom prst="ellipse">
            <a:avLst/>
          </a:prstGeom>
          <a:solidFill>
            <a:srgbClr val="346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702031" y="2418760"/>
            <a:ext cx="865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9613" y="3911853"/>
            <a:ext cx="3472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点击添加标题</a:t>
            </a:r>
            <a:endParaRPr lang="zh-CN" altLang="en-US" sz="4000" dirty="0">
              <a:solidFill>
                <a:srgbClr val="28613A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2455</Words>
  <Application>WPS 演示</Application>
  <PresentationFormat>宽屏</PresentationFormat>
  <Paragraphs>181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方正稚艺简体</vt:lpstr>
      <vt:lpstr>Arial</vt:lpstr>
      <vt:lpstr>微软雅黑</vt:lpstr>
      <vt:lpstr>Roboto</vt:lpstr>
      <vt:lpstr>Gill Sans</vt:lpstr>
      <vt:lpstr>微软雅黑 Light</vt:lpstr>
      <vt:lpstr>等线</vt:lpstr>
      <vt:lpstr>Arial Unicode MS</vt:lpstr>
      <vt:lpstr>等线 Light</vt:lpstr>
      <vt:lpstr>Calibri</vt:lpstr>
      <vt:lpstr>★日文毛笔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何 瑛丽</dc:creator>
  <cp:lastModifiedBy>铭</cp:lastModifiedBy>
  <cp:revision>12</cp:revision>
  <dcterms:created xsi:type="dcterms:W3CDTF">2020-01-04T05:46:00Z</dcterms:created>
  <dcterms:modified xsi:type="dcterms:W3CDTF">2022-01-10T03:18:51Z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v1.0_mb_Z7zEtzzHxnKgOx/pBTyEcQ==</vt:lpwstr>
  </property>
  <property fmtid="{D5CDD505-2E9C-101B-9397-08002B2CF9AE}" pid="4" name="ICV">
    <vt:lpwstr>877AE9964EAC4707AE490727D2D6AD9F</vt:lpwstr>
  </property>
</Properties>
</file>