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handoutMasterIdLst>
    <p:handoutMasterId r:id="rId20"/>
  </p:handoutMasterIdLst>
  <p:sldIdLst>
    <p:sldId id="256" r:id="rId3"/>
    <p:sldId id="263" r:id="rId4"/>
    <p:sldId id="265" r:id="rId5"/>
    <p:sldId id="269" r:id="rId6"/>
    <p:sldId id="270" r:id="rId7"/>
    <p:sldId id="272" r:id="rId8"/>
    <p:sldId id="266" r:id="rId9"/>
    <p:sldId id="274" r:id="rId10"/>
    <p:sldId id="273" r:id="rId11"/>
    <p:sldId id="267" r:id="rId12"/>
    <p:sldId id="278" r:id="rId13"/>
    <p:sldId id="277" r:id="rId14"/>
    <p:sldId id="268" r:id="rId15"/>
    <p:sldId id="271" r:id="rId16"/>
    <p:sldId id="275" r:id="rId17"/>
    <p:sldId id="264" r:id="rId18"/>
  </p:sldIdLst>
  <p:sldSz cx="12192000" cy="6858000"/>
  <p:notesSz cx="6858000" cy="9144000"/>
  <p:embeddedFontLst>
    <p:embeddedFont>
      <p:font typeface="汉仪北魏写经W" panose="00020600040101010101" pitchFamily="18" charset="-122"/>
      <p:regular r:id="rId24"/>
    </p:embeddedFont>
    <p:embeddedFont>
      <p:font typeface="Calibri" panose="020F0502020204030204" pitchFamily="34" charset="0"/>
      <p:regular r:id="rId25"/>
      <p:bold r:id="rId26"/>
      <p:italic r:id="rId27"/>
      <p:boldItalic r:id="rId28"/>
    </p:embeddedFont>
    <p:embeddedFont>
      <p:font typeface="汉仪粗圆简" panose="02010600000101010101" pitchFamily="2" charset="-122"/>
      <p:regular r:id="rId29"/>
    </p:embeddedFont>
    <p:embeddedFont>
      <p:font typeface="微软雅黑" panose="020B0503020204020204" charset="-122"/>
      <p:regular r:id="rId3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F6F8"/>
    <a:srgbClr val="BADDE4"/>
    <a:srgbClr val="10A5C6"/>
    <a:srgbClr val="C7DB54"/>
    <a:srgbClr val="70A909"/>
    <a:srgbClr val="F87B56"/>
    <a:srgbClr val="25B5AD"/>
    <a:srgbClr val="0D839F"/>
    <a:srgbClr val="D81D1D"/>
    <a:srgbClr val="6285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6" d="100"/>
          <a:sy n="116" d="100"/>
        </p:scale>
        <p:origin x="360" y="84"/>
      </p:cViewPr>
      <p:guideLst>
        <p:guide orient="horz" pos="2160"/>
        <p:guide pos="3871"/>
        <p:guide pos="438"/>
        <p:guide pos="7242"/>
        <p:guide orient="horz" pos="3906"/>
        <p:guide orient="horz" pos="576"/>
        <p:guide orient="horz" pos="890"/>
      </p:guideLst>
    </p:cSldViewPr>
  </p:slideViewPr>
  <p:notesTextViewPr>
    <p:cViewPr>
      <p:scale>
        <a:sx n="1" d="1"/>
        <a:sy n="1" d="1"/>
      </p:scale>
      <p:origin x="0" y="0"/>
    </p:cViewPr>
  </p:notesTextViewPr>
  <p:sorterViewPr>
    <p:cViewPr>
      <p:scale>
        <a:sx n="122" d="100"/>
        <a:sy n="122" d="100"/>
      </p:scale>
      <p:origin x="0" y="0"/>
    </p:cViewPr>
  </p:sorterViewPr>
  <p:notesViewPr>
    <p:cSldViewPr snapToGrid="0" showGuides="1">
      <p:cViewPr varScale="1">
        <p:scale>
          <a:sx n="88" d="100"/>
          <a:sy n="88" d="100"/>
        </p:scale>
        <p:origin x="3822" y="102"/>
      </p:cViewPr>
      <p:guideLst>
        <p:guide orient="horz" pos="2880"/>
        <p:guide pos="2178"/>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font" Target="fonts/font7.fntdata"/><Relationship Id="rId3" Type="http://schemas.openxmlformats.org/officeDocument/2006/relationships/slide" Target="slides/slide1.xml"/><Relationship Id="rId29" Type="http://schemas.openxmlformats.org/officeDocument/2006/relationships/font" Target="fonts/font6.fntdata"/><Relationship Id="rId28" Type="http://schemas.openxmlformats.org/officeDocument/2006/relationships/font" Target="fonts/font5.fntdata"/><Relationship Id="rId27" Type="http://schemas.openxmlformats.org/officeDocument/2006/relationships/font" Target="fonts/font4.fntdata"/><Relationship Id="rId26" Type="http://schemas.openxmlformats.org/officeDocument/2006/relationships/font" Target="fonts/font3.fntdata"/><Relationship Id="rId25" Type="http://schemas.openxmlformats.org/officeDocument/2006/relationships/font" Target="fonts/font2.fntdata"/><Relationship Id="rId24" Type="http://schemas.openxmlformats.org/officeDocument/2006/relationships/font" Target="fonts/font1.fntdata"/><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DEA647-F983-4BDD-BB08-D4D37D5FD6D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1A5910-920B-4C9A-AB10-19E0612BCBA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背景3">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7624" r="25055" b="5553"/>
          <a:stretch>
            <a:fillRect/>
          </a:stretch>
        </p:blipFill>
        <p:spPr>
          <a:xfrm>
            <a:off x="-37070" y="0"/>
            <a:ext cx="12220832" cy="6858000"/>
          </a:xfrm>
          <a:prstGeom prst="rect">
            <a:avLst/>
          </a:prstGeom>
        </p:spPr>
      </p:pic>
      <p:grpSp>
        <p:nvGrpSpPr>
          <p:cNvPr id="6" name="组合 5"/>
          <p:cNvGrpSpPr/>
          <p:nvPr userDrawn="1"/>
        </p:nvGrpSpPr>
        <p:grpSpPr>
          <a:xfrm>
            <a:off x="162153" y="177800"/>
            <a:ext cx="11842294" cy="6498820"/>
            <a:chOff x="266699" y="266700"/>
            <a:chExt cx="11681179" cy="6337300"/>
          </a:xfrm>
        </p:grpSpPr>
        <p:sp>
          <p:nvSpPr>
            <p:cNvPr id="7" name="Rectangle 4"/>
            <p:cNvSpPr/>
            <p:nvPr/>
          </p:nvSpPr>
          <p:spPr>
            <a:xfrm>
              <a:off x="266699" y="266700"/>
              <a:ext cx="11681179" cy="633730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矩形 7"/>
            <p:cNvSpPr/>
            <p:nvPr/>
          </p:nvSpPr>
          <p:spPr>
            <a:xfrm>
              <a:off x="368300" y="381000"/>
              <a:ext cx="11442700" cy="6108699"/>
            </a:xfrm>
            <a:prstGeom prst="rect">
              <a:avLst/>
            </a:prstGeom>
            <a:noFill/>
            <a:ln w="127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华文新魏" panose="02010800040101010101" pitchFamily="2" charset="-122"/>
                <a:sym typeface="Arial" panose="020B0604020202020204" pitchFamily="34" charset="0"/>
              </a:endParaRPr>
            </a:p>
          </p:txBody>
        </p:sp>
      </p:grpSp>
      <p:sp>
        <p:nvSpPr>
          <p:cNvPr id="2" name="日期占位符 1"/>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背景1">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7624" r="25055" b="5553"/>
          <a:stretch>
            <a:fillRect/>
          </a:stretch>
        </p:blipFill>
        <p:spPr>
          <a:xfrm>
            <a:off x="-37070" y="0"/>
            <a:ext cx="12220832" cy="6858000"/>
          </a:xfrm>
          <a:prstGeom prst="rect">
            <a:avLst/>
          </a:prstGeom>
        </p:spPr>
      </p:pic>
      <p:sp>
        <p:nvSpPr>
          <p:cNvPr id="2" name="日期占位符 1"/>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BCF756-00CF-4010-8094-E4263401487D}" type="slidenum">
              <a:rPr lang="zh-CN" altLang="en-US" smtClean="0"/>
            </a:fld>
            <a:endParaRPr lang="zh-CN" altLang="en-US"/>
          </a:p>
        </p:txBody>
      </p:sp>
      <p:pic>
        <p:nvPicPr>
          <p:cNvPr id="6" name="图片 5"/>
          <p:cNvPicPr>
            <a:picLocks noChangeAspect="1"/>
          </p:cNvPicPr>
          <p:nvPr userDrawn="1"/>
        </p:nvPicPr>
        <p:blipFill rotWithShape="1">
          <a:blip r:embed="rId3">
            <a:extLst>
              <a:ext uri="{28A0092B-C50C-407E-A947-70E740481C1C}">
                <a14:useLocalDpi xmlns:a14="http://schemas.microsoft.com/office/drawing/2010/main" val="0"/>
              </a:ext>
            </a:extLst>
          </a:blip>
          <a:srcRect r="12213"/>
          <a:stretch>
            <a:fillRect/>
          </a:stretch>
        </p:blipFill>
        <p:spPr>
          <a:xfrm>
            <a:off x="1514489" y="3883074"/>
            <a:ext cx="10702911" cy="3140026"/>
          </a:xfrm>
          <a:prstGeom prst="rect">
            <a:avLst/>
          </a:prstGeom>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背景2">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097" r="4226" b="22319"/>
          <a:stretch>
            <a:fillRect/>
          </a:stretch>
        </p:blipFill>
        <p:spPr>
          <a:xfrm>
            <a:off x="0" y="-1"/>
            <a:ext cx="12192000" cy="6858001"/>
          </a:xfrm>
          <a:prstGeom prst="rect">
            <a:avLst/>
          </a:prstGeom>
        </p:spPr>
      </p:pic>
      <p:sp>
        <p:nvSpPr>
          <p:cNvPr id="2" name="日期占位符 1"/>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277DCF-C454-4DE1-BFB6-41213D3671B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BCF756-00CF-4010-8094-E4263401487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2.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1.xml"/><Relationship Id="rId2" Type="http://schemas.openxmlformats.org/officeDocument/2006/relationships/image" Target="../media/image13.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4.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341" y="2001661"/>
            <a:ext cx="3643670" cy="4856339"/>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0968" y="1433384"/>
            <a:ext cx="5664684" cy="564703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1805" y="628115"/>
            <a:ext cx="1594195" cy="91459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4560" y="4882127"/>
            <a:ext cx="2132927" cy="1839950"/>
          </a:xfrm>
          <a:prstGeom prst="rect">
            <a:avLst/>
          </a:prstGeom>
        </p:spPr>
      </p:pic>
      <p:sp>
        <p:nvSpPr>
          <p:cNvPr id="10" name="稻壳儿花儿小姐"/>
          <p:cNvSpPr txBox="1"/>
          <p:nvPr/>
        </p:nvSpPr>
        <p:spPr>
          <a:xfrm>
            <a:off x="5548490" y="807287"/>
            <a:ext cx="6161982" cy="1862048"/>
          </a:xfrm>
          <a:prstGeom prst="rect">
            <a:avLst/>
          </a:prstGeom>
          <a:noFill/>
        </p:spPr>
        <p:txBody>
          <a:bodyPr wrap="square" rtlCol="0">
            <a:spAutoFit/>
          </a:bodyPr>
          <a:lstStyle/>
          <a:p>
            <a:pPr algn="dist"/>
            <a:r>
              <a:rPr lang="zh-CN" altLang="en-US" sz="11500" dirty="0" smtClean="0">
                <a:ln w="12700">
                  <a:noFill/>
                  <a:prstDash val="solid"/>
                </a:ln>
                <a:solidFill>
                  <a:srgbClr val="10A5C6"/>
                </a:solidFill>
                <a:latin typeface="汉仪北魏写经W" panose="00020600040101010101" pitchFamily="18" charset="-122"/>
                <a:ea typeface="汉仪北魏写经W" panose="00020600040101010101" pitchFamily="18" charset="-122"/>
                <a:sym typeface="Calibri" panose="020F0502020204030204" pitchFamily="34" charset="0"/>
              </a:rPr>
              <a:t>阅读分享</a:t>
            </a:r>
            <a:endParaRPr lang="zh-CN" altLang="en-US" sz="11500" dirty="0">
              <a:ln w="12700">
                <a:noFill/>
                <a:prstDash val="solid"/>
              </a:ln>
              <a:solidFill>
                <a:srgbClr val="10A5C6"/>
              </a:solidFill>
              <a:uFillTx/>
              <a:latin typeface="汉仪北魏写经W" panose="00020600040101010101" pitchFamily="18" charset="-122"/>
              <a:ea typeface="汉仪北魏写经W" panose="00020600040101010101" pitchFamily="18" charset="-122"/>
              <a:sym typeface="Calibri" panose="020F0502020204030204" pitchFamily="34" charset="0"/>
            </a:endParaRPr>
          </a:p>
        </p:txBody>
      </p:sp>
      <p:sp>
        <p:nvSpPr>
          <p:cNvPr id="15" name="稻壳儿花儿小姐"/>
          <p:cNvSpPr txBox="1"/>
          <p:nvPr/>
        </p:nvSpPr>
        <p:spPr>
          <a:xfrm>
            <a:off x="5729802" y="2253064"/>
            <a:ext cx="5553075" cy="595443"/>
          </a:xfrm>
          <a:prstGeom prst="rect">
            <a:avLst/>
          </a:prstGeom>
          <a:noFill/>
        </p:spPr>
        <p:txBody>
          <a:bodyPr wrap="square" rtlCol="0" anchor="ctr" anchorCtr="0">
            <a:noAutofit/>
          </a:bodyPr>
          <a:lstStyle/>
          <a:p>
            <a:pPr algn="dist"/>
            <a:r>
              <a:rPr lang="zh-CN" altLang="en-US" sz="2000" dirty="0">
                <a:solidFill>
                  <a:srgbClr val="D81D1D"/>
                </a:solidFill>
                <a:latin typeface="汉仪粗圆简" panose="02010600000101010101" pitchFamily="2" charset="-122"/>
                <a:ea typeface="汉仪粗圆简" panose="02010600000101010101" pitchFamily="2" charset="-122"/>
                <a:cs typeface="微软雅黑" panose="020B0503020204020204" charset="-122"/>
                <a:sym typeface="Calibri" panose="020F0502020204030204" pitchFamily="34" charset="0"/>
              </a:rPr>
              <a:t>读书笔记</a:t>
            </a:r>
            <a:r>
              <a:rPr lang="en-US" altLang="zh-CN" sz="2000" dirty="0">
                <a:solidFill>
                  <a:srgbClr val="D81D1D"/>
                </a:solidFill>
                <a:latin typeface="汉仪粗圆简" panose="02010600000101010101" pitchFamily="2" charset="-122"/>
                <a:ea typeface="汉仪粗圆简" panose="02010600000101010101" pitchFamily="2" charset="-122"/>
                <a:cs typeface="微软雅黑" panose="020B0503020204020204" charset="-122"/>
                <a:sym typeface="Calibri" panose="020F0502020204030204" pitchFamily="34" charset="0"/>
              </a:rPr>
              <a:t>/ </a:t>
            </a:r>
            <a:r>
              <a:rPr lang="zh-CN" altLang="en-US" sz="2000" dirty="0" smtClean="0">
                <a:solidFill>
                  <a:srgbClr val="D81D1D"/>
                </a:solidFill>
                <a:latin typeface="汉仪粗圆简" panose="02010600000101010101" pitchFamily="2" charset="-122"/>
                <a:ea typeface="汉仪粗圆简" panose="02010600000101010101" pitchFamily="2" charset="-122"/>
                <a:cs typeface="微软雅黑" panose="020B0503020204020204" charset="-122"/>
                <a:sym typeface="Calibri" panose="020F0502020204030204" pitchFamily="34" charset="0"/>
              </a:rPr>
              <a:t>读书分享 </a:t>
            </a:r>
            <a:r>
              <a:rPr lang="en-US" altLang="zh-CN" sz="2000" dirty="0">
                <a:solidFill>
                  <a:srgbClr val="D81D1D"/>
                </a:solidFill>
                <a:latin typeface="汉仪粗圆简" panose="02010600000101010101" pitchFamily="2" charset="-122"/>
                <a:ea typeface="汉仪粗圆简" panose="02010600000101010101" pitchFamily="2" charset="-122"/>
                <a:cs typeface="微软雅黑" panose="020B0503020204020204" charset="-122"/>
                <a:sym typeface="Calibri" panose="020F0502020204030204" pitchFamily="34" charset="0"/>
              </a:rPr>
              <a:t>/ </a:t>
            </a:r>
            <a:r>
              <a:rPr lang="zh-CN" altLang="en-US" sz="2000" dirty="0" smtClean="0">
                <a:solidFill>
                  <a:srgbClr val="D81D1D"/>
                </a:solidFill>
                <a:latin typeface="汉仪粗圆简" panose="02010600000101010101" pitchFamily="2" charset="-122"/>
                <a:ea typeface="汉仪粗圆简" panose="02010600000101010101" pitchFamily="2" charset="-122"/>
                <a:cs typeface="微软雅黑" panose="020B0503020204020204" charset="-122"/>
                <a:sym typeface="Calibri" panose="020F0502020204030204" pitchFamily="34" charset="0"/>
              </a:rPr>
              <a:t>阅读体会 </a:t>
            </a:r>
            <a:r>
              <a:rPr lang="en-US" altLang="zh-CN" sz="2000" dirty="0">
                <a:solidFill>
                  <a:srgbClr val="D81D1D"/>
                </a:solidFill>
                <a:latin typeface="汉仪粗圆简" panose="02010600000101010101" pitchFamily="2" charset="-122"/>
                <a:ea typeface="汉仪粗圆简" panose="02010600000101010101" pitchFamily="2" charset="-122"/>
                <a:cs typeface="微软雅黑" panose="020B0503020204020204" charset="-122"/>
                <a:sym typeface="Calibri" panose="020F0502020204030204" pitchFamily="34" charset="0"/>
              </a:rPr>
              <a:t>/ </a:t>
            </a:r>
            <a:r>
              <a:rPr lang="zh-CN" altLang="en-US" sz="2000" dirty="0" smtClean="0">
                <a:solidFill>
                  <a:srgbClr val="D81D1D"/>
                </a:solidFill>
                <a:latin typeface="汉仪粗圆简" panose="02010600000101010101" pitchFamily="2" charset="-122"/>
                <a:ea typeface="汉仪粗圆简" panose="02010600000101010101" pitchFamily="2" charset="-122"/>
                <a:cs typeface="微软雅黑" panose="020B0503020204020204" charset="-122"/>
                <a:sym typeface="Calibri" panose="020F0502020204030204" pitchFamily="34" charset="0"/>
              </a:rPr>
              <a:t>阅读教育</a:t>
            </a:r>
            <a:endParaRPr lang="en-US" altLang="zh-CN" sz="2000" dirty="0">
              <a:solidFill>
                <a:srgbClr val="D81D1D"/>
              </a:solidFill>
              <a:latin typeface="汉仪粗圆简" panose="02010600000101010101" pitchFamily="2" charset="-122"/>
              <a:ea typeface="汉仪粗圆简" panose="02010600000101010101" pitchFamily="2" charset="-122"/>
              <a:cs typeface="微软雅黑" panose="020B0503020204020204" charset="-122"/>
              <a:sym typeface="Calibri" panose="020F0502020204030204" pitchFamily="34" charset="0"/>
            </a:endParaRPr>
          </a:p>
        </p:txBody>
      </p:sp>
      <p:sp>
        <p:nvSpPr>
          <p:cNvPr id="16" name="稻壳儿花儿小姐"/>
          <p:cNvSpPr/>
          <p:nvPr/>
        </p:nvSpPr>
        <p:spPr>
          <a:xfrm>
            <a:off x="5643305" y="2855657"/>
            <a:ext cx="5853370" cy="812530"/>
          </a:xfrm>
          <a:prstGeom prst="rect">
            <a:avLst/>
          </a:prstGeom>
        </p:spPr>
        <p:txBody>
          <a:bodyPr wrap="square">
            <a:spAutoFit/>
          </a:bodyPr>
          <a:lstStyle/>
          <a:p>
            <a:pPr algn="ctr">
              <a:lnSpc>
                <a:spcPct val="130000"/>
              </a:lnSpc>
            </a:pPr>
            <a:r>
              <a:rPr lang="en-US" altLang="zh-CN" sz="1200" spc="100" dirty="0" smtClean="0">
                <a:solidFill>
                  <a:schemeClr val="tx1">
                    <a:lumMod val="75000"/>
                    <a:lumOff val="25000"/>
                  </a:schemeClr>
                </a:solidFill>
                <a:latin typeface="Calibri" panose="020F0502020204030204" pitchFamily="34" charset="0"/>
                <a:ea typeface="微软雅黑" panose="020B0503020204020204" charset="-122"/>
                <a:cs typeface="+mn-ea"/>
              </a:rPr>
              <a:t>WHEN WE READ A GOOD BOOK FOR THE FIRST TIME, WE FEEL AS IF WE HAVE FOUND A FRIEND; WHEN WE READ THIS BOOK AGAIN, IT SEEMS THAT WE HAVE MET OLD FRIENDS AGAIN</a:t>
            </a:r>
            <a:endParaRPr lang="zh-CN" altLang="en-US" sz="1200" spc="100" dirty="0">
              <a:solidFill>
                <a:schemeClr val="tx1">
                  <a:lumMod val="75000"/>
                  <a:lumOff val="25000"/>
                </a:schemeClr>
              </a:solidFill>
              <a:latin typeface="Calibri" panose="020F0502020204030204" pitchFamily="34" charset="0"/>
              <a:ea typeface="微软雅黑" panose="020B0503020204020204" charset="-122"/>
              <a:cs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341" y="2001661"/>
            <a:ext cx="3643670" cy="4856339"/>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0968" y="1433384"/>
            <a:ext cx="5664684" cy="564703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1805" y="628115"/>
            <a:ext cx="1594195" cy="91459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4560" y="4882127"/>
            <a:ext cx="2132927" cy="1839950"/>
          </a:xfrm>
          <a:prstGeom prst="rect">
            <a:avLst/>
          </a:prstGeom>
        </p:spPr>
      </p:pic>
      <p:sp>
        <p:nvSpPr>
          <p:cNvPr id="8" name="稻壳儿花儿小姐"/>
          <p:cNvSpPr txBox="1"/>
          <p:nvPr/>
        </p:nvSpPr>
        <p:spPr>
          <a:xfrm>
            <a:off x="6175580" y="1664950"/>
            <a:ext cx="5013498" cy="1446550"/>
          </a:xfrm>
          <a:prstGeom prst="rect">
            <a:avLst/>
          </a:prstGeom>
          <a:noFill/>
        </p:spPr>
        <p:txBody>
          <a:bodyPr wrap="square" rtlCol="0">
            <a:spAutoFit/>
          </a:bodyPr>
          <a:lstStyle/>
          <a:p>
            <a:pPr algn="dist"/>
            <a:r>
              <a:rPr lang="zh-CN" altLang="en-US" sz="8800" dirty="0" smtClean="0">
                <a:ln w="12700">
                  <a:noFill/>
                  <a:prstDash val="solid"/>
                </a:ln>
                <a:solidFill>
                  <a:srgbClr val="10A5C6"/>
                </a:solidFill>
                <a:latin typeface="汉仪北魏写经W" panose="00020600040101010101" pitchFamily="18" charset="-122"/>
                <a:ea typeface="汉仪北魏写经W" panose="00020600040101010101" pitchFamily="18" charset="-122"/>
                <a:sym typeface="Calibri" panose="020F0502020204030204" pitchFamily="34" charset="0"/>
              </a:rPr>
              <a:t>读书笔记</a:t>
            </a:r>
            <a:endParaRPr lang="zh-CN" altLang="en-US" sz="8800" dirty="0">
              <a:ln w="12700">
                <a:noFill/>
                <a:prstDash val="solid"/>
              </a:ln>
              <a:solidFill>
                <a:srgbClr val="10A5C6"/>
              </a:solidFill>
              <a:uFillTx/>
              <a:latin typeface="汉仪北魏写经W" panose="00020600040101010101" pitchFamily="18" charset="-122"/>
              <a:ea typeface="汉仪北魏写经W" panose="00020600040101010101" pitchFamily="18" charset="-122"/>
              <a:sym typeface="Calibri" panose="020F0502020204030204" pitchFamily="34" charset="0"/>
            </a:endParaRPr>
          </a:p>
        </p:txBody>
      </p:sp>
      <p:sp>
        <p:nvSpPr>
          <p:cNvPr id="11" name="稻壳儿花儿小姐"/>
          <p:cNvSpPr txBox="1"/>
          <p:nvPr/>
        </p:nvSpPr>
        <p:spPr>
          <a:xfrm>
            <a:off x="7032452" y="1153984"/>
            <a:ext cx="2662202" cy="584775"/>
          </a:xfrm>
          <a:prstGeom prst="rect">
            <a:avLst/>
          </a:prstGeom>
          <a:noFill/>
        </p:spPr>
        <p:txBody>
          <a:bodyPr wrap="square" rtlCol="0">
            <a:spAutoFit/>
          </a:bodyPr>
          <a:lstStyle/>
          <a:p>
            <a:pPr algn="dist"/>
            <a:r>
              <a:rPr lang="en-US" altLang="zh-CN" sz="3200" dirty="0" smtClean="0">
                <a:solidFill>
                  <a:srgbClr val="D81D1D"/>
                </a:solidFill>
                <a:latin typeface="+mn-ea"/>
              </a:rPr>
              <a:t>PART THREE</a:t>
            </a:r>
            <a:endParaRPr lang="zh-CN" altLang="en-US" sz="3200" dirty="0">
              <a:solidFill>
                <a:srgbClr val="D81D1D"/>
              </a:solidFill>
              <a:latin typeface="+mn-ea"/>
            </a:endParaRPr>
          </a:p>
        </p:txBody>
      </p:sp>
      <p:sp>
        <p:nvSpPr>
          <p:cNvPr id="13" name="稻壳儿花儿小姐"/>
          <p:cNvSpPr/>
          <p:nvPr/>
        </p:nvSpPr>
        <p:spPr>
          <a:xfrm>
            <a:off x="5926726" y="2819084"/>
            <a:ext cx="5511206" cy="553100"/>
          </a:xfrm>
          <a:prstGeom prst="rect">
            <a:avLst/>
          </a:prstGeom>
        </p:spPr>
        <p:txBody>
          <a:bodyPr wrap="square">
            <a:spAutoFit/>
          </a:bodyPr>
          <a:lstStyle/>
          <a:p>
            <a:pPr algn="ctr">
              <a:lnSpc>
                <a:spcPct val="130000"/>
              </a:lnSpc>
            </a:pPr>
            <a:r>
              <a:rPr lang="en-US" altLang="zh-CN" sz="1200" spc="100" dirty="0">
                <a:solidFill>
                  <a:schemeClr val="tx1">
                    <a:lumMod val="75000"/>
                    <a:lumOff val="25000"/>
                  </a:schemeClr>
                </a:solidFill>
                <a:latin typeface="Calibri" panose="020F0502020204030204" pitchFamily="34" charset="0"/>
                <a:ea typeface="微软雅黑" panose="020B0503020204020204" charset="-122"/>
                <a:cs typeface="+mn-ea"/>
              </a:rPr>
              <a:t>Books are such a tool to transform the soul. What human beings need is enlightening nourishment. Reading is just this kind of nourishment</a:t>
            </a:r>
            <a:endParaRPr lang="en-US" altLang="zh-CN" sz="1200" spc="100" dirty="0">
              <a:solidFill>
                <a:schemeClr val="tx1">
                  <a:lumMod val="75000"/>
                  <a:lumOff val="25000"/>
                </a:schemeClr>
              </a:solidFill>
              <a:latin typeface="Calibri" panose="020F0502020204030204" pitchFamily="34" charset="0"/>
              <a:ea typeface="微软雅黑" panose="020B0503020204020204" charset="-122"/>
              <a:cs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4109282" y="2228850"/>
            <a:ext cx="3973436" cy="3800475"/>
          </a:xfrm>
          <a:prstGeom prst="rect">
            <a:avLst/>
          </a:prstGeom>
        </p:spPr>
      </p:pic>
      <p:pic>
        <p:nvPicPr>
          <p:cNvPr id="16" name="图片 15" descr="13"/>
          <p:cNvPicPr>
            <a:picLocks noChangeAspect="1"/>
          </p:cNvPicPr>
          <p:nvPr/>
        </p:nvPicPr>
        <p:blipFill>
          <a:blip r:embed="rId2"/>
          <a:stretch>
            <a:fillRect/>
          </a:stretch>
        </p:blipFill>
        <p:spPr>
          <a:xfrm rot="727998">
            <a:off x="4013325" y="445349"/>
            <a:ext cx="831598" cy="453394"/>
          </a:xfrm>
          <a:prstGeom prst="rect">
            <a:avLst/>
          </a:prstGeom>
        </p:spPr>
      </p:pic>
      <p:sp>
        <p:nvSpPr>
          <p:cNvPr id="17" name="稻壳儿花儿小姐"/>
          <p:cNvSpPr/>
          <p:nvPr/>
        </p:nvSpPr>
        <p:spPr>
          <a:xfrm>
            <a:off x="4934084" y="453913"/>
            <a:ext cx="2609716" cy="461665"/>
          </a:xfrm>
          <a:prstGeom prst="rect">
            <a:avLst/>
          </a:prstGeom>
        </p:spPr>
        <p:txBody>
          <a:bodyPr wrap="square">
            <a:spAutoFit/>
          </a:bodyPr>
          <a:lstStyle/>
          <a:p>
            <a:pPr algn="dist"/>
            <a:r>
              <a:rPr lang="zh-CN" altLang="en-US" sz="2400" dirty="0">
                <a:ln w="19050">
                  <a:noFill/>
                </a:ln>
                <a:solidFill>
                  <a:schemeClr val="tx1">
                    <a:lumMod val="75000"/>
                    <a:lumOff val="25000"/>
                  </a:schemeClr>
                </a:solidFill>
                <a:latin typeface="+mn-ea"/>
              </a:rPr>
              <a:t>本页小标题文本</a:t>
            </a:r>
            <a:endParaRPr lang="zh-CN" altLang="en-US" sz="2400" dirty="0">
              <a:ln w="19050">
                <a:noFill/>
              </a:ln>
              <a:solidFill>
                <a:schemeClr val="tx1">
                  <a:lumMod val="75000"/>
                  <a:lumOff val="25000"/>
                </a:schemeClr>
              </a:solidFill>
              <a:latin typeface="+mn-ea"/>
            </a:endParaRP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10556" b="21111"/>
          <a:stretch>
            <a:fillRect/>
          </a:stretch>
        </p:blipFill>
        <p:spPr>
          <a:xfrm>
            <a:off x="5070536" y="1765300"/>
            <a:ext cx="2050927" cy="927100"/>
          </a:xfrm>
          <a:prstGeom prst="rect">
            <a:avLst/>
          </a:prstGeom>
        </p:spPr>
      </p:pic>
      <p:sp>
        <p:nvSpPr>
          <p:cNvPr id="8" name="稻壳儿花儿小姐"/>
          <p:cNvSpPr txBox="1"/>
          <p:nvPr/>
        </p:nvSpPr>
        <p:spPr bwMode="auto">
          <a:xfrm>
            <a:off x="695325" y="2480830"/>
            <a:ext cx="3227478" cy="869950"/>
          </a:xfrm>
          <a:prstGeom prst="rect">
            <a:avLst/>
          </a:prstGeom>
        </p:spPr>
        <p:txBody>
          <a:bodyPr wrap="square">
            <a:spAutoFit/>
          </a:bodyPr>
          <a:lstStyle>
            <a:defPPr>
              <a:defRPr lang="zh-CN"/>
            </a:defPPr>
            <a:lvl1pPr algn="ctr">
              <a:lnSpc>
                <a:spcPct val="130000"/>
              </a:lnSpc>
              <a:defRPr sz="1200" spc="100">
                <a:solidFill>
                  <a:prstClr val="black">
                    <a:lumMod val="75000"/>
                    <a:lumOff val="25000"/>
                  </a:prstClr>
                </a:solidFill>
                <a:latin typeface="Calibri" panose="020F0502020204030204" pitchFamily="34" charset="0"/>
                <a:ea typeface="微软雅黑" panose="020B0503020204020204" charset="-122"/>
                <a:cs typeface="+mn-ea"/>
              </a:defRPr>
            </a:lvl1pPr>
          </a:lstStyle>
          <a:p>
            <a:pPr marL="171450" indent="-171450" algn="l">
              <a:buFont typeface="Wingdings" panose="05000000000000000000" pitchFamily="2" charset="2"/>
              <a:buChar char="l"/>
            </a:pPr>
            <a:r>
              <a:rPr lang="en-US" altLang="zh-CN" sz="1300" spc="200" dirty="0">
                <a:sym typeface="Calibri" panose="020F0502020204030204" pitchFamily="34" charset="0"/>
              </a:rPr>
              <a:t>请在框内填写内容</a:t>
            </a:r>
            <a:endParaRPr lang="en-US" altLang="zh-CN" sz="1300" spc="200" dirty="0">
              <a:sym typeface="Calibri" panose="020F0502020204030204" pitchFamily="34" charset="0"/>
            </a:endParaRPr>
          </a:p>
          <a:p>
            <a:pPr marL="171450" indent="-171450" algn="l">
              <a:buFont typeface="Wingdings" panose="05000000000000000000" pitchFamily="2" charset="2"/>
              <a:buChar char="l"/>
            </a:pPr>
            <a:r>
              <a:rPr lang="en-US" altLang="zh-CN" sz="1300" spc="200" dirty="0" smtClean="0">
                <a:sym typeface="Calibri" panose="020F0502020204030204" pitchFamily="34" charset="0"/>
              </a:rPr>
              <a:t>请在框内填写内容</a:t>
            </a:r>
            <a:endParaRPr lang="en-US" altLang="zh-CN" sz="1300" spc="200" dirty="0">
              <a:sym typeface="Calibri" panose="020F0502020204030204" pitchFamily="34" charset="0"/>
            </a:endParaRPr>
          </a:p>
          <a:p>
            <a:pPr marL="171450" indent="-171450" algn="l">
              <a:buFont typeface="Wingdings" panose="05000000000000000000" pitchFamily="2" charset="2"/>
              <a:buChar char="l"/>
            </a:pPr>
            <a:r>
              <a:rPr lang="en-US" altLang="zh-CN" sz="1300" spc="200" dirty="0">
                <a:sym typeface="Calibri" panose="020F0502020204030204" pitchFamily="34" charset="0"/>
              </a:rPr>
              <a:t>请在框内填写内容</a:t>
            </a:r>
            <a:endParaRPr lang="en-US" altLang="zh-CN" sz="1300" spc="200" dirty="0">
              <a:sym typeface="Calibri" panose="020F0502020204030204" pitchFamily="34" charset="0"/>
            </a:endParaRPr>
          </a:p>
        </p:txBody>
      </p:sp>
      <p:grpSp>
        <p:nvGrpSpPr>
          <p:cNvPr id="9" name="组合 8"/>
          <p:cNvGrpSpPr/>
          <p:nvPr/>
        </p:nvGrpSpPr>
        <p:grpSpPr>
          <a:xfrm>
            <a:off x="1589151" y="4306986"/>
            <a:ext cx="648000" cy="648000"/>
            <a:chOff x="7504237" y="4047006"/>
            <a:chExt cx="648000" cy="648000"/>
          </a:xfrm>
        </p:grpSpPr>
        <p:sp>
          <p:nvSpPr>
            <p:cNvPr id="10" name="稻壳儿花儿小姐"/>
            <p:cNvSpPr/>
            <p:nvPr/>
          </p:nvSpPr>
          <p:spPr>
            <a:xfrm>
              <a:off x="7504237" y="4047006"/>
              <a:ext cx="648000" cy="648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rgbClr val="FFFFFF"/>
                </a:solidFill>
                <a:latin typeface="Calibri" panose="020F0502020204030204" pitchFamily="34" charset="0"/>
                <a:ea typeface="微软雅黑" panose="020B0503020204020204" charset="-122"/>
                <a:cs typeface="Verdana" panose="020B0604030504040204" pitchFamily="34" charset="0"/>
                <a:sym typeface="Calibri" panose="020F0502020204030204" pitchFamily="34" charset="0"/>
              </a:endParaRPr>
            </a:p>
          </p:txBody>
        </p:sp>
        <p:sp>
          <p:nvSpPr>
            <p:cNvPr id="11" name="任意多边形"/>
            <p:cNvSpPr>
              <a:spLocks noChangeAspect="1"/>
            </p:cNvSpPr>
            <p:nvPr/>
          </p:nvSpPr>
          <p:spPr bwMode="auto">
            <a:xfrm>
              <a:off x="7668358" y="4180485"/>
              <a:ext cx="305009" cy="382552"/>
            </a:xfrm>
            <a:custGeom>
              <a:avLst/>
              <a:gdLst>
                <a:gd name="connsiteX0" fmla="*/ 253338 w 483514"/>
                <a:gd name="connsiteY0" fmla="*/ 416124 h 606439"/>
                <a:gd name="connsiteX1" fmla="*/ 396788 w 483514"/>
                <a:gd name="connsiteY1" fmla="*/ 416124 h 606439"/>
                <a:gd name="connsiteX2" fmla="*/ 436657 w 483514"/>
                <a:gd name="connsiteY2" fmla="*/ 455944 h 606439"/>
                <a:gd name="connsiteX3" fmla="*/ 436657 w 483514"/>
                <a:gd name="connsiteY3" fmla="*/ 529284 h 606439"/>
                <a:gd name="connsiteX4" fmla="*/ 462697 w 483514"/>
                <a:gd name="connsiteY4" fmla="*/ 566619 h 606439"/>
                <a:gd name="connsiteX5" fmla="*/ 422769 w 483514"/>
                <a:gd name="connsiteY5" fmla="*/ 606439 h 606439"/>
                <a:gd name="connsiteX6" fmla="*/ 161736 w 483514"/>
                <a:gd name="connsiteY6" fmla="*/ 606439 h 606439"/>
                <a:gd name="connsiteX7" fmla="*/ 121866 w 483514"/>
                <a:gd name="connsiteY7" fmla="*/ 566619 h 606439"/>
                <a:gd name="connsiteX8" fmla="*/ 161736 w 483514"/>
                <a:gd name="connsiteY8" fmla="*/ 526799 h 606439"/>
                <a:gd name="connsiteX9" fmla="*/ 213468 w 483514"/>
                <a:gd name="connsiteY9" fmla="*/ 526799 h 606439"/>
                <a:gd name="connsiteX10" fmla="*/ 213468 w 483514"/>
                <a:gd name="connsiteY10" fmla="*/ 455944 h 606439"/>
                <a:gd name="connsiteX11" fmla="*/ 253338 w 483514"/>
                <a:gd name="connsiteY11" fmla="*/ 416124 h 606439"/>
                <a:gd name="connsiteX12" fmla="*/ 10995 w 483514"/>
                <a:gd name="connsiteY12" fmla="*/ 381265 h 606439"/>
                <a:gd name="connsiteX13" fmla="*/ 170134 w 483514"/>
                <a:gd name="connsiteY13" fmla="*/ 381265 h 606439"/>
                <a:gd name="connsiteX14" fmla="*/ 181071 w 483514"/>
                <a:gd name="connsiteY14" fmla="*/ 392188 h 606439"/>
                <a:gd name="connsiteX15" fmla="*/ 181071 w 483514"/>
                <a:gd name="connsiteY15" fmla="*/ 513502 h 606439"/>
                <a:gd name="connsiteX16" fmla="*/ 161743 w 483514"/>
                <a:gd name="connsiteY16" fmla="*/ 513502 h 606439"/>
                <a:gd name="connsiteX17" fmla="*/ 160354 w 483514"/>
                <a:gd name="connsiteY17" fmla="*/ 513560 h 606439"/>
                <a:gd name="connsiteX18" fmla="*/ 160354 w 483514"/>
                <a:gd name="connsiteY18" fmla="*/ 405308 h 606439"/>
                <a:gd name="connsiteX19" fmla="*/ 20775 w 483514"/>
                <a:gd name="connsiteY19" fmla="*/ 405308 h 606439"/>
                <a:gd name="connsiteX20" fmla="*/ 20775 w 483514"/>
                <a:gd name="connsiteY20" fmla="*/ 548064 h 606439"/>
                <a:gd name="connsiteX21" fmla="*/ 111976 w 483514"/>
                <a:gd name="connsiteY21" fmla="*/ 548064 h 606439"/>
                <a:gd name="connsiteX22" fmla="*/ 108619 w 483514"/>
                <a:gd name="connsiteY22" fmla="*/ 566616 h 606439"/>
                <a:gd name="connsiteX23" fmla="*/ 111339 w 483514"/>
                <a:gd name="connsiteY23" fmla="*/ 583435 h 606439"/>
                <a:gd name="connsiteX24" fmla="*/ 10995 w 483514"/>
                <a:gd name="connsiteY24" fmla="*/ 583435 h 606439"/>
                <a:gd name="connsiteX25" fmla="*/ 0 w 483514"/>
                <a:gd name="connsiteY25" fmla="*/ 572512 h 606439"/>
                <a:gd name="connsiteX26" fmla="*/ 0 w 483514"/>
                <a:gd name="connsiteY26" fmla="*/ 392188 h 606439"/>
                <a:gd name="connsiteX27" fmla="*/ 10995 w 483514"/>
                <a:gd name="connsiteY27" fmla="*/ 381265 h 606439"/>
                <a:gd name="connsiteX28" fmla="*/ 325060 w 483514"/>
                <a:gd name="connsiteY28" fmla="*/ 224892 h 606439"/>
                <a:gd name="connsiteX29" fmla="*/ 416831 w 483514"/>
                <a:gd name="connsiteY29" fmla="*/ 316521 h 606439"/>
                <a:gd name="connsiteX30" fmla="*/ 325060 w 483514"/>
                <a:gd name="connsiteY30" fmla="*/ 408150 h 606439"/>
                <a:gd name="connsiteX31" fmla="*/ 233289 w 483514"/>
                <a:gd name="connsiteY31" fmla="*/ 316521 h 606439"/>
                <a:gd name="connsiteX32" fmla="*/ 325060 w 483514"/>
                <a:gd name="connsiteY32" fmla="*/ 224892 h 606439"/>
                <a:gd name="connsiteX33" fmla="*/ 196031 w 483514"/>
                <a:gd name="connsiteY33" fmla="*/ 170204 h 606439"/>
                <a:gd name="connsiteX34" fmla="*/ 244015 w 483514"/>
                <a:gd name="connsiteY34" fmla="*/ 170204 h 606439"/>
                <a:gd name="connsiteX35" fmla="*/ 244015 w 483514"/>
                <a:gd name="connsiteY35" fmla="*/ 249703 h 606439"/>
                <a:gd name="connsiteX36" fmla="*/ 234812 w 483514"/>
                <a:gd name="connsiteY36" fmla="*/ 262645 h 606439"/>
                <a:gd name="connsiteX37" fmla="*/ 196031 w 483514"/>
                <a:gd name="connsiteY37" fmla="*/ 262645 h 606439"/>
                <a:gd name="connsiteX38" fmla="*/ 352897 w 483514"/>
                <a:gd name="connsiteY38" fmla="*/ 149316 h 606439"/>
                <a:gd name="connsiteX39" fmla="*/ 400881 w 483514"/>
                <a:gd name="connsiteY39" fmla="*/ 149316 h 606439"/>
                <a:gd name="connsiteX40" fmla="*/ 400881 w 483514"/>
                <a:gd name="connsiteY40" fmla="*/ 243944 h 606439"/>
                <a:gd name="connsiteX41" fmla="*/ 352897 w 483514"/>
                <a:gd name="connsiteY41" fmla="*/ 215348 h 606439"/>
                <a:gd name="connsiteX42" fmla="*/ 274429 w 483514"/>
                <a:gd name="connsiteY42" fmla="*/ 113469 h 606439"/>
                <a:gd name="connsiteX43" fmla="*/ 322413 w 483514"/>
                <a:gd name="connsiteY43" fmla="*/ 113469 h 606439"/>
                <a:gd name="connsiteX44" fmla="*/ 322413 w 483514"/>
                <a:gd name="connsiteY44" fmla="*/ 211675 h 606439"/>
                <a:gd name="connsiteX45" fmla="*/ 274429 w 483514"/>
                <a:gd name="connsiteY45" fmla="*/ 224680 h 606439"/>
                <a:gd name="connsiteX46" fmla="*/ 117632 w 483514"/>
                <a:gd name="connsiteY46" fmla="*/ 77692 h 606439"/>
                <a:gd name="connsiteX47" fmla="*/ 165616 w 483514"/>
                <a:gd name="connsiteY47" fmla="*/ 77692 h 606439"/>
                <a:gd name="connsiteX48" fmla="*/ 165616 w 483514"/>
                <a:gd name="connsiteY48" fmla="*/ 262644 h 606439"/>
                <a:gd name="connsiteX49" fmla="*/ 117632 w 483514"/>
                <a:gd name="connsiteY49" fmla="*/ 262644 h 606439"/>
                <a:gd name="connsiteX50" fmla="*/ 68875 w 483514"/>
                <a:gd name="connsiteY50" fmla="*/ 0 h 606439"/>
                <a:gd name="connsiteX51" fmla="*/ 443641 w 483514"/>
                <a:gd name="connsiteY51" fmla="*/ 0 h 606439"/>
                <a:gd name="connsiteX52" fmla="*/ 483514 w 483514"/>
                <a:gd name="connsiteY52" fmla="*/ 39813 h 606439"/>
                <a:gd name="connsiteX53" fmla="*/ 483514 w 483514"/>
                <a:gd name="connsiteY53" fmla="*/ 300594 h 606439"/>
                <a:gd name="connsiteX54" fmla="*/ 443641 w 483514"/>
                <a:gd name="connsiteY54" fmla="*/ 340407 h 606439"/>
                <a:gd name="connsiteX55" fmla="*/ 427322 w 483514"/>
                <a:gd name="connsiteY55" fmla="*/ 340407 h 606439"/>
                <a:gd name="connsiteX56" fmla="*/ 430100 w 483514"/>
                <a:gd name="connsiteY56" fmla="*/ 316542 h 606439"/>
                <a:gd name="connsiteX57" fmla="*/ 429405 w 483514"/>
                <a:gd name="connsiteY57" fmla="*/ 304581 h 606439"/>
                <a:gd name="connsiteX58" fmla="*/ 439706 w 483514"/>
                <a:gd name="connsiteY58" fmla="*/ 304581 h 606439"/>
                <a:gd name="connsiteX59" fmla="*/ 439706 w 483514"/>
                <a:gd name="connsiteY59" fmla="*/ 35826 h 606439"/>
                <a:gd name="connsiteX60" fmla="*/ 72810 w 483514"/>
                <a:gd name="connsiteY60" fmla="*/ 35826 h 606439"/>
                <a:gd name="connsiteX61" fmla="*/ 72810 w 483514"/>
                <a:gd name="connsiteY61" fmla="*/ 304581 h 606439"/>
                <a:gd name="connsiteX62" fmla="*/ 220668 w 483514"/>
                <a:gd name="connsiteY62" fmla="*/ 304581 h 606439"/>
                <a:gd name="connsiteX63" fmla="*/ 220031 w 483514"/>
                <a:gd name="connsiteY63" fmla="*/ 316542 h 606439"/>
                <a:gd name="connsiteX64" fmla="*/ 222751 w 483514"/>
                <a:gd name="connsiteY64" fmla="*/ 340407 h 606439"/>
                <a:gd name="connsiteX65" fmla="*/ 68875 w 483514"/>
                <a:gd name="connsiteY65" fmla="*/ 340407 h 606439"/>
                <a:gd name="connsiteX66" fmla="*/ 29002 w 483514"/>
                <a:gd name="connsiteY66" fmla="*/ 300594 h 606439"/>
                <a:gd name="connsiteX67" fmla="*/ 29002 w 483514"/>
                <a:gd name="connsiteY67" fmla="*/ 39813 h 606439"/>
                <a:gd name="connsiteX68" fmla="*/ 68875 w 483514"/>
                <a:gd name="connsiteY68"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3514" h="606439">
                  <a:moveTo>
                    <a:pt x="253338" y="416124"/>
                  </a:moveTo>
                  <a:lnTo>
                    <a:pt x="396788" y="416124"/>
                  </a:lnTo>
                  <a:cubicBezTo>
                    <a:pt x="418835" y="416124"/>
                    <a:pt x="436657" y="433982"/>
                    <a:pt x="436657" y="455944"/>
                  </a:cubicBezTo>
                  <a:lnTo>
                    <a:pt x="436657" y="529284"/>
                  </a:lnTo>
                  <a:cubicBezTo>
                    <a:pt x="451876" y="534890"/>
                    <a:pt x="462697" y="549512"/>
                    <a:pt x="462697" y="566619"/>
                  </a:cubicBezTo>
                  <a:cubicBezTo>
                    <a:pt x="462697" y="588639"/>
                    <a:pt x="444816" y="606439"/>
                    <a:pt x="422769" y="606439"/>
                  </a:cubicBezTo>
                  <a:lnTo>
                    <a:pt x="161736" y="606439"/>
                  </a:lnTo>
                  <a:cubicBezTo>
                    <a:pt x="139747" y="606439"/>
                    <a:pt x="121866" y="588639"/>
                    <a:pt x="121866" y="566619"/>
                  </a:cubicBezTo>
                  <a:cubicBezTo>
                    <a:pt x="121866" y="544657"/>
                    <a:pt x="139747" y="526799"/>
                    <a:pt x="161736" y="526799"/>
                  </a:cubicBezTo>
                  <a:lnTo>
                    <a:pt x="213468" y="526799"/>
                  </a:lnTo>
                  <a:lnTo>
                    <a:pt x="213468" y="455944"/>
                  </a:lnTo>
                  <a:cubicBezTo>
                    <a:pt x="213468" y="433982"/>
                    <a:pt x="231291" y="416124"/>
                    <a:pt x="253338" y="416124"/>
                  </a:cubicBezTo>
                  <a:close/>
                  <a:moveTo>
                    <a:pt x="10995" y="381265"/>
                  </a:moveTo>
                  <a:lnTo>
                    <a:pt x="170134" y="381265"/>
                  </a:lnTo>
                  <a:cubicBezTo>
                    <a:pt x="176210" y="381265"/>
                    <a:pt x="181071" y="386120"/>
                    <a:pt x="181071" y="392188"/>
                  </a:cubicBezTo>
                  <a:lnTo>
                    <a:pt x="181071" y="513502"/>
                  </a:lnTo>
                  <a:lnTo>
                    <a:pt x="161743" y="513502"/>
                  </a:lnTo>
                  <a:cubicBezTo>
                    <a:pt x="161280" y="513502"/>
                    <a:pt x="160817" y="513560"/>
                    <a:pt x="160354" y="513560"/>
                  </a:cubicBezTo>
                  <a:lnTo>
                    <a:pt x="160354" y="405308"/>
                  </a:lnTo>
                  <a:lnTo>
                    <a:pt x="20775" y="405308"/>
                  </a:lnTo>
                  <a:lnTo>
                    <a:pt x="20775" y="548064"/>
                  </a:lnTo>
                  <a:lnTo>
                    <a:pt x="111976" y="548064"/>
                  </a:lnTo>
                  <a:cubicBezTo>
                    <a:pt x="109777" y="553843"/>
                    <a:pt x="108619" y="560085"/>
                    <a:pt x="108619" y="566616"/>
                  </a:cubicBezTo>
                  <a:cubicBezTo>
                    <a:pt x="108619" y="572512"/>
                    <a:pt x="109545" y="578176"/>
                    <a:pt x="111339" y="583435"/>
                  </a:cubicBezTo>
                  <a:lnTo>
                    <a:pt x="10995" y="583435"/>
                  </a:lnTo>
                  <a:cubicBezTo>
                    <a:pt x="4919" y="583435"/>
                    <a:pt x="0" y="578580"/>
                    <a:pt x="0" y="572512"/>
                  </a:cubicBezTo>
                  <a:lnTo>
                    <a:pt x="0" y="392188"/>
                  </a:lnTo>
                  <a:cubicBezTo>
                    <a:pt x="0" y="386120"/>
                    <a:pt x="4919" y="381265"/>
                    <a:pt x="10995" y="381265"/>
                  </a:cubicBezTo>
                  <a:close/>
                  <a:moveTo>
                    <a:pt x="325060" y="224892"/>
                  </a:moveTo>
                  <a:cubicBezTo>
                    <a:pt x="375744" y="224892"/>
                    <a:pt x="416831" y="265916"/>
                    <a:pt x="416831" y="316521"/>
                  </a:cubicBezTo>
                  <a:cubicBezTo>
                    <a:pt x="416831" y="367126"/>
                    <a:pt x="375744" y="408150"/>
                    <a:pt x="325060" y="408150"/>
                  </a:cubicBezTo>
                  <a:cubicBezTo>
                    <a:pt x="274376" y="408150"/>
                    <a:pt x="233289" y="367126"/>
                    <a:pt x="233289" y="316521"/>
                  </a:cubicBezTo>
                  <a:cubicBezTo>
                    <a:pt x="233289" y="265916"/>
                    <a:pt x="274376" y="224892"/>
                    <a:pt x="325060" y="224892"/>
                  </a:cubicBezTo>
                  <a:close/>
                  <a:moveTo>
                    <a:pt x="196031" y="170204"/>
                  </a:moveTo>
                  <a:lnTo>
                    <a:pt x="244015" y="170204"/>
                  </a:lnTo>
                  <a:lnTo>
                    <a:pt x="244015" y="249703"/>
                  </a:lnTo>
                  <a:cubicBezTo>
                    <a:pt x="240658" y="253748"/>
                    <a:pt x="237590" y="258081"/>
                    <a:pt x="234812" y="262645"/>
                  </a:cubicBezTo>
                  <a:lnTo>
                    <a:pt x="196031" y="262645"/>
                  </a:lnTo>
                  <a:close/>
                  <a:moveTo>
                    <a:pt x="352897" y="149316"/>
                  </a:moveTo>
                  <a:lnTo>
                    <a:pt x="400881" y="149316"/>
                  </a:lnTo>
                  <a:lnTo>
                    <a:pt x="400881" y="243944"/>
                  </a:lnTo>
                  <a:cubicBezTo>
                    <a:pt x="387915" y="230483"/>
                    <a:pt x="371419" y="220431"/>
                    <a:pt x="352897" y="215348"/>
                  </a:cubicBezTo>
                  <a:close/>
                  <a:moveTo>
                    <a:pt x="274429" y="113469"/>
                  </a:moveTo>
                  <a:lnTo>
                    <a:pt x="322413" y="113469"/>
                  </a:lnTo>
                  <a:lnTo>
                    <a:pt x="322413" y="211675"/>
                  </a:lnTo>
                  <a:cubicBezTo>
                    <a:pt x="305048" y="212137"/>
                    <a:pt x="288726" y="216761"/>
                    <a:pt x="274429" y="224680"/>
                  </a:cubicBezTo>
                  <a:close/>
                  <a:moveTo>
                    <a:pt x="117632" y="77692"/>
                  </a:moveTo>
                  <a:lnTo>
                    <a:pt x="165616" y="77692"/>
                  </a:lnTo>
                  <a:lnTo>
                    <a:pt x="165616" y="262644"/>
                  </a:lnTo>
                  <a:lnTo>
                    <a:pt x="117632" y="262644"/>
                  </a:lnTo>
                  <a:close/>
                  <a:moveTo>
                    <a:pt x="68875" y="0"/>
                  </a:moveTo>
                  <a:lnTo>
                    <a:pt x="443641" y="0"/>
                  </a:lnTo>
                  <a:cubicBezTo>
                    <a:pt x="465632" y="0"/>
                    <a:pt x="483514" y="17855"/>
                    <a:pt x="483514" y="39813"/>
                  </a:cubicBezTo>
                  <a:lnTo>
                    <a:pt x="483514" y="300594"/>
                  </a:lnTo>
                  <a:cubicBezTo>
                    <a:pt x="483514" y="322609"/>
                    <a:pt x="465632" y="340407"/>
                    <a:pt x="443641" y="340407"/>
                  </a:cubicBezTo>
                  <a:lnTo>
                    <a:pt x="427322" y="340407"/>
                  </a:lnTo>
                  <a:cubicBezTo>
                    <a:pt x="429116" y="332722"/>
                    <a:pt x="430100" y="324747"/>
                    <a:pt x="430100" y="316542"/>
                  </a:cubicBezTo>
                  <a:cubicBezTo>
                    <a:pt x="430100" y="312497"/>
                    <a:pt x="429868" y="308510"/>
                    <a:pt x="429405" y="304581"/>
                  </a:cubicBezTo>
                  <a:lnTo>
                    <a:pt x="439706" y="304581"/>
                  </a:lnTo>
                  <a:lnTo>
                    <a:pt x="439706" y="35826"/>
                  </a:lnTo>
                  <a:lnTo>
                    <a:pt x="72810" y="35826"/>
                  </a:lnTo>
                  <a:lnTo>
                    <a:pt x="72810" y="304581"/>
                  </a:lnTo>
                  <a:lnTo>
                    <a:pt x="220668" y="304581"/>
                  </a:lnTo>
                  <a:cubicBezTo>
                    <a:pt x="220263" y="308510"/>
                    <a:pt x="220031" y="312497"/>
                    <a:pt x="220031" y="316542"/>
                  </a:cubicBezTo>
                  <a:cubicBezTo>
                    <a:pt x="220031" y="324747"/>
                    <a:pt x="220957" y="332722"/>
                    <a:pt x="222751" y="340407"/>
                  </a:cubicBezTo>
                  <a:lnTo>
                    <a:pt x="68875" y="340407"/>
                  </a:lnTo>
                  <a:cubicBezTo>
                    <a:pt x="46826" y="340407"/>
                    <a:pt x="29002" y="322609"/>
                    <a:pt x="29002" y="300594"/>
                  </a:cubicBezTo>
                  <a:lnTo>
                    <a:pt x="29002" y="39813"/>
                  </a:lnTo>
                  <a:cubicBezTo>
                    <a:pt x="29002" y="17855"/>
                    <a:pt x="46826" y="0"/>
                    <a:pt x="68875" y="0"/>
                  </a:cubicBezTo>
                  <a:close/>
                </a:path>
              </a:pathLst>
            </a:custGeom>
            <a:solidFill>
              <a:schemeClr val="bg1"/>
            </a:solidFill>
            <a:ln>
              <a:noFill/>
            </a:ln>
          </p:spPr>
        </p:sp>
      </p:grpSp>
      <p:sp>
        <p:nvSpPr>
          <p:cNvPr id="12" name="稻壳儿花儿小姐"/>
          <p:cNvSpPr txBox="1"/>
          <p:nvPr/>
        </p:nvSpPr>
        <p:spPr bwMode="auto">
          <a:xfrm>
            <a:off x="695325" y="4992509"/>
            <a:ext cx="3227478" cy="869950"/>
          </a:xfrm>
          <a:prstGeom prst="rect">
            <a:avLst/>
          </a:prstGeom>
        </p:spPr>
        <p:txBody>
          <a:bodyPr wrap="square">
            <a:spAutoFit/>
          </a:bodyPr>
          <a:lstStyle>
            <a:defPPr>
              <a:defRPr lang="zh-CN"/>
            </a:defPPr>
            <a:lvl1pPr algn="ctr">
              <a:lnSpc>
                <a:spcPct val="130000"/>
              </a:lnSpc>
              <a:defRPr sz="1200" spc="100">
                <a:solidFill>
                  <a:prstClr val="black">
                    <a:lumMod val="75000"/>
                    <a:lumOff val="25000"/>
                  </a:prstClr>
                </a:solidFill>
                <a:latin typeface="Calibri" panose="020F0502020204030204" pitchFamily="34" charset="0"/>
                <a:ea typeface="微软雅黑" panose="020B0503020204020204" charset="-122"/>
                <a:cs typeface="+mn-ea"/>
              </a:defRPr>
            </a:lvl1pPr>
          </a:lstStyle>
          <a:p>
            <a:pPr marL="171450" indent="-171450" algn="l">
              <a:buFont typeface="Wingdings" panose="05000000000000000000" pitchFamily="2" charset="2"/>
              <a:buChar char="l"/>
            </a:pPr>
            <a:r>
              <a:rPr lang="en-US" altLang="zh-CN" sz="1300" spc="200" dirty="0">
                <a:sym typeface="Calibri" panose="020F0502020204030204" pitchFamily="34" charset="0"/>
              </a:rPr>
              <a:t>请在框内填写内容</a:t>
            </a:r>
            <a:endParaRPr lang="en-US" altLang="zh-CN" sz="1300" spc="200" dirty="0">
              <a:sym typeface="Calibri" panose="020F0502020204030204" pitchFamily="34" charset="0"/>
            </a:endParaRPr>
          </a:p>
          <a:p>
            <a:pPr marL="171450" indent="-171450" algn="l">
              <a:buFont typeface="Wingdings" panose="05000000000000000000" pitchFamily="2" charset="2"/>
              <a:buChar char="l"/>
            </a:pPr>
            <a:r>
              <a:rPr lang="en-US" altLang="zh-CN" sz="1300" spc="200" dirty="0" smtClean="0">
                <a:sym typeface="Calibri" panose="020F0502020204030204" pitchFamily="34" charset="0"/>
              </a:rPr>
              <a:t>请在框内填写内容</a:t>
            </a:r>
            <a:endParaRPr lang="en-US" altLang="zh-CN" sz="1300" spc="200" dirty="0">
              <a:sym typeface="Calibri" panose="020F0502020204030204" pitchFamily="34" charset="0"/>
            </a:endParaRPr>
          </a:p>
          <a:p>
            <a:pPr marL="171450" indent="-171450" algn="l">
              <a:buFont typeface="Wingdings" panose="05000000000000000000" pitchFamily="2" charset="2"/>
              <a:buChar char="l"/>
            </a:pPr>
            <a:r>
              <a:rPr lang="en-US" altLang="zh-CN" sz="1300" spc="200" dirty="0">
                <a:sym typeface="Calibri" panose="020F0502020204030204" pitchFamily="34" charset="0"/>
              </a:rPr>
              <a:t>请在框内填写内容</a:t>
            </a:r>
            <a:endParaRPr lang="en-US" altLang="zh-CN" sz="1300" spc="200" dirty="0">
              <a:sym typeface="Calibri" panose="020F0502020204030204" pitchFamily="34" charset="0"/>
            </a:endParaRPr>
          </a:p>
        </p:txBody>
      </p:sp>
      <p:grpSp>
        <p:nvGrpSpPr>
          <p:cNvPr id="13" name="组合 12"/>
          <p:cNvGrpSpPr/>
          <p:nvPr/>
        </p:nvGrpSpPr>
        <p:grpSpPr>
          <a:xfrm>
            <a:off x="1589152" y="1832316"/>
            <a:ext cx="648000" cy="648000"/>
            <a:chOff x="1625884" y="1918041"/>
            <a:chExt cx="648000" cy="648000"/>
          </a:xfrm>
        </p:grpSpPr>
        <p:sp>
          <p:nvSpPr>
            <p:cNvPr id="14" name="稻壳儿花儿小姐"/>
            <p:cNvSpPr/>
            <p:nvPr/>
          </p:nvSpPr>
          <p:spPr>
            <a:xfrm>
              <a:off x="1625884" y="1918041"/>
              <a:ext cx="648000" cy="648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rgbClr val="FFFFFF"/>
                </a:solidFill>
                <a:latin typeface="Calibri" panose="020F0502020204030204" pitchFamily="34" charset="0"/>
                <a:ea typeface="微软雅黑" panose="020B0503020204020204" charset="-122"/>
                <a:cs typeface="Verdana" panose="020B0604030504040204" pitchFamily="34" charset="0"/>
                <a:sym typeface="Calibri" panose="020F0502020204030204" pitchFamily="34" charset="0"/>
              </a:endParaRPr>
            </a:p>
          </p:txBody>
        </p:sp>
        <p:sp>
          <p:nvSpPr>
            <p:cNvPr id="15" name="任意多边形"/>
            <p:cNvSpPr>
              <a:spLocks noChangeAspect="1"/>
            </p:cNvSpPr>
            <p:nvPr/>
          </p:nvSpPr>
          <p:spPr bwMode="auto">
            <a:xfrm>
              <a:off x="1784483" y="2066925"/>
              <a:ext cx="371103" cy="367661"/>
            </a:xfrm>
            <a:custGeom>
              <a:avLst/>
              <a:gdLst>
                <a:gd name="connsiteX0" fmla="*/ 447032 w 608697"/>
                <a:gd name="connsiteY0" fmla="*/ 441598 h 603052"/>
                <a:gd name="connsiteX1" fmla="*/ 537426 w 608697"/>
                <a:gd name="connsiteY1" fmla="*/ 441598 h 603052"/>
                <a:gd name="connsiteX2" fmla="*/ 447032 w 608697"/>
                <a:gd name="connsiteY2" fmla="*/ 531851 h 603052"/>
                <a:gd name="connsiteX3" fmla="*/ 461286 w 608697"/>
                <a:gd name="connsiteY3" fmla="*/ 358489 h 603052"/>
                <a:gd name="connsiteX4" fmla="*/ 363783 w 608697"/>
                <a:gd name="connsiteY4" fmla="*/ 455852 h 603052"/>
                <a:gd name="connsiteX5" fmla="*/ 461286 w 608697"/>
                <a:gd name="connsiteY5" fmla="*/ 553216 h 603052"/>
                <a:gd name="connsiteX6" fmla="*/ 558789 w 608697"/>
                <a:gd name="connsiteY6" fmla="*/ 455852 h 603052"/>
                <a:gd name="connsiteX7" fmla="*/ 461286 w 608697"/>
                <a:gd name="connsiteY7" fmla="*/ 358489 h 603052"/>
                <a:gd name="connsiteX8" fmla="*/ 247296 w 608697"/>
                <a:gd name="connsiteY8" fmla="*/ 335045 h 603052"/>
                <a:gd name="connsiteX9" fmla="*/ 285013 w 608697"/>
                <a:gd name="connsiteY9" fmla="*/ 372727 h 603052"/>
                <a:gd name="connsiteX10" fmla="*/ 247296 w 608697"/>
                <a:gd name="connsiteY10" fmla="*/ 410409 h 603052"/>
                <a:gd name="connsiteX11" fmla="*/ 209579 w 608697"/>
                <a:gd name="connsiteY11" fmla="*/ 372727 h 603052"/>
                <a:gd name="connsiteX12" fmla="*/ 247296 w 608697"/>
                <a:gd name="connsiteY12" fmla="*/ 335045 h 603052"/>
                <a:gd name="connsiteX13" fmla="*/ 134075 w 608697"/>
                <a:gd name="connsiteY13" fmla="*/ 335045 h 603052"/>
                <a:gd name="connsiteX14" fmla="*/ 171828 w 608697"/>
                <a:gd name="connsiteY14" fmla="*/ 372727 h 603052"/>
                <a:gd name="connsiteX15" fmla="*/ 134075 w 608697"/>
                <a:gd name="connsiteY15" fmla="*/ 410409 h 603052"/>
                <a:gd name="connsiteX16" fmla="*/ 96322 w 608697"/>
                <a:gd name="connsiteY16" fmla="*/ 372727 h 603052"/>
                <a:gd name="connsiteX17" fmla="*/ 134075 w 608697"/>
                <a:gd name="connsiteY17" fmla="*/ 335045 h 603052"/>
                <a:gd name="connsiteX18" fmla="*/ 461286 w 608697"/>
                <a:gd name="connsiteY18" fmla="*/ 308653 h 603052"/>
                <a:gd name="connsiteX19" fmla="*/ 494558 w 608697"/>
                <a:gd name="connsiteY19" fmla="*/ 312452 h 603052"/>
                <a:gd name="connsiteX20" fmla="*/ 608697 w 608697"/>
                <a:gd name="connsiteY20" fmla="*/ 455852 h 603052"/>
                <a:gd name="connsiteX21" fmla="*/ 461286 w 608697"/>
                <a:gd name="connsiteY21" fmla="*/ 603052 h 603052"/>
                <a:gd name="connsiteX22" fmla="*/ 318202 w 608697"/>
                <a:gd name="connsiteY22" fmla="*/ 491460 h 603052"/>
                <a:gd name="connsiteX23" fmla="*/ 313875 w 608697"/>
                <a:gd name="connsiteY23" fmla="*/ 455852 h 603052"/>
                <a:gd name="connsiteX24" fmla="*/ 314323 w 608697"/>
                <a:gd name="connsiteY24" fmla="*/ 444008 h 603052"/>
                <a:gd name="connsiteX25" fmla="*/ 451737 w 608697"/>
                <a:gd name="connsiteY25" fmla="*/ 308951 h 603052"/>
                <a:gd name="connsiteX26" fmla="*/ 461286 w 608697"/>
                <a:gd name="connsiteY26" fmla="*/ 308653 h 603052"/>
                <a:gd name="connsiteX27" fmla="*/ 360519 w 608697"/>
                <a:gd name="connsiteY27" fmla="*/ 221081 h 603052"/>
                <a:gd name="connsiteX28" fmla="*/ 398272 w 608697"/>
                <a:gd name="connsiteY28" fmla="*/ 258763 h 603052"/>
                <a:gd name="connsiteX29" fmla="*/ 360519 w 608697"/>
                <a:gd name="connsiteY29" fmla="*/ 296445 h 603052"/>
                <a:gd name="connsiteX30" fmla="*/ 322766 w 608697"/>
                <a:gd name="connsiteY30" fmla="*/ 258763 h 603052"/>
                <a:gd name="connsiteX31" fmla="*/ 360519 w 608697"/>
                <a:gd name="connsiteY31" fmla="*/ 221081 h 603052"/>
                <a:gd name="connsiteX32" fmla="*/ 247296 w 608697"/>
                <a:gd name="connsiteY32" fmla="*/ 221081 h 603052"/>
                <a:gd name="connsiteX33" fmla="*/ 285013 w 608697"/>
                <a:gd name="connsiteY33" fmla="*/ 258763 h 603052"/>
                <a:gd name="connsiteX34" fmla="*/ 247296 w 608697"/>
                <a:gd name="connsiteY34" fmla="*/ 296445 h 603052"/>
                <a:gd name="connsiteX35" fmla="*/ 209579 w 608697"/>
                <a:gd name="connsiteY35" fmla="*/ 258763 h 603052"/>
                <a:gd name="connsiteX36" fmla="*/ 247296 w 608697"/>
                <a:gd name="connsiteY36" fmla="*/ 221081 h 603052"/>
                <a:gd name="connsiteX37" fmla="*/ 134075 w 608697"/>
                <a:gd name="connsiteY37" fmla="*/ 221081 h 603052"/>
                <a:gd name="connsiteX38" fmla="*/ 171828 w 608697"/>
                <a:gd name="connsiteY38" fmla="*/ 258763 h 603052"/>
                <a:gd name="connsiteX39" fmla="*/ 134075 w 608697"/>
                <a:gd name="connsiteY39" fmla="*/ 296445 h 603052"/>
                <a:gd name="connsiteX40" fmla="*/ 96322 w 608697"/>
                <a:gd name="connsiteY40" fmla="*/ 258763 h 603052"/>
                <a:gd name="connsiteX41" fmla="*/ 134075 w 608697"/>
                <a:gd name="connsiteY41" fmla="*/ 221081 h 603052"/>
                <a:gd name="connsiteX42" fmla="*/ 38046 w 608697"/>
                <a:gd name="connsiteY42" fmla="*/ 54618 h 603052"/>
                <a:gd name="connsiteX43" fmla="*/ 68930 w 608697"/>
                <a:gd name="connsiteY43" fmla="*/ 54618 h 603052"/>
                <a:gd name="connsiteX44" fmla="*/ 68930 w 608697"/>
                <a:gd name="connsiteY44" fmla="*/ 94990 h 603052"/>
                <a:gd name="connsiteX45" fmla="*/ 109363 w 608697"/>
                <a:gd name="connsiteY45" fmla="*/ 135363 h 603052"/>
                <a:gd name="connsiteX46" fmla="*/ 123611 w 608697"/>
                <a:gd name="connsiteY46" fmla="*/ 135363 h 603052"/>
                <a:gd name="connsiteX47" fmla="*/ 164044 w 608697"/>
                <a:gd name="connsiteY47" fmla="*/ 94990 h 603052"/>
                <a:gd name="connsiteX48" fmla="*/ 164044 w 608697"/>
                <a:gd name="connsiteY48" fmla="*/ 54618 h 603052"/>
                <a:gd name="connsiteX49" fmla="*/ 330549 w 608697"/>
                <a:gd name="connsiteY49" fmla="*/ 54618 h 603052"/>
                <a:gd name="connsiteX50" fmla="*/ 330549 w 608697"/>
                <a:gd name="connsiteY50" fmla="*/ 94990 h 603052"/>
                <a:gd name="connsiteX51" fmla="*/ 370907 w 608697"/>
                <a:gd name="connsiteY51" fmla="*/ 135363 h 603052"/>
                <a:gd name="connsiteX52" fmla="*/ 385231 w 608697"/>
                <a:gd name="connsiteY52" fmla="*/ 135363 h 603052"/>
                <a:gd name="connsiteX53" fmla="*/ 425663 w 608697"/>
                <a:gd name="connsiteY53" fmla="*/ 94990 h 603052"/>
                <a:gd name="connsiteX54" fmla="*/ 425663 w 608697"/>
                <a:gd name="connsiteY54" fmla="*/ 54618 h 603052"/>
                <a:gd name="connsiteX55" fmla="*/ 456547 w 608697"/>
                <a:gd name="connsiteY55" fmla="*/ 54618 h 603052"/>
                <a:gd name="connsiteX56" fmla="*/ 494593 w 608697"/>
                <a:gd name="connsiteY56" fmla="*/ 92607 h 603052"/>
                <a:gd name="connsiteX57" fmla="*/ 494593 w 608697"/>
                <a:gd name="connsiteY57" fmla="*/ 278528 h 603052"/>
                <a:gd name="connsiteX58" fmla="*/ 461322 w 608697"/>
                <a:gd name="connsiteY58" fmla="*/ 275399 h 603052"/>
                <a:gd name="connsiteX59" fmla="*/ 451773 w 608697"/>
                <a:gd name="connsiteY59" fmla="*/ 275697 h 603052"/>
                <a:gd name="connsiteX60" fmla="*/ 451773 w 608697"/>
                <a:gd name="connsiteY60" fmla="*/ 187578 h 603052"/>
                <a:gd name="connsiteX61" fmla="*/ 42820 w 608697"/>
                <a:gd name="connsiteY61" fmla="*/ 187578 h 603052"/>
                <a:gd name="connsiteX62" fmla="*/ 42820 w 608697"/>
                <a:gd name="connsiteY62" fmla="*/ 415511 h 603052"/>
                <a:gd name="connsiteX63" fmla="*/ 71317 w 608697"/>
                <a:gd name="connsiteY63" fmla="*/ 444039 h 603052"/>
                <a:gd name="connsiteX64" fmla="*/ 281015 w 608697"/>
                <a:gd name="connsiteY64" fmla="*/ 444039 h 603052"/>
                <a:gd name="connsiteX65" fmla="*/ 280568 w 608697"/>
                <a:gd name="connsiteY65" fmla="*/ 455883 h 603052"/>
                <a:gd name="connsiteX66" fmla="*/ 284149 w 608697"/>
                <a:gd name="connsiteY66" fmla="*/ 491488 h 603052"/>
                <a:gd name="connsiteX67" fmla="*/ 38046 w 608697"/>
                <a:gd name="connsiteY67" fmla="*/ 491488 h 603052"/>
                <a:gd name="connsiteX68" fmla="*/ 0 w 608697"/>
                <a:gd name="connsiteY68" fmla="*/ 453499 h 603052"/>
                <a:gd name="connsiteX69" fmla="*/ 0 w 608697"/>
                <a:gd name="connsiteY69" fmla="*/ 92607 h 603052"/>
                <a:gd name="connsiteX70" fmla="*/ 38046 w 608697"/>
                <a:gd name="connsiteY70" fmla="*/ 54618 h 603052"/>
                <a:gd name="connsiteX71" fmla="*/ 370887 w 608697"/>
                <a:gd name="connsiteY71" fmla="*/ 0 h 603052"/>
                <a:gd name="connsiteX72" fmla="*/ 385221 w 608697"/>
                <a:gd name="connsiteY72" fmla="*/ 0 h 603052"/>
                <a:gd name="connsiteX73" fmla="*/ 401870 w 608697"/>
                <a:gd name="connsiteY73" fmla="*/ 16608 h 603052"/>
                <a:gd name="connsiteX74" fmla="*/ 401870 w 608697"/>
                <a:gd name="connsiteY74" fmla="*/ 54590 h 603052"/>
                <a:gd name="connsiteX75" fmla="*/ 401870 w 608697"/>
                <a:gd name="connsiteY75" fmla="*/ 94956 h 603052"/>
                <a:gd name="connsiteX76" fmla="*/ 385221 w 608697"/>
                <a:gd name="connsiteY76" fmla="*/ 111564 h 603052"/>
                <a:gd name="connsiteX77" fmla="*/ 370887 w 608697"/>
                <a:gd name="connsiteY77" fmla="*/ 111564 h 603052"/>
                <a:gd name="connsiteX78" fmla="*/ 354238 w 608697"/>
                <a:gd name="connsiteY78" fmla="*/ 94956 h 603052"/>
                <a:gd name="connsiteX79" fmla="*/ 354238 w 608697"/>
                <a:gd name="connsiteY79" fmla="*/ 54590 h 603052"/>
                <a:gd name="connsiteX80" fmla="*/ 354238 w 608697"/>
                <a:gd name="connsiteY80" fmla="*/ 16608 h 603052"/>
                <a:gd name="connsiteX81" fmla="*/ 370887 w 608697"/>
                <a:gd name="connsiteY81" fmla="*/ 0 h 603052"/>
                <a:gd name="connsiteX82" fmla="*/ 109347 w 608697"/>
                <a:gd name="connsiteY82" fmla="*/ 0 h 603052"/>
                <a:gd name="connsiteX83" fmla="*/ 123586 w 608697"/>
                <a:gd name="connsiteY83" fmla="*/ 0 h 603052"/>
                <a:gd name="connsiteX84" fmla="*/ 140284 w 608697"/>
                <a:gd name="connsiteY84" fmla="*/ 16608 h 603052"/>
                <a:gd name="connsiteX85" fmla="*/ 140284 w 608697"/>
                <a:gd name="connsiteY85" fmla="*/ 54590 h 603052"/>
                <a:gd name="connsiteX86" fmla="*/ 140284 w 608697"/>
                <a:gd name="connsiteY86" fmla="*/ 94956 h 603052"/>
                <a:gd name="connsiteX87" fmla="*/ 123586 w 608697"/>
                <a:gd name="connsiteY87" fmla="*/ 111564 h 603052"/>
                <a:gd name="connsiteX88" fmla="*/ 109347 w 608697"/>
                <a:gd name="connsiteY88" fmla="*/ 111564 h 603052"/>
                <a:gd name="connsiteX89" fmla="*/ 92723 w 608697"/>
                <a:gd name="connsiteY89" fmla="*/ 94956 h 603052"/>
                <a:gd name="connsiteX90" fmla="*/ 92723 w 608697"/>
                <a:gd name="connsiteY90" fmla="*/ 54590 h 603052"/>
                <a:gd name="connsiteX91" fmla="*/ 92723 w 608697"/>
                <a:gd name="connsiteY91" fmla="*/ 16608 h 603052"/>
                <a:gd name="connsiteX92" fmla="*/ 109347 w 608697"/>
                <a:gd name="connsiteY92"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8697" h="603052">
                  <a:moveTo>
                    <a:pt x="447032" y="441598"/>
                  </a:moveTo>
                  <a:lnTo>
                    <a:pt x="537426" y="441598"/>
                  </a:lnTo>
                  <a:cubicBezTo>
                    <a:pt x="537426" y="491457"/>
                    <a:pt x="496969" y="531851"/>
                    <a:pt x="447032" y="531851"/>
                  </a:cubicBezTo>
                  <a:close/>
                  <a:moveTo>
                    <a:pt x="461286" y="358489"/>
                  </a:moveTo>
                  <a:cubicBezTo>
                    <a:pt x="407424" y="358489"/>
                    <a:pt x="363783" y="402068"/>
                    <a:pt x="363783" y="455852"/>
                  </a:cubicBezTo>
                  <a:cubicBezTo>
                    <a:pt x="363783" y="509637"/>
                    <a:pt x="407424" y="553216"/>
                    <a:pt x="461286" y="553216"/>
                  </a:cubicBezTo>
                  <a:cubicBezTo>
                    <a:pt x="515148" y="553216"/>
                    <a:pt x="558789" y="509637"/>
                    <a:pt x="558789" y="455852"/>
                  </a:cubicBezTo>
                  <a:cubicBezTo>
                    <a:pt x="558789" y="402068"/>
                    <a:pt x="515148" y="358489"/>
                    <a:pt x="461286" y="358489"/>
                  </a:cubicBezTo>
                  <a:close/>
                  <a:moveTo>
                    <a:pt x="247296" y="335045"/>
                  </a:moveTo>
                  <a:cubicBezTo>
                    <a:pt x="268127" y="335045"/>
                    <a:pt x="285013" y="351916"/>
                    <a:pt x="285013" y="372727"/>
                  </a:cubicBezTo>
                  <a:cubicBezTo>
                    <a:pt x="285013" y="393538"/>
                    <a:pt x="268127" y="410409"/>
                    <a:pt x="247296" y="410409"/>
                  </a:cubicBezTo>
                  <a:cubicBezTo>
                    <a:pt x="226465" y="410409"/>
                    <a:pt x="209579" y="393538"/>
                    <a:pt x="209579" y="372727"/>
                  </a:cubicBezTo>
                  <a:cubicBezTo>
                    <a:pt x="209579" y="351916"/>
                    <a:pt x="226465" y="335045"/>
                    <a:pt x="247296" y="335045"/>
                  </a:cubicBezTo>
                  <a:close/>
                  <a:moveTo>
                    <a:pt x="134075" y="335045"/>
                  </a:moveTo>
                  <a:cubicBezTo>
                    <a:pt x="154925" y="335045"/>
                    <a:pt x="171828" y="351916"/>
                    <a:pt x="171828" y="372727"/>
                  </a:cubicBezTo>
                  <a:cubicBezTo>
                    <a:pt x="171828" y="393538"/>
                    <a:pt x="154925" y="410409"/>
                    <a:pt x="134075" y="410409"/>
                  </a:cubicBezTo>
                  <a:cubicBezTo>
                    <a:pt x="113225" y="410409"/>
                    <a:pt x="96322" y="393538"/>
                    <a:pt x="96322" y="372727"/>
                  </a:cubicBezTo>
                  <a:cubicBezTo>
                    <a:pt x="96322" y="351916"/>
                    <a:pt x="113225" y="335045"/>
                    <a:pt x="134075" y="335045"/>
                  </a:cubicBezTo>
                  <a:close/>
                  <a:moveTo>
                    <a:pt x="461286" y="308653"/>
                  </a:moveTo>
                  <a:cubicBezTo>
                    <a:pt x="472700" y="308653"/>
                    <a:pt x="483815" y="309994"/>
                    <a:pt x="494558" y="312452"/>
                  </a:cubicBezTo>
                  <a:cubicBezTo>
                    <a:pt x="559908" y="327500"/>
                    <a:pt x="608697" y="385977"/>
                    <a:pt x="608697" y="455852"/>
                  </a:cubicBezTo>
                  <a:cubicBezTo>
                    <a:pt x="608697" y="537125"/>
                    <a:pt x="542675" y="603052"/>
                    <a:pt x="461286" y="603052"/>
                  </a:cubicBezTo>
                  <a:cubicBezTo>
                    <a:pt x="392131" y="603052"/>
                    <a:pt x="334166" y="555525"/>
                    <a:pt x="318202" y="491460"/>
                  </a:cubicBezTo>
                  <a:cubicBezTo>
                    <a:pt x="315367" y="480063"/>
                    <a:pt x="313875" y="468144"/>
                    <a:pt x="313875" y="455852"/>
                  </a:cubicBezTo>
                  <a:cubicBezTo>
                    <a:pt x="313875" y="451830"/>
                    <a:pt x="314024" y="447882"/>
                    <a:pt x="314323" y="444008"/>
                  </a:cubicBezTo>
                  <a:cubicBezTo>
                    <a:pt x="320141" y="371377"/>
                    <a:pt x="378703" y="313644"/>
                    <a:pt x="451737" y="308951"/>
                  </a:cubicBezTo>
                  <a:cubicBezTo>
                    <a:pt x="454870" y="308727"/>
                    <a:pt x="458078" y="308653"/>
                    <a:pt x="461286" y="308653"/>
                  </a:cubicBezTo>
                  <a:close/>
                  <a:moveTo>
                    <a:pt x="360519" y="221081"/>
                  </a:moveTo>
                  <a:cubicBezTo>
                    <a:pt x="381369" y="221081"/>
                    <a:pt x="398272" y="237952"/>
                    <a:pt x="398272" y="258763"/>
                  </a:cubicBezTo>
                  <a:cubicBezTo>
                    <a:pt x="398272" y="279574"/>
                    <a:pt x="381369" y="296445"/>
                    <a:pt x="360519" y="296445"/>
                  </a:cubicBezTo>
                  <a:cubicBezTo>
                    <a:pt x="339669" y="296445"/>
                    <a:pt x="322766" y="279574"/>
                    <a:pt x="322766" y="258763"/>
                  </a:cubicBezTo>
                  <a:cubicBezTo>
                    <a:pt x="322766" y="237952"/>
                    <a:pt x="339669" y="221081"/>
                    <a:pt x="360519" y="221081"/>
                  </a:cubicBezTo>
                  <a:close/>
                  <a:moveTo>
                    <a:pt x="247296" y="221081"/>
                  </a:moveTo>
                  <a:cubicBezTo>
                    <a:pt x="268127" y="221081"/>
                    <a:pt x="285013" y="237952"/>
                    <a:pt x="285013" y="258763"/>
                  </a:cubicBezTo>
                  <a:cubicBezTo>
                    <a:pt x="285013" y="279574"/>
                    <a:pt x="268127" y="296445"/>
                    <a:pt x="247296" y="296445"/>
                  </a:cubicBezTo>
                  <a:cubicBezTo>
                    <a:pt x="226465" y="296445"/>
                    <a:pt x="209579" y="279574"/>
                    <a:pt x="209579" y="258763"/>
                  </a:cubicBezTo>
                  <a:cubicBezTo>
                    <a:pt x="209579" y="237952"/>
                    <a:pt x="226465" y="221081"/>
                    <a:pt x="247296" y="221081"/>
                  </a:cubicBezTo>
                  <a:close/>
                  <a:moveTo>
                    <a:pt x="134075" y="221081"/>
                  </a:moveTo>
                  <a:cubicBezTo>
                    <a:pt x="154925" y="221081"/>
                    <a:pt x="171828" y="237952"/>
                    <a:pt x="171828" y="258763"/>
                  </a:cubicBezTo>
                  <a:cubicBezTo>
                    <a:pt x="171828" y="279574"/>
                    <a:pt x="154925" y="296445"/>
                    <a:pt x="134075" y="296445"/>
                  </a:cubicBezTo>
                  <a:cubicBezTo>
                    <a:pt x="113225" y="296445"/>
                    <a:pt x="96322" y="279574"/>
                    <a:pt x="96322" y="258763"/>
                  </a:cubicBezTo>
                  <a:cubicBezTo>
                    <a:pt x="96322" y="237952"/>
                    <a:pt x="113225" y="221081"/>
                    <a:pt x="134075" y="221081"/>
                  </a:cubicBezTo>
                  <a:close/>
                  <a:moveTo>
                    <a:pt x="38046" y="54618"/>
                  </a:moveTo>
                  <a:lnTo>
                    <a:pt x="68930" y="54618"/>
                  </a:lnTo>
                  <a:lnTo>
                    <a:pt x="68930" y="94990"/>
                  </a:lnTo>
                  <a:cubicBezTo>
                    <a:pt x="68930" y="117262"/>
                    <a:pt x="87057" y="135363"/>
                    <a:pt x="109363" y="135363"/>
                  </a:cubicBezTo>
                  <a:lnTo>
                    <a:pt x="123611" y="135363"/>
                  </a:lnTo>
                  <a:cubicBezTo>
                    <a:pt x="145916" y="135363"/>
                    <a:pt x="164044" y="117262"/>
                    <a:pt x="164044" y="94990"/>
                  </a:cubicBezTo>
                  <a:lnTo>
                    <a:pt x="164044" y="54618"/>
                  </a:lnTo>
                  <a:lnTo>
                    <a:pt x="330549" y="54618"/>
                  </a:lnTo>
                  <a:lnTo>
                    <a:pt x="330549" y="94990"/>
                  </a:lnTo>
                  <a:cubicBezTo>
                    <a:pt x="330549" y="117262"/>
                    <a:pt x="348677" y="135363"/>
                    <a:pt x="370907" y="135363"/>
                  </a:cubicBezTo>
                  <a:lnTo>
                    <a:pt x="385231" y="135363"/>
                  </a:lnTo>
                  <a:cubicBezTo>
                    <a:pt x="407536" y="135363"/>
                    <a:pt x="425663" y="117262"/>
                    <a:pt x="425663" y="94990"/>
                  </a:cubicBezTo>
                  <a:lnTo>
                    <a:pt x="425663" y="54618"/>
                  </a:lnTo>
                  <a:lnTo>
                    <a:pt x="456547" y="54618"/>
                  </a:lnTo>
                  <a:cubicBezTo>
                    <a:pt x="477584" y="54618"/>
                    <a:pt x="494593" y="71601"/>
                    <a:pt x="494593" y="92607"/>
                  </a:cubicBezTo>
                  <a:lnTo>
                    <a:pt x="494593" y="278528"/>
                  </a:lnTo>
                  <a:cubicBezTo>
                    <a:pt x="483776" y="276517"/>
                    <a:pt x="472661" y="275399"/>
                    <a:pt x="461322" y="275399"/>
                  </a:cubicBezTo>
                  <a:cubicBezTo>
                    <a:pt x="458114" y="275399"/>
                    <a:pt x="454906" y="275548"/>
                    <a:pt x="451773" y="275697"/>
                  </a:cubicBezTo>
                  <a:lnTo>
                    <a:pt x="451773" y="187578"/>
                  </a:lnTo>
                  <a:lnTo>
                    <a:pt x="42820" y="187578"/>
                  </a:lnTo>
                  <a:lnTo>
                    <a:pt x="42820" y="415511"/>
                  </a:lnTo>
                  <a:cubicBezTo>
                    <a:pt x="42820" y="431228"/>
                    <a:pt x="55576" y="444039"/>
                    <a:pt x="71317" y="444039"/>
                  </a:cubicBezTo>
                  <a:lnTo>
                    <a:pt x="281015" y="444039"/>
                  </a:lnTo>
                  <a:cubicBezTo>
                    <a:pt x="280792" y="447913"/>
                    <a:pt x="280568" y="451861"/>
                    <a:pt x="280568" y="455883"/>
                  </a:cubicBezTo>
                  <a:cubicBezTo>
                    <a:pt x="280568" y="468099"/>
                    <a:pt x="281836" y="479942"/>
                    <a:pt x="284149" y="491488"/>
                  </a:cubicBezTo>
                  <a:lnTo>
                    <a:pt x="38046" y="491488"/>
                  </a:lnTo>
                  <a:cubicBezTo>
                    <a:pt x="17009" y="491488"/>
                    <a:pt x="0" y="474505"/>
                    <a:pt x="0" y="453499"/>
                  </a:cubicBezTo>
                  <a:lnTo>
                    <a:pt x="0" y="92607"/>
                  </a:lnTo>
                  <a:cubicBezTo>
                    <a:pt x="0" y="71601"/>
                    <a:pt x="17009" y="54618"/>
                    <a:pt x="38046" y="54618"/>
                  </a:cubicBezTo>
                  <a:close/>
                  <a:moveTo>
                    <a:pt x="370887" y="0"/>
                  </a:moveTo>
                  <a:lnTo>
                    <a:pt x="385221" y="0"/>
                  </a:lnTo>
                  <a:cubicBezTo>
                    <a:pt x="394404" y="0"/>
                    <a:pt x="401870" y="7448"/>
                    <a:pt x="401870" y="16608"/>
                  </a:cubicBezTo>
                  <a:lnTo>
                    <a:pt x="401870" y="54590"/>
                  </a:lnTo>
                  <a:lnTo>
                    <a:pt x="401870" y="94956"/>
                  </a:lnTo>
                  <a:cubicBezTo>
                    <a:pt x="401870" y="104116"/>
                    <a:pt x="394404" y="111564"/>
                    <a:pt x="385221" y="111564"/>
                  </a:cubicBezTo>
                  <a:lnTo>
                    <a:pt x="370887" y="111564"/>
                  </a:lnTo>
                  <a:cubicBezTo>
                    <a:pt x="361704" y="111564"/>
                    <a:pt x="354238" y="104116"/>
                    <a:pt x="354238" y="94956"/>
                  </a:cubicBezTo>
                  <a:lnTo>
                    <a:pt x="354238" y="54590"/>
                  </a:lnTo>
                  <a:lnTo>
                    <a:pt x="354238" y="16608"/>
                  </a:lnTo>
                  <a:cubicBezTo>
                    <a:pt x="354238" y="7448"/>
                    <a:pt x="361704" y="0"/>
                    <a:pt x="370887" y="0"/>
                  </a:cubicBezTo>
                  <a:close/>
                  <a:moveTo>
                    <a:pt x="109347" y="0"/>
                  </a:moveTo>
                  <a:lnTo>
                    <a:pt x="123586" y="0"/>
                  </a:lnTo>
                  <a:cubicBezTo>
                    <a:pt x="132829" y="0"/>
                    <a:pt x="140284" y="7448"/>
                    <a:pt x="140284" y="16608"/>
                  </a:cubicBezTo>
                  <a:lnTo>
                    <a:pt x="140284" y="54590"/>
                  </a:lnTo>
                  <a:lnTo>
                    <a:pt x="140284" y="94956"/>
                  </a:lnTo>
                  <a:cubicBezTo>
                    <a:pt x="140284" y="104116"/>
                    <a:pt x="132829" y="111564"/>
                    <a:pt x="123586" y="111564"/>
                  </a:cubicBezTo>
                  <a:lnTo>
                    <a:pt x="109347" y="111564"/>
                  </a:lnTo>
                  <a:cubicBezTo>
                    <a:pt x="100178" y="111564"/>
                    <a:pt x="92723" y="104116"/>
                    <a:pt x="92723" y="94956"/>
                  </a:cubicBezTo>
                  <a:lnTo>
                    <a:pt x="92723" y="54590"/>
                  </a:lnTo>
                  <a:lnTo>
                    <a:pt x="92723" y="16608"/>
                  </a:lnTo>
                  <a:cubicBezTo>
                    <a:pt x="92723" y="7448"/>
                    <a:pt x="100178" y="0"/>
                    <a:pt x="109347" y="0"/>
                  </a:cubicBezTo>
                  <a:close/>
                </a:path>
              </a:pathLst>
            </a:custGeom>
            <a:solidFill>
              <a:schemeClr val="bg1"/>
            </a:solidFill>
            <a:ln>
              <a:noFill/>
            </a:ln>
          </p:spPr>
          <p:txBody>
            <a:bodyPr/>
            <a:lstStyle/>
            <a:p>
              <a:endParaRPr lang="zh-CN" altLang="en-US"/>
            </a:p>
          </p:txBody>
        </p:sp>
      </p:grpSp>
      <p:sp>
        <p:nvSpPr>
          <p:cNvPr id="18" name="稻壳儿花儿小姐"/>
          <p:cNvSpPr txBox="1"/>
          <p:nvPr/>
        </p:nvSpPr>
        <p:spPr bwMode="auto">
          <a:xfrm>
            <a:off x="8852959" y="2480830"/>
            <a:ext cx="2761721" cy="869950"/>
          </a:xfrm>
          <a:prstGeom prst="rect">
            <a:avLst/>
          </a:prstGeom>
        </p:spPr>
        <p:txBody>
          <a:bodyPr wrap="square">
            <a:spAutoFit/>
          </a:bodyPr>
          <a:lstStyle>
            <a:defPPr>
              <a:defRPr lang="zh-CN"/>
            </a:defPPr>
            <a:lvl1pPr marL="171450" indent="-171450">
              <a:lnSpc>
                <a:spcPct val="130000"/>
              </a:lnSpc>
              <a:buFont typeface="Wingdings" panose="05000000000000000000" pitchFamily="2" charset="2"/>
              <a:buChar char="l"/>
              <a:defRPr sz="1300" spc="200">
                <a:solidFill>
                  <a:prstClr val="black">
                    <a:lumMod val="75000"/>
                    <a:lumOff val="25000"/>
                  </a:prstClr>
                </a:solidFill>
                <a:latin typeface="Calibri" panose="020F0502020204030204" pitchFamily="34" charset="0"/>
                <a:ea typeface="微软雅黑" panose="020B0503020204020204" charset="-122"/>
                <a:cs typeface="+mn-ea"/>
              </a:defRPr>
            </a:lvl1pPr>
          </a:lstStyle>
          <a:p>
            <a:r>
              <a:rPr lang="en-US" altLang="zh-CN" dirty="0">
                <a:sym typeface="Calibri" panose="020F0502020204030204" pitchFamily="34" charset="0"/>
              </a:rPr>
              <a:t>请在框内填写内容</a:t>
            </a:r>
            <a:r>
              <a:rPr lang="en-US" altLang="zh-CN" dirty="0" smtClean="0">
                <a:sym typeface="Calibri" panose="020F0502020204030204" pitchFamily="34" charset="0"/>
              </a:rPr>
              <a:t> </a:t>
            </a:r>
            <a:endParaRPr lang="en-US" altLang="zh-CN" dirty="0" smtClean="0">
              <a:sym typeface="Calibri" panose="020F0502020204030204" pitchFamily="34" charset="0"/>
            </a:endParaRPr>
          </a:p>
          <a:p>
            <a:r>
              <a:rPr lang="en-US" altLang="zh-CN" dirty="0" smtClean="0">
                <a:sym typeface="Calibri" panose="020F0502020204030204" pitchFamily="34" charset="0"/>
              </a:rPr>
              <a:t>请在框内填写内容</a:t>
            </a:r>
            <a:endParaRPr lang="en-US" altLang="zh-CN" dirty="0">
              <a:sym typeface="Calibri" panose="020F0502020204030204" pitchFamily="34" charset="0"/>
            </a:endParaRPr>
          </a:p>
          <a:p>
            <a:r>
              <a:rPr lang="en-US" altLang="zh-CN" dirty="0">
                <a:sym typeface="Calibri" panose="020F0502020204030204" pitchFamily="34" charset="0"/>
              </a:rPr>
              <a:t>请在框内填写内容</a:t>
            </a:r>
            <a:endParaRPr lang="en-US" altLang="zh-CN" dirty="0">
              <a:sym typeface="Calibri" panose="020F0502020204030204" pitchFamily="34" charset="0"/>
            </a:endParaRPr>
          </a:p>
        </p:txBody>
      </p:sp>
      <p:grpSp>
        <p:nvGrpSpPr>
          <p:cNvPr id="19" name="组合 18"/>
          <p:cNvGrpSpPr/>
          <p:nvPr/>
        </p:nvGrpSpPr>
        <p:grpSpPr>
          <a:xfrm>
            <a:off x="9827661" y="4306986"/>
            <a:ext cx="648000" cy="648000"/>
            <a:chOff x="7504237" y="5216593"/>
            <a:chExt cx="648000" cy="648000"/>
          </a:xfrm>
        </p:grpSpPr>
        <p:sp>
          <p:nvSpPr>
            <p:cNvPr id="20" name="稻壳儿花儿小姐"/>
            <p:cNvSpPr/>
            <p:nvPr/>
          </p:nvSpPr>
          <p:spPr>
            <a:xfrm>
              <a:off x="7504237" y="5216593"/>
              <a:ext cx="648000" cy="648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rgbClr val="FFFFFF"/>
                </a:solidFill>
                <a:latin typeface="Calibri" panose="020F0502020204030204" pitchFamily="34" charset="0"/>
                <a:ea typeface="微软雅黑" panose="020B0503020204020204" charset="-122"/>
                <a:cs typeface="Verdana" panose="020B0604030504040204" pitchFamily="34" charset="0"/>
                <a:sym typeface="Calibri" panose="020F0502020204030204" pitchFamily="34" charset="0"/>
              </a:endParaRPr>
            </a:p>
          </p:txBody>
        </p:sp>
        <p:sp>
          <p:nvSpPr>
            <p:cNvPr id="21" name="任意多边形"/>
            <p:cNvSpPr>
              <a:spLocks noChangeAspect="1"/>
            </p:cNvSpPr>
            <p:nvPr/>
          </p:nvSpPr>
          <p:spPr bwMode="auto">
            <a:xfrm>
              <a:off x="7639321" y="5370963"/>
              <a:ext cx="416429" cy="339255"/>
            </a:xfrm>
            <a:custGeom>
              <a:avLst/>
              <a:gdLst>
                <a:gd name="T0" fmla="*/ 8666 w 12803"/>
                <a:gd name="T1" fmla="*/ 3155 h 10430"/>
                <a:gd name="T2" fmla="*/ 9103 w 12803"/>
                <a:gd name="T3" fmla="*/ 3183 h 10430"/>
                <a:gd name="T4" fmla="*/ 4531 w 12803"/>
                <a:gd name="T5" fmla="*/ 0 h 10430"/>
                <a:gd name="T6" fmla="*/ 0 w 12803"/>
                <a:gd name="T7" fmla="*/ 3854 h 10430"/>
                <a:gd name="T8" fmla="*/ 1813 w 12803"/>
                <a:gd name="T9" fmla="*/ 6914 h 10430"/>
                <a:gd name="T10" fmla="*/ 1360 w 12803"/>
                <a:gd name="T11" fmla="*/ 8276 h 10430"/>
                <a:gd name="T12" fmla="*/ 2945 w 12803"/>
                <a:gd name="T13" fmla="*/ 7483 h 10430"/>
                <a:gd name="T14" fmla="*/ 4531 w 12803"/>
                <a:gd name="T15" fmla="*/ 7709 h 10430"/>
                <a:gd name="T16" fmla="*/ 4954 w 12803"/>
                <a:gd name="T17" fmla="*/ 7692 h 10430"/>
                <a:gd name="T18" fmla="*/ 4814 w 12803"/>
                <a:gd name="T19" fmla="*/ 6742 h 10430"/>
                <a:gd name="T20" fmla="*/ 8666 w 12803"/>
                <a:gd name="T21" fmla="*/ 3155 h 10430"/>
                <a:gd name="T22" fmla="*/ 6230 w 12803"/>
                <a:gd name="T23" fmla="*/ 1927 h 10430"/>
                <a:gd name="T24" fmla="*/ 6797 w 12803"/>
                <a:gd name="T25" fmla="*/ 2493 h 10430"/>
                <a:gd name="T26" fmla="*/ 6230 w 12803"/>
                <a:gd name="T27" fmla="*/ 3059 h 10430"/>
                <a:gd name="T28" fmla="*/ 5551 w 12803"/>
                <a:gd name="T29" fmla="*/ 2493 h 10430"/>
                <a:gd name="T30" fmla="*/ 6230 w 12803"/>
                <a:gd name="T31" fmla="*/ 1927 h 10430"/>
                <a:gd name="T32" fmla="*/ 3059 w 12803"/>
                <a:gd name="T33" fmla="*/ 3059 h 10430"/>
                <a:gd name="T34" fmla="*/ 2376 w 12803"/>
                <a:gd name="T35" fmla="*/ 2493 h 10430"/>
                <a:gd name="T36" fmla="*/ 3059 w 12803"/>
                <a:gd name="T37" fmla="*/ 1927 h 10430"/>
                <a:gd name="T38" fmla="*/ 3625 w 12803"/>
                <a:gd name="T39" fmla="*/ 2493 h 10430"/>
                <a:gd name="T40" fmla="*/ 3059 w 12803"/>
                <a:gd name="T41" fmla="*/ 3059 h 10430"/>
                <a:gd name="T42" fmla="*/ 3059 w 12803"/>
                <a:gd name="T43" fmla="*/ 3059 h 10430"/>
                <a:gd name="T44" fmla="*/ 12803 w 12803"/>
                <a:gd name="T45" fmla="*/ 6687 h 10430"/>
                <a:gd name="T46" fmla="*/ 8953 w 12803"/>
                <a:gd name="T47" fmla="*/ 3399 h 10430"/>
                <a:gd name="T48" fmla="*/ 5099 w 12803"/>
                <a:gd name="T49" fmla="*/ 6687 h 10430"/>
                <a:gd name="T50" fmla="*/ 8953 w 12803"/>
                <a:gd name="T51" fmla="*/ 9975 h 10430"/>
                <a:gd name="T52" fmla="*/ 10313 w 12803"/>
                <a:gd name="T53" fmla="*/ 9749 h 10430"/>
                <a:gd name="T54" fmla="*/ 11555 w 12803"/>
                <a:gd name="T55" fmla="*/ 10430 h 10430"/>
                <a:gd name="T56" fmla="*/ 11214 w 12803"/>
                <a:gd name="T57" fmla="*/ 9297 h 10430"/>
                <a:gd name="T58" fmla="*/ 12803 w 12803"/>
                <a:gd name="T59" fmla="*/ 6687 h 10430"/>
                <a:gd name="T60" fmla="*/ 7703 w 12803"/>
                <a:gd name="T61" fmla="*/ 6120 h 10430"/>
                <a:gd name="T62" fmla="*/ 7250 w 12803"/>
                <a:gd name="T63" fmla="*/ 5667 h 10430"/>
                <a:gd name="T64" fmla="*/ 7703 w 12803"/>
                <a:gd name="T65" fmla="*/ 5214 h 10430"/>
                <a:gd name="T66" fmla="*/ 8270 w 12803"/>
                <a:gd name="T67" fmla="*/ 5667 h 10430"/>
                <a:gd name="T68" fmla="*/ 7703 w 12803"/>
                <a:gd name="T69" fmla="*/ 6120 h 10430"/>
                <a:gd name="T70" fmla="*/ 10196 w 12803"/>
                <a:gd name="T71" fmla="*/ 6120 h 10430"/>
                <a:gd name="T72" fmla="*/ 9745 w 12803"/>
                <a:gd name="T73" fmla="*/ 5667 h 10430"/>
                <a:gd name="T74" fmla="*/ 10196 w 12803"/>
                <a:gd name="T75" fmla="*/ 5214 h 10430"/>
                <a:gd name="T76" fmla="*/ 10763 w 12803"/>
                <a:gd name="T77" fmla="*/ 5667 h 10430"/>
                <a:gd name="T78" fmla="*/ 10196 w 12803"/>
                <a:gd name="T79" fmla="*/ 6120 h 10430"/>
                <a:gd name="T80" fmla="*/ 10196 w 12803"/>
                <a:gd name="T81" fmla="*/ 6120 h 10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03" h="10430">
                  <a:moveTo>
                    <a:pt x="8666" y="3155"/>
                  </a:moveTo>
                  <a:cubicBezTo>
                    <a:pt x="8813" y="3155"/>
                    <a:pt x="8958" y="3167"/>
                    <a:pt x="9103" y="3183"/>
                  </a:cubicBezTo>
                  <a:cubicBezTo>
                    <a:pt x="8711" y="1357"/>
                    <a:pt x="6760" y="0"/>
                    <a:pt x="4531" y="0"/>
                  </a:cubicBezTo>
                  <a:cubicBezTo>
                    <a:pt x="2040" y="0"/>
                    <a:pt x="0" y="1697"/>
                    <a:pt x="0" y="3854"/>
                  </a:cubicBezTo>
                  <a:cubicBezTo>
                    <a:pt x="0" y="5098"/>
                    <a:pt x="679" y="6120"/>
                    <a:pt x="1813" y="6914"/>
                  </a:cubicBezTo>
                  <a:lnTo>
                    <a:pt x="1360" y="8276"/>
                  </a:lnTo>
                  <a:lnTo>
                    <a:pt x="2945" y="7483"/>
                  </a:lnTo>
                  <a:cubicBezTo>
                    <a:pt x="3511" y="7594"/>
                    <a:pt x="3966" y="7709"/>
                    <a:pt x="4531" y="7709"/>
                  </a:cubicBezTo>
                  <a:cubicBezTo>
                    <a:pt x="4674" y="7709"/>
                    <a:pt x="4815" y="7703"/>
                    <a:pt x="4954" y="7692"/>
                  </a:cubicBezTo>
                  <a:cubicBezTo>
                    <a:pt x="4866" y="7389"/>
                    <a:pt x="4814" y="7072"/>
                    <a:pt x="4814" y="6742"/>
                  </a:cubicBezTo>
                  <a:cubicBezTo>
                    <a:pt x="4815" y="4762"/>
                    <a:pt x="6514" y="3155"/>
                    <a:pt x="8666" y="3155"/>
                  </a:cubicBezTo>
                  <a:close/>
                  <a:moveTo>
                    <a:pt x="6230" y="1927"/>
                  </a:moveTo>
                  <a:cubicBezTo>
                    <a:pt x="6573" y="1927"/>
                    <a:pt x="6797" y="2152"/>
                    <a:pt x="6797" y="2493"/>
                  </a:cubicBezTo>
                  <a:cubicBezTo>
                    <a:pt x="6797" y="2832"/>
                    <a:pt x="6573" y="3059"/>
                    <a:pt x="6230" y="3059"/>
                  </a:cubicBezTo>
                  <a:cubicBezTo>
                    <a:pt x="5892" y="3059"/>
                    <a:pt x="5551" y="2832"/>
                    <a:pt x="5551" y="2493"/>
                  </a:cubicBezTo>
                  <a:cubicBezTo>
                    <a:pt x="5551" y="2151"/>
                    <a:pt x="5891" y="1927"/>
                    <a:pt x="6230" y="1927"/>
                  </a:cubicBezTo>
                  <a:close/>
                  <a:moveTo>
                    <a:pt x="3059" y="3059"/>
                  </a:moveTo>
                  <a:cubicBezTo>
                    <a:pt x="2719" y="3059"/>
                    <a:pt x="2376" y="2832"/>
                    <a:pt x="2376" y="2493"/>
                  </a:cubicBezTo>
                  <a:cubicBezTo>
                    <a:pt x="2376" y="2152"/>
                    <a:pt x="2719" y="1927"/>
                    <a:pt x="3059" y="1927"/>
                  </a:cubicBezTo>
                  <a:cubicBezTo>
                    <a:pt x="3399" y="1927"/>
                    <a:pt x="3625" y="2151"/>
                    <a:pt x="3625" y="2493"/>
                  </a:cubicBezTo>
                  <a:cubicBezTo>
                    <a:pt x="3625" y="2832"/>
                    <a:pt x="3399" y="3059"/>
                    <a:pt x="3059" y="3059"/>
                  </a:cubicBezTo>
                  <a:close/>
                  <a:moveTo>
                    <a:pt x="3059" y="3059"/>
                  </a:moveTo>
                  <a:close/>
                  <a:moveTo>
                    <a:pt x="12803" y="6687"/>
                  </a:moveTo>
                  <a:cubicBezTo>
                    <a:pt x="12803" y="4876"/>
                    <a:pt x="10989" y="3399"/>
                    <a:pt x="8953" y="3399"/>
                  </a:cubicBezTo>
                  <a:cubicBezTo>
                    <a:pt x="6797" y="3399"/>
                    <a:pt x="5099" y="4877"/>
                    <a:pt x="5099" y="6687"/>
                  </a:cubicBezTo>
                  <a:cubicBezTo>
                    <a:pt x="5099" y="8504"/>
                    <a:pt x="6797" y="9975"/>
                    <a:pt x="8953" y="9975"/>
                  </a:cubicBezTo>
                  <a:cubicBezTo>
                    <a:pt x="9404" y="9975"/>
                    <a:pt x="9860" y="9862"/>
                    <a:pt x="10313" y="9749"/>
                  </a:cubicBezTo>
                  <a:lnTo>
                    <a:pt x="11555" y="10430"/>
                  </a:lnTo>
                  <a:lnTo>
                    <a:pt x="11214" y="9297"/>
                  </a:lnTo>
                  <a:cubicBezTo>
                    <a:pt x="12124" y="8614"/>
                    <a:pt x="12803" y="7709"/>
                    <a:pt x="12803" y="6687"/>
                  </a:cubicBezTo>
                  <a:close/>
                  <a:moveTo>
                    <a:pt x="7703" y="6120"/>
                  </a:moveTo>
                  <a:cubicBezTo>
                    <a:pt x="7478" y="6120"/>
                    <a:pt x="7250" y="5896"/>
                    <a:pt x="7250" y="5667"/>
                  </a:cubicBezTo>
                  <a:cubicBezTo>
                    <a:pt x="7250" y="5441"/>
                    <a:pt x="7478" y="5214"/>
                    <a:pt x="7703" y="5214"/>
                  </a:cubicBezTo>
                  <a:cubicBezTo>
                    <a:pt x="8047" y="5214"/>
                    <a:pt x="8270" y="5441"/>
                    <a:pt x="8270" y="5667"/>
                  </a:cubicBezTo>
                  <a:cubicBezTo>
                    <a:pt x="8270" y="5896"/>
                    <a:pt x="8047" y="6120"/>
                    <a:pt x="7703" y="6120"/>
                  </a:cubicBezTo>
                  <a:close/>
                  <a:moveTo>
                    <a:pt x="10196" y="6120"/>
                  </a:moveTo>
                  <a:cubicBezTo>
                    <a:pt x="9972" y="6120"/>
                    <a:pt x="9745" y="5896"/>
                    <a:pt x="9745" y="5667"/>
                  </a:cubicBezTo>
                  <a:cubicBezTo>
                    <a:pt x="9745" y="5441"/>
                    <a:pt x="9972" y="5214"/>
                    <a:pt x="10196" y="5214"/>
                  </a:cubicBezTo>
                  <a:cubicBezTo>
                    <a:pt x="10537" y="5214"/>
                    <a:pt x="10763" y="5441"/>
                    <a:pt x="10763" y="5667"/>
                  </a:cubicBezTo>
                  <a:cubicBezTo>
                    <a:pt x="10763" y="5896"/>
                    <a:pt x="10537" y="6120"/>
                    <a:pt x="10196" y="6120"/>
                  </a:cubicBezTo>
                  <a:close/>
                  <a:moveTo>
                    <a:pt x="10196" y="6120"/>
                  </a:moveTo>
                  <a:close/>
                </a:path>
              </a:pathLst>
            </a:custGeom>
            <a:solidFill>
              <a:schemeClr val="bg1"/>
            </a:solidFill>
            <a:ln>
              <a:noFill/>
            </a:ln>
          </p:spPr>
        </p:sp>
      </p:grpSp>
      <p:sp>
        <p:nvSpPr>
          <p:cNvPr id="22" name="稻壳儿花儿小姐"/>
          <p:cNvSpPr txBox="1"/>
          <p:nvPr/>
        </p:nvSpPr>
        <p:spPr bwMode="auto">
          <a:xfrm>
            <a:off x="8852959" y="4992509"/>
            <a:ext cx="2761721" cy="869950"/>
          </a:xfrm>
          <a:prstGeom prst="rect">
            <a:avLst/>
          </a:prstGeom>
        </p:spPr>
        <p:txBody>
          <a:bodyPr wrap="square">
            <a:spAutoFit/>
          </a:bodyPr>
          <a:lstStyle>
            <a:defPPr>
              <a:defRPr lang="zh-CN"/>
            </a:defPPr>
            <a:lvl1pPr marL="171450" indent="-171450">
              <a:lnSpc>
                <a:spcPct val="130000"/>
              </a:lnSpc>
              <a:buFont typeface="Wingdings" panose="05000000000000000000" pitchFamily="2" charset="2"/>
              <a:buChar char="l"/>
              <a:defRPr sz="1300" spc="200">
                <a:solidFill>
                  <a:prstClr val="black">
                    <a:lumMod val="75000"/>
                    <a:lumOff val="25000"/>
                  </a:prstClr>
                </a:solidFill>
                <a:latin typeface="Calibri" panose="020F0502020204030204" pitchFamily="34" charset="0"/>
                <a:ea typeface="微软雅黑" panose="020B0503020204020204" charset="-122"/>
                <a:cs typeface="+mn-ea"/>
              </a:defRPr>
            </a:lvl1pPr>
          </a:lstStyle>
          <a:p>
            <a:r>
              <a:rPr lang="en-US" altLang="zh-CN" dirty="0">
                <a:sym typeface="Calibri" panose="020F0502020204030204" pitchFamily="34" charset="0"/>
              </a:rPr>
              <a:t>请在框内填写内容</a:t>
            </a:r>
            <a:r>
              <a:rPr lang="en-US" altLang="zh-CN" dirty="0" smtClean="0">
                <a:sym typeface="Calibri" panose="020F0502020204030204" pitchFamily="34" charset="0"/>
              </a:rPr>
              <a:t> </a:t>
            </a:r>
            <a:endParaRPr lang="en-US" altLang="zh-CN" dirty="0" smtClean="0">
              <a:sym typeface="Calibri" panose="020F0502020204030204" pitchFamily="34" charset="0"/>
            </a:endParaRPr>
          </a:p>
          <a:p>
            <a:r>
              <a:rPr lang="en-US" altLang="zh-CN" dirty="0" smtClean="0">
                <a:sym typeface="Calibri" panose="020F0502020204030204" pitchFamily="34" charset="0"/>
              </a:rPr>
              <a:t>请在框内填写内容</a:t>
            </a:r>
            <a:endParaRPr lang="en-US" altLang="zh-CN" dirty="0">
              <a:sym typeface="Calibri" panose="020F0502020204030204" pitchFamily="34" charset="0"/>
            </a:endParaRPr>
          </a:p>
          <a:p>
            <a:r>
              <a:rPr lang="en-US" altLang="zh-CN" dirty="0">
                <a:sym typeface="Calibri" panose="020F0502020204030204" pitchFamily="34" charset="0"/>
              </a:rPr>
              <a:t>请在框内填写内容</a:t>
            </a:r>
            <a:endParaRPr lang="en-US" altLang="zh-CN" dirty="0">
              <a:sym typeface="Calibri" panose="020F0502020204030204" pitchFamily="34" charset="0"/>
            </a:endParaRPr>
          </a:p>
        </p:txBody>
      </p:sp>
      <p:grpSp>
        <p:nvGrpSpPr>
          <p:cNvPr id="23" name="组合 22"/>
          <p:cNvGrpSpPr/>
          <p:nvPr/>
        </p:nvGrpSpPr>
        <p:grpSpPr>
          <a:xfrm>
            <a:off x="9818698" y="1832316"/>
            <a:ext cx="648000" cy="648000"/>
            <a:chOff x="9840207" y="1918041"/>
            <a:chExt cx="648000" cy="648000"/>
          </a:xfrm>
        </p:grpSpPr>
        <p:sp>
          <p:nvSpPr>
            <p:cNvPr id="24" name="稻壳儿花儿小姐"/>
            <p:cNvSpPr/>
            <p:nvPr/>
          </p:nvSpPr>
          <p:spPr>
            <a:xfrm>
              <a:off x="9840207" y="1918041"/>
              <a:ext cx="648000" cy="648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rgbClr val="FFFFFF"/>
                </a:solidFill>
                <a:latin typeface="Calibri" panose="020F0502020204030204" pitchFamily="34" charset="0"/>
                <a:ea typeface="微软雅黑" panose="020B0503020204020204" charset="-122"/>
                <a:cs typeface="Verdana" panose="020B0604030504040204" pitchFamily="34" charset="0"/>
                <a:sym typeface="Calibri" panose="020F0502020204030204" pitchFamily="34" charset="0"/>
              </a:endParaRPr>
            </a:p>
          </p:txBody>
        </p:sp>
        <p:sp>
          <p:nvSpPr>
            <p:cNvPr id="25" name="任意多边形"/>
            <p:cNvSpPr>
              <a:spLocks noChangeAspect="1"/>
            </p:cNvSpPr>
            <p:nvPr/>
          </p:nvSpPr>
          <p:spPr bwMode="auto">
            <a:xfrm>
              <a:off x="10005561" y="2022640"/>
              <a:ext cx="373813" cy="411946"/>
            </a:xfrm>
            <a:custGeom>
              <a:avLst/>
              <a:gdLst>
                <a:gd name="connsiteX0" fmla="*/ 187654 w 551071"/>
                <a:gd name="connsiteY0" fmla="*/ 399318 h 607286"/>
                <a:gd name="connsiteX1" fmla="*/ 135936 w 551071"/>
                <a:gd name="connsiteY1" fmla="*/ 450955 h 607286"/>
                <a:gd name="connsiteX2" fmla="*/ 120658 w 551071"/>
                <a:gd name="connsiteY2" fmla="*/ 435653 h 607286"/>
                <a:gd name="connsiteX3" fmla="*/ 107231 w 551071"/>
                <a:gd name="connsiteY3" fmla="*/ 435653 h 607286"/>
                <a:gd name="connsiteX4" fmla="*/ 92190 w 551071"/>
                <a:gd name="connsiteY4" fmla="*/ 450671 h 607286"/>
                <a:gd name="connsiteX5" fmla="*/ 92190 w 551071"/>
                <a:gd name="connsiteY5" fmla="*/ 464077 h 607286"/>
                <a:gd name="connsiteX6" fmla="*/ 107515 w 551071"/>
                <a:gd name="connsiteY6" fmla="*/ 479331 h 607286"/>
                <a:gd name="connsiteX7" fmla="*/ 129246 w 551071"/>
                <a:gd name="connsiteY7" fmla="*/ 501028 h 607286"/>
                <a:gd name="connsiteX8" fmla="*/ 142674 w 551071"/>
                <a:gd name="connsiteY8" fmla="*/ 501028 h 607286"/>
                <a:gd name="connsiteX9" fmla="*/ 216122 w 551071"/>
                <a:gd name="connsiteY9" fmla="*/ 427695 h 607286"/>
                <a:gd name="connsiteX10" fmla="*/ 216122 w 551071"/>
                <a:gd name="connsiteY10" fmla="*/ 414288 h 607286"/>
                <a:gd name="connsiteX11" fmla="*/ 201081 w 551071"/>
                <a:gd name="connsiteY11" fmla="*/ 399318 h 607286"/>
                <a:gd name="connsiteX12" fmla="*/ 187654 w 551071"/>
                <a:gd name="connsiteY12" fmla="*/ 399318 h 607286"/>
                <a:gd name="connsiteX13" fmla="*/ 187654 w 551071"/>
                <a:gd name="connsiteY13" fmla="*/ 287565 h 607286"/>
                <a:gd name="connsiteX14" fmla="*/ 135936 w 551071"/>
                <a:gd name="connsiteY14" fmla="*/ 339202 h 607286"/>
                <a:gd name="connsiteX15" fmla="*/ 120658 w 551071"/>
                <a:gd name="connsiteY15" fmla="*/ 323947 h 607286"/>
                <a:gd name="connsiteX16" fmla="*/ 107231 w 551071"/>
                <a:gd name="connsiteY16" fmla="*/ 323947 h 607286"/>
                <a:gd name="connsiteX17" fmla="*/ 92190 w 551071"/>
                <a:gd name="connsiteY17" fmla="*/ 338917 h 607286"/>
                <a:gd name="connsiteX18" fmla="*/ 92190 w 551071"/>
                <a:gd name="connsiteY18" fmla="*/ 352324 h 607286"/>
                <a:gd name="connsiteX19" fmla="*/ 107515 w 551071"/>
                <a:gd name="connsiteY19" fmla="*/ 367578 h 607286"/>
                <a:gd name="connsiteX20" fmla="*/ 129246 w 551071"/>
                <a:gd name="connsiteY20" fmla="*/ 389275 h 607286"/>
                <a:gd name="connsiteX21" fmla="*/ 142674 w 551071"/>
                <a:gd name="connsiteY21" fmla="*/ 389275 h 607286"/>
                <a:gd name="connsiteX22" fmla="*/ 216122 w 551071"/>
                <a:gd name="connsiteY22" fmla="*/ 315941 h 607286"/>
                <a:gd name="connsiteX23" fmla="*/ 216122 w 551071"/>
                <a:gd name="connsiteY23" fmla="*/ 302535 h 607286"/>
                <a:gd name="connsiteX24" fmla="*/ 201081 w 551071"/>
                <a:gd name="connsiteY24" fmla="*/ 287565 h 607286"/>
                <a:gd name="connsiteX25" fmla="*/ 187654 w 551071"/>
                <a:gd name="connsiteY25" fmla="*/ 287565 h 607286"/>
                <a:gd name="connsiteX26" fmla="*/ 187654 w 551071"/>
                <a:gd name="connsiteY26" fmla="*/ 175812 h 607286"/>
                <a:gd name="connsiteX27" fmla="*/ 135936 w 551071"/>
                <a:gd name="connsiteY27" fmla="*/ 227448 h 607286"/>
                <a:gd name="connsiteX28" fmla="*/ 120658 w 551071"/>
                <a:gd name="connsiteY28" fmla="*/ 212194 h 607286"/>
                <a:gd name="connsiteX29" fmla="*/ 107231 w 551071"/>
                <a:gd name="connsiteY29" fmla="*/ 212194 h 607286"/>
                <a:gd name="connsiteX30" fmla="*/ 92190 w 551071"/>
                <a:gd name="connsiteY30" fmla="*/ 227164 h 607286"/>
                <a:gd name="connsiteX31" fmla="*/ 92190 w 551071"/>
                <a:gd name="connsiteY31" fmla="*/ 240571 h 607286"/>
                <a:gd name="connsiteX32" fmla="*/ 107515 w 551071"/>
                <a:gd name="connsiteY32" fmla="*/ 255825 h 607286"/>
                <a:gd name="connsiteX33" fmla="*/ 129246 w 551071"/>
                <a:gd name="connsiteY33" fmla="*/ 277522 h 607286"/>
                <a:gd name="connsiteX34" fmla="*/ 142674 w 551071"/>
                <a:gd name="connsiteY34" fmla="*/ 277522 h 607286"/>
                <a:gd name="connsiteX35" fmla="*/ 216122 w 551071"/>
                <a:gd name="connsiteY35" fmla="*/ 204188 h 607286"/>
                <a:gd name="connsiteX36" fmla="*/ 216122 w 551071"/>
                <a:gd name="connsiteY36" fmla="*/ 190782 h 607286"/>
                <a:gd name="connsiteX37" fmla="*/ 201081 w 551071"/>
                <a:gd name="connsiteY37" fmla="*/ 175812 h 607286"/>
                <a:gd name="connsiteX38" fmla="*/ 187654 w 551071"/>
                <a:gd name="connsiteY38" fmla="*/ 175812 h 607286"/>
                <a:gd name="connsiteX39" fmla="*/ 527875 w 551071"/>
                <a:gd name="connsiteY39" fmla="*/ 145165 h 607286"/>
                <a:gd name="connsiteX40" fmla="*/ 538646 w 551071"/>
                <a:gd name="connsiteY40" fmla="*/ 148553 h 607286"/>
                <a:gd name="connsiteX41" fmla="*/ 545051 w 551071"/>
                <a:gd name="connsiteY41" fmla="*/ 153622 h 607286"/>
                <a:gd name="connsiteX42" fmla="*/ 548752 w 551071"/>
                <a:gd name="connsiteY42" fmla="*/ 174233 h 607286"/>
                <a:gd name="connsiteX43" fmla="*/ 547661 w 551071"/>
                <a:gd name="connsiteY43" fmla="*/ 175797 h 607286"/>
                <a:gd name="connsiteX44" fmla="*/ 542868 w 551071"/>
                <a:gd name="connsiteY44" fmla="*/ 181862 h 607286"/>
                <a:gd name="connsiteX45" fmla="*/ 536843 w 551071"/>
                <a:gd name="connsiteY45" fmla="*/ 189443 h 607286"/>
                <a:gd name="connsiteX46" fmla="*/ 536416 w 551071"/>
                <a:gd name="connsiteY46" fmla="*/ 212423 h 607286"/>
                <a:gd name="connsiteX47" fmla="*/ 442421 w 551071"/>
                <a:gd name="connsiteY47" fmla="*/ 331207 h 607286"/>
                <a:gd name="connsiteX48" fmla="*/ 410773 w 551071"/>
                <a:gd name="connsiteY48" fmla="*/ 371150 h 607286"/>
                <a:gd name="connsiteX49" fmla="*/ 384630 w 551071"/>
                <a:gd name="connsiteY49" fmla="*/ 404174 h 607286"/>
                <a:gd name="connsiteX50" fmla="*/ 384345 w 551071"/>
                <a:gd name="connsiteY50" fmla="*/ 404553 h 607286"/>
                <a:gd name="connsiteX51" fmla="*/ 329495 w 551071"/>
                <a:gd name="connsiteY51" fmla="*/ 439379 h 607286"/>
                <a:gd name="connsiteX52" fmla="*/ 310089 w 551071"/>
                <a:gd name="connsiteY52" fmla="*/ 443927 h 607286"/>
                <a:gd name="connsiteX53" fmla="*/ 310041 w 551071"/>
                <a:gd name="connsiteY53" fmla="*/ 424027 h 607286"/>
                <a:gd name="connsiteX54" fmla="*/ 331298 w 551071"/>
                <a:gd name="connsiteY54" fmla="*/ 362668 h 607286"/>
                <a:gd name="connsiteX55" fmla="*/ 384630 w 551071"/>
                <a:gd name="connsiteY55" fmla="*/ 295245 h 607286"/>
                <a:gd name="connsiteX56" fmla="*/ 410773 w 551071"/>
                <a:gd name="connsiteY56" fmla="*/ 262220 h 607286"/>
                <a:gd name="connsiteX57" fmla="*/ 442374 w 551071"/>
                <a:gd name="connsiteY57" fmla="*/ 222278 h 607286"/>
                <a:gd name="connsiteX58" fmla="*/ 483369 w 551071"/>
                <a:gd name="connsiteY58" fmla="*/ 170538 h 607286"/>
                <a:gd name="connsiteX59" fmla="*/ 498267 w 551071"/>
                <a:gd name="connsiteY59" fmla="*/ 163336 h 607286"/>
                <a:gd name="connsiteX60" fmla="*/ 505622 w 551071"/>
                <a:gd name="connsiteY60" fmla="*/ 164804 h 607286"/>
                <a:gd name="connsiteX61" fmla="*/ 511648 w 551071"/>
                <a:gd name="connsiteY61" fmla="*/ 157223 h 607286"/>
                <a:gd name="connsiteX62" fmla="*/ 516440 w 551071"/>
                <a:gd name="connsiteY62" fmla="*/ 151111 h 607286"/>
                <a:gd name="connsiteX63" fmla="*/ 517674 w 551071"/>
                <a:gd name="connsiteY63" fmla="*/ 149737 h 607286"/>
                <a:gd name="connsiteX64" fmla="*/ 527875 w 551071"/>
                <a:gd name="connsiteY64" fmla="*/ 145165 h 607286"/>
                <a:gd name="connsiteX65" fmla="*/ 53758 w 551071"/>
                <a:gd name="connsiteY65" fmla="*/ 86513 h 607286"/>
                <a:gd name="connsiteX66" fmla="*/ 99971 w 551071"/>
                <a:gd name="connsiteY66" fmla="*/ 86513 h 607286"/>
                <a:gd name="connsiteX67" fmla="*/ 99165 w 551071"/>
                <a:gd name="connsiteY67" fmla="*/ 96366 h 607286"/>
                <a:gd name="connsiteX68" fmla="*/ 99165 w 551071"/>
                <a:gd name="connsiteY68" fmla="*/ 102288 h 607286"/>
                <a:gd name="connsiteX69" fmla="*/ 99165 w 551071"/>
                <a:gd name="connsiteY69" fmla="*/ 118111 h 607286"/>
                <a:gd name="connsiteX70" fmla="*/ 99165 w 551071"/>
                <a:gd name="connsiteY70" fmla="*/ 121285 h 607286"/>
                <a:gd name="connsiteX71" fmla="*/ 99165 w 551071"/>
                <a:gd name="connsiteY71" fmla="*/ 140708 h 607286"/>
                <a:gd name="connsiteX72" fmla="*/ 118618 w 551071"/>
                <a:gd name="connsiteY72" fmla="*/ 140708 h 607286"/>
                <a:gd name="connsiteX73" fmla="*/ 328145 w 551071"/>
                <a:gd name="connsiteY73" fmla="*/ 140708 h 607286"/>
                <a:gd name="connsiteX74" fmla="*/ 347551 w 551071"/>
                <a:gd name="connsiteY74" fmla="*/ 140708 h 607286"/>
                <a:gd name="connsiteX75" fmla="*/ 347551 w 551071"/>
                <a:gd name="connsiteY75" fmla="*/ 121285 h 607286"/>
                <a:gd name="connsiteX76" fmla="*/ 347551 w 551071"/>
                <a:gd name="connsiteY76" fmla="*/ 118111 h 607286"/>
                <a:gd name="connsiteX77" fmla="*/ 347551 w 551071"/>
                <a:gd name="connsiteY77" fmla="*/ 102288 h 607286"/>
                <a:gd name="connsiteX78" fmla="*/ 347551 w 551071"/>
                <a:gd name="connsiteY78" fmla="*/ 96366 h 607286"/>
                <a:gd name="connsiteX79" fmla="*/ 346791 w 551071"/>
                <a:gd name="connsiteY79" fmla="*/ 86513 h 607286"/>
                <a:gd name="connsiteX80" fmla="*/ 388640 w 551071"/>
                <a:gd name="connsiteY80" fmla="*/ 86513 h 607286"/>
                <a:gd name="connsiteX81" fmla="*/ 442398 w 551071"/>
                <a:gd name="connsiteY81" fmla="*/ 140187 h 607286"/>
                <a:gd name="connsiteX82" fmla="*/ 442398 w 551071"/>
                <a:gd name="connsiteY82" fmla="*/ 191729 h 607286"/>
                <a:gd name="connsiteX83" fmla="*/ 410798 w 551071"/>
                <a:gd name="connsiteY83" fmla="*/ 231665 h 607286"/>
                <a:gd name="connsiteX84" fmla="*/ 410798 w 551071"/>
                <a:gd name="connsiteY84" fmla="*/ 140187 h 607286"/>
                <a:gd name="connsiteX85" fmla="*/ 388640 w 551071"/>
                <a:gd name="connsiteY85" fmla="*/ 118111 h 607286"/>
                <a:gd name="connsiteX86" fmla="*/ 384654 w 551071"/>
                <a:gd name="connsiteY86" fmla="*/ 118111 h 607286"/>
                <a:gd name="connsiteX87" fmla="*/ 384654 w 551071"/>
                <a:gd name="connsiteY87" fmla="*/ 264684 h 607286"/>
                <a:gd name="connsiteX88" fmla="*/ 316425 w 551071"/>
                <a:gd name="connsiteY88" fmla="*/ 350903 h 607286"/>
                <a:gd name="connsiteX89" fmla="*/ 291088 w 551071"/>
                <a:gd name="connsiteY89" fmla="*/ 424000 h 607286"/>
                <a:gd name="connsiteX90" fmla="*/ 291136 w 551071"/>
                <a:gd name="connsiteY90" fmla="*/ 443944 h 607286"/>
                <a:gd name="connsiteX91" fmla="*/ 291183 w 551071"/>
                <a:gd name="connsiteY91" fmla="*/ 467820 h 607286"/>
                <a:gd name="connsiteX92" fmla="*/ 314433 w 551071"/>
                <a:gd name="connsiteY92" fmla="*/ 462372 h 607286"/>
                <a:gd name="connsiteX93" fmla="*/ 333886 w 551071"/>
                <a:gd name="connsiteY93" fmla="*/ 457777 h 607286"/>
                <a:gd name="connsiteX94" fmla="*/ 384654 w 551071"/>
                <a:gd name="connsiteY94" fmla="*/ 431627 h 607286"/>
                <a:gd name="connsiteX95" fmla="*/ 384654 w 551071"/>
                <a:gd name="connsiteY95" fmla="*/ 517846 h 607286"/>
                <a:gd name="connsiteX96" fmla="*/ 365675 w 551071"/>
                <a:gd name="connsiteY96" fmla="*/ 536795 h 607286"/>
                <a:gd name="connsiteX97" fmla="*/ 76722 w 551071"/>
                <a:gd name="connsiteY97" fmla="*/ 536795 h 607286"/>
                <a:gd name="connsiteX98" fmla="*/ 57743 w 551071"/>
                <a:gd name="connsiteY98" fmla="*/ 517846 h 607286"/>
                <a:gd name="connsiteX99" fmla="*/ 57743 w 551071"/>
                <a:gd name="connsiteY99" fmla="*/ 118111 h 607286"/>
                <a:gd name="connsiteX100" fmla="*/ 53758 w 551071"/>
                <a:gd name="connsiteY100" fmla="*/ 118111 h 607286"/>
                <a:gd name="connsiteX101" fmla="*/ 31647 w 551071"/>
                <a:gd name="connsiteY101" fmla="*/ 140187 h 607286"/>
                <a:gd name="connsiteX102" fmla="*/ 31647 w 551071"/>
                <a:gd name="connsiteY102" fmla="*/ 553565 h 607286"/>
                <a:gd name="connsiteX103" fmla="*/ 53758 w 551071"/>
                <a:gd name="connsiteY103" fmla="*/ 575688 h 607286"/>
                <a:gd name="connsiteX104" fmla="*/ 388640 w 551071"/>
                <a:gd name="connsiteY104" fmla="*/ 575688 h 607286"/>
                <a:gd name="connsiteX105" fmla="*/ 410798 w 551071"/>
                <a:gd name="connsiteY105" fmla="*/ 553565 h 607286"/>
                <a:gd name="connsiteX106" fmla="*/ 410798 w 551071"/>
                <a:gd name="connsiteY106" fmla="*/ 401687 h 607286"/>
                <a:gd name="connsiteX107" fmla="*/ 442445 w 551071"/>
                <a:gd name="connsiteY107" fmla="*/ 361751 h 607286"/>
                <a:gd name="connsiteX108" fmla="*/ 442445 w 551071"/>
                <a:gd name="connsiteY108" fmla="*/ 553565 h 607286"/>
                <a:gd name="connsiteX109" fmla="*/ 388640 w 551071"/>
                <a:gd name="connsiteY109" fmla="*/ 607286 h 607286"/>
                <a:gd name="connsiteX110" fmla="*/ 53758 w 551071"/>
                <a:gd name="connsiteY110" fmla="*/ 607286 h 607286"/>
                <a:gd name="connsiteX111" fmla="*/ 0 w 551071"/>
                <a:gd name="connsiteY111" fmla="*/ 553565 h 607286"/>
                <a:gd name="connsiteX112" fmla="*/ 0 w 551071"/>
                <a:gd name="connsiteY112" fmla="*/ 140187 h 607286"/>
                <a:gd name="connsiteX113" fmla="*/ 53758 w 551071"/>
                <a:gd name="connsiteY113" fmla="*/ 86513 h 607286"/>
                <a:gd name="connsiteX114" fmla="*/ 223375 w 551071"/>
                <a:gd name="connsiteY114" fmla="*/ 0 h 607286"/>
                <a:gd name="connsiteX115" fmla="*/ 274993 w 551071"/>
                <a:gd name="connsiteY115" fmla="*/ 35632 h 607286"/>
                <a:gd name="connsiteX116" fmla="*/ 277649 w 551071"/>
                <a:gd name="connsiteY116" fmla="*/ 45346 h 607286"/>
                <a:gd name="connsiteX117" fmla="*/ 278503 w 551071"/>
                <a:gd name="connsiteY117" fmla="*/ 55059 h 607286"/>
                <a:gd name="connsiteX118" fmla="*/ 286759 w 551071"/>
                <a:gd name="connsiteY118" fmla="*/ 55059 h 607286"/>
                <a:gd name="connsiteX119" fmla="*/ 326943 w 551071"/>
                <a:gd name="connsiteY119" fmla="*/ 86522 h 607286"/>
                <a:gd name="connsiteX120" fmla="*/ 328129 w 551071"/>
                <a:gd name="connsiteY120" fmla="*/ 96378 h 607286"/>
                <a:gd name="connsiteX121" fmla="*/ 328129 w 551071"/>
                <a:gd name="connsiteY121" fmla="*/ 102301 h 607286"/>
                <a:gd name="connsiteX122" fmla="*/ 328129 w 551071"/>
                <a:gd name="connsiteY122" fmla="*/ 118127 h 607286"/>
                <a:gd name="connsiteX123" fmla="*/ 328129 w 551071"/>
                <a:gd name="connsiteY123" fmla="*/ 121302 h 607286"/>
                <a:gd name="connsiteX124" fmla="*/ 118620 w 551071"/>
                <a:gd name="connsiteY124" fmla="*/ 121302 h 607286"/>
                <a:gd name="connsiteX125" fmla="*/ 118620 w 551071"/>
                <a:gd name="connsiteY125" fmla="*/ 118127 h 607286"/>
                <a:gd name="connsiteX126" fmla="*/ 118620 w 551071"/>
                <a:gd name="connsiteY126" fmla="*/ 102301 h 607286"/>
                <a:gd name="connsiteX127" fmla="*/ 118620 w 551071"/>
                <a:gd name="connsiteY127" fmla="*/ 96378 h 607286"/>
                <a:gd name="connsiteX128" fmla="*/ 119806 w 551071"/>
                <a:gd name="connsiteY128" fmla="*/ 86522 h 607286"/>
                <a:gd name="connsiteX129" fmla="*/ 159943 w 551071"/>
                <a:gd name="connsiteY129" fmla="*/ 55059 h 607286"/>
                <a:gd name="connsiteX130" fmla="*/ 168246 w 551071"/>
                <a:gd name="connsiteY130" fmla="*/ 55059 h 607286"/>
                <a:gd name="connsiteX131" fmla="*/ 169100 w 551071"/>
                <a:gd name="connsiteY131" fmla="*/ 45346 h 607286"/>
                <a:gd name="connsiteX132" fmla="*/ 171756 w 551071"/>
                <a:gd name="connsiteY132" fmla="*/ 35632 h 607286"/>
                <a:gd name="connsiteX133" fmla="*/ 223375 w 551071"/>
                <a:gd name="connsiteY133"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551071" h="607286">
                  <a:moveTo>
                    <a:pt x="187654" y="399318"/>
                  </a:moveTo>
                  <a:lnTo>
                    <a:pt x="135936" y="450955"/>
                  </a:lnTo>
                  <a:lnTo>
                    <a:pt x="120658" y="435653"/>
                  </a:lnTo>
                  <a:cubicBezTo>
                    <a:pt x="116957" y="431958"/>
                    <a:pt x="110932" y="431958"/>
                    <a:pt x="107231" y="435653"/>
                  </a:cubicBezTo>
                  <a:lnTo>
                    <a:pt x="92190" y="450671"/>
                  </a:lnTo>
                  <a:cubicBezTo>
                    <a:pt x="88489" y="454366"/>
                    <a:pt x="88489" y="460382"/>
                    <a:pt x="92190" y="464077"/>
                  </a:cubicBezTo>
                  <a:lnTo>
                    <a:pt x="107515" y="479331"/>
                  </a:lnTo>
                  <a:lnTo>
                    <a:pt x="129246" y="501028"/>
                  </a:lnTo>
                  <a:cubicBezTo>
                    <a:pt x="132947" y="504723"/>
                    <a:pt x="138925" y="504723"/>
                    <a:pt x="142674" y="501028"/>
                  </a:cubicBezTo>
                  <a:lnTo>
                    <a:pt x="216122" y="427695"/>
                  </a:lnTo>
                  <a:cubicBezTo>
                    <a:pt x="219823" y="424000"/>
                    <a:pt x="219823" y="417983"/>
                    <a:pt x="216122" y="414288"/>
                  </a:cubicBezTo>
                  <a:lnTo>
                    <a:pt x="201081" y="399318"/>
                  </a:lnTo>
                  <a:cubicBezTo>
                    <a:pt x="197380" y="395623"/>
                    <a:pt x="191355" y="395623"/>
                    <a:pt x="187654" y="399318"/>
                  </a:cubicBezTo>
                  <a:close/>
                  <a:moveTo>
                    <a:pt x="187654" y="287565"/>
                  </a:moveTo>
                  <a:lnTo>
                    <a:pt x="135936" y="339202"/>
                  </a:lnTo>
                  <a:lnTo>
                    <a:pt x="120658" y="323947"/>
                  </a:lnTo>
                  <a:cubicBezTo>
                    <a:pt x="116957" y="320205"/>
                    <a:pt x="110932" y="320205"/>
                    <a:pt x="107231" y="323947"/>
                  </a:cubicBezTo>
                  <a:lnTo>
                    <a:pt x="92190" y="338917"/>
                  </a:lnTo>
                  <a:cubicBezTo>
                    <a:pt x="88489" y="342612"/>
                    <a:pt x="88489" y="348629"/>
                    <a:pt x="92190" y="352324"/>
                  </a:cubicBezTo>
                  <a:lnTo>
                    <a:pt x="107515" y="367578"/>
                  </a:lnTo>
                  <a:lnTo>
                    <a:pt x="129246" y="389275"/>
                  </a:lnTo>
                  <a:cubicBezTo>
                    <a:pt x="132947" y="392970"/>
                    <a:pt x="138925" y="392970"/>
                    <a:pt x="142674" y="389275"/>
                  </a:cubicBezTo>
                  <a:lnTo>
                    <a:pt x="216122" y="315941"/>
                  </a:lnTo>
                  <a:cubicBezTo>
                    <a:pt x="219823" y="312246"/>
                    <a:pt x="219823" y="306230"/>
                    <a:pt x="216122" y="302535"/>
                  </a:cubicBezTo>
                  <a:lnTo>
                    <a:pt x="201081" y="287565"/>
                  </a:lnTo>
                  <a:cubicBezTo>
                    <a:pt x="197380" y="283870"/>
                    <a:pt x="191355" y="283870"/>
                    <a:pt x="187654" y="287565"/>
                  </a:cubicBezTo>
                  <a:close/>
                  <a:moveTo>
                    <a:pt x="187654" y="175812"/>
                  </a:moveTo>
                  <a:lnTo>
                    <a:pt x="135936" y="227448"/>
                  </a:lnTo>
                  <a:lnTo>
                    <a:pt x="120658" y="212194"/>
                  </a:lnTo>
                  <a:cubicBezTo>
                    <a:pt x="116957" y="208499"/>
                    <a:pt x="110932" y="208499"/>
                    <a:pt x="107231" y="212194"/>
                  </a:cubicBezTo>
                  <a:lnTo>
                    <a:pt x="92190" y="227164"/>
                  </a:lnTo>
                  <a:cubicBezTo>
                    <a:pt x="88489" y="230859"/>
                    <a:pt x="88489" y="236876"/>
                    <a:pt x="92190" y="240571"/>
                  </a:cubicBezTo>
                  <a:lnTo>
                    <a:pt x="107515" y="255825"/>
                  </a:lnTo>
                  <a:lnTo>
                    <a:pt x="129246" y="277522"/>
                  </a:lnTo>
                  <a:cubicBezTo>
                    <a:pt x="132947" y="281217"/>
                    <a:pt x="138925" y="281217"/>
                    <a:pt x="142674" y="277522"/>
                  </a:cubicBezTo>
                  <a:lnTo>
                    <a:pt x="216122" y="204188"/>
                  </a:lnTo>
                  <a:cubicBezTo>
                    <a:pt x="219823" y="200493"/>
                    <a:pt x="219823" y="194524"/>
                    <a:pt x="216122" y="190782"/>
                  </a:cubicBezTo>
                  <a:lnTo>
                    <a:pt x="201081" y="175812"/>
                  </a:lnTo>
                  <a:cubicBezTo>
                    <a:pt x="197380" y="172117"/>
                    <a:pt x="191355" y="172117"/>
                    <a:pt x="187654" y="175812"/>
                  </a:cubicBezTo>
                  <a:close/>
                  <a:moveTo>
                    <a:pt x="527875" y="145165"/>
                  </a:moveTo>
                  <a:cubicBezTo>
                    <a:pt x="531623" y="144940"/>
                    <a:pt x="535467" y="146042"/>
                    <a:pt x="538646" y="148553"/>
                  </a:cubicBezTo>
                  <a:lnTo>
                    <a:pt x="545051" y="153622"/>
                  </a:lnTo>
                  <a:cubicBezTo>
                    <a:pt x="551409" y="158645"/>
                    <a:pt x="552880" y="167505"/>
                    <a:pt x="548752" y="174233"/>
                  </a:cubicBezTo>
                  <a:cubicBezTo>
                    <a:pt x="548420" y="174754"/>
                    <a:pt x="548040" y="175276"/>
                    <a:pt x="547661" y="175797"/>
                  </a:cubicBezTo>
                  <a:lnTo>
                    <a:pt x="542868" y="181862"/>
                  </a:lnTo>
                  <a:lnTo>
                    <a:pt x="536843" y="189443"/>
                  </a:lnTo>
                  <a:cubicBezTo>
                    <a:pt x="541777" y="196171"/>
                    <a:pt x="541825" y="205552"/>
                    <a:pt x="536416" y="212423"/>
                  </a:cubicBezTo>
                  <a:lnTo>
                    <a:pt x="442421" y="331207"/>
                  </a:lnTo>
                  <a:lnTo>
                    <a:pt x="410773" y="371150"/>
                  </a:lnTo>
                  <a:lnTo>
                    <a:pt x="384630" y="404174"/>
                  </a:lnTo>
                  <a:lnTo>
                    <a:pt x="384345" y="404553"/>
                  </a:lnTo>
                  <a:cubicBezTo>
                    <a:pt x="370538" y="421990"/>
                    <a:pt x="351226" y="434261"/>
                    <a:pt x="329495" y="439379"/>
                  </a:cubicBezTo>
                  <a:lnTo>
                    <a:pt x="310089" y="443927"/>
                  </a:lnTo>
                  <a:lnTo>
                    <a:pt x="310041" y="424027"/>
                  </a:lnTo>
                  <a:cubicBezTo>
                    <a:pt x="309994" y="401758"/>
                    <a:pt x="317491" y="380105"/>
                    <a:pt x="331298" y="362668"/>
                  </a:cubicBezTo>
                  <a:lnTo>
                    <a:pt x="384630" y="295245"/>
                  </a:lnTo>
                  <a:lnTo>
                    <a:pt x="410773" y="262220"/>
                  </a:lnTo>
                  <a:lnTo>
                    <a:pt x="442374" y="222278"/>
                  </a:lnTo>
                  <a:lnTo>
                    <a:pt x="483369" y="170538"/>
                  </a:lnTo>
                  <a:cubicBezTo>
                    <a:pt x="487117" y="165799"/>
                    <a:pt x="492669" y="163336"/>
                    <a:pt x="498267" y="163336"/>
                  </a:cubicBezTo>
                  <a:cubicBezTo>
                    <a:pt x="500735" y="163336"/>
                    <a:pt x="503249" y="163809"/>
                    <a:pt x="505622" y="164804"/>
                  </a:cubicBezTo>
                  <a:lnTo>
                    <a:pt x="511648" y="157223"/>
                  </a:lnTo>
                  <a:lnTo>
                    <a:pt x="516440" y="151111"/>
                  </a:lnTo>
                  <a:cubicBezTo>
                    <a:pt x="516820" y="150637"/>
                    <a:pt x="517247" y="150164"/>
                    <a:pt x="517674" y="149737"/>
                  </a:cubicBezTo>
                  <a:cubicBezTo>
                    <a:pt x="520473" y="146942"/>
                    <a:pt x="524126" y="145390"/>
                    <a:pt x="527875" y="145165"/>
                  </a:cubicBezTo>
                  <a:close/>
                  <a:moveTo>
                    <a:pt x="53758" y="86513"/>
                  </a:moveTo>
                  <a:lnTo>
                    <a:pt x="99971" y="86513"/>
                  </a:lnTo>
                  <a:cubicBezTo>
                    <a:pt x="99449" y="89734"/>
                    <a:pt x="99165" y="93003"/>
                    <a:pt x="99165" y="96366"/>
                  </a:cubicBezTo>
                  <a:lnTo>
                    <a:pt x="99165" y="102288"/>
                  </a:lnTo>
                  <a:lnTo>
                    <a:pt x="99165" y="118111"/>
                  </a:lnTo>
                  <a:lnTo>
                    <a:pt x="99165" y="121285"/>
                  </a:lnTo>
                  <a:lnTo>
                    <a:pt x="99165" y="140708"/>
                  </a:lnTo>
                  <a:lnTo>
                    <a:pt x="118618" y="140708"/>
                  </a:lnTo>
                  <a:lnTo>
                    <a:pt x="328145" y="140708"/>
                  </a:lnTo>
                  <a:lnTo>
                    <a:pt x="347551" y="140708"/>
                  </a:lnTo>
                  <a:lnTo>
                    <a:pt x="347551" y="121285"/>
                  </a:lnTo>
                  <a:lnTo>
                    <a:pt x="347551" y="118111"/>
                  </a:lnTo>
                  <a:lnTo>
                    <a:pt x="347551" y="102288"/>
                  </a:lnTo>
                  <a:lnTo>
                    <a:pt x="347551" y="96366"/>
                  </a:lnTo>
                  <a:cubicBezTo>
                    <a:pt x="347551" y="93003"/>
                    <a:pt x="347313" y="89734"/>
                    <a:pt x="346791" y="86513"/>
                  </a:cubicBezTo>
                  <a:lnTo>
                    <a:pt x="388640" y="86513"/>
                  </a:lnTo>
                  <a:cubicBezTo>
                    <a:pt x="418294" y="86513"/>
                    <a:pt x="442398" y="110626"/>
                    <a:pt x="442398" y="140187"/>
                  </a:cubicBezTo>
                  <a:lnTo>
                    <a:pt x="442398" y="191729"/>
                  </a:lnTo>
                  <a:lnTo>
                    <a:pt x="410798" y="231665"/>
                  </a:lnTo>
                  <a:lnTo>
                    <a:pt x="410798" y="140187"/>
                  </a:lnTo>
                  <a:cubicBezTo>
                    <a:pt x="410798" y="128012"/>
                    <a:pt x="400834" y="118111"/>
                    <a:pt x="388640" y="118111"/>
                  </a:cubicBezTo>
                  <a:lnTo>
                    <a:pt x="384654" y="118111"/>
                  </a:lnTo>
                  <a:lnTo>
                    <a:pt x="384654" y="264684"/>
                  </a:lnTo>
                  <a:lnTo>
                    <a:pt x="316425" y="350903"/>
                  </a:lnTo>
                  <a:cubicBezTo>
                    <a:pt x="300009" y="371605"/>
                    <a:pt x="290994" y="397613"/>
                    <a:pt x="291088" y="424000"/>
                  </a:cubicBezTo>
                  <a:lnTo>
                    <a:pt x="291136" y="443944"/>
                  </a:lnTo>
                  <a:lnTo>
                    <a:pt x="291183" y="467820"/>
                  </a:lnTo>
                  <a:lnTo>
                    <a:pt x="314433" y="462372"/>
                  </a:lnTo>
                  <a:lnTo>
                    <a:pt x="333886" y="457777"/>
                  </a:lnTo>
                  <a:cubicBezTo>
                    <a:pt x="352722" y="453371"/>
                    <a:pt x="370183" y="444275"/>
                    <a:pt x="384654" y="431627"/>
                  </a:cubicBezTo>
                  <a:lnTo>
                    <a:pt x="384654" y="517846"/>
                  </a:lnTo>
                  <a:cubicBezTo>
                    <a:pt x="384654" y="528315"/>
                    <a:pt x="376161" y="536795"/>
                    <a:pt x="365675" y="536795"/>
                  </a:cubicBezTo>
                  <a:lnTo>
                    <a:pt x="76722" y="536795"/>
                  </a:lnTo>
                  <a:cubicBezTo>
                    <a:pt x="66284" y="536795"/>
                    <a:pt x="57743" y="528315"/>
                    <a:pt x="57743" y="517846"/>
                  </a:cubicBezTo>
                  <a:lnTo>
                    <a:pt x="57743" y="118111"/>
                  </a:lnTo>
                  <a:lnTo>
                    <a:pt x="53758" y="118111"/>
                  </a:lnTo>
                  <a:cubicBezTo>
                    <a:pt x="41564" y="118111"/>
                    <a:pt x="31647" y="128012"/>
                    <a:pt x="31647" y="140187"/>
                  </a:cubicBezTo>
                  <a:lnTo>
                    <a:pt x="31647" y="553565"/>
                  </a:lnTo>
                  <a:cubicBezTo>
                    <a:pt x="31647" y="565787"/>
                    <a:pt x="41564" y="575688"/>
                    <a:pt x="53758" y="575688"/>
                  </a:cubicBezTo>
                  <a:lnTo>
                    <a:pt x="388640" y="575688"/>
                  </a:lnTo>
                  <a:cubicBezTo>
                    <a:pt x="400881" y="575688"/>
                    <a:pt x="410798" y="565787"/>
                    <a:pt x="410798" y="553565"/>
                  </a:cubicBezTo>
                  <a:lnTo>
                    <a:pt x="410798" y="401687"/>
                  </a:lnTo>
                  <a:lnTo>
                    <a:pt x="442445" y="361751"/>
                  </a:lnTo>
                  <a:lnTo>
                    <a:pt x="442445" y="553565"/>
                  </a:lnTo>
                  <a:cubicBezTo>
                    <a:pt x="442445" y="583173"/>
                    <a:pt x="418294" y="607286"/>
                    <a:pt x="388640" y="607286"/>
                  </a:cubicBezTo>
                  <a:lnTo>
                    <a:pt x="53758" y="607286"/>
                  </a:lnTo>
                  <a:cubicBezTo>
                    <a:pt x="24103" y="607286"/>
                    <a:pt x="0" y="583173"/>
                    <a:pt x="0" y="553565"/>
                  </a:cubicBezTo>
                  <a:lnTo>
                    <a:pt x="0" y="140187"/>
                  </a:lnTo>
                  <a:cubicBezTo>
                    <a:pt x="0" y="110626"/>
                    <a:pt x="24103" y="86513"/>
                    <a:pt x="53758" y="86513"/>
                  </a:cubicBezTo>
                  <a:close/>
                  <a:moveTo>
                    <a:pt x="223375" y="0"/>
                  </a:moveTo>
                  <a:cubicBezTo>
                    <a:pt x="246954" y="0"/>
                    <a:pt x="267117" y="14831"/>
                    <a:pt x="274993" y="35632"/>
                  </a:cubicBezTo>
                  <a:cubicBezTo>
                    <a:pt x="276131" y="38760"/>
                    <a:pt x="277033" y="42029"/>
                    <a:pt x="277649" y="45346"/>
                  </a:cubicBezTo>
                  <a:cubicBezTo>
                    <a:pt x="278219" y="48521"/>
                    <a:pt x="278503" y="51743"/>
                    <a:pt x="278503" y="55059"/>
                  </a:cubicBezTo>
                  <a:lnTo>
                    <a:pt x="286759" y="55059"/>
                  </a:lnTo>
                  <a:cubicBezTo>
                    <a:pt x="306210" y="55059"/>
                    <a:pt x="322531" y="68469"/>
                    <a:pt x="326943" y="86522"/>
                  </a:cubicBezTo>
                  <a:cubicBezTo>
                    <a:pt x="327702" y="89697"/>
                    <a:pt x="328129" y="92966"/>
                    <a:pt x="328129" y="96378"/>
                  </a:cubicBezTo>
                  <a:lnTo>
                    <a:pt x="328129" y="102301"/>
                  </a:lnTo>
                  <a:lnTo>
                    <a:pt x="328129" y="118127"/>
                  </a:lnTo>
                  <a:lnTo>
                    <a:pt x="328129" y="121302"/>
                  </a:lnTo>
                  <a:lnTo>
                    <a:pt x="118620" y="121302"/>
                  </a:lnTo>
                  <a:lnTo>
                    <a:pt x="118620" y="118127"/>
                  </a:lnTo>
                  <a:lnTo>
                    <a:pt x="118620" y="102301"/>
                  </a:lnTo>
                  <a:lnTo>
                    <a:pt x="118620" y="96378"/>
                  </a:lnTo>
                  <a:cubicBezTo>
                    <a:pt x="118620" y="92966"/>
                    <a:pt x="119000" y="89697"/>
                    <a:pt x="119806" y="86522"/>
                  </a:cubicBezTo>
                  <a:cubicBezTo>
                    <a:pt x="124218" y="68469"/>
                    <a:pt x="140491" y="55059"/>
                    <a:pt x="159943" y="55059"/>
                  </a:cubicBezTo>
                  <a:lnTo>
                    <a:pt x="168246" y="55059"/>
                  </a:lnTo>
                  <a:cubicBezTo>
                    <a:pt x="168246" y="51743"/>
                    <a:pt x="168530" y="48521"/>
                    <a:pt x="169100" y="45346"/>
                  </a:cubicBezTo>
                  <a:cubicBezTo>
                    <a:pt x="169669" y="42029"/>
                    <a:pt x="170570" y="38760"/>
                    <a:pt x="171756" y="35632"/>
                  </a:cubicBezTo>
                  <a:cubicBezTo>
                    <a:pt x="179632" y="14831"/>
                    <a:pt x="199748" y="0"/>
                    <a:pt x="223375" y="0"/>
                  </a:cubicBezTo>
                  <a:close/>
                </a:path>
              </a:pathLst>
            </a:custGeom>
            <a:solidFill>
              <a:schemeClr val="bg1"/>
            </a:solidFill>
            <a:ln>
              <a:noFill/>
            </a:ln>
          </p:spPr>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13"/>
          <p:cNvPicPr>
            <a:picLocks noChangeAspect="1"/>
          </p:cNvPicPr>
          <p:nvPr/>
        </p:nvPicPr>
        <p:blipFill>
          <a:blip r:embed="rId1"/>
          <a:stretch>
            <a:fillRect/>
          </a:stretch>
        </p:blipFill>
        <p:spPr>
          <a:xfrm rot="727998">
            <a:off x="4013325" y="445349"/>
            <a:ext cx="831598" cy="453394"/>
          </a:xfrm>
          <a:prstGeom prst="rect">
            <a:avLst/>
          </a:prstGeom>
        </p:spPr>
      </p:pic>
      <p:sp>
        <p:nvSpPr>
          <p:cNvPr id="17" name="稻壳儿花儿小姐"/>
          <p:cNvSpPr/>
          <p:nvPr/>
        </p:nvSpPr>
        <p:spPr>
          <a:xfrm>
            <a:off x="4934084" y="453913"/>
            <a:ext cx="2609716" cy="461665"/>
          </a:xfrm>
          <a:prstGeom prst="rect">
            <a:avLst/>
          </a:prstGeom>
        </p:spPr>
        <p:txBody>
          <a:bodyPr wrap="square">
            <a:spAutoFit/>
          </a:bodyPr>
          <a:lstStyle/>
          <a:p>
            <a:pPr algn="dist"/>
            <a:r>
              <a:rPr lang="zh-CN" altLang="en-US" sz="2400" dirty="0">
                <a:ln w="19050">
                  <a:noFill/>
                </a:ln>
                <a:solidFill>
                  <a:schemeClr val="tx1">
                    <a:lumMod val="75000"/>
                    <a:lumOff val="25000"/>
                  </a:schemeClr>
                </a:solidFill>
                <a:latin typeface="+mn-ea"/>
              </a:rPr>
              <a:t>本页小标题文本</a:t>
            </a:r>
            <a:endParaRPr lang="zh-CN" altLang="en-US" sz="2400" dirty="0">
              <a:ln w="19050">
                <a:noFill/>
              </a:ln>
              <a:solidFill>
                <a:schemeClr val="tx1">
                  <a:lumMod val="75000"/>
                  <a:lumOff val="25000"/>
                </a:schemeClr>
              </a:solidFill>
              <a:latin typeface="+mn-ea"/>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65580" y="4431981"/>
            <a:ext cx="1509746" cy="1489075"/>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5104" y="1843470"/>
            <a:ext cx="2623606" cy="4179186"/>
          </a:xfrm>
          <a:prstGeom prst="rect">
            <a:avLst/>
          </a:prstGeom>
        </p:spPr>
      </p:pic>
      <p:sp>
        <p:nvSpPr>
          <p:cNvPr id="7" name="稻壳儿花儿小姐"/>
          <p:cNvSpPr txBox="1"/>
          <p:nvPr/>
        </p:nvSpPr>
        <p:spPr>
          <a:xfrm>
            <a:off x="637259" y="2426790"/>
            <a:ext cx="1817361" cy="371255"/>
          </a:xfrm>
          <a:prstGeom prst="rect">
            <a:avLst/>
          </a:prstGeom>
          <a:noFill/>
        </p:spPr>
        <p:txBody>
          <a:bodyPr vert="horz" wrap="square" lIns="102974" tIns="0" rIns="102974" bIns="0" rtlCol="0" anchor="t">
            <a:spAutoFit/>
          </a:bodyPr>
          <a:lstStyle/>
          <a:p>
            <a:pPr>
              <a:lnSpc>
                <a:spcPct val="150000"/>
              </a:lnSpc>
            </a:pPr>
            <a:r>
              <a:rPr lang="zh-CN" altLang="en-US" b="1" kern="0" spc="200" dirty="0" smtClean="0">
                <a:solidFill>
                  <a:schemeClr val="tx1">
                    <a:lumMod val="75000"/>
                    <a:lumOff val="25000"/>
                  </a:schemeClr>
                </a:solidFill>
                <a:cs typeface="+mn-ea"/>
                <a:sym typeface="+mn-lt"/>
              </a:rPr>
              <a:t>添加关键字</a:t>
            </a:r>
            <a:endParaRPr lang="zh-CN" altLang="en-US" sz="2000" b="1" dirty="0">
              <a:solidFill>
                <a:schemeClr val="tx1">
                  <a:lumMod val="75000"/>
                  <a:lumOff val="25000"/>
                </a:schemeClr>
              </a:solidFill>
              <a:cs typeface="+mn-ea"/>
              <a:sym typeface="+mn-lt"/>
            </a:endParaRPr>
          </a:p>
        </p:txBody>
      </p:sp>
      <p:sp>
        <p:nvSpPr>
          <p:cNvPr id="8" name="矩形 7"/>
          <p:cNvSpPr/>
          <p:nvPr/>
        </p:nvSpPr>
        <p:spPr>
          <a:xfrm>
            <a:off x="637259" y="2975303"/>
            <a:ext cx="2207680" cy="866140"/>
          </a:xfrm>
          <a:prstGeom prst="rect">
            <a:avLst/>
          </a:prstGeom>
        </p:spPr>
        <p:txBody>
          <a:bodyPr wrap="square">
            <a:spAutoFit/>
          </a:bodyPr>
          <a:lstStyle/>
          <a:p>
            <a:pPr marL="171450" indent="-171450">
              <a:lnSpc>
                <a:spcPct val="140000"/>
              </a:lnSpc>
              <a:buFont typeface="Wingdings" panose="05000000000000000000" pitchFamily="2" charset="2"/>
              <a:buChar char="n"/>
            </a:pPr>
            <a:r>
              <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a:p>
            <a:pPr marL="171450" indent="-171450">
              <a:lnSpc>
                <a:spcPct val="140000"/>
              </a:lnSpc>
              <a:buFont typeface="Wingdings" panose="05000000000000000000" pitchFamily="2" charset="2"/>
              <a:buChar char="n"/>
            </a:pPr>
            <a:r>
              <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a:p>
            <a:pPr marL="171450" indent="-171450">
              <a:lnSpc>
                <a:spcPct val="140000"/>
              </a:lnSpc>
              <a:buFont typeface="Wingdings" panose="05000000000000000000" pitchFamily="2" charset="2"/>
              <a:buChar char="n"/>
            </a:pPr>
            <a:r>
              <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zh-CN" altLang="en-US"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p:txBody>
      </p:sp>
      <p:grpSp>
        <p:nvGrpSpPr>
          <p:cNvPr id="9" name="组合 8"/>
          <p:cNvGrpSpPr/>
          <p:nvPr/>
        </p:nvGrpSpPr>
        <p:grpSpPr>
          <a:xfrm>
            <a:off x="3030215" y="2315634"/>
            <a:ext cx="2675466" cy="2624666"/>
            <a:chOff x="6430207" y="2473606"/>
            <a:chExt cx="2675466" cy="2624666"/>
          </a:xfrm>
        </p:grpSpPr>
        <p:sp>
          <p:nvSpPr>
            <p:cNvPr id="10" name="稻壳儿花儿小姐"/>
            <p:cNvSpPr/>
            <p:nvPr/>
          </p:nvSpPr>
          <p:spPr>
            <a:xfrm>
              <a:off x="6430207" y="2473606"/>
              <a:ext cx="2675466" cy="26246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稻壳儿花儿小姐"/>
            <p:cNvSpPr txBox="1"/>
            <p:nvPr/>
          </p:nvSpPr>
          <p:spPr>
            <a:xfrm>
              <a:off x="6897993" y="2584762"/>
              <a:ext cx="1817361" cy="371255"/>
            </a:xfrm>
            <a:prstGeom prst="rect">
              <a:avLst/>
            </a:prstGeom>
            <a:noFill/>
          </p:spPr>
          <p:txBody>
            <a:bodyPr vert="horz" wrap="square" lIns="102974" tIns="0" rIns="102974" bIns="0" rtlCol="0" anchor="t">
              <a:spAutoFit/>
            </a:bodyPr>
            <a:lstStyle/>
            <a:p>
              <a:pPr>
                <a:lnSpc>
                  <a:spcPct val="150000"/>
                </a:lnSpc>
              </a:pPr>
              <a:r>
                <a:rPr lang="zh-CN" altLang="en-US" b="1" kern="0" spc="200" dirty="0" smtClean="0">
                  <a:solidFill>
                    <a:schemeClr val="bg1"/>
                  </a:solidFill>
                  <a:cs typeface="+mn-ea"/>
                  <a:sym typeface="+mn-lt"/>
                </a:rPr>
                <a:t>添加关键字</a:t>
              </a:r>
              <a:endParaRPr lang="zh-CN" altLang="en-US" sz="2000" b="1" dirty="0">
                <a:solidFill>
                  <a:schemeClr val="bg1"/>
                </a:solidFill>
                <a:cs typeface="+mn-ea"/>
                <a:sym typeface="+mn-lt"/>
              </a:endParaRPr>
            </a:p>
          </p:txBody>
        </p:sp>
        <p:sp>
          <p:nvSpPr>
            <p:cNvPr id="12" name="矩形 11"/>
            <p:cNvSpPr/>
            <p:nvPr/>
          </p:nvSpPr>
          <p:spPr>
            <a:xfrm>
              <a:off x="6897993" y="3133275"/>
              <a:ext cx="2207680" cy="866140"/>
            </a:xfrm>
            <a:prstGeom prst="rect">
              <a:avLst/>
            </a:prstGeom>
          </p:spPr>
          <p:txBody>
            <a:bodyPr wrap="square">
              <a:spAutoFit/>
            </a:bodyPr>
            <a:lstStyle/>
            <a:p>
              <a:pPr marL="171450" indent="-171450">
                <a:lnSpc>
                  <a:spcPct val="140000"/>
                </a:lnSpc>
                <a:buFont typeface="Wingdings" panose="05000000000000000000" pitchFamily="2" charset="2"/>
                <a:buChar char="n"/>
              </a:pPr>
              <a:r>
                <a:rPr lang="en-US" altLang="zh-CN" sz="1200" spc="100" dirty="0">
                  <a:solidFill>
                    <a:schemeClr val="bg1"/>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en-US" altLang="zh-CN" sz="1200" spc="100" dirty="0">
                <a:solidFill>
                  <a:schemeClr val="bg1"/>
                </a:solidFill>
                <a:latin typeface="Calibri" panose="020F0502020204030204" pitchFamily="34" charset="0"/>
                <a:ea typeface="微软雅黑" panose="020B0503020204020204" charset="-122"/>
                <a:cs typeface="+mn-ea"/>
                <a:sym typeface="Arial" panose="020B0604020202020204" pitchFamily="34" charset="0"/>
              </a:endParaRPr>
            </a:p>
            <a:p>
              <a:pPr marL="171450" indent="-171450">
                <a:lnSpc>
                  <a:spcPct val="140000"/>
                </a:lnSpc>
                <a:buFont typeface="Wingdings" panose="05000000000000000000" pitchFamily="2" charset="2"/>
                <a:buChar char="n"/>
              </a:pPr>
              <a:r>
                <a:rPr lang="en-US" altLang="zh-CN" sz="1200" spc="100" dirty="0">
                  <a:solidFill>
                    <a:schemeClr val="bg1"/>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en-US" altLang="zh-CN" sz="1200" spc="100" dirty="0">
                <a:solidFill>
                  <a:schemeClr val="bg1"/>
                </a:solidFill>
                <a:latin typeface="Calibri" panose="020F0502020204030204" pitchFamily="34" charset="0"/>
                <a:ea typeface="微软雅黑" panose="020B0503020204020204" charset="-122"/>
                <a:cs typeface="+mn-ea"/>
                <a:sym typeface="Arial" panose="020B0604020202020204" pitchFamily="34" charset="0"/>
              </a:endParaRPr>
            </a:p>
            <a:p>
              <a:pPr marL="171450" indent="-171450">
                <a:lnSpc>
                  <a:spcPct val="140000"/>
                </a:lnSpc>
                <a:buFont typeface="Wingdings" panose="05000000000000000000" pitchFamily="2" charset="2"/>
                <a:buChar char="n"/>
              </a:pPr>
              <a:r>
                <a:rPr lang="en-US" altLang="zh-CN" sz="1200" spc="100" dirty="0">
                  <a:solidFill>
                    <a:schemeClr val="bg1"/>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zh-CN" altLang="en-US" sz="1200" spc="100" dirty="0">
                <a:solidFill>
                  <a:schemeClr val="bg1"/>
                </a:solidFill>
                <a:latin typeface="Calibri" panose="020F0502020204030204" pitchFamily="34" charset="0"/>
                <a:ea typeface="微软雅黑" panose="020B0503020204020204" charset="-122"/>
                <a:cs typeface="+mn-ea"/>
                <a:sym typeface="Arial" panose="020B0604020202020204" pitchFamily="34" charset="0"/>
              </a:endParaRPr>
            </a:p>
          </p:txBody>
        </p:sp>
      </p:grpSp>
      <p:sp>
        <p:nvSpPr>
          <p:cNvPr id="13" name="稻壳儿花儿小姐"/>
          <p:cNvSpPr txBox="1"/>
          <p:nvPr/>
        </p:nvSpPr>
        <p:spPr>
          <a:xfrm>
            <a:off x="6096000" y="2426790"/>
            <a:ext cx="1817361" cy="371255"/>
          </a:xfrm>
          <a:prstGeom prst="rect">
            <a:avLst/>
          </a:prstGeom>
          <a:noFill/>
        </p:spPr>
        <p:txBody>
          <a:bodyPr vert="horz" wrap="square" lIns="102974" tIns="0" rIns="102974" bIns="0" rtlCol="0" anchor="t">
            <a:spAutoFit/>
          </a:bodyPr>
          <a:lstStyle/>
          <a:p>
            <a:pPr>
              <a:lnSpc>
                <a:spcPct val="150000"/>
              </a:lnSpc>
            </a:pPr>
            <a:r>
              <a:rPr lang="zh-CN" altLang="en-US" b="1" kern="0" spc="200" dirty="0" smtClean="0">
                <a:solidFill>
                  <a:schemeClr val="tx1">
                    <a:lumMod val="75000"/>
                    <a:lumOff val="25000"/>
                  </a:schemeClr>
                </a:solidFill>
                <a:cs typeface="+mn-ea"/>
                <a:sym typeface="+mn-lt"/>
              </a:rPr>
              <a:t>添加关键字</a:t>
            </a:r>
            <a:endParaRPr lang="zh-CN" altLang="en-US" sz="2000" b="1" dirty="0">
              <a:solidFill>
                <a:schemeClr val="tx1">
                  <a:lumMod val="75000"/>
                  <a:lumOff val="25000"/>
                </a:schemeClr>
              </a:solidFill>
              <a:cs typeface="+mn-ea"/>
              <a:sym typeface="+mn-lt"/>
            </a:endParaRPr>
          </a:p>
        </p:txBody>
      </p:sp>
      <p:sp>
        <p:nvSpPr>
          <p:cNvPr id="14" name="矩形 13"/>
          <p:cNvSpPr/>
          <p:nvPr/>
        </p:nvSpPr>
        <p:spPr>
          <a:xfrm>
            <a:off x="6096000" y="2975303"/>
            <a:ext cx="2207680" cy="866140"/>
          </a:xfrm>
          <a:prstGeom prst="rect">
            <a:avLst/>
          </a:prstGeom>
        </p:spPr>
        <p:txBody>
          <a:bodyPr wrap="square">
            <a:spAutoFit/>
          </a:bodyPr>
          <a:lstStyle/>
          <a:p>
            <a:pPr marL="171450" indent="-171450">
              <a:lnSpc>
                <a:spcPct val="140000"/>
              </a:lnSpc>
              <a:buFont typeface="Wingdings" panose="05000000000000000000" pitchFamily="2" charset="2"/>
              <a:buChar char="n"/>
            </a:pPr>
            <a:r>
              <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a:p>
            <a:pPr marL="171450" indent="-171450">
              <a:lnSpc>
                <a:spcPct val="140000"/>
              </a:lnSpc>
              <a:buFont typeface="Wingdings" panose="05000000000000000000" pitchFamily="2" charset="2"/>
              <a:buChar char="n"/>
            </a:pPr>
            <a:r>
              <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a:p>
            <a:pPr marL="171450" indent="-171450">
              <a:lnSpc>
                <a:spcPct val="140000"/>
              </a:lnSpc>
              <a:buFont typeface="Wingdings" panose="05000000000000000000" pitchFamily="2" charset="2"/>
              <a:buChar char="n"/>
            </a:pPr>
            <a:r>
              <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zh-CN" altLang="en-US" sz="1200" spc="10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341" y="2001661"/>
            <a:ext cx="3643670" cy="4856339"/>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0968" y="1433384"/>
            <a:ext cx="5664684" cy="564703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1805" y="628115"/>
            <a:ext cx="1594195" cy="91459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4560" y="4882127"/>
            <a:ext cx="2132927" cy="1839950"/>
          </a:xfrm>
          <a:prstGeom prst="rect">
            <a:avLst/>
          </a:prstGeom>
        </p:spPr>
      </p:pic>
      <p:sp>
        <p:nvSpPr>
          <p:cNvPr id="8" name="稻壳儿花儿小姐"/>
          <p:cNvSpPr txBox="1"/>
          <p:nvPr/>
        </p:nvSpPr>
        <p:spPr>
          <a:xfrm>
            <a:off x="6175580" y="1664950"/>
            <a:ext cx="5013498" cy="1446550"/>
          </a:xfrm>
          <a:prstGeom prst="rect">
            <a:avLst/>
          </a:prstGeom>
          <a:noFill/>
        </p:spPr>
        <p:txBody>
          <a:bodyPr wrap="square" rtlCol="0">
            <a:spAutoFit/>
          </a:bodyPr>
          <a:lstStyle/>
          <a:p>
            <a:pPr algn="dist"/>
            <a:r>
              <a:rPr lang="zh-CN" altLang="en-US" sz="8800" dirty="0" smtClean="0">
                <a:ln w="12700">
                  <a:noFill/>
                  <a:prstDash val="solid"/>
                </a:ln>
                <a:solidFill>
                  <a:srgbClr val="10A5C6"/>
                </a:solidFill>
                <a:latin typeface="汉仪北魏写经W" panose="00020600040101010101" pitchFamily="18" charset="-122"/>
                <a:ea typeface="汉仪北魏写经W" panose="00020600040101010101" pitchFamily="18" charset="-122"/>
                <a:sym typeface="Calibri" panose="020F0502020204030204" pitchFamily="34" charset="0"/>
              </a:rPr>
              <a:t>经验交流</a:t>
            </a:r>
            <a:endParaRPr lang="zh-CN" altLang="en-US" sz="8800" dirty="0">
              <a:ln w="12700">
                <a:noFill/>
                <a:prstDash val="solid"/>
              </a:ln>
              <a:solidFill>
                <a:srgbClr val="10A5C6"/>
              </a:solidFill>
              <a:uFillTx/>
              <a:latin typeface="汉仪北魏写经W" panose="00020600040101010101" pitchFamily="18" charset="-122"/>
              <a:ea typeface="汉仪北魏写经W" panose="00020600040101010101" pitchFamily="18" charset="-122"/>
              <a:sym typeface="Calibri" panose="020F0502020204030204" pitchFamily="34" charset="0"/>
            </a:endParaRPr>
          </a:p>
        </p:txBody>
      </p:sp>
      <p:sp>
        <p:nvSpPr>
          <p:cNvPr id="11" name="稻壳儿花儿小姐"/>
          <p:cNvSpPr txBox="1"/>
          <p:nvPr/>
        </p:nvSpPr>
        <p:spPr>
          <a:xfrm>
            <a:off x="7032452" y="1153984"/>
            <a:ext cx="2662202" cy="584775"/>
          </a:xfrm>
          <a:prstGeom prst="rect">
            <a:avLst/>
          </a:prstGeom>
          <a:noFill/>
        </p:spPr>
        <p:txBody>
          <a:bodyPr wrap="square" rtlCol="0">
            <a:spAutoFit/>
          </a:bodyPr>
          <a:lstStyle/>
          <a:p>
            <a:pPr algn="dist"/>
            <a:r>
              <a:rPr lang="en-US" altLang="zh-CN" sz="3200" dirty="0" smtClean="0">
                <a:solidFill>
                  <a:srgbClr val="D81D1D"/>
                </a:solidFill>
                <a:latin typeface="+mn-ea"/>
              </a:rPr>
              <a:t>PART FOUR</a:t>
            </a:r>
            <a:endParaRPr lang="zh-CN" altLang="en-US" sz="3200" dirty="0">
              <a:solidFill>
                <a:srgbClr val="D81D1D"/>
              </a:solidFill>
              <a:latin typeface="+mn-ea"/>
            </a:endParaRPr>
          </a:p>
        </p:txBody>
      </p:sp>
      <p:sp>
        <p:nvSpPr>
          <p:cNvPr id="13" name="稻壳儿花儿小姐"/>
          <p:cNvSpPr/>
          <p:nvPr/>
        </p:nvSpPr>
        <p:spPr>
          <a:xfrm>
            <a:off x="5926726" y="2819084"/>
            <a:ext cx="5511206" cy="812530"/>
          </a:xfrm>
          <a:prstGeom prst="rect">
            <a:avLst/>
          </a:prstGeom>
        </p:spPr>
        <p:txBody>
          <a:bodyPr wrap="square">
            <a:spAutoFit/>
          </a:bodyPr>
          <a:lstStyle/>
          <a:p>
            <a:pPr algn="ctr">
              <a:lnSpc>
                <a:spcPct val="130000"/>
              </a:lnSpc>
            </a:pPr>
            <a:r>
              <a:rPr lang="en-US" altLang="zh-CN" sz="1200" spc="100" dirty="0">
                <a:solidFill>
                  <a:schemeClr val="tx1">
                    <a:lumMod val="75000"/>
                    <a:lumOff val="25000"/>
                  </a:schemeClr>
                </a:solidFill>
                <a:latin typeface="Calibri" panose="020F0502020204030204" pitchFamily="34" charset="0"/>
                <a:ea typeface="微软雅黑" panose="020B0503020204020204" charset="-122"/>
                <a:cs typeface="+mn-ea"/>
              </a:rPr>
              <a:t>To find out in the books you read what can lead you to the depths, and to throw away everything else, is to throw away all that overburdens the mind and distracts itself from the point</a:t>
            </a:r>
            <a:endParaRPr lang="en-US" altLang="zh-CN" sz="1200" spc="100" dirty="0">
              <a:solidFill>
                <a:schemeClr val="tx1">
                  <a:lumMod val="75000"/>
                  <a:lumOff val="25000"/>
                </a:schemeClr>
              </a:solidFill>
              <a:latin typeface="Calibri" panose="020F0502020204030204" pitchFamily="34" charset="0"/>
              <a:ea typeface="微软雅黑" panose="020B0503020204020204" charset="-122"/>
              <a:cs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13"/>
          <p:cNvPicPr>
            <a:picLocks noChangeAspect="1"/>
          </p:cNvPicPr>
          <p:nvPr/>
        </p:nvPicPr>
        <p:blipFill>
          <a:blip r:embed="rId1"/>
          <a:stretch>
            <a:fillRect/>
          </a:stretch>
        </p:blipFill>
        <p:spPr>
          <a:xfrm rot="727998">
            <a:off x="4013325" y="445349"/>
            <a:ext cx="831598" cy="453394"/>
          </a:xfrm>
          <a:prstGeom prst="rect">
            <a:avLst/>
          </a:prstGeom>
        </p:spPr>
      </p:pic>
      <p:sp>
        <p:nvSpPr>
          <p:cNvPr id="17" name="矩形 16"/>
          <p:cNvSpPr/>
          <p:nvPr/>
        </p:nvSpPr>
        <p:spPr>
          <a:xfrm>
            <a:off x="4934084" y="453913"/>
            <a:ext cx="2609716" cy="461665"/>
          </a:xfrm>
          <a:prstGeom prst="rect">
            <a:avLst/>
          </a:prstGeom>
        </p:spPr>
        <p:txBody>
          <a:bodyPr wrap="square">
            <a:spAutoFit/>
          </a:bodyPr>
          <a:lstStyle/>
          <a:p>
            <a:pPr algn="dist"/>
            <a:r>
              <a:rPr lang="zh-CN" altLang="en-US" sz="2400" dirty="0">
                <a:ln w="19050">
                  <a:noFill/>
                </a:ln>
                <a:solidFill>
                  <a:schemeClr val="tx1">
                    <a:lumMod val="75000"/>
                    <a:lumOff val="25000"/>
                  </a:schemeClr>
                </a:solidFill>
                <a:latin typeface="+mn-ea"/>
              </a:rPr>
              <a:t>本页小标题文本</a:t>
            </a:r>
            <a:endParaRPr lang="zh-CN" altLang="en-US" sz="2400" dirty="0">
              <a:ln w="19050">
                <a:noFill/>
              </a:ln>
              <a:solidFill>
                <a:schemeClr val="tx1">
                  <a:lumMod val="75000"/>
                  <a:lumOff val="25000"/>
                </a:schemeClr>
              </a:solidFill>
              <a:latin typeface="+mn-ea"/>
            </a:endParaRPr>
          </a:p>
        </p:txBody>
      </p:sp>
      <p:sp>
        <p:nvSpPr>
          <p:cNvPr id="10" name="稻壳儿花儿小姐"/>
          <p:cNvSpPr txBox="1"/>
          <p:nvPr/>
        </p:nvSpPr>
        <p:spPr>
          <a:xfrm>
            <a:off x="8162604" y="1844728"/>
            <a:ext cx="1147066" cy="371255"/>
          </a:xfrm>
          <a:prstGeom prst="rect">
            <a:avLst/>
          </a:prstGeom>
          <a:noFill/>
        </p:spPr>
        <p:txBody>
          <a:bodyPr vert="horz" wrap="square" lIns="102974" tIns="0" rIns="102974" bIns="0" rtlCol="0" anchor="t">
            <a:spAutoFit/>
          </a:bodyPr>
          <a:lstStyle/>
          <a:p>
            <a:pPr algn="dist">
              <a:lnSpc>
                <a:spcPct val="150000"/>
              </a:lnSpc>
              <a:buClr>
                <a:schemeClr val="tx1">
                  <a:lumMod val="75000"/>
                  <a:lumOff val="25000"/>
                </a:schemeClr>
              </a:buClr>
            </a:pPr>
            <a:r>
              <a:rPr lang="zh-CN" altLang="en-US" b="1" kern="0" spc="200" dirty="0" smtClean="0">
                <a:solidFill>
                  <a:prstClr val="black">
                    <a:lumMod val="75000"/>
                    <a:lumOff val="25000"/>
                  </a:prstClr>
                </a:solidFill>
                <a:latin typeface="Calibri" panose="020F0502020204030204" pitchFamily="34" charset="0"/>
                <a:ea typeface="微软雅黑" panose="020B0503020204020204" charset="-122"/>
                <a:cs typeface="+mn-ea"/>
                <a:sym typeface="Calibri" panose="020F0502020204030204" pitchFamily="34" charset="0"/>
              </a:rPr>
              <a:t>关键字</a:t>
            </a:r>
            <a:endParaRPr lang="zh-CN" altLang="en-US" sz="2000" b="1" dirty="0">
              <a:solidFill>
                <a:schemeClr val="tx1">
                  <a:lumMod val="65000"/>
                  <a:lumOff val="35000"/>
                </a:schemeClr>
              </a:solidFill>
              <a:latin typeface="Calibri" panose="020F0502020204030204" pitchFamily="34" charset="0"/>
              <a:ea typeface="微软雅黑" panose="020B0503020204020204" charset="-122"/>
              <a:cs typeface="+mn-ea"/>
              <a:sym typeface="Calibri" panose="020F0502020204030204" pitchFamily="34" charset="0"/>
            </a:endParaRPr>
          </a:p>
        </p:txBody>
      </p:sp>
      <p:cxnSp>
        <p:nvCxnSpPr>
          <p:cNvPr id="11" name="直接连接符 10"/>
          <p:cNvCxnSpPr/>
          <p:nvPr/>
        </p:nvCxnSpPr>
        <p:spPr>
          <a:xfrm>
            <a:off x="8297569" y="2276701"/>
            <a:ext cx="5189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8162604" y="2477797"/>
            <a:ext cx="3334071" cy="368300"/>
          </a:xfrm>
          <a:prstGeom prst="rect">
            <a:avLst/>
          </a:prstGeom>
        </p:spPr>
        <p:txBody>
          <a:bodyPr wrap="square">
            <a:spAutoFit/>
          </a:bodyPr>
          <a:lstStyle/>
          <a:p>
            <a:pPr>
              <a:lnSpc>
                <a:spcPct val="150000"/>
              </a:lnSpc>
            </a:pPr>
            <a:r>
              <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Calibri" panose="020F0502020204030204" pitchFamily="34" charset="0"/>
              </a:rPr>
              <a:t>请在框内填写内容</a:t>
            </a:r>
            <a:endParaRPr lang="zh-CN" altLang="en-US" sz="1200" spc="100" dirty="0">
              <a:solidFill>
                <a:prstClr val="black">
                  <a:lumMod val="75000"/>
                  <a:lumOff val="25000"/>
                </a:prstClr>
              </a:solidFill>
              <a:latin typeface="Calibri" panose="020F0502020204030204" pitchFamily="34" charset="0"/>
              <a:ea typeface="微软雅黑" panose="020B0503020204020204" charset="-122"/>
              <a:cs typeface="+mn-ea"/>
              <a:sym typeface="Calibri" panose="020F0502020204030204" pitchFamily="34" charset="0"/>
            </a:endParaRPr>
          </a:p>
        </p:txBody>
      </p:sp>
      <p:sp>
        <p:nvSpPr>
          <p:cNvPr id="13" name="稻壳儿花儿小姐"/>
          <p:cNvSpPr txBox="1"/>
          <p:nvPr/>
        </p:nvSpPr>
        <p:spPr>
          <a:xfrm>
            <a:off x="8162604" y="4150465"/>
            <a:ext cx="1147066" cy="371255"/>
          </a:xfrm>
          <a:prstGeom prst="rect">
            <a:avLst/>
          </a:prstGeom>
          <a:noFill/>
        </p:spPr>
        <p:txBody>
          <a:bodyPr vert="horz" wrap="square" lIns="102974" tIns="0" rIns="102974" bIns="0" rtlCol="0" anchor="t">
            <a:spAutoFit/>
          </a:bodyPr>
          <a:lstStyle/>
          <a:p>
            <a:pPr algn="dist">
              <a:lnSpc>
                <a:spcPct val="150000"/>
              </a:lnSpc>
              <a:buClr>
                <a:schemeClr val="tx1">
                  <a:lumMod val="75000"/>
                  <a:lumOff val="25000"/>
                </a:schemeClr>
              </a:buClr>
            </a:pPr>
            <a:r>
              <a:rPr lang="zh-CN" altLang="en-US" b="1" kern="0" spc="200" dirty="0" smtClean="0">
                <a:solidFill>
                  <a:prstClr val="black">
                    <a:lumMod val="75000"/>
                    <a:lumOff val="25000"/>
                  </a:prstClr>
                </a:solidFill>
                <a:latin typeface="Calibri" panose="020F0502020204030204" pitchFamily="34" charset="0"/>
                <a:ea typeface="微软雅黑" panose="020B0503020204020204" charset="-122"/>
                <a:cs typeface="+mn-ea"/>
                <a:sym typeface="Calibri" panose="020F0502020204030204" pitchFamily="34" charset="0"/>
              </a:rPr>
              <a:t>关键字</a:t>
            </a:r>
            <a:endParaRPr lang="zh-CN" altLang="en-US" sz="2000" b="1" dirty="0">
              <a:solidFill>
                <a:schemeClr val="tx1">
                  <a:lumMod val="65000"/>
                  <a:lumOff val="35000"/>
                </a:schemeClr>
              </a:solidFill>
              <a:latin typeface="Calibri" panose="020F0502020204030204" pitchFamily="34" charset="0"/>
              <a:ea typeface="微软雅黑" panose="020B0503020204020204" charset="-122"/>
              <a:cs typeface="+mn-ea"/>
              <a:sym typeface="Calibri" panose="020F0502020204030204" pitchFamily="34" charset="0"/>
            </a:endParaRPr>
          </a:p>
        </p:txBody>
      </p:sp>
      <p:cxnSp>
        <p:nvCxnSpPr>
          <p:cNvPr id="14" name="直接连接符 13"/>
          <p:cNvCxnSpPr/>
          <p:nvPr/>
        </p:nvCxnSpPr>
        <p:spPr>
          <a:xfrm>
            <a:off x="8297569" y="4582438"/>
            <a:ext cx="5189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8162604" y="4783534"/>
            <a:ext cx="3334071" cy="368300"/>
          </a:xfrm>
          <a:prstGeom prst="rect">
            <a:avLst/>
          </a:prstGeom>
        </p:spPr>
        <p:txBody>
          <a:bodyPr wrap="square">
            <a:spAutoFit/>
          </a:bodyPr>
          <a:lstStyle/>
          <a:p>
            <a:pPr>
              <a:lnSpc>
                <a:spcPct val="150000"/>
              </a:lnSpc>
            </a:pPr>
            <a:r>
              <a:rPr lang="en-US" altLang="zh-CN" sz="1200" spc="100" dirty="0">
                <a:solidFill>
                  <a:prstClr val="black">
                    <a:lumMod val="75000"/>
                    <a:lumOff val="25000"/>
                  </a:prstClr>
                </a:solidFill>
                <a:latin typeface="Calibri" panose="020F0502020204030204" pitchFamily="34" charset="0"/>
                <a:ea typeface="微软雅黑" panose="020B0503020204020204" charset="-122"/>
                <a:cs typeface="+mn-ea"/>
                <a:sym typeface="Calibri" panose="020F0502020204030204" pitchFamily="34" charset="0"/>
              </a:rPr>
              <a:t>请在框内填写内容</a:t>
            </a:r>
            <a:endParaRPr lang="zh-CN" altLang="en-US" sz="1200" spc="100" dirty="0">
              <a:solidFill>
                <a:prstClr val="black">
                  <a:lumMod val="75000"/>
                  <a:lumOff val="25000"/>
                </a:prstClr>
              </a:solidFill>
              <a:latin typeface="Calibri" panose="020F0502020204030204" pitchFamily="34" charset="0"/>
              <a:ea typeface="微软雅黑" panose="020B0503020204020204" charset="-122"/>
              <a:cs typeface="+mn-ea"/>
              <a:sym typeface="Calibri" panose="020F0502020204030204" pitchFamily="34" charset="0"/>
            </a:endParaRPr>
          </a:p>
        </p:txBody>
      </p:sp>
      <p:grpSp>
        <p:nvGrpSpPr>
          <p:cNvPr id="18" name="组合 17"/>
          <p:cNvGrpSpPr/>
          <p:nvPr/>
        </p:nvGrpSpPr>
        <p:grpSpPr>
          <a:xfrm>
            <a:off x="706376" y="1672952"/>
            <a:ext cx="2003321" cy="1983236"/>
            <a:chOff x="880806" y="1507852"/>
            <a:chExt cx="2003321" cy="1983236"/>
          </a:xfrm>
        </p:grpSpPr>
        <p:sp>
          <p:nvSpPr>
            <p:cNvPr id="19" name="稻壳儿花儿小姐"/>
            <p:cNvSpPr/>
            <p:nvPr/>
          </p:nvSpPr>
          <p:spPr>
            <a:xfrm>
              <a:off x="880806" y="1507852"/>
              <a:ext cx="1983237" cy="198323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a typeface="微软雅黑" panose="020B0503020204020204" charset="-122"/>
                <a:cs typeface="+mn-ea"/>
                <a:sym typeface="Calibri" panose="020F0502020204030204" pitchFamily="34" charset="0"/>
              </a:endParaRPr>
            </a:p>
          </p:txBody>
        </p:sp>
        <p:grpSp>
          <p:nvGrpSpPr>
            <p:cNvPr id="20" name="组合 19"/>
            <p:cNvGrpSpPr/>
            <p:nvPr/>
          </p:nvGrpSpPr>
          <p:grpSpPr>
            <a:xfrm>
              <a:off x="891204" y="2398514"/>
              <a:ext cx="1992923" cy="664607"/>
              <a:chOff x="891204" y="2424641"/>
              <a:chExt cx="1992923" cy="664607"/>
            </a:xfrm>
          </p:grpSpPr>
          <p:sp>
            <p:nvSpPr>
              <p:cNvPr id="22" name="稻壳儿花儿小姐"/>
              <p:cNvSpPr txBox="1"/>
              <p:nvPr/>
            </p:nvSpPr>
            <p:spPr>
              <a:xfrm>
                <a:off x="1262750" y="2424641"/>
                <a:ext cx="1249830" cy="369332"/>
              </a:xfrm>
              <a:prstGeom prst="rect">
                <a:avLst/>
              </a:prstGeom>
              <a:noFill/>
            </p:spPr>
            <p:txBody>
              <a:bodyPr wrap="square" rtlCol="0">
                <a:spAutoFit/>
              </a:bodyPr>
              <a:lstStyle>
                <a:defPPr>
                  <a:defRPr lang="zh-CN"/>
                </a:defPPr>
              </a:lstStyle>
              <a:p>
                <a:pPr algn="dist"/>
                <a:r>
                  <a:rPr lang="zh-CN" altLang="en-US" b="1" dirty="0" smtClean="0">
                    <a:solidFill>
                      <a:schemeClr val="bg1"/>
                    </a:solidFill>
                    <a:latin typeface="Calibri" panose="020F0502020204030204" pitchFamily="34" charset="0"/>
                    <a:ea typeface="微软雅黑" panose="020B0503020204020204" charset="-122"/>
                    <a:cs typeface="+mn-ea"/>
                    <a:sym typeface="Calibri" panose="020F0502020204030204" pitchFamily="34" charset="0"/>
                  </a:rPr>
                  <a:t>说明文本</a:t>
                </a:r>
                <a:endParaRPr lang="zh-CN" altLang="en-US" b="1" dirty="0">
                  <a:solidFill>
                    <a:schemeClr val="bg1"/>
                  </a:solidFill>
                  <a:latin typeface="Calibri" panose="020F0502020204030204" pitchFamily="34" charset="0"/>
                  <a:ea typeface="微软雅黑" panose="020B0503020204020204" charset="-122"/>
                  <a:cs typeface="+mn-ea"/>
                  <a:sym typeface="Calibri" panose="020F0502020204030204" pitchFamily="34" charset="0"/>
                </a:endParaRPr>
              </a:p>
            </p:txBody>
          </p:sp>
          <p:sp>
            <p:nvSpPr>
              <p:cNvPr id="23" name="矩形 22"/>
              <p:cNvSpPr/>
              <p:nvPr/>
            </p:nvSpPr>
            <p:spPr>
              <a:xfrm>
                <a:off x="891204" y="2778098"/>
                <a:ext cx="1992923" cy="311150"/>
              </a:xfrm>
              <a:prstGeom prst="rect">
                <a:avLst/>
              </a:prstGeom>
            </p:spPr>
            <p:txBody>
              <a:bodyPr wrap="square">
                <a:spAutoFit/>
              </a:bodyPr>
              <a:lstStyle/>
              <a:p>
                <a:pPr lvl="0" algn="ctr">
                  <a:lnSpc>
                    <a:spcPct val="130000"/>
                  </a:lnSpc>
                </a:pPr>
                <a:r>
                  <a:rPr lang="en-US" altLang="zh-CN" sz="1100" spc="100" dirty="0">
                    <a:solidFill>
                      <a:schemeClr val="bg1"/>
                    </a:solidFill>
                    <a:cs typeface="+mn-ea"/>
                    <a:sym typeface="Calibri" panose="020F0502020204030204" pitchFamily="34" charset="0"/>
                  </a:rPr>
                  <a:t>请在框内填写内容</a:t>
                </a:r>
                <a:endParaRPr lang="en-US" altLang="zh-CN" sz="1100" spc="100" dirty="0">
                  <a:solidFill>
                    <a:schemeClr val="bg1"/>
                  </a:solidFill>
                  <a:cs typeface="+mn-ea"/>
                  <a:sym typeface="Calibri" panose="020F0502020204030204" pitchFamily="34" charset="0"/>
                </a:endParaRPr>
              </a:p>
            </p:txBody>
          </p:sp>
        </p:grpSp>
        <p:sp>
          <p:nvSpPr>
            <p:cNvPr id="21" name="Freeform 39"/>
            <p:cNvSpPr>
              <a:spLocks noEditPoints="1"/>
            </p:cNvSpPr>
            <p:nvPr/>
          </p:nvSpPr>
          <p:spPr bwMode="auto">
            <a:xfrm>
              <a:off x="1671214" y="1833778"/>
              <a:ext cx="432902" cy="490145"/>
            </a:xfrm>
            <a:custGeom>
              <a:avLst/>
              <a:gdLst>
                <a:gd name="T0" fmla="*/ 8 w 77"/>
                <a:gd name="T1" fmla="*/ 0 h 106"/>
                <a:gd name="T2" fmla="*/ 64 w 77"/>
                <a:gd name="T3" fmla="*/ 0 h 106"/>
                <a:gd name="T4" fmla="*/ 73 w 77"/>
                <a:gd name="T5" fmla="*/ 9 h 106"/>
                <a:gd name="T6" fmla="*/ 73 w 77"/>
                <a:gd name="T7" fmla="*/ 62 h 106"/>
                <a:gd name="T8" fmla="*/ 63 w 77"/>
                <a:gd name="T9" fmla="*/ 60 h 106"/>
                <a:gd name="T10" fmla="*/ 63 w 77"/>
                <a:gd name="T11" fmla="*/ 56 h 106"/>
                <a:gd name="T12" fmla="*/ 63 w 77"/>
                <a:gd name="T13" fmla="*/ 11 h 106"/>
                <a:gd name="T14" fmla="*/ 9 w 77"/>
                <a:gd name="T15" fmla="*/ 11 h 106"/>
                <a:gd name="T16" fmla="*/ 9 w 77"/>
                <a:gd name="T17" fmla="*/ 87 h 106"/>
                <a:gd name="T18" fmla="*/ 36 w 77"/>
                <a:gd name="T19" fmla="*/ 87 h 106"/>
                <a:gd name="T20" fmla="*/ 40 w 77"/>
                <a:gd name="T21" fmla="*/ 96 h 106"/>
                <a:gd name="T22" fmla="*/ 8 w 77"/>
                <a:gd name="T23" fmla="*/ 96 h 106"/>
                <a:gd name="T24" fmla="*/ 0 w 77"/>
                <a:gd name="T25" fmla="*/ 88 h 106"/>
                <a:gd name="T26" fmla="*/ 0 w 77"/>
                <a:gd name="T27" fmla="*/ 9 h 106"/>
                <a:gd name="T28" fmla="*/ 8 w 77"/>
                <a:gd name="T29" fmla="*/ 0 h 106"/>
                <a:gd name="T30" fmla="*/ 16 w 77"/>
                <a:gd name="T31" fmla="*/ 47 h 106"/>
                <a:gd name="T32" fmla="*/ 16 w 77"/>
                <a:gd name="T33" fmla="*/ 54 h 106"/>
                <a:gd name="T34" fmla="*/ 36 w 77"/>
                <a:gd name="T35" fmla="*/ 54 h 106"/>
                <a:gd name="T36" fmla="*/ 36 w 77"/>
                <a:gd name="T37" fmla="*/ 47 h 106"/>
                <a:gd name="T38" fmla="*/ 16 w 77"/>
                <a:gd name="T39" fmla="*/ 47 h 106"/>
                <a:gd name="T40" fmla="*/ 16 w 77"/>
                <a:gd name="T41" fmla="*/ 34 h 106"/>
                <a:gd name="T42" fmla="*/ 16 w 77"/>
                <a:gd name="T43" fmla="*/ 41 h 106"/>
                <a:gd name="T44" fmla="*/ 36 w 77"/>
                <a:gd name="T45" fmla="*/ 41 h 106"/>
                <a:gd name="T46" fmla="*/ 36 w 77"/>
                <a:gd name="T47" fmla="*/ 34 h 106"/>
                <a:gd name="T48" fmla="*/ 16 w 77"/>
                <a:gd name="T49" fmla="*/ 34 h 106"/>
                <a:gd name="T50" fmla="*/ 16 w 77"/>
                <a:gd name="T51" fmla="*/ 21 h 106"/>
                <a:gd name="T52" fmla="*/ 16 w 77"/>
                <a:gd name="T53" fmla="*/ 28 h 106"/>
                <a:gd name="T54" fmla="*/ 55 w 77"/>
                <a:gd name="T55" fmla="*/ 28 h 106"/>
                <a:gd name="T56" fmla="*/ 55 w 77"/>
                <a:gd name="T57" fmla="*/ 21 h 106"/>
                <a:gd name="T58" fmla="*/ 16 w 77"/>
                <a:gd name="T59" fmla="*/ 21 h 106"/>
                <a:gd name="T60" fmla="*/ 47 w 77"/>
                <a:gd name="T61" fmla="*/ 42 h 106"/>
                <a:gd name="T62" fmla="*/ 45 w 77"/>
                <a:gd name="T63" fmla="*/ 70 h 106"/>
                <a:gd name="T64" fmla="*/ 43 w 77"/>
                <a:gd name="T65" fmla="*/ 69 h 106"/>
                <a:gd name="T66" fmla="*/ 39 w 77"/>
                <a:gd name="T67" fmla="*/ 71 h 106"/>
                <a:gd name="T68" fmla="*/ 38 w 77"/>
                <a:gd name="T69" fmla="*/ 74 h 106"/>
                <a:gd name="T70" fmla="*/ 48 w 77"/>
                <a:gd name="T71" fmla="*/ 98 h 106"/>
                <a:gd name="T72" fmla="*/ 48 w 77"/>
                <a:gd name="T73" fmla="*/ 106 h 106"/>
                <a:gd name="T74" fmla="*/ 71 w 77"/>
                <a:gd name="T75" fmla="*/ 106 h 106"/>
                <a:gd name="T76" fmla="*/ 71 w 77"/>
                <a:gd name="T77" fmla="*/ 97 h 106"/>
                <a:gd name="T78" fmla="*/ 77 w 77"/>
                <a:gd name="T79" fmla="*/ 73 h 106"/>
                <a:gd name="T80" fmla="*/ 76 w 77"/>
                <a:gd name="T81" fmla="*/ 69 h 106"/>
                <a:gd name="T82" fmla="*/ 71 w 77"/>
                <a:gd name="T83" fmla="*/ 68 h 106"/>
                <a:gd name="T84" fmla="*/ 69 w 77"/>
                <a:gd name="T85" fmla="*/ 70 h 106"/>
                <a:gd name="T86" fmla="*/ 68 w 77"/>
                <a:gd name="T87" fmla="*/ 68 h 106"/>
                <a:gd name="T88" fmla="*/ 64 w 77"/>
                <a:gd name="T89" fmla="*/ 67 h 106"/>
                <a:gd name="T90" fmla="*/ 62 w 77"/>
                <a:gd name="T91" fmla="*/ 68 h 106"/>
                <a:gd name="T92" fmla="*/ 61 w 77"/>
                <a:gd name="T93" fmla="*/ 66 h 106"/>
                <a:gd name="T94" fmla="*/ 57 w 77"/>
                <a:gd name="T95" fmla="*/ 66 h 106"/>
                <a:gd name="T96" fmla="*/ 55 w 77"/>
                <a:gd name="T97" fmla="*/ 41 h 106"/>
                <a:gd name="T98" fmla="*/ 47 w 77"/>
                <a:gd name="T99" fmla="*/ 42 h 106"/>
                <a:gd name="T100" fmla="*/ 25 w 77"/>
                <a:gd name="T101" fmla="*/ 4 h 106"/>
                <a:gd name="T102" fmla="*/ 25 w 77"/>
                <a:gd name="T103" fmla="*/ 7 h 106"/>
                <a:gd name="T104" fmla="*/ 47 w 77"/>
                <a:gd name="T105" fmla="*/ 7 h 106"/>
                <a:gd name="T106" fmla="*/ 47 w 77"/>
                <a:gd name="T107" fmla="*/ 4 h 106"/>
                <a:gd name="T108" fmla="*/ 25 w 77"/>
                <a:gd name="T10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chemeClr val="bg1"/>
            </a:solidFill>
            <a:ln>
              <a:noFill/>
            </a:ln>
          </p:spPr>
          <p:txBody>
            <a:bodyPr lIns="91436" tIns="45718" rIns="91436" bIns="45718"/>
            <a:lstStyle/>
            <a:p>
              <a:pPr defTabSz="685800"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24" name="组合 23"/>
          <p:cNvGrpSpPr/>
          <p:nvPr/>
        </p:nvGrpSpPr>
        <p:grpSpPr>
          <a:xfrm>
            <a:off x="2930763" y="1672952"/>
            <a:ext cx="2003321" cy="1983236"/>
            <a:chOff x="3105193" y="1507852"/>
            <a:chExt cx="2003321" cy="1983236"/>
          </a:xfrm>
        </p:grpSpPr>
        <p:sp>
          <p:nvSpPr>
            <p:cNvPr id="25" name="稻壳儿花儿小姐"/>
            <p:cNvSpPr/>
            <p:nvPr/>
          </p:nvSpPr>
          <p:spPr>
            <a:xfrm>
              <a:off x="3125277" y="1507852"/>
              <a:ext cx="1983237" cy="198323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Calibri" panose="020F0502020204030204" pitchFamily="34" charset="0"/>
                <a:ea typeface="微软雅黑" panose="020B0503020204020204" charset="-122"/>
                <a:cs typeface="+mn-ea"/>
                <a:sym typeface="Calibri" panose="020F0502020204030204" pitchFamily="34" charset="0"/>
              </a:endParaRPr>
            </a:p>
          </p:txBody>
        </p:sp>
        <p:grpSp>
          <p:nvGrpSpPr>
            <p:cNvPr id="26" name="组合 25"/>
            <p:cNvGrpSpPr/>
            <p:nvPr/>
          </p:nvGrpSpPr>
          <p:grpSpPr>
            <a:xfrm>
              <a:off x="3105193" y="2398514"/>
              <a:ext cx="1992923" cy="664607"/>
              <a:chOff x="3105193" y="2424641"/>
              <a:chExt cx="1992923" cy="664607"/>
            </a:xfrm>
          </p:grpSpPr>
          <p:sp>
            <p:nvSpPr>
              <p:cNvPr id="28" name="稻壳儿花儿小姐"/>
              <p:cNvSpPr txBox="1"/>
              <p:nvPr/>
            </p:nvSpPr>
            <p:spPr>
              <a:xfrm>
                <a:off x="3476739" y="2424641"/>
                <a:ext cx="1249830" cy="369332"/>
              </a:xfrm>
              <a:prstGeom prst="rect">
                <a:avLst/>
              </a:prstGeom>
              <a:noFill/>
            </p:spPr>
            <p:txBody>
              <a:bodyPr wrap="square" rtlCol="0">
                <a:spAutoFit/>
              </a:bodyPr>
              <a:lstStyle>
                <a:defPPr>
                  <a:defRPr lang="zh-CN"/>
                </a:defPPr>
              </a:lstStyle>
              <a:p>
                <a:pPr algn="dist"/>
                <a:r>
                  <a:rPr lang="zh-CN" altLang="en-US" b="1" dirty="0" smtClean="0">
                    <a:solidFill>
                      <a:schemeClr val="tx1">
                        <a:lumMod val="75000"/>
                        <a:lumOff val="25000"/>
                      </a:schemeClr>
                    </a:solidFill>
                    <a:latin typeface="Calibri" panose="020F0502020204030204" pitchFamily="34" charset="0"/>
                    <a:ea typeface="微软雅黑" panose="020B0503020204020204" charset="-122"/>
                    <a:cs typeface="+mn-ea"/>
                    <a:sym typeface="Calibri" panose="020F0502020204030204" pitchFamily="34" charset="0"/>
                  </a:rPr>
                  <a:t>说明文本</a:t>
                </a:r>
                <a:endParaRPr lang="zh-CN" altLang="en-US" b="1" dirty="0">
                  <a:solidFill>
                    <a:schemeClr val="tx1">
                      <a:lumMod val="75000"/>
                      <a:lumOff val="25000"/>
                    </a:schemeClr>
                  </a:solidFill>
                  <a:latin typeface="Calibri" panose="020F0502020204030204" pitchFamily="34" charset="0"/>
                  <a:ea typeface="微软雅黑" panose="020B0503020204020204" charset="-122"/>
                  <a:cs typeface="+mn-ea"/>
                  <a:sym typeface="Calibri" panose="020F0502020204030204" pitchFamily="34" charset="0"/>
                </a:endParaRPr>
              </a:p>
            </p:txBody>
          </p:sp>
          <p:sp>
            <p:nvSpPr>
              <p:cNvPr id="29" name="矩形 28"/>
              <p:cNvSpPr/>
              <p:nvPr/>
            </p:nvSpPr>
            <p:spPr>
              <a:xfrm>
                <a:off x="3105193" y="2778098"/>
                <a:ext cx="1992923" cy="311150"/>
              </a:xfrm>
              <a:prstGeom prst="rect">
                <a:avLst/>
              </a:prstGeom>
            </p:spPr>
            <p:txBody>
              <a:bodyPr wrap="square">
                <a:spAutoFit/>
              </a:bodyPr>
              <a:lstStyle/>
              <a:p>
                <a:pPr lvl="0" algn="ctr">
                  <a:lnSpc>
                    <a:spcPct val="130000"/>
                  </a:lnSpc>
                </a:pPr>
                <a:r>
                  <a:rPr lang="en-US" altLang="zh-CN" sz="1100" spc="100" dirty="0">
                    <a:solidFill>
                      <a:schemeClr val="tx1">
                        <a:lumMod val="75000"/>
                        <a:lumOff val="25000"/>
                      </a:schemeClr>
                    </a:solidFill>
                    <a:cs typeface="+mn-ea"/>
                    <a:sym typeface="Calibri" panose="020F0502020204030204" pitchFamily="34" charset="0"/>
                  </a:rPr>
                  <a:t>请在框内填写内容</a:t>
                </a:r>
                <a:endParaRPr lang="en-US" altLang="zh-CN" sz="1100" spc="100" dirty="0">
                  <a:solidFill>
                    <a:schemeClr val="tx1">
                      <a:lumMod val="75000"/>
                      <a:lumOff val="25000"/>
                    </a:schemeClr>
                  </a:solidFill>
                  <a:cs typeface="+mn-ea"/>
                  <a:sym typeface="Calibri" panose="020F0502020204030204" pitchFamily="34" charset="0"/>
                </a:endParaRPr>
              </a:p>
            </p:txBody>
          </p:sp>
        </p:grpSp>
        <p:sp>
          <p:nvSpPr>
            <p:cNvPr id="27" name="Freeform 55"/>
            <p:cNvSpPr>
              <a:spLocks noEditPoints="1"/>
            </p:cNvSpPr>
            <p:nvPr/>
          </p:nvSpPr>
          <p:spPr bwMode="auto">
            <a:xfrm>
              <a:off x="3964739" y="1898899"/>
              <a:ext cx="441797" cy="404300"/>
            </a:xfrm>
            <a:custGeom>
              <a:avLst/>
              <a:gdLst>
                <a:gd name="T0" fmla="*/ 0 w 86"/>
                <a:gd name="T1" fmla="*/ 41 h 96"/>
                <a:gd name="T2" fmla="*/ 13 w 86"/>
                <a:gd name="T3" fmla="*/ 62 h 96"/>
                <a:gd name="T4" fmla="*/ 27 w 86"/>
                <a:gd name="T5" fmla="*/ 51 h 96"/>
                <a:gd name="T6" fmla="*/ 27 w 86"/>
                <a:gd name="T7" fmla="*/ 51 h 96"/>
                <a:gd name="T8" fmla="*/ 27 w 86"/>
                <a:gd name="T9" fmla="*/ 51 h 96"/>
                <a:gd name="T10" fmla="*/ 27 w 86"/>
                <a:gd name="T11" fmla="*/ 51 h 96"/>
                <a:gd name="T12" fmla="*/ 27 w 86"/>
                <a:gd name="T13" fmla="*/ 51 h 96"/>
                <a:gd name="T14" fmla="*/ 27 w 86"/>
                <a:gd name="T15" fmla="*/ 51 h 96"/>
                <a:gd name="T16" fmla="*/ 27 w 86"/>
                <a:gd name="T17" fmla="*/ 51 h 96"/>
                <a:gd name="T18" fmla="*/ 27 w 86"/>
                <a:gd name="T19" fmla="*/ 51 h 96"/>
                <a:gd name="T20" fmla="*/ 27 w 86"/>
                <a:gd name="T21" fmla="*/ 51 h 96"/>
                <a:gd name="T22" fmla="*/ 27 w 86"/>
                <a:gd name="T23" fmla="*/ 50 h 96"/>
                <a:gd name="T24" fmla="*/ 27 w 86"/>
                <a:gd name="T25" fmla="*/ 50 h 96"/>
                <a:gd name="T26" fmla="*/ 27 w 86"/>
                <a:gd name="T27" fmla="*/ 50 h 96"/>
                <a:gd name="T28" fmla="*/ 28 w 86"/>
                <a:gd name="T29" fmla="*/ 50 h 96"/>
                <a:gd name="T30" fmla="*/ 28 w 86"/>
                <a:gd name="T31" fmla="*/ 50 h 96"/>
                <a:gd name="T32" fmla="*/ 28 w 86"/>
                <a:gd name="T33" fmla="*/ 50 h 96"/>
                <a:gd name="T34" fmla="*/ 28 w 86"/>
                <a:gd name="T35" fmla="*/ 50 h 96"/>
                <a:gd name="T36" fmla="*/ 28 w 86"/>
                <a:gd name="T37" fmla="*/ 50 h 96"/>
                <a:gd name="T38" fmla="*/ 28 w 86"/>
                <a:gd name="T39" fmla="*/ 50 h 96"/>
                <a:gd name="T40" fmla="*/ 28 w 86"/>
                <a:gd name="T41" fmla="*/ 50 h 96"/>
                <a:gd name="T42" fmla="*/ 28 w 86"/>
                <a:gd name="T43" fmla="*/ 50 h 96"/>
                <a:gd name="T44" fmla="*/ 28 w 86"/>
                <a:gd name="T45" fmla="*/ 50 h 96"/>
                <a:gd name="T46" fmla="*/ 28 w 86"/>
                <a:gd name="T47" fmla="*/ 50 h 96"/>
                <a:gd name="T48" fmla="*/ 29 w 86"/>
                <a:gd name="T49" fmla="*/ 50 h 96"/>
                <a:gd name="T50" fmla="*/ 36 w 86"/>
                <a:gd name="T51" fmla="*/ 32 h 96"/>
                <a:gd name="T52" fmla="*/ 75 w 86"/>
                <a:gd name="T53" fmla="*/ 50 h 96"/>
                <a:gd name="T54" fmla="*/ 82 w 86"/>
                <a:gd name="T55" fmla="*/ 30 h 96"/>
                <a:gd name="T56" fmla="*/ 53 w 86"/>
                <a:gd name="T57" fmla="*/ 13 h 96"/>
                <a:gd name="T58" fmla="*/ 35 w 86"/>
                <a:gd name="T59" fmla="*/ 3 h 96"/>
                <a:gd name="T60" fmla="*/ 2 w 86"/>
                <a:gd name="T61" fmla="*/ 0 h 96"/>
                <a:gd name="T62" fmla="*/ 9 w 86"/>
                <a:gd name="T63" fmla="*/ 30 h 96"/>
                <a:gd name="T64" fmla="*/ 23 w 86"/>
                <a:gd name="T65" fmla="*/ 36 h 96"/>
                <a:gd name="T66" fmla="*/ 72 w 86"/>
                <a:gd name="T67" fmla="*/ 45 h 96"/>
                <a:gd name="T68" fmla="*/ 41 w 86"/>
                <a:gd name="T69" fmla="*/ 36 h 96"/>
                <a:gd name="T70" fmla="*/ 41 w 86"/>
                <a:gd name="T71" fmla="*/ 39 h 96"/>
                <a:gd name="T72" fmla="*/ 50 w 86"/>
                <a:gd name="T73" fmla="*/ 26 h 96"/>
                <a:gd name="T74" fmla="*/ 31 w 86"/>
                <a:gd name="T75" fmla="*/ 26 h 96"/>
                <a:gd name="T76" fmla="*/ 50 w 86"/>
                <a:gd name="T77" fmla="*/ 23 h 96"/>
                <a:gd name="T78" fmla="*/ 30 w 86"/>
                <a:gd name="T79" fmla="*/ 18 h 96"/>
                <a:gd name="T80" fmla="*/ 30 w 86"/>
                <a:gd name="T81" fmla="*/ 20 h 96"/>
                <a:gd name="T82" fmla="*/ 6 w 86"/>
                <a:gd name="T83" fmla="*/ 96 h 96"/>
                <a:gd name="T84" fmla="*/ 28 w 86"/>
                <a:gd name="T85" fmla="*/ 55 h 96"/>
                <a:gd name="T86" fmla="*/ 86 w 86"/>
                <a:gd name="T87" fmla="*/ 57 h 96"/>
                <a:gd name="T88" fmla="*/ 74 w 86"/>
                <a:gd name="T89" fmla="*/ 96 h 96"/>
                <a:gd name="T90" fmla="*/ 27 w 86"/>
                <a:gd name="T91" fmla="*/ 29 h 96"/>
                <a:gd name="T92" fmla="*/ 54 w 86"/>
                <a:gd name="T93" fmla="*/ 29 h 96"/>
                <a:gd name="T94" fmla="*/ 33 w 86"/>
                <a:gd name="T95" fmla="*/ 31 h 96"/>
                <a:gd name="T96" fmla="*/ 12 w 86"/>
                <a:gd name="T97" fmla="*/ 29 h 96"/>
                <a:gd name="T98" fmla="*/ 30 w 86"/>
                <a:gd name="T99" fmla="*/ 3 h 96"/>
                <a:gd name="T100" fmla="*/ 23 w 86"/>
                <a:gd name="T101"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tx1">
                <a:lumMod val="50000"/>
                <a:lumOff val="50000"/>
              </a:schemeClr>
            </a:solidFill>
            <a:ln>
              <a:noFill/>
            </a:ln>
          </p:spPr>
          <p:txBody>
            <a:bodyPr lIns="91436" tIns="45718" rIns="91436" bIns="45718"/>
            <a:lstStyle/>
            <a:p>
              <a:pPr defTabSz="685800"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30" name="组合 29"/>
          <p:cNvGrpSpPr/>
          <p:nvPr/>
        </p:nvGrpSpPr>
        <p:grpSpPr>
          <a:xfrm>
            <a:off x="706376" y="3928084"/>
            <a:ext cx="2003321" cy="1983236"/>
            <a:chOff x="880806" y="3762984"/>
            <a:chExt cx="2003321" cy="1983236"/>
          </a:xfrm>
        </p:grpSpPr>
        <p:sp>
          <p:nvSpPr>
            <p:cNvPr id="31" name="稻壳儿花儿小姐"/>
            <p:cNvSpPr/>
            <p:nvPr/>
          </p:nvSpPr>
          <p:spPr>
            <a:xfrm>
              <a:off x="880806" y="3762984"/>
              <a:ext cx="1983237" cy="198323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Calibri" panose="020F0502020204030204" pitchFamily="34" charset="0"/>
                <a:ea typeface="微软雅黑" panose="020B0503020204020204" charset="-122"/>
                <a:cs typeface="+mn-ea"/>
                <a:sym typeface="Calibri" panose="020F0502020204030204" pitchFamily="34" charset="0"/>
              </a:endParaRPr>
            </a:p>
          </p:txBody>
        </p:sp>
        <p:grpSp>
          <p:nvGrpSpPr>
            <p:cNvPr id="32" name="组合 31"/>
            <p:cNvGrpSpPr/>
            <p:nvPr/>
          </p:nvGrpSpPr>
          <p:grpSpPr>
            <a:xfrm>
              <a:off x="891204" y="4755768"/>
              <a:ext cx="1992923" cy="664607"/>
              <a:chOff x="891204" y="4781895"/>
              <a:chExt cx="1992923" cy="664607"/>
            </a:xfrm>
          </p:grpSpPr>
          <p:sp>
            <p:nvSpPr>
              <p:cNvPr id="34" name="稻壳儿花儿小姐"/>
              <p:cNvSpPr txBox="1"/>
              <p:nvPr/>
            </p:nvSpPr>
            <p:spPr>
              <a:xfrm>
                <a:off x="1262750" y="4781895"/>
                <a:ext cx="1249830" cy="369332"/>
              </a:xfrm>
              <a:prstGeom prst="rect">
                <a:avLst/>
              </a:prstGeom>
              <a:noFill/>
            </p:spPr>
            <p:txBody>
              <a:bodyPr wrap="square" rtlCol="0">
                <a:spAutoFit/>
              </a:bodyPr>
              <a:lstStyle>
                <a:defPPr>
                  <a:defRPr lang="zh-CN"/>
                </a:defPPr>
              </a:lstStyle>
              <a:p>
                <a:pPr algn="dist"/>
                <a:r>
                  <a:rPr lang="zh-CN" altLang="en-US" b="1" dirty="0" smtClean="0">
                    <a:solidFill>
                      <a:schemeClr val="tx1">
                        <a:lumMod val="75000"/>
                        <a:lumOff val="25000"/>
                      </a:schemeClr>
                    </a:solidFill>
                    <a:latin typeface="Calibri" panose="020F0502020204030204" pitchFamily="34" charset="0"/>
                    <a:ea typeface="微软雅黑" panose="020B0503020204020204" charset="-122"/>
                    <a:cs typeface="+mn-ea"/>
                    <a:sym typeface="Calibri" panose="020F0502020204030204" pitchFamily="34" charset="0"/>
                  </a:rPr>
                  <a:t>说明文本</a:t>
                </a:r>
                <a:endParaRPr lang="zh-CN" altLang="en-US" b="1" dirty="0">
                  <a:solidFill>
                    <a:schemeClr val="tx1">
                      <a:lumMod val="75000"/>
                      <a:lumOff val="25000"/>
                    </a:schemeClr>
                  </a:solidFill>
                  <a:latin typeface="Calibri" panose="020F0502020204030204" pitchFamily="34" charset="0"/>
                  <a:ea typeface="微软雅黑" panose="020B0503020204020204" charset="-122"/>
                  <a:cs typeface="+mn-ea"/>
                  <a:sym typeface="Calibri" panose="020F0502020204030204" pitchFamily="34" charset="0"/>
                </a:endParaRPr>
              </a:p>
            </p:txBody>
          </p:sp>
          <p:sp>
            <p:nvSpPr>
              <p:cNvPr id="35" name="矩形 34"/>
              <p:cNvSpPr/>
              <p:nvPr/>
            </p:nvSpPr>
            <p:spPr>
              <a:xfrm>
                <a:off x="891204" y="5135352"/>
                <a:ext cx="1992923" cy="311150"/>
              </a:xfrm>
              <a:prstGeom prst="rect">
                <a:avLst/>
              </a:prstGeom>
            </p:spPr>
            <p:txBody>
              <a:bodyPr wrap="square">
                <a:spAutoFit/>
              </a:bodyPr>
              <a:lstStyle/>
              <a:p>
                <a:pPr lvl="0" algn="ctr">
                  <a:lnSpc>
                    <a:spcPct val="130000"/>
                  </a:lnSpc>
                </a:pPr>
                <a:r>
                  <a:rPr lang="en-US" altLang="zh-CN" sz="1100" spc="100" dirty="0">
                    <a:solidFill>
                      <a:schemeClr val="tx1">
                        <a:lumMod val="75000"/>
                        <a:lumOff val="25000"/>
                      </a:schemeClr>
                    </a:solidFill>
                    <a:cs typeface="+mn-ea"/>
                    <a:sym typeface="Calibri" panose="020F0502020204030204" pitchFamily="34" charset="0"/>
                  </a:rPr>
                  <a:t>请在框内填写内容</a:t>
                </a:r>
                <a:endParaRPr lang="en-US" altLang="zh-CN" sz="1100" spc="100" dirty="0">
                  <a:solidFill>
                    <a:schemeClr val="tx1">
                      <a:lumMod val="75000"/>
                      <a:lumOff val="25000"/>
                    </a:schemeClr>
                  </a:solidFill>
                  <a:cs typeface="+mn-ea"/>
                  <a:sym typeface="Calibri" panose="020F0502020204030204" pitchFamily="34" charset="0"/>
                </a:endParaRPr>
              </a:p>
            </p:txBody>
          </p:sp>
        </p:grpSp>
        <p:sp>
          <p:nvSpPr>
            <p:cNvPr id="33" name="Freeform 30"/>
            <p:cNvSpPr>
              <a:spLocks noEditPoints="1"/>
            </p:cNvSpPr>
            <p:nvPr/>
          </p:nvSpPr>
          <p:spPr bwMode="auto">
            <a:xfrm>
              <a:off x="1651334" y="4159268"/>
              <a:ext cx="496327" cy="422666"/>
            </a:xfrm>
            <a:custGeom>
              <a:avLst/>
              <a:gdLst>
                <a:gd name="T0" fmla="*/ 86 w 90"/>
                <a:gd name="T1" fmla="*/ 38 h 93"/>
                <a:gd name="T2" fmla="*/ 90 w 90"/>
                <a:gd name="T3" fmla="*/ 46 h 93"/>
                <a:gd name="T4" fmla="*/ 90 w 90"/>
                <a:gd name="T5" fmla="*/ 83 h 93"/>
                <a:gd name="T6" fmla="*/ 81 w 90"/>
                <a:gd name="T7" fmla="*/ 93 h 93"/>
                <a:gd name="T8" fmla="*/ 9 w 90"/>
                <a:gd name="T9" fmla="*/ 93 h 93"/>
                <a:gd name="T10" fmla="*/ 0 w 90"/>
                <a:gd name="T11" fmla="*/ 83 h 93"/>
                <a:gd name="T12" fmla="*/ 0 w 90"/>
                <a:gd name="T13" fmla="*/ 46 h 93"/>
                <a:gd name="T14" fmla="*/ 2 w 90"/>
                <a:gd name="T15" fmla="*/ 40 h 93"/>
                <a:gd name="T16" fmla="*/ 2 w 90"/>
                <a:gd name="T17" fmla="*/ 40 h 93"/>
                <a:gd name="T18" fmla="*/ 2 w 90"/>
                <a:gd name="T19" fmla="*/ 40 h 93"/>
                <a:gd name="T20" fmla="*/ 3 w 90"/>
                <a:gd name="T21" fmla="*/ 39 h 93"/>
                <a:gd name="T22" fmla="*/ 39 w 90"/>
                <a:gd name="T23" fmla="*/ 3 h 93"/>
                <a:gd name="T24" fmla="*/ 50 w 90"/>
                <a:gd name="T25" fmla="*/ 3 h 93"/>
                <a:gd name="T26" fmla="*/ 86 w 90"/>
                <a:gd name="T27" fmla="*/ 38 h 93"/>
                <a:gd name="T28" fmla="*/ 15 w 90"/>
                <a:gd name="T29" fmla="*/ 30 h 93"/>
                <a:gd name="T30" fmla="*/ 15 w 90"/>
                <a:gd name="T31" fmla="*/ 52 h 93"/>
                <a:gd name="T32" fmla="*/ 45 w 90"/>
                <a:gd name="T33" fmla="*/ 75 h 93"/>
                <a:gd name="T34" fmla="*/ 72 w 90"/>
                <a:gd name="T35" fmla="*/ 54 h 93"/>
                <a:gd name="T36" fmla="*/ 72 w 90"/>
                <a:gd name="T37" fmla="*/ 30 h 93"/>
                <a:gd name="T38" fmla="*/ 15 w 90"/>
                <a:gd name="T39" fmla="*/ 30 h 93"/>
                <a:gd name="T40" fmla="*/ 25 w 90"/>
                <a:gd name="T41" fmla="*/ 35 h 93"/>
                <a:gd name="T42" fmla="*/ 25 w 90"/>
                <a:gd name="T43" fmla="*/ 39 h 93"/>
                <a:gd name="T44" fmla="*/ 63 w 90"/>
                <a:gd name="T45" fmla="*/ 39 h 93"/>
                <a:gd name="T46" fmla="*/ 63 w 90"/>
                <a:gd name="T47" fmla="*/ 35 h 93"/>
                <a:gd name="T48" fmla="*/ 25 w 90"/>
                <a:gd name="T49" fmla="*/ 35 h 93"/>
                <a:gd name="T50" fmla="*/ 25 w 90"/>
                <a:gd name="T51" fmla="*/ 51 h 93"/>
                <a:gd name="T52" fmla="*/ 25 w 90"/>
                <a:gd name="T53" fmla="*/ 55 h 93"/>
                <a:gd name="T54" fmla="*/ 63 w 90"/>
                <a:gd name="T55" fmla="*/ 55 h 93"/>
                <a:gd name="T56" fmla="*/ 63 w 90"/>
                <a:gd name="T57" fmla="*/ 51 h 93"/>
                <a:gd name="T58" fmla="*/ 25 w 90"/>
                <a:gd name="T59" fmla="*/ 51 h 93"/>
                <a:gd name="T60" fmla="*/ 25 w 90"/>
                <a:gd name="T61" fmla="*/ 43 h 93"/>
                <a:gd name="T62" fmla="*/ 25 w 90"/>
                <a:gd name="T63" fmla="*/ 47 h 93"/>
                <a:gd name="T64" fmla="*/ 63 w 90"/>
                <a:gd name="T65" fmla="*/ 47 h 93"/>
                <a:gd name="T66" fmla="*/ 63 w 90"/>
                <a:gd name="T67" fmla="*/ 43 h 93"/>
                <a:gd name="T68" fmla="*/ 25 w 90"/>
                <a:gd name="T69" fmla="*/ 43 h 93"/>
                <a:gd name="T70" fmla="*/ 10 w 90"/>
                <a:gd name="T71" fmla="*/ 87 h 93"/>
                <a:gd name="T72" fmla="*/ 28 w 90"/>
                <a:gd name="T73" fmla="*/ 69 h 93"/>
                <a:gd name="T74" fmla="*/ 28 w 90"/>
                <a:gd name="T75" fmla="*/ 67 h 93"/>
                <a:gd name="T76" fmla="*/ 25 w 90"/>
                <a:gd name="T77" fmla="*/ 67 h 93"/>
                <a:gd name="T78" fmla="*/ 7 w 90"/>
                <a:gd name="T79" fmla="*/ 84 h 93"/>
                <a:gd name="T80" fmla="*/ 7 w 90"/>
                <a:gd name="T81" fmla="*/ 87 h 93"/>
                <a:gd name="T82" fmla="*/ 10 w 90"/>
                <a:gd name="T83" fmla="*/ 87 h 93"/>
                <a:gd name="T84" fmla="*/ 84 w 90"/>
                <a:gd name="T85" fmla="*/ 84 h 93"/>
                <a:gd name="T86" fmla="*/ 66 w 90"/>
                <a:gd name="T87" fmla="*/ 67 h 93"/>
                <a:gd name="T88" fmla="*/ 63 w 90"/>
                <a:gd name="T89" fmla="*/ 67 h 93"/>
                <a:gd name="T90" fmla="*/ 63 w 90"/>
                <a:gd name="T91" fmla="*/ 69 h 93"/>
                <a:gd name="T92" fmla="*/ 81 w 90"/>
                <a:gd name="T93" fmla="*/ 87 h 93"/>
                <a:gd name="T94" fmla="*/ 84 w 90"/>
                <a:gd name="T95" fmla="*/ 87 h 93"/>
                <a:gd name="T96" fmla="*/ 84 w 90"/>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tx1">
                <a:lumMod val="50000"/>
                <a:lumOff val="50000"/>
              </a:schemeClr>
            </a:solidFill>
            <a:ln>
              <a:noFill/>
            </a:ln>
          </p:spPr>
          <p:txBody>
            <a:bodyPr lIns="91436" tIns="45718" rIns="91436" bIns="45718"/>
            <a:lstStyle/>
            <a:p>
              <a:pPr defTabSz="685800"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36" name="组合 35"/>
          <p:cNvGrpSpPr/>
          <p:nvPr/>
        </p:nvGrpSpPr>
        <p:grpSpPr>
          <a:xfrm>
            <a:off x="2930763" y="3928084"/>
            <a:ext cx="2003321" cy="1983236"/>
            <a:chOff x="3105193" y="3762984"/>
            <a:chExt cx="2003321" cy="1983236"/>
          </a:xfrm>
        </p:grpSpPr>
        <p:sp>
          <p:nvSpPr>
            <p:cNvPr id="37" name="稻壳儿花儿小姐"/>
            <p:cNvSpPr/>
            <p:nvPr/>
          </p:nvSpPr>
          <p:spPr>
            <a:xfrm>
              <a:off x="3125277" y="3762984"/>
              <a:ext cx="1983237" cy="1983236"/>
            </a:xfrm>
            <a:prstGeom prst="roundRect">
              <a:avLst/>
            </a:prstGeom>
            <a:solidFill>
              <a:srgbClr val="EEF6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Calibri" panose="020F0502020204030204" pitchFamily="34" charset="0"/>
                <a:ea typeface="微软雅黑" panose="020B0503020204020204" charset="-122"/>
                <a:cs typeface="+mn-ea"/>
                <a:sym typeface="Calibri" panose="020F0502020204030204" pitchFamily="34" charset="0"/>
              </a:endParaRPr>
            </a:p>
          </p:txBody>
        </p:sp>
        <p:grpSp>
          <p:nvGrpSpPr>
            <p:cNvPr id="38" name="组合 37"/>
            <p:cNvGrpSpPr/>
            <p:nvPr/>
          </p:nvGrpSpPr>
          <p:grpSpPr>
            <a:xfrm>
              <a:off x="3105193" y="4755768"/>
              <a:ext cx="1992923" cy="664607"/>
              <a:chOff x="3105193" y="4781895"/>
              <a:chExt cx="1992923" cy="664607"/>
            </a:xfrm>
          </p:grpSpPr>
          <p:sp>
            <p:nvSpPr>
              <p:cNvPr id="40" name="稻壳儿花儿小姐"/>
              <p:cNvSpPr txBox="1"/>
              <p:nvPr/>
            </p:nvSpPr>
            <p:spPr>
              <a:xfrm>
                <a:off x="3476739" y="4781895"/>
                <a:ext cx="1249830" cy="369332"/>
              </a:xfrm>
              <a:prstGeom prst="rect">
                <a:avLst/>
              </a:prstGeom>
              <a:noFill/>
            </p:spPr>
            <p:txBody>
              <a:bodyPr wrap="square" rtlCol="0">
                <a:spAutoFit/>
              </a:bodyPr>
              <a:lstStyle>
                <a:defPPr>
                  <a:defRPr lang="zh-CN"/>
                </a:defPPr>
              </a:lstStyle>
              <a:p>
                <a:pPr algn="dist"/>
                <a:r>
                  <a:rPr lang="zh-CN" altLang="en-US" b="1" dirty="0" smtClean="0">
                    <a:solidFill>
                      <a:schemeClr val="tx1">
                        <a:lumMod val="75000"/>
                        <a:lumOff val="25000"/>
                      </a:schemeClr>
                    </a:solidFill>
                    <a:latin typeface="Calibri" panose="020F0502020204030204" pitchFamily="34" charset="0"/>
                    <a:ea typeface="微软雅黑" panose="020B0503020204020204" charset="-122"/>
                    <a:cs typeface="+mn-ea"/>
                    <a:sym typeface="Calibri" panose="020F0502020204030204" pitchFamily="34" charset="0"/>
                  </a:rPr>
                  <a:t>说明文本</a:t>
                </a:r>
                <a:endParaRPr lang="zh-CN" altLang="en-US" b="1" dirty="0">
                  <a:solidFill>
                    <a:schemeClr val="tx1">
                      <a:lumMod val="75000"/>
                      <a:lumOff val="25000"/>
                    </a:schemeClr>
                  </a:solidFill>
                  <a:latin typeface="Calibri" panose="020F0502020204030204" pitchFamily="34" charset="0"/>
                  <a:ea typeface="微软雅黑" panose="020B0503020204020204" charset="-122"/>
                  <a:cs typeface="+mn-ea"/>
                  <a:sym typeface="Calibri" panose="020F0502020204030204" pitchFamily="34" charset="0"/>
                </a:endParaRPr>
              </a:p>
            </p:txBody>
          </p:sp>
          <p:sp>
            <p:nvSpPr>
              <p:cNvPr id="41" name="矩形 40"/>
              <p:cNvSpPr/>
              <p:nvPr/>
            </p:nvSpPr>
            <p:spPr>
              <a:xfrm>
                <a:off x="3105193" y="5135352"/>
                <a:ext cx="1992923" cy="311150"/>
              </a:xfrm>
              <a:prstGeom prst="rect">
                <a:avLst/>
              </a:prstGeom>
            </p:spPr>
            <p:txBody>
              <a:bodyPr wrap="square">
                <a:spAutoFit/>
              </a:bodyPr>
              <a:lstStyle/>
              <a:p>
                <a:pPr lvl="0" algn="ctr">
                  <a:lnSpc>
                    <a:spcPct val="130000"/>
                  </a:lnSpc>
                </a:pPr>
                <a:r>
                  <a:rPr lang="en-US" altLang="zh-CN" sz="1100" spc="100" dirty="0">
                    <a:solidFill>
                      <a:schemeClr val="tx1">
                        <a:lumMod val="75000"/>
                        <a:lumOff val="25000"/>
                      </a:schemeClr>
                    </a:solidFill>
                    <a:cs typeface="+mn-ea"/>
                    <a:sym typeface="Calibri" panose="020F0502020204030204" pitchFamily="34" charset="0"/>
                  </a:rPr>
                  <a:t>请在框内填写内容</a:t>
                </a:r>
                <a:endParaRPr lang="en-US" altLang="zh-CN" sz="1100" spc="100" dirty="0">
                  <a:solidFill>
                    <a:schemeClr val="tx1">
                      <a:lumMod val="75000"/>
                      <a:lumOff val="25000"/>
                    </a:schemeClr>
                  </a:solidFill>
                  <a:cs typeface="+mn-ea"/>
                  <a:sym typeface="Calibri" panose="020F0502020204030204" pitchFamily="34" charset="0"/>
                </a:endParaRPr>
              </a:p>
            </p:txBody>
          </p:sp>
        </p:grpSp>
        <p:sp>
          <p:nvSpPr>
            <p:cNvPr id="39" name="Freeform 10"/>
            <p:cNvSpPr>
              <a:spLocks noEditPoints="1"/>
            </p:cNvSpPr>
            <p:nvPr/>
          </p:nvSpPr>
          <p:spPr bwMode="auto">
            <a:xfrm>
              <a:off x="3842077" y="4187067"/>
              <a:ext cx="519154" cy="389365"/>
            </a:xfrm>
            <a:custGeom>
              <a:avLst/>
              <a:gdLst>
                <a:gd name="T0" fmla="*/ 163 w 210"/>
                <a:gd name="T1" fmla="*/ 0 h 192"/>
                <a:gd name="T2" fmla="*/ 172 w 210"/>
                <a:gd name="T3" fmla="*/ 10 h 192"/>
                <a:gd name="T4" fmla="*/ 156 w 210"/>
                <a:gd name="T5" fmla="*/ 55 h 192"/>
                <a:gd name="T6" fmla="*/ 37 w 210"/>
                <a:gd name="T7" fmla="*/ 17 h 192"/>
                <a:gd name="T8" fmla="*/ 45 w 210"/>
                <a:gd name="T9" fmla="*/ 24 h 192"/>
                <a:gd name="T10" fmla="*/ 59 w 210"/>
                <a:gd name="T11" fmla="*/ 36 h 192"/>
                <a:gd name="T12" fmla="*/ 37 w 210"/>
                <a:gd name="T13" fmla="*/ 45 h 192"/>
                <a:gd name="T14" fmla="*/ 45 w 210"/>
                <a:gd name="T15" fmla="*/ 52 h 192"/>
                <a:gd name="T16" fmla="*/ 59 w 210"/>
                <a:gd name="T17" fmla="*/ 64 h 192"/>
                <a:gd name="T18" fmla="*/ 37 w 210"/>
                <a:gd name="T19" fmla="*/ 74 h 192"/>
                <a:gd name="T20" fmla="*/ 45 w 210"/>
                <a:gd name="T21" fmla="*/ 78 h 192"/>
                <a:gd name="T22" fmla="*/ 59 w 210"/>
                <a:gd name="T23" fmla="*/ 90 h 192"/>
                <a:gd name="T24" fmla="*/ 37 w 210"/>
                <a:gd name="T25" fmla="*/ 100 h 192"/>
                <a:gd name="T26" fmla="*/ 45 w 210"/>
                <a:gd name="T27" fmla="*/ 104 h 192"/>
                <a:gd name="T28" fmla="*/ 59 w 210"/>
                <a:gd name="T29" fmla="*/ 116 h 192"/>
                <a:gd name="T30" fmla="*/ 37 w 210"/>
                <a:gd name="T31" fmla="*/ 128 h 192"/>
                <a:gd name="T32" fmla="*/ 45 w 210"/>
                <a:gd name="T33" fmla="*/ 135 h 192"/>
                <a:gd name="T34" fmla="*/ 59 w 210"/>
                <a:gd name="T35" fmla="*/ 147 h 192"/>
                <a:gd name="T36" fmla="*/ 37 w 210"/>
                <a:gd name="T37" fmla="*/ 156 h 192"/>
                <a:gd name="T38" fmla="*/ 37 w 210"/>
                <a:gd name="T39" fmla="*/ 175 h 192"/>
                <a:gd name="T40" fmla="*/ 156 w 210"/>
                <a:gd name="T41" fmla="*/ 137 h 192"/>
                <a:gd name="T42" fmla="*/ 172 w 210"/>
                <a:gd name="T43" fmla="*/ 182 h 192"/>
                <a:gd name="T44" fmla="*/ 163 w 210"/>
                <a:gd name="T45" fmla="*/ 192 h 192"/>
                <a:gd name="T46" fmla="*/ 21 w 210"/>
                <a:gd name="T47" fmla="*/ 192 h 192"/>
                <a:gd name="T48" fmla="*/ 21 w 210"/>
                <a:gd name="T49" fmla="*/ 170 h 192"/>
                <a:gd name="T50" fmla="*/ 0 w 210"/>
                <a:gd name="T51" fmla="*/ 154 h 192"/>
                <a:gd name="T52" fmla="*/ 21 w 210"/>
                <a:gd name="T53" fmla="*/ 140 h 192"/>
                <a:gd name="T54" fmla="*/ 0 w 210"/>
                <a:gd name="T55" fmla="*/ 126 h 192"/>
                <a:gd name="T56" fmla="*/ 21 w 210"/>
                <a:gd name="T57" fmla="*/ 114 h 192"/>
                <a:gd name="T58" fmla="*/ 0 w 210"/>
                <a:gd name="T59" fmla="*/ 97 h 192"/>
                <a:gd name="T60" fmla="*/ 21 w 210"/>
                <a:gd name="T61" fmla="*/ 88 h 192"/>
                <a:gd name="T62" fmla="*/ 0 w 210"/>
                <a:gd name="T63" fmla="*/ 71 h 192"/>
                <a:gd name="T64" fmla="*/ 21 w 210"/>
                <a:gd name="T65" fmla="*/ 59 h 192"/>
                <a:gd name="T66" fmla="*/ 0 w 210"/>
                <a:gd name="T67" fmla="*/ 45 h 192"/>
                <a:gd name="T68" fmla="*/ 21 w 210"/>
                <a:gd name="T69" fmla="*/ 10 h 192"/>
                <a:gd name="T70" fmla="*/ 30 w 210"/>
                <a:gd name="T71" fmla="*/ 0 h 192"/>
                <a:gd name="T72" fmla="*/ 73 w 210"/>
                <a:gd name="T73" fmla="*/ 102 h 192"/>
                <a:gd name="T74" fmla="*/ 96 w 210"/>
                <a:gd name="T75" fmla="*/ 92 h 192"/>
                <a:gd name="T76" fmla="*/ 73 w 210"/>
                <a:gd name="T77" fmla="*/ 71 h 192"/>
                <a:gd name="T78" fmla="*/ 115 w 210"/>
                <a:gd name="T79" fmla="*/ 81 h 192"/>
                <a:gd name="T80" fmla="*/ 73 w 210"/>
                <a:gd name="T81" fmla="*/ 71 h 192"/>
                <a:gd name="T82" fmla="*/ 73 w 210"/>
                <a:gd name="T83" fmla="*/ 62 h 192"/>
                <a:gd name="T84" fmla="*/ 134 w 210"/>
                <a:gd name="T85" fmla="*/ 52 h 192"/>
                <a:gd name="T86" fmla="*/ 73 w 210"/>
                <a:gd name="T87" fmla="*/ 33 h 192"/>
                <a:gd name="T88" fmla="*/ 134 w 210"/>
                <a:gd name="T89" fmla="*/ 41 h 192"/>
                <a:gd name="T90" fmla="*/ 73 w 210"/>
                <a:gd name="T91" fmla="*/ 33 h 192"/>
                <a:gd name="T92" fmla="*/ 111 w 210"/>
                <a:gd name="T93" fmla="*/ 152 h 192"/>
                <a:gd name="T94" fmla="*/ 111 w 210"/>
                <a:gd name="T95" fmla="*/ 137 h 192"/>
                <a:gd name="T96" fmla="*/ 99 w 210"/>
                <a:gd name="T97" fmla="*/ 140 h 192"/>
                <a:gd name="T98" fmla="*/ 186 w 210"/>
                <a:gd name="T99" fmla="*/ 43 h 192"/>
                <a:gd name="T100" fmla="*/ 134 w 210"/>
                <a:gd name="T101" fmla="*/ 140 h 192"/>
                <a:gd name="T102" fmla="*/ 186 w 210"/>
                <a:gd name="T103" fmla="*/ 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chemeClr val="tx1">
                <a:lumMod val="50000"/>
                <a:lumOff val="50000"/>
              </a:schemeClr>
            </a:solidFill>
            <a:ln>
              <a:noFill/>
            </a:ln>
          </p:spPr>
          <p:txBody>
            <a:bodyPr lIns="91436" tIns="45718" rIns="91436" bIns="45718"/>
            <a:lstStyle/>
            <a:p>
              <a:pPr defTabSz="685800"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66" name="Group 41"/>
          <p:cNvGrpSpPr/>
          <p:nvPr/>
        </p:nvGrpSpPr>
        <p:grpSpPr>
          <a:xfrm>
            <a:off x="5216763" y="1672952"/>
            <a:ext cx="2003321" cy="1983236"/>
            <a:chOff x="3105193" y="1507852"/>
            <a:chExt cx="2003321" cy="1983236"/>
          </a:xfrm>
        </p:grpSpPr>
        <p:sp>
          <p:nvSpPr>
            <p:cNvPr id="67" name="稻壳儿花儿小姐"/>
            <p:cNvSpPr/>
            <p:nvPr/>
          </p:nvSpPr>
          <p:spPr>
            <a:xfrm>
              <a:off x="3125277" y="1507852"/>
              <a:ext cx="1983237" cy="1983236"/>
            </a:xfrm>
            <a:prstGeom prst="roundRect">
              <a:avLst/>
            </a:prstGeom>
            <a:solidFill>
              <a:srgbClr val="EEF6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Calibri" panose="020F0502020204030204" pitchFamily="34" charset="0"/>
                <a:ea typeface="微软雅黑" panose="020B0503020204020204" charset="-122"/>
                <a:cs typeface="+mn-ea"/>
                <a:sym typeface="Calibri" panose="020F0502020204030204" pitchFamily="34" charset="0"/>
              </a:endParaRPr>
            </a:p>
          </p:txBody>
        </p:sp>
        <p:grpSp>
          <p:nvGrpSpPr>
            <p:cNvPr id="68" name="组合 67"/>
            <p:cNvGrpSpPr/>
            <p:nvPr/>
          </p:nvGrpSpPr>
          <p:grpSpPr>
            <a:xfrm>
              <a:off x="3105193" y="2398514"/>
              <a:ext cx="1992923" cy="664607"/>
              <a:chOff x="3105193" y="2424641"/>
              <a:chExt cx="1992923" cy="664607"/>
            </a:xfrm>
          </p:grpSpPr>
          <p:sp>
            <p:nvSpPr>
              <p:cNvPr id="70" name="稻壳儿花儿小姐"/>
              <p:cNvSpPr txBox="1"/>
              <p:nvPr/>
            </p:nvSpPr>
            <p:spPr>
              <a:xfrm>
                <a:off x="3476739" y="2424641"/>
                <a:ext cx="124983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b="1" dirty="0" smtClean="0">
                    <a:solidFill>
                      <a:schemeClr val="tx1">
                        <a:lumMod val="75000"/>
                        <a:lumOff val="25000"/>
                      </a:schemeClr>
                    </a:solidFill>
                    <a:latin typeface="Calibri" panose="020F0502020204030204" pitchFamily="34" charset="0"/>
                    <a:ea typeface="微软雅黑" panose="020B0503020204020204" charset="-122"/>
                    <a:cs typeface="+mn-ea"/>
                    <a:sym typeface="Calibri" panose="020F0502020204030204" pitchFamily="34" charset="0"/>
                  </a:rPr>
                  <a:t>说明文本</a:t>
                </a:r>
                <a:endParaRPr lang="zh-CN" altLang="en-US" b="1" dirty="0">
                  <a:solidFill>
                    <a:schemeClr val="tx1">
                      <a:lumMod val="75000"/>
                      <a:lumOff val="25000"/>
                    </a:schemeClr>
                  </a:solidFill>
                  <a:latin typeface="Calibri" panose="020F0502020204030204" pitchFamily="34" charset="0"/>
                  <a:ea typeface="微软雅黑" panose="020B0503020204020204" charset="-122"/>
                  <a:cs typeface="+mn-ea"/>
                  <a:sym typeface="Calibri" panose="020F0502020204030204" pitchFamily="34" charset="0"/>
                </a:endParaRPr>
              </a:p>
            </p:txBody>
          </p:sp>
          <p:sp>
            <p:nvSpPr>
              <p:cNvPr id="71" name="矩形 70"/>
              <p:cNvSpPr/>
              <p:nvPr/>
            </p:nvSpPr>
            <p:spPr>
              <a:xfrm>
                <a:off x="3105193" y="2778098"/>
                <a:ext cx="1992923" cy="3111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pPr>
                <a:r>
                  <a:rPr lang="en-US" altLang="zh-CN" sz="1100" spc="100" dirty="0">
                    <a:solidFill>
                      <a:schemeClr val="tx1">
                        <a:lumMod val="75000"/>
                        <a:lumOff val="25000"/>
                      </a:schemeClr>
                    </a:solidFill>
                    <a:cs typeface="+mn-ea"/>
                    <a:sym typeface="Calibri" panose="020F0502020204030204" pitchFamily="34" charset="0"/>
                  </a:rPr>
                  <a:t>请在框内填写内容</a:t>
                </a:r>
                <a:endParaRPr lang="en-US" altLang="zh-CN" sz="1100" spc="100" dirty="0">
                  <a:solidFill>
                    <a:schemeClr val="tx1">
                      <a:lumMod val="75000"/>
                      <a:lumOff val="25000"/>
                    </a:schemeClr>
                  </a:solidFill>
                  <a:cs typeface="+mn-ea"/>
                  <a:sym typeface="Calibri" panose="020F0502020204030204" pitchFamily="34" charset="0"/>
                </a:endParaRPr>
              </a:p>
            </p:txBody>
          </p:sp>
        </p:grpSp>
        <p:sp>
          <p:nvSpPr>
            <p:cNvPr id="69" name="Freeform 55"/>
            <p:cNvSpPr>
              <a:spLocks noEditPoints="1"/>
            </p:cNvSpPr>
            <p:nvPr/>
          </p:nvSpPr>
          <p:spPr bwMode="auto">
            <a:xfrm>
              <a:off x="3946469" y="1880150"/>
              <a:ext cx="331369" cy="441797"/>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tx1">
                <a:lumMod val="50000"/>
                <a:lumOff val="50000"/>
              </a:schemeClr>
            </a:solidFill>
            <a:ln>
              <a:noFill/>
            </a:ln>
          </p:spPr>
          <p:txBody>
            <a:bodyPr lIns="91436" tIns="45718" rIns="91436" bIns="4571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60" name="Group 47"/>
          <p:cNvGrpSpPr/>
          <p:nvPr/>
        </p:nvGrpSpPr>
        <p:grpSpPr>
          <a:xfrm>
            <a:off x="5216763" y="3928084"/>
            <a:ext cx="2003321" cy="1983236"/>
            <a:chOff x="3105193" y="3762984"/>
            <a:chExt cx="2003321" cy="1983236"/>
          </a:xfrm>
        </p:grpSpPr>
        <p:sp>
          <p:nvSpPr>
            <p:cNvPr id="61" name="稻壳儿花儿小姐"/>
            <p:cNvSpPr/>
            <p:nvPr/>
          </p:nvSpPr>
          <p:spPr>
            <a:xfrm>
              <a:off x="3125277" y="3762984"/>
              <a:ext cx="1983237" cy="1983236"/>
            </a:xfrm>
            <a:prstGeom prst="roundRect">
              <a:avLst/>
            </a:prstGeom>
            <a:solidFill>
              <a:srgbClr val="10A5C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Calibri" panose="020F0502020204030204" pitchFamily="34" charset="0"/>
                <a:ea typeface="微软雅黑" panose="020B0503020204020204" charset="-122"/>
                <a:cs typeface="+mn-ea"/>
                <a:sym typeface="Calibri" panose="020F0502020204030204" pitchFamily="34" charset="0"/>
              </a:endParaRPr>
            </a:p>
          </p:txBody>
        </p:sp>
        <p:grpSp>
          <p:nvGrpSpPr>
            <p:cNvPr id="62" name="组合 61"/>
            <p:cNvGrpSpPr/>
            <p:nvPr/>
          </p:nvGrpSpPr>
          <p:grpSpPr>
            <a:xfrm>
              <a:off x="3105193" y="4755768"/>
              <a:ext cx="1992923" cy="664607"/>
              <a:chOff x="3105193" y="4781895"/>
              <a:chExt cx="1992923" cy="664607"/>
            </a:xfrm>
          </p:grpSpPr>
          <p:sp>
            <p:nvSpPr>
              <p:cNvPr id="64" name="稻壳儿花儿小姐"/>
              <p:cNvSpPr txBox="1"/>
              <p:nvPr/>
            </p:nvSpPr>
            <p:spPr>
              <a:xfrm>
                <a:off x="3476739" y="4781895"/>
                <a:ext cx="124983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b="1" dirty="0" smtClean="0">
                    <a:solidFill>
                      <a:schemeClr val="bg1"/>
                    </a:solidFill>
                    <a:latin typeface="Calibri" panose="020F0502020204030204" pitchFamily="34" charset="0"/>
                    <a:ea typeface="微软雅黑" panose="020B0503020204020204" charset="-122"/>
                    <a:cs typeface="+mn-ea"/>
                    <a:sym typeface="Calibri" panose="020F0502020204030204" pitchFamily="34" charset="0"/>
                  </a:rPr>
                  <a:t>说明文本</a:t>
                </a:r>
                <a:endParaRPr lang="zh-CN" altLang="en-US" b="1" dirty="0">
                  <a:solidFill>
                    <a:schemeClr val="bg1"/>
                  </a:solidFill>
                  <a:latin typeface="Calibri" panose="020F0502020204030204" pitchFamily="34" charset="0"/>
                  <a:ea typeface="微软雅黑" panose="020B0503020204020204" charset="-122"/>
                  <a:cs typeface="+mn-ea"/>
                  <a:sym typeface="Calibri" panose="020F0502020204030204" pitchFamily="34" charset="0"/>
                </a:endParaRPr>
              </a:p>
            </p:txBody>
          </p:sp>
          <p:sp>
            <p:nvSpPr>
              <p:cNvPr id="65" name="矩形 64"/>
              <p:cNvSpPr/>
              <p:nvPr/>
            </p:nvSpPr>
            <p:spPr>
              <a:xfrm>
                <a:off x="3105193" y="5135352"/>
                <a:ext cx="1992923" cy="3111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pPr>
                <a:r>
                  <a:rPr lang="en-US" altLang="zh-CN" sz="1100" spc="100" dirty="0">
                    <a:solidFill>
                      <a:schemeClr val="bg1"/>
                    </a:solidFill>
                    <a:cs typeface="+mn-ea"/>
                    <a:sym typeface="Calibri" panose="020F0502020204030204" pitchFamily="34" charset="0"/>
                  </a:rPr>
                  <a:t>请在框内填写内容</a:t>
                </a:r>
                <a:endParaRPr lang="en-US" altLang="zh-CN" sz="1100" spc="100" dirty="0">
                  <a:solidFill>
                    <a:schemeClr val="bg1"/>
                  </a:solidFill>
                  <a:cs typeface="+mn-ea"/>
                  <a:sym typeface="Calibri" panose="020F0502020204030204" pitchFamily="34" charset="0"/>
                </a:endParaRPr>
              </a:p>
            </p:txBody>
          </p:sp>
        </p:grpSp>
        <p:sp>
          <p:nvSpPr>
            <p:cNvPr id="63" name="Freeform 10"/>
            <p:cNvSpPr>
              <a:spLocks noEditPoints="1"/>
            </p:cNvSpPr>
            <p:nvPr/>
          </p:nvSpPr>
          <p:spPr bwMode="auto">
            <a:xfrm>
              <a:off x="3899999" y="4151546"/>
              <a:ext cx="461101" cy="392828"/>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txBody>
            <a:bodyPr lIns="91436" tIns="45718" rIns="91436" bIns="4571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base">
                <a:spcBef>
                  <a:spcPct val="0"/>
                </a:spcBef>
                <a:spcAft>
                  <a:spcPct val="0"/>
                </a:spcAft>
              </a:pPr>
              <a:endParaRPr lang="zh-CN" altLang="en-US">
                <a:solidFill>
                  <a:srgbClr val="000000"/>
                </a:solidFill>
                <a:latin typeface="Arial" panose="020B0604020202020204" pitchFamily="34" charset="0"/>
              </a:endParaRPr>
            </a:p>
          </p:txBody>
        </p:sp>
      </p:grpSp>
    </p:spTree>
    <p:custDataLst>
      <p:tags r:id="rId2"/>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13"/>
          <p:cNvPicPr>
            <a:picLocks noChangeAspect="1"/>
          </p:cNvPicPr>
          <p:nvPr/>
        </p:nvPicPr>
        <p:blipFill>
          <a:blip r:embed="rId1"/>
          <a:stretch>
            <a:fillRect/>
          </a:stretch>
        </p:blipFill>
        <p:spPr>
          <a:xfrm rot="727998">
            <a:off x="4013325" y="445349"/>
            <a:ext cx="831598" cy="453394"/>
          </a:xfrm>
          <a:prstGeom prst="rect">
            <a:avLst/>
          </a:prstGeom>
        </p:spPr>
      </p:pic>
      <p:sp>
        <p:nvSpPr>
          <p:cNvPr id="17" name="矩形 16"/>
          <p:cNvSpPr/>
          <p:nvPr/>
        </p:nvSpPr>
        <p:spPr>
          <a:xfrm>
            <a:off x="4934084" y="453913"/>
            <a:ext cx="2609716" cy="461665"/>
          </a:xfrm>
          <a:prstGeom prst="rect">
            <a:avLst/>
          </a:prstGeom>
        </p:spPr>
        <p:txBody>
          <a:bodyPr wrap="square">
            <a:spAutoFit/>
          </a:bodyPr>
          <a:lstStyle/>
          <a:p>
            <a:pPr algn="dist"/>
            <a:r>
              <a:rPr lang="zh-CN" altLang="en-US" sz="2400" dirty="0">
                <a:ln w="19050">
                  <a:noFill/>
                </a:ln>
                <a:solidFill>
                  <a:schemeClr val="tx1">
                    <a:lumMod val="75000"/>
                    <a:lumOff val="25000"/>
                  </a:schemeClr>
                </a:solidFill>
                <a:latin typeface="+mn-ea"/>
              </a:rPr>
              <a:t>本页小标题文本</a:t>
            </a:r>
            <a:endParaRPr lang="zh-CN" altLang="en-US" sz="2400" dirty="0">
              <a:ln w="19050">
                <a:noFill/>
              </a:ln>
              <a:solidFill>
                <a:schemeClr val="tx1">
                  <a:lumMod val="75000"/>
                  <a:lumOff val="25000"/>
                </a:schemeClr>
              </a:solidFill>
              <a:latin typeface="+mn-ea"/>
            </a:endParaRPr>
          </a:p>
        </p:txBody>
      </p:sp>
      <p:grpSp>
        <p:nvGrpSpPr>
          <p:cNvPr id="4" name="Group 1"/>
          <p:cNvGrpSpPr/>
          <p:nvPr/>
        </p:nvGrpSpPr>
        <p:grpSpPr>
          <a:xfrm>
            <a:off x="695325" y="1942232"/>
            <a:ext cx="3089346" cy="3786066"/>
            <a:chOff x="930204" y="2019300"/>
            <a:chExt cx="2841696" cy="3297251"/>
          </a:xfrm>
        </p:grpSpPr>
        <p:grpSp>
          <p:nvGrpSpPr>
            <p:cNvPr id="5" name="组合 4"/>
            <p:cNvGrpSpPr/>
            <p:nvPr/>
          </p:nvGrpSpPr>
          <p:grpSpPr>
            <a:xfrm>
              <a:off x="930204" y="2019300"/>
              <a:ext cx="2841696" cy="3297251"/>
              <a:chOff x="930204" y="2019300"/>
              <a:chExt cx="2841696" cy="3297251"/>
            </a:xfrm>
          </p:grpSpPr>
          <p:grpSp>
            <p:nvGrpSpPr>
              <p:cNvPr id="7" name="组合 6"/>
              <p:cNvGrpSpPr/>
              <p:nvPr/>
            </p:nvGrpSpPr>
            <p:grpSpPr>
              <a:xfrm>
                <a:off x="930204" y="2019300"/>
                <a:ext cx="2841696" cy="3297251"/>
                <a:chOff x="949254" y="2190751"/>
                <a:chExt cx="2594046" cy="3009900"/>
              </a:xfrm>
            </p:grpSpPr>
            <p:sp>
              <p:nvSpPr>
                <p:cNvPr id="9" name="稻壳儿花儿小姐圆角矩形 18"/>
                <p:cNvSpPr/>
                <p:nvPr/>
              </p:nvSpPr>
              <p:spPr>
                <a:xfrm>
                  <a:off x="1085850" y="2190751"/>
                  <a:ext cx="2457450" cy="3009900"/>
                </a:xfrm>
                <a:prstGeom prst="roundRect">
                  <a:avLst>
                    <a:gd name="adj" fmla="val 13179"/>
                  </a:avLst>
                </a:prstGeom>
                <a:solidFill>
                  <a:srgbClr val="3EBCDE"/>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10" name="稻壳儿花儿小姐圆角矩形 19"/>
                <p:cNvSpPr/>
                <p:nvPr/>
              </p:nvSpPr>
              <p:spPr>
                <a:xfrm>
                  <a:off x="1638300" y="2524125"/>
                  <a:ext cx="1352550" cy="447675"/>
                </a:xfrm>
                <a:prstGeom prst="roundRect">
                  <a:avLst>
                    <a:gd name="adj" fmla="val 50000"/>
                  </a:avLst>
                </a:pr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nvGrpSpPr>
                <p:cNvPr id="11" name="组合 10"/>
                <p:cNvGrpSpPr/>
                <p:nvPr/>
              </p:nvGrpSpPr>
              <p:grpSpPr>
                <a:xfrm>
                  <a:off x="949254" y="2747957"/>
                  <a:ext cx="396000" cy="495300"/>
                  <a:chOff x="4244904" y="3133724"/>
                  <a:chExt cx="396000" cy="590551"/>
                </a:xfrm>
                <a:solidFill>
                  <a:srgbClr val="0D7C9F"/>
                </a:solidFill>
              </p:grpSpPr>
              <p:sp>
                <p:nvSpPr>
                  <p:cNvPr id="18" name="稻壳儿花儿小姐圆角矩形 20"/>
                  <p:cNvSpPr/>
                  <p:nvPr/>
                </p:nvSpPr>
                <p:spPr>
                  <a:xfrm>
                    <a:off x="4244904" y="3133724"/>
                    <a:ext cx="396000" cy="152401"/>
                  </a:xfrm>
                  <a:prstGeom prst="roundRect">
                    <a:avLst>
                      <a:gd name="adj" fmla="val 50000"/>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19" name="稻壳儿花儿小姐圆角矩形 22"/>
                  <p:cNvSpPr/>
                  <p:nvPr/>
                </p:nvSpPr>
                <p:spPr>
                  <a:xfrm>
                    <a:off x="4244904" y="3352799"/>
                    <a:ext cx="396000" cy="152401"/>
                  </a:xfrm>
                  <a:prstGeom prst="roundRect">
                    <a:avLst>
                      <a:gd name="adj" fmla="val 50000"/>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20" name="稻壳儿花儿小姐圆角矩形 23"/>
                  <p:cNvSpPr/>
                  <p:nvPr/>
                </p:nvSpPr>
                <p:spPr>
                  <a:xfrm>
                    <a:off x="4244904" y="3571874"/>
                    <a:ext cx="396000" cy="152401"/>
                  </a:xfrm>
                  <a:prstGeom prst="roundRect">
                    <a:avLst>
                      <a:gd name="adj" fmla="val 50000"/>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grpSp>
              <p:nvGrpSpPr>
                <p:cNvPr id="12" name="组合 11"/>
                <p:cNvGrpSpPr/>
                <p:nvPr/>
              </p:nvGrpSpPr>
              <p:grpSpPr>
                <a:xfrm>
                  <a:off x="949254" y="4214807"/>
                  <a:ext cx="396000" cy="495300"/>
                  <a:chOff x="4244904" y="3133724"/>
                  <a:chExt cx="396000" cy="590551"/>
                </a:xfrm>
                <a:solidFill>
                  <a:srgbClr val="0D7C9F"/>
                </a:solidFill>
              </p:grpSpPr>
              <p:sp>
                <p:nvSpPr>
                  <p:cNvPr id="13" name="稻壳儿花儿小姐圆角矩形 26"/>
                  <p:cNvSpPr/>
                  <p:nvPr/>
                </p:nvSpPr>
                <p:spPr>
                  <a:xfrm>
                    <a:off x="4244904" y="3133724"/>
                    <a:ext cx="396000" cy="152401"/>
                  </a:xfrm>
                  <a:prstGeom prst="roundRect">
                    <a:avLst>
                      <a:gd name="adj" fmla="val 50000"/>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14" name="稻壳儿花儿小姐圆角矩形 27"/>
                  <p:cNvSpPr/>
                  <p:nvPr/>
                </p:nvSpPr>
                <p:spPr>
                  <a:xfrm>
                    <a:off x="4244904" y="3352799"/>
                    <a:ext cx="396000" cy="152401"/>
                  </a:xfrm>
                  <a:prstGeom prst="roundRect">
                    <a:avLst>
                      <a:gd name="adj" fmla="val 50000"/>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15" name="稻壳儿花儿小姐圆角矩形 28"/>
                  <p:cNvSpPr/>
                  <p:nvPr/>
                </p:nvSpPr>
                <p:spPr>
                  <a:xfrm>
                    <a:off x="4244904" y="3571874"/>
                    <a:ext cx="396000" cy="152401"/>
                  </a:xfrm>
                  <a:prstGeom prst="roundRect">
                    <a:avLst>
                      <a:gd name="adj" fmla="val 50000"/>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grpSp>
          <p:sp>
            <p:nvSpPr>
              <p:cNvPr id="8" name="任意多边形"/>
              <p:cNvSpPr>
                <a:spLocks noChangeAspect="1"/>
              </p:cNvSpPr>
              <p:nvPr/>
            </p:nvSpPr>
            <p:spPr bwMode="auto">
              <a:xfrm>
                <a:off x="2169418" y="3140252"/>
                <a:ext cx="512900" cy="436957"/>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微软雅黑" panose="020B0503020204020204" charset="-122"/>
                  <a:cs typeface="+mn-cs"/>
                </a:endParaRPr>
              </a:p>
            </p:txBody>
          </p:sp>
        </p:grpSp>
        <p:sp>
          <p:nvSpPr>
            <p:cNvPr id="6" name="文本框 3"/>
            <p:cNvSpPr txBox="1"/>
            <p:nvPr/>
          </p:nvSpPr>
          <p:spPr bwMode="auto">
            <a:xfrm>
              <a:off x="1457252" y="3780532"/>
              <a:ext cx="2081630" cy="91468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1200" b="0" i="0" u="none" strike="noStrike" kern="0" cap="none" spc="150" normalizeH="0" baseline="0" noProof="0" dirty="0">
                  <a:ln>
                    <a:noFill/>
                  </a:ln>
                  <a:solidFill>
                    <a:prstClr val="white"/>
                  </a:solidFill>
                  <a:effectLst/>
                  <a:uLnTx/>
                  <a:uFillTx/>
                  <a:latin typeface="Calibri" panose="020F0502020204030204" pitchFamily="34" charset="0"/>
                  <a:ea typeface="微软雅黑" panose="020B0503020204020204" charset="-122"/>
                </a:rPr>
                <a:t>Please enter the text you need here</a:t>
              </a:r>
              <a:endParaRPr kumimoji="0" lang="en-US" altLang="zh-CN" sz="1200" b="0" i="0" u="none" strike="noStrike" kern="0" cap="none" spc="150" normalizeH="0" baseline="0" noProof="0" dirty="0">
                <a:ln>
                  <a:noFill/>
                </a:ln>
                <a:solidFill>
                  <a:prstClr val="white"/>
                </a:solidFill>
                <a:effectLst/>
                <a:uLnTx/>
                <a:uFillTx/>
                <a:latin typeface="Calibri" panose="020F0502020204030204" pitchFamily="34" charset="0"/>
                <a:ea typeface="微软雅黑" panose="020B0503020204020204" charset="-122"/>
              </a:endParaRPr>
            </a:p>
            <a:p>
              <a:pPr marL="0" marR="0" lvl="0" indent="0" defTabSz="914400" eaLnBrk="1" fontAlgn="auto" latinLnBrk="0" hangingPunct="1">
                <a:lnSpc>
                  <a:spcPct val="130000"/>
                </a:lnSpc>
                <a:spcBef>
                  <a:spcPts val="0"/>
                </a:spcBef>
                <a:spcAft>
                  <a:spcPts val="0"/>
                </a:spcAft>
                <a:buClrTx/>
                <a:buSzTx/>
                <a:buFontTx/>
                <a:buNone/>
                <a:defRPr/>
              </a:pPr>
              <a:r>
                <a:rPr kumimoji="0" lang="en-US" altLang="zh-CN" sz="1200" b="0" i="0" u="none" strike="noStrike" kern="0" cap="none" spc="150" normalizeH="0" baseline="0" noProof="0" dirty="0">
                  <a:ln>
                    <a:noFill/>
                  </a:ln>
                  <a:solidFill>
                    <a:prstClr val="white"/>
                  </a:solidFill>
                  <a:effectLst/>
                  <a:uLnTx/>
                  <a:uFillTx/>
                  <a:latin typeface="Calibri" panose="020F0502020204030204" pitchFamily="34" charset="0"/>
                  <a:ea typeface="微软雅黑" panose="020B0503020204020204" charset="-122"/>
                </a:rPr>
                <a:t>Please enter the text you need here</a:t>
              </a:r>
              <a:endParaRPr kumimoji="0" lang="en-US" altLang="zh-CN" sz="1200" b="0" i="0" u="none" strike="noStrike" kern="0" cap="none" spc="150" normalizeH="0" baseline="0" noProof="0" dirty="0">
                <a:ln>
                  <a:noFill/>
                </a:ln>
                <a:solidFill>
                  <a:prstClr val="white"/>
                </a:solidFill>
                <a:effectLst/>
                <a:uLnTx/>
                <a:uFillTx/>
                <a:latin typeface="Calibri" panose="020F0502020204030204" pitchFamily="34" charset="0"/>
                <a:ea typeface="微软雅黑" panose="020B0503020204020204" charset="-122"/>
              </a:endParaRPr>
            </a:p>
          </p:txBody>
        </p:sp>
      </p:grpSp>
      <p:sp>
        <p:nvSpPr>
          <p:cNvPr id="34" name="任意多边形"/>
          <p:cNvSpPr>
            <a:spLocks noChangeAspect="1"/>
          </p:cNvSpPr>
          <p:nvPr/>
        </p:nvSpPr>
        <p:spPr bwMode="auto">
          <a:xfrm>
            <a:off x="4864874" y="2273707"/>
            <a:ext cx="461575" cy="609685"/>
          </a:xfrm>
          <a:custGeom>
            <a:avLst/>
            <a:gdLst>
              <a:gd name="connsiteX0" fmla="*/ 229188 w 457730"/>
              <a:gd name="connsiteY0" fmla="*/ 561420 h 604606"/>
              <a:gd name="connsiteX1" fmla="*/ 211111 w 457730"/>
              <a:gd name="connsiteY1" fmla="*/ 579468 h 604606"/>
              <a:gd name="connsiteX2" fmla="*/ 229188 w 457730"/>
              <a:gd name="connsiteY2" fmla="*/ 597516 h 604606"/>
              <a:gd name="connsiteX3" fmla="*/ 247265 w 457730"/>
              <a:gd name="connsiteY3" fmla="*/ 579468 h 604606"/>
              <a:gd name="connsiteX4" fmla="*/ 229188 w 457730"/>
              <a:gd name="connsiteY4" fmla="*/ 561420 h 604606"/>
              <a:gd name="connsiteX5" fmla="*/ 229176 w 457730"/>
              <a:gd name="connsiteY5" fmla="*/ 446017 h 604606"/>
              <a:gd name="connsiteX6" fmla="*/ 363406 w 457730"/>
              <a:gd name="connsiteY6" fmla="*/ 446017 h 604606"/>
              <a:gd name="connsiteX7" fmla="*/ 363406 w 457730"/>
              <a:gd name="connsiteY7" fmla="*/ 466022 h 604606"/>
              <a:gd name="connsiteX8" fmla="*/ 229176 w 457730"/>
              <a:gd name="connsiteY8" fmla="*/ 466022 h 604606"/>
              <a:gd name="connsiteX9" fmla="*/ 229176 w 457730"/>
              <a:gd name="connsiteY9" fmla="*/ 370662 h 604606"/>
              <a:gd name="connsiteX10" fmla="*/ 363406 w 457730"/>
              <a:gd name="connsiteY10" fmla="*/ 370662 h 604606"/>
              <a:gd name="connsiteX11" fmla="*/ 363406 w 457730"/>
              <a:gd name="connsiteY11" fmla="*/ 389941 h 604606"/>
              <a:gd name="connsiteX12" fmla="*/ 229176 w 457730"/>
              <a:gd name="connsiteY12" fmla="*/ 389941 h 604606"/>
              <a:gd name="connsiteX13" fmla="*/ 120085 w 457730"/>
              <a:gd name="connsiteY13" fmla="*/ 316452 h 604606"/>
              <a:gd name="connsiteX14" fmla="*/ 170430 w 457730"/>
              <a:gd name="connsiteY14" fmla="*/ 316452 h 604606"/>
              <a:gd name="connsiteX15" fmla="*/ 170430 w 457730"/>
              <a:gd name="connsiteY15" fmla="*/ 408640 h 604606"/>
              <a:gd name="connsiteX16" fmla="*/ 212384 w 457730"/>
              <a:gd name="connsiteY16" fmla="*/ 408640 h 604606"/>
              <a:gd name="connsiteX17" fmla="*/ 145258 w 457730"/>
              <a:gd name="connsiteY17" fmla="*/ 475041 h 604606"/>
              <a:gd name="connsiteX18" fmla="*/ 78776 w 457730"/>
              <a:gd name="connsiteY18" fmla="*/ 408640 h 604606"/>
              <a:gd name="connsiteX19" fmla="*/ 120085 w 457730"/>
              <a:gd name="connsiteY19" fmla="*/ 408640 h 604606"/>
              <a:gd name="connsiteX20" fmla="*/ 229176 w 457730"/>
              <a:gd name="connsiteY20" fmla="*/ 295203 h 604606"/>
              <a:gd name="connsiteX21" fmla="*/ 363406 w 457730"/>
              <a:gd name="connsiteY21" fmla="*/ 295203 h 604606"/>
              <a:gd name="connsiteX22" fmla="*/ 363406 w 457730"/>
              <a:gd name="connsiteY22" fmla="*/ 315208 h 604606"/>
              <a:gd name="connsiteX23" fmla="*/ 229176 w 457730"/>
              <a:gd name="connsiteY23" fmla="*/ 315208 h 604606"/>
              <a:gd name="connsiteX24" fmla="*/ 229176 w 457730"/>
              <a:gd name="connsiteY24" fmla="*/ 219847 h 604606"/>
              <a:gd name="connsiteX25" fmla="*/ 363406 w 457730"/>
              <a:gd name="connsiteY25" fmla="*/ 219847 h 604606"/>
              <a:gd name="connsiteX26" fmla="*/ 363406 w 457730"/>
              <a:gd name="connsiteY26" fmla="*/ 239126 h 604606"/>
              <a:gd name="connsiteX27" fmla="*/ 229176 w 457730"/>
              <a:gd name="connsiteY27" fmla="*/ 239126 h 604606"/>
              <a:gd name="connsiteX28" fmla="*/ 145258 w 457730"/>
              <a:gd name="connsiteY28" fmla="*/ 178521 h 604606"/>
              <a:gd name="connsiteX29" fmla="*/ 131068 w 457730"/>
              <a:gd name="connsiteY29" fmla="*/ 221101 h 604606"/>
              <a:gd name="connsiteX30" fmla="*/ 159449 w 457730"/>
              <a:gd name="connsiteY30" fmla="*/ 221101 h 604606"/>
              <a:gd name="connsiteX31" fmla="*/ 132358 w 457730"/>
              <a:gd name="connsiteY31" fmla="*/ 154650 h 604606"/>
              <a:gd name="connsiteX32" fmla="*/ 145258 w 457730"/>
              <a:gd name="connsiteY32" fmla="*/ 154650 h 604606"/>
              <a:gd name="connsiteX33" fmla="*/ 158159 w 457730"/>
              <a:gd name="connsiteY33" fmla="*/ 154650 h 604606"/>
              <a:gd name="connsiteX34" fmla="*/ 196215 w 457730"/>
              <a:gd name="connsiteY34" fmla="*/ 261101 h 604606"/>
              <a:gd name="connsiteX35" fmla="*/ 183960 w 457730"/>
              <a:gd name="connsiteY35" fmla="*/ 261101 h 604606"/>
              <a:gd name="connsiteX36" fmla="*/ 172349 w 457730"/>
              <a:gd name="connsiteY36" fmla="*/ 261101 h 604606"/>
              <a:gd name="connsiteX37" fmla="*/ 165254 w 457730"/>
              <a:gd name="connsiteY37" fmla="*/ 239166 h 604606"/>
              <a:gd name="connsiteX38" fmla="*/ 124617 w 457730"/>
              <a:gd name="connsiteY38" fmla="*/ 239166 h 604606"/>
              <a:gd name="connsiteX39" fmla="*/ 117522 w 457730"/>
              <a:gd name="connsiteY39" fmla="*/ 261101 h 604606"/>
              <a:gd name="connsiteX40" fmla="*/ 106557 w 457730"/>
              <a:gd name="connsiteY40" fmla="*/ 261101 h 604606"/>
              <a:gd name="connsiteX41" fmla="*/ 94946 w 457730"/>
              <a:gd name="connsiteY41" fmla="*/ 261101 h 604606"/>
              <a:gd name="connsiteX42" fmla="*/ 229176 w 457730"/>
              <a:gd name="connsiteY42" fmla="*/ 144388 h 604606"/>
              <a:gd name="connsiteX43" fmla="*/ 363406 w 457730"/>
              <a:gd name="connsiteY43" fmla="*/ 144388 h 604606"/>
              <a:gd name="connsiteX44" fmla="*/ 363406 w 457730"/>
              <a:gd name="connsiteY44" fmla="*/ 164393 h 604606"/>
              <a:gd name="connsiteX45" fmla="*/ 229176 w 457730"/>
              <a:gd name="connsiteY45" fmla="*/ 164393 h 604606"/>
              <a:gd name="connsiteX46" fmla="*/ 50357 w 457730"/>
              <a:gd name="connsiteY46" fmla="*/ 50276 h 604606"/>
              <a:gd name="connsiteX47" fmla="*/ 50357 w 457730"/>
              <a:gd name="connsiteY47" fmla="*/ 554330 h 604606"/>
              <a:gd name="connsiteX48" fmla="*/ 407373 w 457730"/>
              <a:gd name="connsiteY48" fmla="*/ 554330 h 604606"/>
              <a:gd name="connsiteX49" fmla="*/ 407373 w 457730"/>
              <a:gd name="connsiteY49" fmla="*/ 50276 h 604606"/>
              <a:gd name="connsiteX50" fmla="*/ 133639 w 457730"/>
              <a:gd name="connsiteY50" fmla="*/ 50276 h 604606"/>
              <a:gd name="connsiteX51" fmla="*/ 133639 w 457730"/>
              <a:gd name="connsiteY51" fmla="*/ 112800 h 604606"/>
              <a:gd name="connsiteX52" fmla="*/ 114271 w 457730"/>
              <a:gd name="connsiteY52" fmla="*/ 96685 h 604606"/>
              <a:gd name="connsiteX53" fmla="*/ 94903 w 457730"/>
              <a:gd name="connsiteY53" fmla="*/ 112800 h 604606"/>
              <a:gd name="connsiteX54" fmla="*/ 94903 w 457730"/>
              <a:gd name="connsiteY54" fmla="*/ 50276 h 604606"/>
              <a:gd name="connsiteX55" fmla="*/ 25178 w 457730"/>
              <a:gd name="connsiteY55" fmla="*/ 0 h 604606"/>
              <a:gd name="connsiteX56" fmla="*/ 432552 w 457730"/>
              <a:gd name="connsiteY56" fmla="*/ 0 h 604606"/>
              <a:gd name="connsiteX57" fmla="*/ 457730 w 457730"/>
              <a:gd name="connsiteY57" fmla="*/ 25138 h 604606"/>
              <a:gd name="connsiteX58" fmla="*/ 457730 w 457730"/>
              <a:gd name="connsiteY58" fmla="*/ 579468 h 604606"/>
              <a:gd name="connsiteX59" fmla="*/ 432552 w 457730"/>
              <a:gd name="connsiteY59" fmla="*/ 604606 h 604606"/>
              <a:gd name="connsiteX60" fmla="*/ 25178 w 457730"/>
              <a:gd name="connsiteY60" fmla="*/ 604606 h 604606"/>
              <a:gd name="connsiteX61" fmla="*/ 0 w 457730"/>
              <a:gd name="connsiteY61" fmla="*/ 579468 h 604606"/>
              <a:gd name="connsiteX62" fmla="*/ 0 w 457730"/>
              <a:gd name="connsiteY62" fmla="*/ 25138 h 604606"/>
              <a:gd name="connsiteX63" fmla="*/ 25178 w 457730"/>
              <a:gd name="connsiteY63" fmla="*/ 0 h 60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57730" h="604606">
                <a:moveTo>
                  <a:pt x="229188" y="561420"/>
                </a:moveTo>
                <a:cubicBezTo>
                  <a:pt x="218858" y="561420"/>
                  <a:pt x="211111" y="569155"/>
                  <a:pt x="211111" y="579468"/>
                </a:cubicBezTo>
                <a:cubicBezTo>
                  <a:pt x="211111" y="589136"/>
                  <a:pt x="219504" y="597516"/>
                  <a:pt x="229188" y="597516"/>
                </a:cubicBezTo>
                <a:cubicBezTo>
                  <a:pt x="238872" y="597516"/>
                  <a:pt x="247265" y="589136"/>
                  <a:pt x="247265" y="579468"/>
                </a:cubicBezTo>
                <a:cubicBezTo>
                  <a:pt x="247265" y="569155"/>
                  <a:pt x="238872" y="561420"/>
                  <a:pt x="229188" y="561420"/>
                </a:cubicBezTo>
                <a:close/>
                <a:moveTo>
                  <a:pt x="229176" y="446017"/>
                </a:moveTo>
                <a:lnTo>
                  <a:pt x="363406" y="446017"/>
                </a:lnTo>
                <a:lnTo>
                  <a:pt x="363406" y="466022"/>
                </a:lnTo>
                <a:lnTo>
                  <a:pt x="229176" y="466022"/>
                </a:lnTo>
                <a:close/>
                <a:moveTo>
                  <a:pt x="229176" y="370662"/>
                </a:moveTo>
                <a:lnTo>
                  <a:pt x="363406" y="370662"/>
                </a:lnTo>
                <a:lnTo>
                  <a:pt x="363406" y="389941"/>
                </a:lnTo>
                <a:lnTo>
                  <a:pt x="229176" y="389941"/>
                </a:lnTo>
                <a:close/>
                <a:moveTo>
                  <a:pt x="120085" y="316452"/>
                </a:moveTo>
                <a:lnTo>
                  <a:pt x="170430" y="316452"/>
                </a:lnTo>
                <a:lnTo>
                  <a:pt x="170430" y="408640"/>
                </a:lnTo>
                <a:lnTo>
                  <a:pt x="212384" y="408640"/>
                </a:lnTo>
                <a:lnTo>
                  <a:pt x="145258" y="475041"/>
                </a:lnTo>
                <a:lnTo>
                  <a:pt x="78776" y="408640"/>
                </a:lnTo>
                <a:lnTo>
                  <a:pt x="120085" y="408640"/>
                </a:lnTo>
                <a:close/>
                <a:moveTo>
                  <a:pt x="229176" y="295203"/>
                </a:moveTo>
                <a:lnTo>
                  <a:pt x="363406" y="295203"/>
                </a:lnTo>
                <a:lnTo>
                  <a:pt x="363406" y="315208"/>
                </a:lnTo>
                <a:lnTo>
                  <a:pt x="229176" y="315208"/>
                </a:lnTo>
                <a:close/>
                <a:moveTo>
                  <a:pt x="229176" y="219847"/>
                </a:moveTo>
                <a:lnTo>
                  <a:pt x="363406" y="219847"/>
                </a:lnTo>
                <a:lnTo>
                  <a:pt x="363406" y="239126"/>
                </a:lnTo>
                <a:lnTo>
                  <a:pt x="229176" y="239126"/>
                </a:lnTo>
                <a:close/>
                <a:moveTo>
                  <a:pt x="145258" y="178521"/>
                </a:moveTo>
                <a:lnTo>
                  <a:pt x="131068" y="221101"/>
                </a:lnTo>
                <a:lnTo>
                  <a:pt x="159449" y="221101"/>
                </a:lnTo>
                <a:close/>
                <a:moveTo>
                  <a:pt x="132358" y="154650"/>
                </a:moveTo>
                <a:lnTo>
                  <a:pt x="145258" y="154650"/>
                </a:lnTo>
                <a:lnTo>
                  <a:pt x="158159" y="154650"/>
                </a:lnTo>
                <a:lnTo>
                  <a:pt x="196215" y="261101"/>
                </a:lnTo>
                <a:lnTo>
                  <a:pt x="183960" y="261101"/>
                </a:lnTo>
                <a:lnTo>
                  <a:pt x="172349" y="261101"/>
                </a:lnTo>
                <a:lnTo>
                  <a:pt x="165254" y="239166"/>
                </a:lnTo>
                <a:lnTo>
                  <a:pt x="124617" y="239166"/>
                </a:lnTo>
                <a:lnTo>
                  <a:pt x="117522" y="261101"/>
                </a:lnTo>
                <a:lnTo>
                  <a:pt x="106557" y="261101"/>
                </a:lnTo>
                <a:lnTo>
                  <a:pt x="94946" y="261101"/>
                </a:lnTo>
                <a:close/>
                <a:moveTo>
                  <a:pt x="229176" y="144388"/>
                </a:moveTo>
                <a:lnTo>
                  <a:pt x="363406" y="144388"/>
                </a:lnTo>
                <a:lnTo>
                  <a:pt x="363406" y="164393"/>
                </a:lnTo>
                <a:lnTo>
                  <a:pt x="229176" y="164393"/>
                </a:lnTo>
                <a:close/>
                <a:moveTo>
                  <a:pt x="50357" y="50276"/>
                </a:moveTo>
                <a:lnTo>
                  <a:pt x="50357" y="554330"/>
                </a:lnTo>
                <a:lnTo>
                  <a:pt x="407373" y="554330"/>
                </a:lnTo>
                <a:lnTo>
                  <a:pt x="407373" y="50276"/>
                </a:lnTo>
                <a:lnTo>
                  <a:pt x="133639" y="50276"/>
                </a:lnTo>
                <a:lnTo>
                  <a:pt x="133639" y="112800"/>
                </a:lnTo>
                <a:lnTo>
                  <a:pt x="114271" y="96685"/>
                </a:lnTo>
                <a:lnTo>
                  <a:pt x="94903" y="112800"/>
                </a:lnTo>
                <a:lnTo>
                  <a:pt x="94903" y="50276"/>
                </a:lnTo>
                <a:close/>
                <a:moveTo>
                  <a:pt x="25178" y="0"/>
                </a:moveTo>
                <a:lnTo>
                  <a:pt x="432552" y="0"/>
                </a:lnTo>
                <a:cubicBezTo>
                  <a:pt x="446755" y="0"/>
                  <a:pt x="457730" y="10958"/>
                  <a:pt x="457730" y="25138"/>
                </a:cubicBezTo>
                <a:lnTo>
                  <a:pt x="457730" y="579468"/>
                </a:lnTo>
                <a:cubicBezTo>
                  <a:pt x="457730" y="593004"/>
                  <a:pt x="446755" y="604606"/>
                  <a:pt x="432552" y="604606"/>
                </a:cubicBezTo>
                <a:lnTo>
                  <a:pt x="25178" y="604606"/>
                </a:lnTo>
                <a:cubicBezTo>
                  <a:pt x="11621" y="604606"/>
                  <a:pt x="0" y="593004"/>
                  <a:pt x="0" y="579468"/>
                </a:cubicBezTo>
                <a:lnTo>
                  <a:pt x="0" y="25138"/>
                </a:lnTo>
                <a:cubicBezTo>
                  <a:pt x="0" y="10958"/>
                  <a:pt x="11621" y="0"/>
                  <a:pt x="25178" y="0"/>
                </a:cubicBezTo>
                <a:close/>
              </a:path>
            </a:pathLst>
          </a:custGeom>
          <a:solidFill>
            <a:schemeClr val="accent3"/>
          </a:solidFill>
          <a:ln>
            <a:noFill/>
          </a:ln>
        </p:spPr>
      </p:sp>
      <p:sp>
        <p:nvSpPr>
          <p:cNvPr id="35" name="圆角矩形 34"/>
          <p:cNvSpPr/>
          <p:nvPr/>
        </p:nvSpPr>
        <p:spPr>
          <a:xfrm flipV="1">
            <a:off x="4742954" y="3201741"/>
            <a:ext cx="2807269" cy="71981"/>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latin typeface="+mn-ea"/>
              <a:cs typeface="+mn-ea"/>
            </a:endParaRPr>
          </a:p>
        </p:txBody>
      </p:sp>
      <p:sp>
        <p:nvSpPr>
          <p:cNvPr id="36" name="圆角矩形 35"/>
          <p:cNvSpPr/>
          <p:nvPr/>
        </p:nvSpPr>
        <p:spPr>
          <a:xfrm flipV="1">
            <a:off x="8417253" y="3201741"/>
            <a:ext cx="2807269" cy="71981"/>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latin typeface="+mn-ea"/>
              <a:cs typeface="+mn-ea"/>
            </a:endParaRPr>
          </a:p>
        </p:txBody>
      </p:sp>
      <p:sp>
        <p:nvSpPr>
          <p:cNvPr id="37" name="圆角矩形 36"/>
          <p:cNvSpPr/>
          <p:nvPr/>
        </p:nvSpPr>
        <p:spPr>
          <a:xfrm flipV="1">
            <a:off x="4742954" y="5619931"/>
            <a:ext cx="2807269" cy="71981"/>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latin typeface="+mn-ea"/>
              <a:cs typeface="+mn-ea"/>
            </a:endParaRPr>
          </a:p>
        </p:txBody>
      </p:sp>
      <p:sp>
        <p:nvSpPr>
          <p:cNvPr id="38" name="圆角矩形 37"/>
          <p:cNvSpPr/>
          <p:nvPr/>
        </p:nvSpPr>
        <p:spPr>
          <a:xfrm flipV="1">
            <a:off x="8417253" y="5619931"/>
            <a:ext cx="2807269" cy="7198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latin typeface="+mn-ea"/>
              <a:cs typeface="+mn-ea"/>
            </a:endParaRPr>
          </a:p>
        </p:txBody>
      </p:sp>
      <p:sp>
        <p:nvSpPr>
          <p:cNvPr id="39" name="稻壳儿花儿小姐"/>
          <p:cNvSpPr txBox="1"/>
          <p:nvPr/>
        </p:nvSpPr>
        <p:spPr>
          <a:xfrm>
            <a:off x="5492567" y="1982307"/>
            <a:ext cx="1543583" cy="371255"/>
          </a:xfrm>
          <a:prstGeom prst="rect">
            <a:avLst/>
          </a:prstGeom>
          <a:noFill/>
        </p:spPr>
        <p:txBody>
          <a:bodyPr vert="horz" wrap="square" lIns="102974" tIns="0" rIns="102974" bIns="0" rtlCol="0" anchor="t">
            <a:spAutoFit/>
          </a:bodyPr>
          <a:lstStyle>
            <a:defPPr>
              <a:defRPr lang="zh-CN"/>
            </a:defPPr>
            <a:lvl1pPr algn="ctr">
              <a:lnSpc>
                <a:spcPct val="150000"/>
              </a:lnSpc>
              <a:defRPr b="1" kern="0" spc="200">
                <a:solidFill>
                  <a:schemeClr val="tx1">
                    <a:lumMod val="75000"/>
                    <a:lumOff val="25000"/>
                  </a:schemeClr>
                </a:solidFill>
                <a:cs typeface="+mn-ea"/>
              </a:defRPr>
            </a:lvl1pPr>
          </a:lstStyle>
          <a:p>
            <a:pPr algn="l"/>
            <a:r>
              <a:rPr lang="zh-CN" altLang="en-US" dirty="0"/>
              <a:t>关键文本</a:t>
            </a:r>
            <a:endParaRPr lang="zh-CN" altLang="en-US" dirty="0"/>
          </a:p>
        </p:txBody>
      </p:sp>
      <p:sp>
        <p:nvSpPr>
          <p:cNvPr id="40" name="稻壳儿花儿小姐"/>
          <p:cNvSpPr/>
          <p:nvPr/>
        </p:nvSpPr>
        <p:spPr>
          <a:xfrm>
            <a:off x="5466920" y="2318592"/>
            <a:ext cx="2156265" cy="570865"/>
          </a:xfrm>
          <a:prstGeom prst="rect">
            <a:avLst/>
          </a:prstGeom>
        </p:spPr>
        <p:txBody>
          <a:bodyPr wrap="square">
            <a:spAutoFit/>
          </a:bodyPr>
          <a:lstStyle/>
          <a:p>
            <a:pPr>
              <a:lnSpc>
                <a:spcPct val="130000"/>
              </a:lnSpc>
            </a:pPr>
            <a:r>
              <a:rPr lang="en-US" altLang="zh-CN" sz="1200" spc="150" dirty="0">
                <a:solidFill>
                  <a:schemeClr val="tx1">
                    <a:lumMod val="75000"/>
                    <a:lumOff val="25000"/>
                  </a:schemeClr>
                </a:solidFill>
                <a:latin typeface="Calibri" panose="020F0502020204030204" pitchFamily="34" charset="0"/>
                <a:ea typeface="微软雅黑" panose="020B0503020204020204" charset="-122"/>
                <a:cs typeface="+mn-ea"/>
              </a:rPr>
              <a:t>Please enter the text you need here</a:t>
            </a:r>
            <a:endParaRPr lang="en-US" altLang="zh-CN" sz="1200" spc="150" dirty="0">
              <a:solidFill>
                <a:schemeClr val="tx1">
                  <a:lumMod val="75000"/>
                  <a:lumOff val="25000"/>
                </a:schemeClr>
              </a:solidFill>
              <a:latin typeface="Calibri" panose="020F0502020204030204" pitchFamily="34" charset="0"/>
              <a:ea typeface="微软雅黑" panose="020B0503020204020204" charset="-122"/>
              <a:cs typeface="+mn-ea"/>
            </a:endParaRPr>
          </a:p>
        </p:txBody>
      </p:sp>
      <p:sp>
        <p:nvSpPr>
          <p:cNvPr id="41" name="稻壳儿花儿小姐"/>
          <p:cNvSpPr txBox="1"/>
          <p:nvPr/>
        </p:nvSpPr>
        <p:spPr>
          <a:xfrm>
            <a:off x="9205173" y="1982307"/>
            <a:ext cx="1543583" cy="371255"/>
          </a:xfrm>
          <a:prstGeom prst="rect">
            <a:avLst/>
          </a:prstGeom>
          <a:noFill/>
        </p:spPr>
        <p:txBody>
          <a:bodyPr vert="horz" wrap="square" lIns="102974" tIns="0" rIns="102974" bIns="0" rtlCol="0" anchor="t">
            <a:spAutoFit/>
          </a:bodyPr>
          <a:lstStyle>
            <a:defPPr>
              <a:defRPr lang="zh-CN"/>
            </a:defPPr>
            <a:lvl1pPr algn="ctr">
              <a:lnSpc>
                <a:spcPct val="150000"/>
              </a:lnSpc>
              <a:defRPr b="1" kern="0" spc="200">
                <a:solidFill>
                  <a:schemeClr val="tx1">
                    <a:lumMod val="75000"/>
                    <a:lumOff val="25000"/>
                  </a:schemeClr>
                </a:solidFill>
                <a:cs typeface="+mn-ea"/>
              </a:defRPr>
            </a:lvl1pPr>
          </a:lstStyle>
          <a:p>
            <a:pPr algn="l"/>
            <a:r>
              <a:rPr lang="zh-CN" altLang="en-US" dirty="0"/>
              <a:t>关键文本</a:t>
            </a:r>
            <a:endParaRPr lang="zh-CN" altLang="en-US" dirty="0"/>
          </a:p>
        </p:txBody>
      </p:sp>
      <p:sp>
        <p:nvSpPr>
          <p:cNvPr id="42" name="稻壳儿花儿小姐"/>
          <p:cNvSpPr/>
          <p:nvPr/>
        </p:nvSpPr>
        <p:spPr>
          <a:xfrm>
            <a:off x="9179526" y="2318592"/>
            <a:ext cx="2156265" cy="570865"/>
          </a:xfrm>
          <a:prstGeom prst="rect">
            <a:avLst/>
          </a:prstGeom>
        </p:spPr>
        <p:txBody>
          <a:bodyPr wrap="square">
            <a:spAutoFit/>
          </a:bodyPr>
          <a:lstStyle/>
          <a:p>
            <a:pPr>
              <a:lnSpc>
                <a:spcPct val="130000"/>
              </a:lnSpc>
            </a:pPr>
            <a:r>
              <a:rPr lang="en-US" altLang="zh-CN" sz="1200" spc="150" dirty="0">
                <a:solidFill>
                  <a:schemeClr val="tx1">
                    <a:lumMod val="75000"/>
                    <a:lumOff val="25000"/>
                  </a:schemeClr>
                </a:solidFill>
                <a:latin typeface="Calibri" panose="020F0502020204030204" pitchFamily="34" charset="0"/>
                <a:ea typeface="微软雅黑" panose="020B0503020204020204" charset="-122"/>
                <a:cs typeface="+mn-ea"/>
              </a:rPr>
              <a:t>Please enter the text you need here</a:t>
            </a:r>
            <a:endParaRPr lang="en-US" altLang="zh-CN" sz="1200" spc="150" dirty="0">
              <a:solidFill>
                <a:schemeClr val="tx1">
                  <a:lumMod val="75000"/>
                  <a:lumOff val="25000"/>
                </a:schemeClr>
              </a:solidFill>
              <a:latin typeface="Calibri" panose="020F0502020204030204" pitchFamily="34" charset="0"/>
              <a:ea typeface="微软雅黑" panose="020B0503020204020204" charset="-122"/>
              <a:cs typeface="+mn-ea"/>
            </a:endParaRPr>
          </a:p>
        </p:txBody>
      </p:sp>
      <p:sp>
        <p:nvSpPr>
          <p:cNvPr id="43" name="稻壳儿花儿小姐"/>
          <p:cNvSpPr txBox="1"/>
          <p:nvPr/>
        </p:nvSpPr>
        <p:spPr>
          <a:xfrm>
            <a:off x="5492567" y="4384198"/>
            <a:ext cx="1543583" cy="371255"/>
          </a:xfrm>
          <a:prstGeom prst="rect">
            <a:avLst/>
          </a:prstGeom>
          <a:noFill/>
        </p:spPr>
        <p:txBody>
          <a:bodyPr vert="horz" wrap="square" lIns="102974" tIns="0" rIns="102974" bIns="0" rtlCol="0" anchor="t">
            <a:spAutoFit/>
          </a:bodyPr>
          <a:lstStyle>
            <a:defPPr>
              <a:defRPr lang="zh-CN"/>
            </a:defPPr>
            <a:lvl1pPr algn="ctr">
              <a:lnSpc>
                <a:spcPct val="150000"/>
              </a:lnSpc>
              <a:defRPr b="1" kern="0" spc="200">
                <a:solidFill>
                  <a:schemeClr val="tx1">
                    <a:lumMod val="75000"/>
                    <a:lumOff val="25000"/>
                  </a:schemeClr>
                </a:solidFill>
                <a:cs typeface="+mn-ea"/>
              </a:defRPr>
            </a:lvl1pPr>
          </a:lstStyle>
          <a:p>
            <a:pPr algn="l"/>
            <a:r>
              <a:rPr lang="zh-CN" altLang="en-US" dirty="0"/>
              <a:t>关键文本</a:t>
            </a:r>
            <a:endParaRPr lang="zh-CN" altLang="en-US" dirty="0"/>
          </a:p>
        </p:txBody>
      </p:sp>
      <p:sp>
        <p:nvSpPr>
          <p:cNvPr id="44" name="稻壳儿花儿小姐"/>
          <p:cNvSpPr/>
          <p:nvPr/>
        </p:nvSpPr>
        <p:spPr>
          <a:xfrm>
            <a:off x="5466920" y="4720483"/>
            <a:ext cx="2156265" cy="570865"/>
          </a:xfrm>
          <a:prstGeom prst="rect">
            <a:avLst/>
          </a:prstGeom>
        </p:spPr>
        <p:txBody>
          <a:bodyPr wrap="square">
            <a:spAutoFit/>
          </a:bodyPr>
          <a:lstStyle/>
          <a:p>
            <a:pPr>
              <a:lnSpc>
                <a:spcPct val="130000"/>
              </a:lnSpc>
            </a:pPr>
            <a:r>
              <a:rPr lang="en-US" altLang="zh-CN" sz="1200" spc="150" dirty="0">
                <a:solidFill>
                  <a:schemeClr val="tx1">
                    <a:lumMod val="75000"/>
                    <a:lumOff val="25000"/>
                  </a:schemeClr>
                </a:solidFill>
                <a:latin typeface="Calibri" panose="020F0502020204030204" pitchFamily="34" charset="0"/>
                <a:ea typeface="微软雅黑" panose="020B0503020204020204" charset="-122"/>
                <a:cs typeface="+mn-ea"/>
              </a:rPr>
              <a:t>Please enter the text you need here</a:t>
            </a:r>
            <a:endParaRPr lang="en-US" altLang="zh-CN" sz="1200" spc="150" dirty="0">
              <a:solidFill>
                <a:schemeClr val="tx1">
                  <a:lumMod val="75000"/>
                  <a:lumOff val="25000"/>
                </a:schemeClr>
              </a:solidFill>
              <a:latin typeface="Calibri" panose="020F0502020204030204" pitchFamily="34" charset="0"/>
              <a:ea typeface="微软雅黑" panose="020B0503020204020204" charset="-122"/>
              <a:cs typeface="+mn-ea"/>
            </a:endParaRPr>
          </a:p>
        </p:txBody>
      </p:sp>
      <p:sp>
        <p:nvSpPr>
          <p:cNvPr id="45" name="稻壳儿花儿小姐"/>
          <p:cNvSpPr txBox="1"/>
          <p:nvPr/>
        </p:nvSpPr>
        <p:spPr>
          <a:xfrm>
            <a:off x="9205173" y="4384198"/>
            <a:ext cx="1543583" cy="371255"/>
          </a:xfrm>
          <a:prstGeom prst="rect">
            <a:avLst/>
          </a:prstGeom>
          <a:noFill/>
        </p:spPr>
        <p:txBody>
          <a:bodyPr vert="horz" wrap="square" lIns="102974" tIns="0" rIns="102974" bIns="0" rtlCol="0" anchor="t">
            <a:spAutoFit/>
          </a:bodyPr>
          <a:lstStyle>
            <a:defPPr>
              <a:defRPr lang="zh-CN"/>
            </a:defPPr>
            <a:lvl1pPr algn="ctr">
              <a:lnSpc>
                <a:spcPct val="150000"/>
              </a:lnSpc>
              <a:defRPr b="1" kern="0" spc="200">
                <a:solidFill>
                  <a:schemeClr val="tx1">
                    <a:lumMod val="75000"/>
                    <a:lumOff val="25000"/>
                  </a:schemeClr>
                </a:solidFill>
                <a:cs typeface="+mn-ea"/>
              </a:defRPr>
            </a:lvl1pPr>
          </a:lstStyle>
          <a:p>
            <a:pPr algn="l"/>
            <a:r>
              <a:rPr lang="zh-CN" altLang="en-US" dirty="0"/>
              <a:t>关键文本</a:t>
            </a:r>
            <a:endParaRPr lang="zh-CN" altLang="en-US" dirty="0"/>
          </a:p>
        </p:txBody>
      </p:sp>
      <p:sp>
        <p:nvSpPr>
          <p:cNvPr id="46" name="稻壳儿花儿小姐"/>
          <p:cNvSpPr/>
          <p:nvPr/>
        </p:nvSpPr>
        <p:spPr>
          <a:xfrm>
            <a:off x="9179526" y="4720483"/>
            <a:ext cx="2156265" cy="570865"/>
          </a:xfrm>
          <a:prstGeom prst="rect">
            <a:avLst/>
          </a:prstGeom>
        </p:spPr>
        <p:txBody>
          <a:bodyPr wrap="square">
            <a:spAutoFit/>
          </a:bodyPr>
          <a:lstStyle/>
          <a:p>
            <a:pPr>
              <a:lnSpc>
                <a:spcPct val="130000"/>
              </a:lnSpc>
            </a:pPr>
            <a:r>
              <a:rPr lang="en-US" altLang="zh-CN" sz="1200" spc="150" dirty="0">
                <a:solidFill>
                  <a:schemeClr val="tx1">
                    <a:lumMod val="75000"/>
                    <a:lumOff val="25000"/>
                  </a:schemeClr>
                </a:solidFill>
                <a:latin typeface="Calibri" panose="020F0502020204030204" pitchFamily="34" charset="0"/>
                <a:ea typeface="微软雅黑" panose="020B0503020204020204" charset="-122"/>
                <a:cs typeface="+mn-ea"/>
              </a:rPr>
              <a:t>Please enter the text you need here</a:t>
            </a:r>
            <a:endParaRPr lang="en-US" altLang="zh-CN" sz="1200" spc="150" dirty="0">
              <a:solidFill>
                <a:schemeClr val="tx1">
                  <a:lumMod val="75000"/>
                  <a:lumOff val="25000"/>
                </a:schemeClr>
              </a:solidFill>
              <a:latin typeface="Calibri" panose="020F0502020204030204" pitchFamily="34" charset="0"/>
              <a:ea typeface="微软雅黑" panose="020B0503020204020204" charset="-122"/>
              <a:cs typeface="+mn-ea"/>
            </a:endParaRPr>
          </a:p>
        </p:txBody>
      </p:sp>
      <p:sp>
        <p:nvSpPr>
          <p:cNvPr id="47" name="任意多边形"/>
          <p:cNvSpPr>
            <a:spLocks noChangeAspect="1"/>
          </p:cNvSpPr>
          <p:nvPr/>
        </p:nvSpPr>
        <p:spPr bwMode="auto">
          <a:xfrm>
            <a:off x="8417253" y="2273707"/>
            <a:ext cx="609685" cy="609181"/>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accent4"/>
          </a:solidFill>
          <a:ln>
            <a:noFill/>
          </a:ln>
        </p:spPr>
        <p:txBody>
          <a:bodyPr/>
          <a:lstStyle/>
          <a:p>
            <a:endParaRPr lang="zh-CN" altLang="en-US"/>
          </a:p>
        </p:txBody>
      </p:sp>
      <p:sp>
        <p:nvSpPr>
          <p:cNvPr id="48" name="任意多边形"/>
          <p:cNvSpPr>
            <a:spLocks noChangeAspect="1"/>
          </p:cNvSpPr>
          <p:nvPr/>
        </p:nvSpPr>
        <p:spPr bwMode="auto">
          <a:xfrm>
            <a:off x="4742954" y="4796895"/>
            <a:ext cx="609685" cy="549866"/>
          </a:xfrm>
          <a:custGeom>
            <a:avLst/>
            <a:gdLst>
              <a:gd name="T0" fmla="*/ 7830 w 8541"/>
              <a:gd name="T1" fmla="*/ 7703 h 7703"/>
              <a:gd name="T2" fmla="*/ 0 w 8541"/>
              <a:gd name="T3" fmla="*/ 7703 h 7703"/>
              <a:gd name="T4" fmla="*/ 0 w 8541"/>
              <a:gd name="T5" fmla="*/ 0 h 7703"/>
              <a:gd name="T6" fmla="*/ 632 w 8541"/>
              <a:gd name="T7" fmla="*/ 0 h 7703"/>
              <a:gd name="T8" fmla="*/ 632 w 8541"/>
              <a:gd name="T9" fmla="*/ 4272 h 7703"/>
              <a:gd name="T10" fmla="*/ 4513 w 8541"/>
              <a:gd name="T11" fmla="*/ 1449 h 7703"/>
              <a:gd name="T12" fmla="*/ 5841 w 8541"/>
              <a:gd name="T13" fmla="*/ 2017 h 7703"/>
              <a:gd name="T14" fmla="*/ 7667 w 8541"/>
              <a:gd name="T15" fmla="*/ 357 h 7703"/>
              <a:gd name="T16" fmla="*/ 7305 w 8541"/>
              <a:gd name="T17" fmla="*/ 0 h 7703"/>
              <a:gd name="T18" fmla="*/ 8541 w 8541"/>
              <a:gd name="T19" fmla="*/ 0 h 7703"/>
              <a:gd name="T20" fmla="*/ 8541 w 8541"/>
              <a:gd name="T21" fmla="*/ 1235 h 7703"/>
              <a:gd name="T22" fmla="*/ 8116 w 8541"/>
              <a:gd name="T23" fmla="*/ 806 h 7703"/>
              <a:gd name="T24" fmla="*/ 5965 w 8541"/>
              <a:gd name="T25" fmla="*/ 2756 h 7703"/>
              <a:gd name="T26" fmla="*/ 4593 w 8541"/>
              <a:gd name="T27" fmla="*/ 2172 h 7703"/>
              <a:gd name="T28" fmla="*/ 632 w 8541"/>
              <a:gd name="T29" fmla="*/ 5054 h 7703"/>
              <a:gd name="T30" fmla="*/ 632 w 8541"/>
              <a:gd name="T31" fmla="*/ 7072 h 7703"/>
              <a:gd name="T32" fmla="*/ 1348 w 8541"/>
              <a:gd name="T33" fmla="*/ 7072 h 7703"/>
              <a:gd name="T34" fmla="*/ 1348 w 8541"/>
              <a:gd name="T35" fmla="*/ 5289 h 7703"/>
              <a:gd name="T36" fmla="*/ 1980 w 8541"/>
              <a:gd name="T37" fmla="*/ 5289 h 7703"/>
              <a:gd name="T38" fmla="*/ 1980 w 8541"/>
              <a:gd name="T39" fmla="*/ 7072 h 7703"/>
              <a:gd name="T40" fmla="*/ 2517 w 8541"/>
              <a:gd name="T41" fmla="*/ 7072 h 7703"/>
              <a:gd name="T42" fmla="*/ 2517 w 8541"/>
              <a:gd name="T43" fmla="*/ 4558 h 7703"/>
              <a:gd name="T44" fmla="*/ 3149 w 8541"/>
              <a:gd name="T45" fmla="*/ 4558 h 7703"/>
              <a:gd name="T46" fmla="*/ 3149 w 8541"/>
              <a:gd name="T47" fmla="*/ 7072 h 7703"/>
              <a:gd name="T48" fmla="*/ 3686 w 8541"/>
              <a:gd name="T49" fmla="*/ 7072 h 7703"/>
              <a:gd name="T50" fmla="*/ 3686 w 8541"/>
              <a:gd name="T51" fmla="*/ 3824 h 7703"/>
              <a:gd name="T52" fmla="*/ 4318 w 8541"/>
              <a:gd name="T53" fmla="*/ 3824 h 7703"/>
              <a:gd name="T54" fmla="*/ 4318 w 8541"/>
              <a:gd name="T55" fmla="*/ 7072 h 7703"/>
              <a:gd name="T56" fmla="*/ 4855 w 8541"/>
              <a:gd name="T57" fmla="*/ 7072 h 7703"/>
              <a:gd name="T58" fmla="*/ 4855 w 8541"/>
              <a:gd name="T59" fmla="*/ 3458 h 7703"/>
              <a:gd name="T60" fmla="*/ 5491 w 8541"/>
              <a:gd name="T61" fmla="*/ 3458 h 7703"/>
              <a:gd name="T62" fmla="*/ 5491 w 8541"/>
              <a:gd name="T63" fmla="*/ 7072 h 7703"/>
              <a:gd name="T64" fmla="*/ 6028 w 8541"/>
              <a:gd name="T65" fmla="*/ 7072 h 7703"/>
              <a:gd name="T66" fmla="*/ 6028 w 8541"/>
              <a:gd name="T67" fmla="*/ 4193 h 7703"/>
              <a:gd name="T68" fmla="*/ 6660 w 8541"/>
              <a:gd name="T69" fmla="*/ 4193 h 7703"/>
              <a:gd name="T70" fmla="*/ 6660 w 8541"/>
              <a:gd name="T71" fmla="*/ 7072 h 7703"/>
              <a:gd name="T72" fmla="*/ 7197 w 8541"/>
              <a:gd name="T73" fmla="*/ 7072 h 7703"/>
              <a:gd name="T74" fmla="*/ 7197 w 8541"/>
              <a:gd name="T75" fmla="*/ 2728 h 7703"/>
              <a:gd name="T76" fmla="*/ 7830 w 8541"/>
              <a:gd name="T77" fmla="*/ 2728 h 7703"/>
              <a:gd name="T78" fmla="*/ 7830 w 8541"/>
              <a:gd name="T79" fmla="*/ 7703 h 7703"/>
              <a:gd name="T80" fmla="*/ 7830 w 8541"/>
              <a:gd name="T81" fmla="*/ 7703 h 7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41" h="7703">
                <a:moveTo>
                  <a:pt x="7830" y="7703"/>
                </a:moveTo>
                <a:lnTo>
                  <a:pt x="0" y="7703"/>
                </a:lnTo>
                <a:lnTo>
                  <a:pt x="0" y="0"/>
                </a:lnTo>
                <a:lnTo>
                  <a:pt x="632" y="0"/>
                </a:lnTo>
                <a:lnTo>
                  <a:pt x="632" y="4272"/>
                </a:lnTo>
                <a:lnTo>
                  <a:pt x="4513" y="1449"/>
                </a:lnTo>
                <a:lnTo>
                  <a:pt x="5841" y="2017"/>
                </a:lnTo>
                <a:lnTo>
                  <a:pt x="7667" y="357"/>
                </a:lnTo>
                <a:lnTo>
                  <a:pt x="7305" y="0"/>
                </a:lnTo>
                <a:lnTo>
                  <a:pt x="8541" y="0"/>
                </a:lnTo>
                <a:lnTo>
                  <a:pt x="8541" y="1235"/>
                </a:lnTo>
                <a:lnTo>
                  <a:pt x="8116" y="806"/>
                </a:lnTo>
                <a:lnTo>
                  <a:pt x="5965" y="2756"/>
                </a:lnTo>
                <a:lnTo>
                  <a:pt x="4593" y="2172"/>
                </a:lnTo>
                <a:lnTo>
                  <a:pt x="632" y="5054"/>
                </a:lnTo>
                <a:lnTo>
                  <a:pt x="632" y="7072"/>
                </a:lnTo>
                <a:lnTo>
                  <a:pt x="1348" y="7072"/>
                </a:lnTo>
                <a:lnTo>
                  <a:pt x="1348" y="5289"/>
                </a:lnTo>
                <a:lnTo>
                  <a:pt x="1980" y="5289"/>
                </a:lnTo>
                <a:lnTo>
                  <a:pt x="1980" y="7072"/>
                </a:lnTo>
                <a:lnTo>
                  <a:pt x="2517" y="7072"/>
                </a:lnTo>
                <a:lnTo>
                  <a:pt x="2517" y="4558"/>
                </a:lnTo>
                <a:lnTo>
                  <a:pt x="3149" y="4558"/>
                </a:lnTo>
                <a:lnTo>
                  <a:pt x="3149" y="7072"/>
                </a:lnTo>
                <a:lnTo>
                  <a:pt x="3686" y="7072"/>
                </a:lnTo>
                <a:lnTo>
                  <a:pt x="3686" y="3824"/>
                </a:lnTo>
                <a:lnTo>
                  <a:pt x="4318" y="3824"/>
                </a:lnTo>
                <a:lnTo>
                  <a:pt x="4318" y="7072"/>
                </a:lnTo>
                <a:lnTo>
                  <a:pt x="4855" y="7072"/>
                </a:lnTo>
                <a:lnTo>
                  <a:pt x="4855" y="3458"/>
                </a:lnTo>
                <a:lnTo>
                  <a:pt x="5491" y="3458"/>
                </a:lnTo>
                <a:lnTo>
                  <a:pt x="5491" y="7072"/>
                </a:lnTo>
                <a:lnTo>
                  <a:pt x="6028" y="7072"/>
                </a:lnTo>
                <a:lnTo>
                  <a:pt x="6028" y="4193"/>
                </a:lnTo>
                <a:lnTo>
                  <a:pt x="6660" y="4193"/>
                </a:lnTo>
                <a:lnTo>
                  <a:pt x="6660" y="7072"/>
                </a:lnTo>
                <a:lnTo>
                  <a:pt x="7197" y="7072"/>
                </a:lnTo>
                <a:lnTo>
                  <a:pt x="7197" y="2728"/>
                </a:lnTo>
                <a:lnTo>
                  <a:pt x="7830" y="2728"/>
                </a:lnTo>
                <a:lnTo>
                  <a:pt x="7830" y="7703"/>
                </a:lnTo>
                <a:lnTo>
                  <a:pt x="7830" y="7703"/>
                </a:lnTo>
                <a:close/>
              </a:path>
            </a:pathLst>
          </a:custGeom>
          <a:solidFill>
            <a:schemeClr val="accent4"/>
          </a:solidFill>
          <a:ln>
            <a:noFill/>
          </a:ln>
        </p:spPr>
        <p:txBody>
          <a:bodyPr/>
          <a:lstStyle/>
          <a:p>
            <a:endParaRPr lang="zh-CN" altLang="en-US"/>
          </a:p>
        </p:txBody>
      </p:sp>
      <p:sp>
        <p:nvSpPr>
          <p:cNvPr id="49" name="任意多边形"/>
          <p:cNvSpPr>
            <a:spLocks noChangeAspect="1"/>
          </p:cNvSpPr>
          <p:nvPr/>
        </p:nvSpPr>
        <p:spPr bwMode="auto">
          <a:xfrm>
            <a:off x="8432645" y="4766985"/>
            <a:ext cx="578901" cy="609685"/>
          </a:xfrm>
          <a:custGeom>
            <a:avLst/>
            <a:gdLst>
              <a:gd name="connsiteX0" fmla="*/ 126594 w 521877"/>
              <a:gd name="connsiteY0" fmla="*/ 344461 h 549628"/>
              <a:gd name="connsiteX1" fmla="*/ 108509 w 521877"/>
              <a:gd name="connsiteY1" fmla="*/ 362526 h 549628"/>
              <a:gd name="connsiteX2" fmla="*/ 117551 w 521877"/>
              <a:gd name="connsiteY2" fmla="*/ 371559 h 549628"/>
              <a:gd name="connsiteX3" fmla="*/ 135636 w 521877"/>
              <a:gd name="connsiteY3" fmla="*/ 353494 h 549628"/>
              <a:gd name="connsiteX4" fmla="*/ 18085 w 521877"/>
              <a:gd name="connsiteY4" fmla="*/ 239943 h 549628"/>
              <a:gd name="connsiteX5" fmla="*/ 10334 w 521877"/>
              <a:gd name="connsiteY5" fmla="*/ 247685 h 549628"/>
              <a:gd name="connsiteX6" fmla="*/ 20668 w 521877"/>
              <a:gd name="connsiteY6" fmla="*/ 276072 h 549628"/>
              <a:gd name="connsiteX7" fmla="*/ 23252 w 521877"/>
              <a:gd name="connsiteY7" fmla="*/ 278653 h 549628"/>
              <a:gd name="connsiteX8" fmla="*/ 23252 w 521877"/>
              <a:gd name="connsiteY8" fmla="*/ 263169 h 549628"/>
              <a:gd name="connsiteX9" fmla="*/ 34878 w 521877"/>
              <a:gd name="connsiteY9" fmla="*/ 265750 h 549628"/>
              <a:gd name="connsiteX10" fmla="*/ 32294 w 521877"/>
              <a:gd name="connsiteY10" fmla="*/ 254136 h 549628"/>
              <a:gd name="connsiteX11" fmla="*/ 47796 w 521877"/>
              <a:gd name="connsiteY11" fmla="*/ 255427 h 549628"/>
              <a:gd name="connsiteX12" fmla="*/ 43920 w 521877"/>
              <a:gd name="connsiteY12" fmla="*/ 252846 h 549628"/>
              <a:gd name="connsiteX13" fmla="*/ 362959 w 521877"/>
              <a:gd name="connsiteY13" fmla="*/ 187101 h 549628"/>
              <a:gd name="connsiteX14" fmla="*/ 391385 w 521877"/>
              <a:gd name="connsiteY14" fmla="*/ 220639 h 549628"/>
              <a:gd name="connsiteX15" fmla="*/ 377172 w 521877"/>
              <a:gd name="connsiteY15" fmla="*/ 227089 h 549628"/>
              <a:gd name="connsiteX16" fmla="*/ 396553 w 521877"/>
              <a:gd name="connsiteY16" fmla="*/ 229669 h 549628"/>
              <a:gd name="connsiteX17" fmla="*/ 413350 w 521877"/>
              <a:gd name="connsiteY17" fmla="*/ 239988 h 549628"/>
              <a:gd name="connsiteX18" fmla="*/ 413350 w 521877"/>
              <a:gd name="connsiteY18" fmla="*/ 251598 h 549628"/>
              <a:gd name="connsiteX19" fmla="*/ 409474 w 521877"/>
              <a:gd name="connsiteY19" fmla="*/ 255468 h 549628"/>
              <a:gd name="connsiteX20" fmla="*/ 440484 w 521877"/>
              <a:gd name="connsiteY20" fmla="*/ 263207 h 549628"/>
              <a:gd name="connsiteX21" fmla="*/ 445653 w 521877"/>
              <a:gd name="connsiteY21" fmla="*/ 274817 h 549628"/>
              <a:gd name="connsiteX22" fmla="*/ 441776 w 521877"/>
              <a:gd name="connsiteY22" fmla="*/ 282557 h 549628"/>
              <a:gd name="connsiteX23" fmla="*/ 454697 w 521877"/>
              <a:gd name="connsiteY23" fmla="*/ 295456 h 549628"/>
              <a:gd name="connsiteX24" fmla="*/ 436608 w 521877"/>
              <a:gd name="connsiteY24" fmla="*/ 317385 h 549628"/>
              <a:gd name="connsiteX25" fmla="*/ 404306 w 521877"/>
              <a:gd name="connsiteY25" fmla="*/ 325125 h 549628"/>
              <a:gd name="connsiteX26" fmla="*/ 381048 w 521877"/>
              <a:gd name="connsiteY26" fmla="*/ 334154 h 549628"/>
              <a:gd name="connsiteX27" fmla="*/ 454697 w 521877"/>
              <a:gd name="connsiteY27" fmla="*/ 357373 h 549628"/>
              <a:gd name="connsiteX28" fmla="*/ 444360 w 521877"/>
              <a:gd name="connsiteY28" fmla="*/ 375432 h 549628"/>
              <a:gd name="connsiteX29" fmla="*/ 366835 w 521877"/>
              <a:gd name="connsiteY29" fmla="*/ 352213 h 549628"/>
              <a:gd name="connsiteX30" fmla="*/ 357791 w 521877"/>
              <a:gd name="connsiteY30" fmla="*/ 322545 h 549628"/>
              <a:gd name="connsiteX31" fmla="*/ 405598 w 521877"/>
              <a:gd name="connsiteY31" fmla="*/ 303196 h 549628"/>
              <a:gd name="connsiteX32" fmla="*/ 419811 w 521877"/>
              <a:gd name="connsiteY32" fmla="*/ 300616 h 549628"/>
              <a:gd name="connsiteX33" fmla="*/ 400429 w 521877"/>
              <a:gd name="connsiteY33" fmla="*/ 295456 h 549628"/>
              <a:gd name="connsiteX34" fmla="*/ 397845 w 521877"/>
              <a:gd name="connsiteY34" fmla="*/ 274817 h 549628"/>
              <a:gd name="connsiteX35" fmla="*/ 374588 w 521877"/>
              <a:gd name="connsiteY35" fmla="*/ 272237 h 549628"/>
              <a:gd name="connsiteX36" fmla="*/ 372004 w 521877"/>
              <a:gd name="connsiteY36" fmla="*/ 252888 h 549628"/>
              <a:gd name="connsiteX37" fmla="*/ 379756 w 521877"/>
              <a:gd name="connsiteY37" fmla="*/ 249018 h 549628"/>
              <a:gd name="connsiteX38" fmla="*/ 378464 w 521877"/>
              <a:gd name="connsiteY38" fmla="*/ 249018 h 549628"/>
              <a:gd name="connsiteX39" fmla="*/ 353914 w 521877"/>
              <a:gd name="connsiteY39" fmla="*/ 238699 h 549628"/>
              <a:gd name="connsiteX40" fmla="*/ 352622 w 521877"/>
              <a:gd name="connsiteY40" fmla="*/ 219349 h 549628"/>
              <a:gd name="connsiteX41" fmla="*/ 360375 w 521877"/>
              <a:gd name="connsiteY41" fmla="*/ 212900 h 549628"/>
              <a:gd name="connsiteX42" fmla="*/ 362959 w 521877"/>
              <a:gd name="connsiteY42" fmla="*/ 207740 h 549628"/>
              <a:gd name="connsiteX43" fmla="*/ 362959 w 521877"/>
              <a:gd name="connsiteY43" fmla="*/ 187101 h 549628"/>
              <a:gd name="connsiteX44" fmla="*/ 308734 w 521877"/>
              <a:gd name="connsiteY44" fmla="*/ 152198 h 549628"/>
              <a:gd name="connsiteX45" fmla="*/ 308734 w 521877"/>
              <a:gd name="connsiteY45" fmla="*/ 398656 h 549628"/>
              <a:gd name="connsiteX46" fmla="*/ 483124 w 521877"/>
              <a:gd name="connsiteY46" fmla="*/ 398656 h 549628"/>
              <a:gd name="connsiteX47" fmla="*/ 483124 w 521877"/>
              <a:gd name="connsiteY47" fmla="*/ 258008 h 549628"/>
              <a:gd name="connsiteX48" fmla="*/ 470206 w 521877"/>
              <a:gd name="connsiteY48" fmla="*/ 258008 h 549628"/>
              <a:gd name="connsiteX49" fmla="*/ 470206 w 521877"/>
              <a:gd name="connsiteY49" fmla="*/ 197361 h 549628"/>
              <a:gd name="connsiteX50" fmla="*/ 483124 w 521877"/>
              <a:gd name="connsiteY50" fmla="*/ 197361 h 549628"/>
              <a:gd name="connsiteX51" fmla="*/ 483124 w 521877"/>
              <a:gd name="connsiteY51" fmla="*/ 152198 h 549628"/>
              <a:gd name="connsiteX52" fmla="*/ 449538 w 521877"/>
              <a:gd name="connsiteY52" fmla="*/ 152198 h 549628"/>
              <a:gd name="connsiteX53" fmla="*/ 449538 w 521877"/>
              <a:gd name="connsiteY53" fmla="*/ 163812 h 549628"/>
              <a:gd name="connsiteX54" fmla="*/ 350071 w 521877"/>
              <a:gd name="connsiteY54" fmla="*/ 163812 h 549628"/>
              <a:gd name="connsiteX55" fmla="*/ 350071 w 521877"/>
              <a:gd name="connsiteY55" fmla="*/ 152198 h 549628"/>
              <a:gd name="connsiteX56" fmla="*/ 399158 w 521877"/>
              <a:gd name="connsiteY56" fmla="*/ 108326 h 549628"/>
              <a:gd name="connsiteX57" fmla="*/ 391408 w 521877"/>
              <a:gd name="connsiteY57" fmla="*/ 116068 h 549628"/>
              <a:gd name="connsiteX58" fmla="*/ 399158 w 521877"/>
              <a:gd name="connsiteY58" fmla="*/ 123810 h 549628"/>
              <a:gd name="connsiteX59" fmla="*/ 406909 w 521877"/>
              <a:gd name="connsiteY59" fmla="*/ 116068 h 549628"/>
              <a:gd name="connsiteX60" fmla="*/ 399158 w 521877"/>
              <a:gd name="connsiteY60" fmla="*/ 108326 h 549628"/>
              <a:gd name="connsiteX61" fmla="*/ 399158 w 521877"/>
              <a:gd name="connsiteY61" fmla="*/ 96713 h 549628"/>
              <a:gd name="connsiteX62" fmla="*/ 418535 w 521877"/>
              <a:gd name="connsiteY62" fmla="*/ 114778 h 549628"/>
              <a:gd name="connsiteX63" fmla="*/ 417243 w 521877"/>
              <a:gd name="connsiteY63" fmla="*/ 118649 h 549628"/>
              <a:gd name="connsiteX64" fmla="*/ 449538 w 521877"/>
              <a:gd name="connsiteY64" fmla="*/ 118649 h 549628"/>
              <a:gd name="connsiteX65" fmla="*/ 449538 w 521877"/>
              <a:gd name="connsiteY65" fmla="*/ 134133 h 549628"/>
              <a:gd name="connsiteX66" fmla="*/ 501209 w 521877"/>
              <a:gd name="connsiteY66" fmla="*/ 134133 h 549628"/>
              <a:gd name="connsiteX67" fmla="*/ 501209 w 521877"/>
              <a:gd name="connsiteY67" fmla="*/ 197361 h 549628"/>
              <a:gd name="connsiteX68" fmla="*/ 521877 w 521877"/>
              <a:gd name="connsiteY68" fmla="*/ 197361 h 549628"/>
              <a:gd name="connsiteX69" fmla="*/ 521877 w 521877"/>
              <a:gd name="connsiteY69" fmla="*/ 258008 h 549628"/>
              <a:gd name="connsiteX70" fmla="*/ 501209 w 521877"/>
              <a:gd name="connsiteY70" fmla="*/ 258008 h 549628"/>
              <a:gd name="connsiteX71" fmla="*/ 501209 w 521877"/>
              <a:gd name="connsiteY71" fmla="*/ 415431 h 549628"/>
              <a:gd name="connsiteX72" fmla="*/ 291941 w 521877"/>
              <a:gd name="connsiteY72" fmla="*/ 415431 h 549628"/>
              <a:gd name="connsiteX73" fmla="*/ 291941 w 521877"/>
              <a:gd name="connsiteY73" fmla="*/ 295428 h 549628"/>
              <a:gd name="connsiteX74" fmla="*/ 288066 w 521877"/>
              <a:gd name="connsiteY74" fmla="*/ 345752 h 549628"/>
              <a:gd name="connsiteX75" fmla="*/ 284190 w 521877"/>
              <a:gd name="connsiteY75" fmla="*/ 345752 h 549628"/>
              <a:gd name="connsiteX76" fmla="*/ 284190 w 521877"/>
              <a:gd name="connsiteY76" fmla="*/ 363817 h 549628"/>
              <a:gd name="connsiteX77" fmla="*/ 284190 w 521877"/>
              <a:gd name="connsiteY77" fmla="*/ 376720 h 549628"/>
              <a:gd name="connsiteX78" fmla="*/ 284190 w 521877"/>
              <a:gd name="connsiteY78" fmla="*/ 514788 h 549628"/>
              <a:gd name="connsiteX79" fmla="*/ 289358 w 521877"/>
              <a:gd name="connsiteY79" fmla="*/ 514788 h 549628"/>
              <a:gd name="connsiteX80" fmla="*/ 320360 w 521877"/>
              <a:gd name="connsiteY80" fmla="*/ 521240 h 549628"/>
              <a:gd name="connsiteX81" fmla="*/ 320360 w 521877"/>
              <a:gd name="connsiteY81" fmla="*/ 549628 h 549628"/>
              <a:gd name="connsiteX82" fmla="*/ 293233 w 521877"/>
              <a:gd name="connsiteY82" fmla="*/ 549628 h 549628"/>
              <a:gd name="connsiteX83" fmla="*/ 262230 w 521877"/>
              <a:gd name="connsiteY83" fmla="*/ 544467 h 549628"/>
              <a:gd name="connsiteX84" fmla="*/ 262230 w 521877"/>
              <a:gd name="connsiteY84" fmla="*/ 549628 h 549628"/>
              <a:gd name="connsiteX85" fmla="*/ 228644 w 521877"/>
              <a:gd name="connsiteY85" fmla="*/ 549628 h 549628"/>
              <a:gd name="connsiteX86" fmla="*/ 228644 w 521877"/>
              <a:gd name="connsiteY86" fmla="*/ 518659 h 549628"/>
              <a:gd name="connsiteX87" fmla="*/ 228644 w 521877"/>
              <a:gd name="connsiteY87" fmla="*/ 514788 h 549628"/>
              <a:gd name="connsiteX88" fmla="*/ 228644 w 521877"/>
              <a:gd name="connsiteY88" fmla="*/ 376720 h 549628"/>
              <a:gd name="connsiteX89" fmla="*/ 209268 w 521877"/>
              <a:gd name="connsiteY89" fmla="*/ 376720 h 549628"/>
              <a:gd name="connsiteX90" fmla="*/ 209268 w 521877"/>
              <a:gd name="connsiteY90" fmla="*/ 514788 h 549628"/>
              <a:gd name="connsiteX91" fmla="*/ 209268 w 521877"/>
              <a:gd name="connsiteY91" fmla="*/ 518659 h 549628"/>
              <a:gd name="connsiteX92" fmla="*/ 209268 w 521877"/>
              <a:gd name="connsiteY92" fmla="*/ 549628 h 549628"/>
              <a:gd name="connsiteX93" fmla="*/ 174390 w 521877"/>
              <a:gd name="connsiteY93" fmla="*/ 549628 h 549628"/>
              <a:gd name="connsiteX94" fmla="*/ 174390 w 521877"/>
              <a:gd name="connsiteY94" fmla="*/ 544467 h 549628"/>
              <a:gd name="connsiteX95" fmla="*/ 143387 w 521877"/>
              <a:gd name="connsiteY95" fmla="*/ 549628 h 549628"/>
              <a:gd name="connsiteX96" fmla="*/ 116260 w 521877"/>
              <a:gd name="connsiteY96" fmla="*/ 549628 h 549628"/>
              <a:gd name="connsiteX97" fmla="*/ 116260 w 521877"/>
              <a:gd name="connsiteY97" fmla="*/ 521240 h 549628"/>
              <a:gd name="connsiteX98" fmla="*/ 148554 w 521877"/>
              <a:gd name="connsiteY98" fmla="*/ 514788 h 549628"/>
              <a:gd name="connsiteX99" fmla="*/ 153721 w 521877"/>
              <a:gd name="connsiteY99" fmla="*/ 514788 h 549628"/>
              <a:gd name="connsiteX100" fmla="*/ 153721 w 521877"/>
              <a:gd name="connsiteY100" fmla="*/ 376720 h 549628"/>
              <a:gd name="connsiteX101" fmla="*/ 153721 w 521877"/>
              <a:gd name="connsiteY101" fmla="*/ 363817 h 549628"/>
              <a:gd name="connsiteX102" fmla="*/ 153721 w 521877"/>
              <a:gd name="connsiteY102" fmla="*/ 345752 h 549628"/>
              <a:gd name="connsiteX103" fmla="*/ 149846 w 521877"/>
              <a:gd name="connsiteY103" fmla="*/ 345752 h 549628"/>
              <a:gd name="connsiteX104" fmla="*/ 144679 w 521877"/>
              <a:gd name="connsiteY104" fmla="*/ 214135 h 549628"/>
              <a:gd name="connsiteX105" fmla="*/ 100758 w 521877"/>
              <a:gd name="connsiteY105" fmla="*/ 305751 h 549628"/>
              <a:gd name="connsiteX106" fmla="*/ 122719 w 521877"/>
              <a:gd name="connsiteY106" fmla="*/ 328977 h 549628"/>
              <a:gd name="connsiteX107" fmla="*/ 147262 w 521877"/>
              <a:gd name="connsiteY107" fmla="*/ 353494 h 549628"/>
              <a:gd name="connsiteX108" fmla="*/ 116260 w 521877"/>
              <a:gd name="connsiteY108" fmla="*/ 381882 h 549628"/>
              <a:gd name="connsiteX109" fmla="*/ 93008 w 521877"/>
              <a:gd name="connsiteY109" fmla="*/ 357365 h 549628"/>
              <a:gd name="connsiteX110" fmla="*/ 16793 w 521877"/>
              <a:gd name="connsiteY110" fmla="*/ 277363 h 549628"/>
              <a:gd name="connsiteX111" fmla="*/ 0 w 521877"/>
              <a:gd name="connsiteY111" fmla="*/ 227039 h 549628"/>
              <a:gd name="connsiteX112" fmla="*/ 46504 w 521877"/>
              <a:gd name="connsiteY112" fmla="*/ 248975 h 549628"/>
              <a:gd name="connsiteX113" fmla="*/ 77506 w 521877"/>
              <a:gd name="connsiteY113" fmla="*/ 282524 h 549628"/>
              <a:gd name="connsiteX114" fmla="*/ 125302 w 521877"/>
              <a:gd name="connsiteY114" fmla="*/ 175425 h 549628"/>
              <a:gd name="connsiteX115" fmla="*/ 188599 w 521877"/>
              <a:gd name="connsiteY115" fmla="*/ 166392 h 549628"/>
              <a:gd name="connsiteX116" fmla="*/ 217018 w 521877"/>
              <a:gd name="connsiteY116" fmla="*/ 201232 h 549628"/>
              <a:gd name="connsiteX117" fmla="*/ 246729 w 521877"/>
              <a:gd name="connsiteY117" fmla="*/ 166392 h 549628"/>
              <a:gd name="connsiteX118" fmla="*/ 289358 w 521877"/>
              <a:gd name="connsiteY118" fmla="*/ 166392 h 549628"/>
              <a:gd name="connsiteX119" fmla="*/ 291941 w 521877"/>
              <a:gd name="connsiteY119" fmla="*/ 166392 h 549628"/>
              <a:gd name="connsiteX120" fmla="*/ 291941 w 521877"/>
              <a:gd name="connsiteY120" fmla="*/ 134133 h 549628"/>
              <a:gd name="connsiteX121" fmla="*/ 350071 w 521877"/>
              <a:gd name="connsiteY121" fmla="*/ 134133 h 549628"/>
              <a:gd name="connsiteX122" fmla="*/ 350071 w 521877"/>
              <a:gd name="connsiteY122" fmla="*/ 118649 h 549628"/>
              <a:gd name="connsiteX123" fmla="*/ 381074 w 521877"/>
              <a:gd name="connsiteY123" fmla="*/ 118649 h 549628"/>
              <a:gd name="connsiteX124" fmla="*/ 381074 w 521877"/>
              <a:gd name="connsiteY124" fmla="*/ 114778 h 549628"/>
              <a:gd name="connsiteX125" fmla="*/ 399158 w 521877"/>
              <a:gd name="connsiteY125" fmla="*/ 96713 h 549628"/>
              <a:gd name="connsiteX126" fmla="*/ 218277 w 521877"/>
              <a:gd name="connsiteY126" fmla="*/ 0 h 549628"/>
              <a:gd name="connsiteX127" fmla="*/ 295730 w 521877"/>
              <a:gd name="connsiteY127" fmla="*/ 77453 h 549628"/>
              <a:gd name="connsiteX128" fmla="*/ 218277 w 521877"/>
              <a:gd name="connsiteY128" fmla="*/ 154906 h 549628"/>
              <a:gd name="connsiteX129" fmla="*/ 140824 w 521877"/>
              <a:gd name="connsiteY129" fmla="*/ 77453 h 549628"/>
              <a:gd name="connsiteX130" fmla="*/ 218277 w 521877"/>
              <a:gd name="connsiteY130" fmla="*/ 0 h 54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521877" h="549628">
                <a:moveTo>
                  <a:pt x="126594" y="344461"/>
                </a:moveTo>
                <a:lnTo>
                  <a:pt x="108509" y="362526"/>
                </a:lnTo>
                <a:lnTo>
                  <a:pt x="117551" y="371559"/>
                </a:lnTo>
                <a:lnTo>
                  <a:pt x="135636" y="353494"/>
                </a:lnTo>
                <a:close/>
                <a:moveTo>
                  <a:pt x="18085" y="239943"/>
                </a:moveTo>
                <a:lnTo>
                  <a:pt x="10334" y="247685"/>
                </a:lnTo>
                <a:lnTo>
                  <a:pt x="20668" y="276072"/>
                </a:lnTo>
                <a:lnTo>
                  <a:pt x="23252" y="278653"/>
                </a:lnTo>
                <a:lnTo>
                  <a:pt x="23252" y="263169"/>
                </a:lnTo>
                <a:lnTo>
                  <a:pt x="34878" y="265750"/>
                </a:lnTo>
                <a:lnTo>
                  <a:pt x="32294" y="254136"/>
                </a:lnTo>
                <a:lnTo>
                  <a:pt x="47796" y="255427"/>
                </a:lnTo>
                <a:lnTo>
                  <a:pt x="43920" y="252846"/>
                </a:lnTo>
                <a:close/>
                <a:moveTo>
                  <a:pt x="362959" y="187101"/>
                </a:moveTo>
                <a:cubicBezTo>
                  <a:pt x="378464" y="188391"/>
                  <a:pt x="414642" y="201290"/>
                  <a:pt x="391385" y="220639"/>
                </a:cubicBezTo>
                <a:cubicBezTo>
                  <a:pt x="387509" y="224509"/>
                  <a:pt x="379756" y="227089"/>
                  <a:pt x="377172" y="227089"/>
                </a:cubicBezTo>
                <a:cubicBezTo>
                  <a:pt x="383632" y="228379"/>
                  <a:pt x="390093" y="228379"/>
                  <a:pt x="396553" y="229669"/>
                </a:cubicBezTo>
                <a:cubicBezTo>
                  <a:pt x="404306" y="230959"/>
                  <a:pt x="410766" y="233539"/>
                  <a:pt x="413350" y="239988"/>
                </a:cubicBezTo>
                <a:cubicBezTo>
                  <a:pt x="415935" y="243858"/>
                  <a:pt x="415935" y="247728"/>
                  <a:pt x="413350" y="251598"/>
                </a:cubicBezTo>
                <a:cubicBezTo>
                  <a:pt x="412058" y="252888"/>
                  <a:pt x="410766" y="254178"/>
                  <a:pt x="409474" y="255468"/>
                </a:cubicBezTo>
                <a:cubicBezTo>
                  <a:pt x="421103" y="255468"/>
                  <a:pt x="432732" y="256758"/>
                  <a:pt x="440484" y="263207"/>
                </a:cubicBezTo>
                <a:cubicBezTo>
                  <a:pt x="445653" y="265787"/>
                  <a:pt x="446945" y="269657"/>
                  <a:pt x="445653" y="274817"/>
                </a:cubicBezTo>
                <a:cubicBezTo>
                  <a:pt x="445653" y="278687"/>
                  <a:pt x="443068" y="281267"/>
                  <a:pt x="441776" y="282557"/>
                </a:cubicBezTo>
                <a:cubicBezTo>
                  <a:pt x="448237" y="285136"/>
                  <a:pt x="453405" y="289006"/>
                  <a:pt x="454697" y="295456"/>
                </a:cubicBezTo>
                <a:cubicBezTo>
                  <a:pt x="457281" y="307065"/>
                  <a:pt x="446945" y="314805"/>
                  <a:pt x="436608" y="317385"/>
                </a:cubicBezTo>
                <a:cubicBezTo>
                  <a:pt x="426271" y="321255"/>
                  <a:pt x="415935" y="323835"/>
                  <a:pt x="404306" y="325125"/>
                </a:cubicBezTo>
                <a:cubicBezTo>
                  <a:pt x="400429" y="326415"/>
                  <a:pt x="372004" y="331574"/>
                  <a:pt x="381048" y="334154"/>
                </a:cubicBezTo>
                <a:cubicBezTo>
                  <a:pt x="406890" y="340604"/>
                  <a:pt x="431440" y="345764"/>
                  <a:pt x="454697" y="357373"/>
                </a:cubicBezTo>
                <a:cubicBezTo>
                  <a:pt x="467618" y="362533"/>
                  <a:pt x="457281" y="381882"/>
                  <a:pt x="444360" y="375432"/>
                </a:cubicBezTo>
                <a:cubicBezTo>
                  <a:pt x="419811" y="363823"/>
                  <a:pt x="391385" y="363823"/>
                  <a:pt x="366835" y="352213"/>
                </a:cubicBezTo>
                <a:cubicBezTo>
                  <a:pt x="353914" y="345764"/>
                  <a:pt x="348746" y="335444"/>
                  <a:pt x="357791" y="322545"/>
                </a:cubicBezTo>
                <a:cubicBezTo>
                  <a:pt x="366835" y="309645"/>
                  <a:pt x="390093" y="307065"/>
                  <a:pt x="405598" y="303196"/>
                </a:cubicBezTo>
                <a:cubicBezTo>
                  <a:pt x="409474" y="303196"/>
                  <a:pt x="414642" y="301906"/>
                  <a:pt x="419811" y="300616"/>
                </a:cubicBezTo>
                <a:cubicBezTo>
                  <a:pt x="413350" y="299326"/>
                  <a:pt x="406890" y="296746"/>
                  <a:pt x="400429" y="295456"/>
                </a:cubicBezTo>
                <a:cubicBezTo>
                  <a:pt x="392677" y="291586"/>
                  <a:pt x="388801" y="279977"/>
                  <a:pt x="397845" y="274817"/>
                </a:cubicBezTo>
                <a:cubicBezTo>
                  <a:pt x="390093" y="274817"/>
                  <a:pt x="381048" y="274817"/>
                  <a:pt x="374588" y="272237"/>
                </a:cubicBezTo>
                <a:cubicBezTo>
                  <a:pt x="365543" y="269657"/>
                  <a:pt x="364251" y="258048"/>
                  <a:pt x="372004" y="252888"/>
                </a:cubicBezTo>
                <a:cubicBezTo>
                  <a:pt x="374588" y="251598"/>
                  <a:pt x="377172" y="250308"/>
                  <a:pt x="379756" y="249018"/>
                </a:cubicBezTo>
                <a:cubicBezTo>
                  <a:pt x="378464" y="249018"/>
                  <a:pt x="378464" y="249018"/>
                  <a:pt x="378464" y="249018"/>
                </a:cubicBezTo>
                <a:cubicBezTo>
                  <a:pt x="369419" y="247728"/>
                  <a:pt x="359083" y="246438"/>
                  <a:pt x="353914" y="238699"/>
                </a:cubicBezTo>
                <a:cubicBezTo>
                  <a:pt x="351330" y="232249"/>
                  <a:pt x="348746" y="225799"/>
                  <a:pt x="352622" y="219349"/>
                </a:cubicBezTo>
                <a:cubicBezTo>
                  <a:pt x="355206" y="216770"/>
                  <a:pt x="357791" y="214190"/>
                  <a:pt x="360375" y="212900"/>
                </a:cubicBezTo>
                <a:cubicBezTo>
                  <a:pt x="370711" y="207740"/>
                  <a:pt x="378464" y="210320"/>
                  <a:pt x="362959" y="207740"/>
                </a:cubicBezTo>
                <a:cubicBezTo>
                  <a:pt x="350038" y="206450"/>
                  <a:pt x="350038" y="184521"/>
                  <a:pt x="362959" y="187101"/>
                </a:cubicBezTo>
                <a:close/>
                <a:moveTo>
                  <a:pt x="308734" y="152198"/>
                </a:moveTo>
                <a:lnTo>
                  <a:pt x="308734" y="398656"/>
                </a:lnTo>
                <a:lnTo>
                  <a:pt x="483124" y="398656"/>
                </a:lnTo>
                <a:lnTo>
                  <a:pt x="483124" y="258008"/>
                </a:lnTo>
                <a:lnTo>
                  <a:pt x="470206" y="258008"/>
                </a:lnTo>
                <a:lnTo>
                  <a:pt x="470206" y="197361"/>
                </a:lnTo>
                <a:lnTo>
                  <a:pt x="483124" y="197361"/>
                </a:lnTo>
                <a:lnTo>
                  <a:pt x="483124" y="152198"/>
                </a:lnTo>
                <a:lnTo>
                  <a:pt x="449538" y="152198"/>
                </a:lnTo>
                <a:lnTo>
                  <a:pt x="449538" y="163812"/>
                </a:lnTo>
                <a:lnTo>
                  <a:pt x="350071" y="163812"/>
                </a:lnTo>
                <a:lnTo>
                  <a:pt x="350071" y="152198"/>
                </a:lnTo>
                <a:close/>
                <a:moveTo>
                  <a:pt x="399158" y="108326"/>
                </a:moveTo>
                <a:cubicBezTo>
                  <a:pt x="395283" y="108326"/>
                  <a:pt x="392700" y="112197"/>
                  <a:pt x="391408" y="116068"/>
                </a:cubicBezTo>
                <a:cubicBezTo>
                  <a:pt x="391408" y="119939"/>
                  <a:pt x="395283" y="123810"/>
                  <a:pt x="399158" y="123810"/>
                </a:cubicBezTo>
                <a:cubicBezTo>
                  <a:pt x="404325" y="123810"/>
                  <a:pt x="406909" y="119939"/>
                  <a:pt x="406909" y="116068"/>
                </a:cubicBezTo>
                <a:cubicBezTo>
                  <a:pt x="406909" y="112197"/>
                  <a:pt x="404325" y="108326"/>
                  <a:pt x="399158" y="108326"/>
                </a:cubicBezTo>
                <a:close/>
                <a:moveTo>
                  <a:pt x="399158" y="96713"/>
                </a:moveTo>
                <a:cubicBezTo>
                  <a:pt x="409493" y="96713"/>
                  <a:pt x="418535" y="105745"/>
                  <a:pt x="418535" y="114778"/>
                </a:cubicBezTo>
                <a:cubicBezTo>
                  <a:pt x="418535" y="116068"/>
                  <a:pt x="417243" y="117359"/>
                  <a:pt x="417243" y="118649"/>
                </a:cubicBezTo>
                <a:lnTo>
                  <a:pt x="449538" y="118649"/>
                </a:lnTo>
                <a:lnTo>
                  <a:pt x="449538" y="134133"/>
                </a:lnTo>
                <a:lnTo>
                  <a:pt x="501209" y="134133"/>
                </a:lnTo>
                <a:lnTo>
                  <a:pt x="501209" y="197361"/>
                </a:lnTo>
                <a:lnTo>
                  <a:pt x="521877" y="197361"/>
                </a:lnTo>
                <a:lnTo>
                  <a:pt x="521877" y="258008"/>
                </a:lnTo>
                <a:lnTo>
                  <a:pt x="501209" y="258008"/>
                </a:lnTo>
                <a:lnTo>
                  <a:pt x="501209" y="415431"/>
                </a:lnTo>
                <a:lnTo>
                  <a:pt x="291941" y="415431"/>
                </a:lnTo>
                <a:lnTo>
                  <a:pt x="291941" y="295428"/>
                </a:lnTo>
                <a:lnTo>
                  <a:pt x="288066" y="345752"/>
                </a:lnTo>
                <a:lnTo>
                  <a:pt x="284190" y="345752"/>
                </a:lnTo>
                <a:lnTo>
                  <a:pt x="284190" y="363817"/>
                </a:lnTo>
                <a:lnTo>
                  <a:pt x="284190" y="376720"/>
                </a:lnTo>
                <a:lnTo>
                  <a:pt x="284190" y="514788"/>
                </a:lnTo>
                <a:lnTo>
                  <a:pt x="289358" y="514788"/>
                </a:lnTo>
                <a:lnTo>
                  <a:pt x="320360" y="521240"/>
                </a:lnTo>
                <a:lnTo>
                  <a:pt x="320360" y="549628"/>
                </a:lnTo>
                <a:lnTo>
                  <a:pt x="293233" y="549628"/>
                </a:lnTo>
                <a:lnTo>
                  <a:pt x="262230" y="544467"/>
                </a:lnTo>
                <a:lnTo>
                  <a:pt x="262230" y="549628"/>
                </a:lnTo>
                <a:lnTo>
                  <a:pt x="228644" y="549628"/>
                </a:lnTo>
                <a:lnTo>
                  <a:pt x="228644" y="518659"/>
                </a:lnTo>
                <a:lnTo>
                  <a:pt x="228644" y="514788"/>
                </a:lnTo>
                <a:lnTo>
                  <a:pt x="228644" y="376720"/>
                </a:lnTo>
                <a:lnTo>
                  <a:pt x="209268" y="376720"/>
                </a:lnTo>
                <a:lnTo>
                  <a:pt x="209268" y="514788"/>
                </a:lnTo>
                <a:lnTo>
                  <a:pt x="209268" y="518659"/>
                </a:lnTo>
                <a:lnTo>
                  <a:pt x="209268" y="549628"/>
                </a:lnTo>
                <a:lnTo>
                  <a:pt x="174390" y="549628"/>
                </a:lnTo>
                <a:lnTo>
                  <a:pt x="174390" y="544467"/>
                </a:lnTo>
                <a:lnTo>
                  <a:pt x="143387" y="549628"/>
                </a:lnTo>
                <a:lnTo>
                  <a:pt x="116260" y="549628"/>
                </a:lnTo>
                <a:lnTo>
                  <a:pt x="116260" y="521240"/>
                </a:lnTo>
                <a:lnTo>
                  <a:pt x="148554" y="514788"/>
                </a:lnTo>
                <a:lnTo>
                  <a:pt x="153721" y="514788"/>
                </a:lnTo>
                <a:lnTo>
                  <a:pt x="153721" y="376720"/>
                </a:lnTo>
                <a:lnTo>
                  <a:pt x="153721" y="363817"/>
                </a:lnTo>
                <a:lnTo>
                  <a:pt x="153721" y="345752"/>
                </a:lnTo>
                <a:lnTo>
                  <a:pt x="149846" y="345752"/>
                </a:lnTo>
                <a:lnTo>
                  <a:pt x="144679" y="214135"/>
                </a:lnTo>
                <a:lnTo>
                  <a:pt x="100758" y="305751"/>
                </a:lnTo>
                <a:lnTo>
                  <a:pt x="122719" y="328977"/>
                </a:lnTo>
                <a:lnTo>
                  <a:pt x="147262" y="353494"/>
                </a:lnTo>
                <a:lnTo>
                  <a:pt x="116260" y="381882"/>
                </a:lnTo>
                <a:lnTo>
                  <a:pt x="93008" y="357365"/>
                </a:lnTo>
                <a:lnTo>
                  <a:pt x="16793" y="277363"/>
                </a:lnTo>
                <a:lnTo>
                  <a:pt x="0" y="227039"/>
                </a:lnTo>
                <a:lnTo>
                  <a:pt x="46504" y="248975"/>
                </a:lnTo>
                <a:lnTo>
                  <a:pt x="77506" y="282524"/>
                </a:lnTo>
                <a:lnTo>
                  <a:pt x="125302" y="175425"/>
                </a:lnTo>
                <a:lnTo>
                  <a:pt x="188599" y="166392"/>
                </a:lnTo>
                <a:lnTo>
                  <a:pt x="217018" y="201232"/>
                </a:lnTo>
                <a:lnTo>
                  <a:pt x="246729" y="166392"/>
                </a:lnTo>
                <a:lnTo>
                  <a:pt x="289358" y="166392"/>
                </a:lnTo>
                <a:lnTo>
                  <a:pt x="291941" y="166392"/>
                </a:lnTo>
                <a:lnTo>
                  <a:pt x="291941" y="134133"/>
                </a:lnTo>
                <a:lnTo>
                  <a:pt x="350071" y="134133"/>
                </a:lnTo>
                <a:lnTo>
                  <a:pt x="350071" y="118649"/>
                </a:lnTo>
                <a:lnTo>
                  <a:pt x="381074" y="118649"/>
                </a:lnTo>
                <a:cubicBezTo>
                  <a:pt x="381074" y="117359"/>
                  <a:pt x="381074" y="116068"/>
                  <a:pt x="381074" y="114778"/>
                </a:cubicBezTo>
                <a:cubicBezTo>
                  <a:pt x="381074" y="105745"/>
                  <a:pt x="388824" y="96713"/>
                  <a:pt x="399158" y="96713"/>
                </a:cubicBezTo>
                <a:close/>
                <a:moveTo>
                  <a:pt x="218277" y="0"/>
                </a:moveTo>
                <a:cubicBezTo>
                  <a:pt x="261053" y="0"/>
                  <a:pt x="295730" y="34677"/>
                  <a:pt x="295730" y="77453"/>
                </a:cubicBezTo>
                <a:cubicBezTo>
                  <a:pt x="295730" y="120229"/>
                  <a:pt x="261053" y="154906"/>
                  <a:pt x="218277" y="154906"/>
                </a:cubicBezTo>
                <a:cubicBezTo>
                  <a:pt x="175501" y="154906"/>
                  <a:pt x="140824" y="120229"/>
                  <a:pt x="140824" y="77453"/>
                </a:cubicBezTo>
                <a:cubicBezTo>
                  <a:pt x="140824" y="34677"/>
                  <a:pt x="175501" y="0"/>
                  <a:pt x="218277" y="0"/>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341" y="2001661"/>
            <a:ext cx="3643670" cy="4856339"/>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0968" y="1433384"/>
            <a:ext cx="5664684" cy="564703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1805" y="628115"/>
            <a:ext cx="1594195" cy="91459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4560" y="4882127"/>
            <a:ext cx="2132927" cy="1839950"/>
          </a:xfrm>
          <a:prstGeom prst="rect">
            <a:avLst/>
          </a:prstGeom>
        </p:spPr>
      </p:pic>
      <p:sp>
        <p:nvSpPr>
          <p:cNvPr id="10" name="文本框 9"/>
          <p:cNvSpPr txBox="1"/>
          <p:nvPr/>
        </p:nvSpPr>
        <p:spPr>
          <a:xfrm>
            <a:off x="5643305" y="976795"/>
            <a:ext cx="5645487" cy="1569660"/>
          </a:xfrm>
          <a:prstGeom prst="rect">
            <a:avLst/>
          </a:prstGeom>
          <a:noFill/>
        </p:spPr>
        <p:txBody>
          <a:bodyPr wrap="square" rtlCol="0">
            <a:spAutoFit/>
          </a:bodyPr>
          <a:lstStyle/>
          <a:p>
            <a:pPr algn="dist"/>
            <a:r>
              <a:rPr lang="en-US" altLang="zh-CN" sz="9600" dirty="0" smtClean="0">
                <a:ln w="12700">
                  <a:noFill/>
                  <a:prstDash val="solid"/>
                </a:ln>
                <a:solidFill>
                  <a:srgbClr val="10A5C6"/>
                </a:solidFill>
                <a:latin typeface="汉仪粗圆简" panose="02010600000101010101" pitchFamily="2" charset="-122"/>
                <a:ea typeface="汉仪粗圆简" panose="02010600000101010101" pitchFamily="2" charset="-122"/>
                <a:sym typeface="Calibri" panose="020F0502020204030204" pitchFamily="34" charset="0"/>
              </a:rPr>
              <a:t>THANKS</a:t>
            </a:r>
            <a:endParaRPr lang="zh-CN" altLang="en-US" sz="9600" dirty="0">
              <a:ln w="12700">
                <a:noFill/>
                <a:prstDash val="solid"/>
              </a:ln>
              <a:solidFill>
                <a:srgbClr val="10A5C6"/>
              </a:solidFill>
              <a:uFillTx/>
              <a:latin typeface="汉仪粗圆简" panose="02010600000101010101" pitchFamily="2" charset="-122"/>
              <a:ea typeface="汉仪粗圆简" panose="02010600000101010101" pitchFamily="2" charset="-122"/>
              <a:sym typeface="Calibri" panose="020F0502020204030204" pitchFamily="34" charset="0"/>
            </a:endParaRPr>
          </a:p>
        </p:txBody>
      </p:sp>
      <p:sp>
        <p:nvSpPr>
          <p:cNvPr id="11" name="稻壳儿花儿小姐"/>
          <p:cNvSpPr txBox="1"/>
          <p:nvPr/>
        </p:nvSpPr>
        <p:spPr>
          <a:xfrm>
            <a:off x="4225582" y="2046138"/>
            <a:ext cx="8480931" cy="2157562"/>
          </a:xfrm>
          <a:prstGeom prst="rect">
            <a:avLst/>
          </a:prstGeom>
          <a:noFill/>
        </p:spPr>
        <p:txBody>
          <a:bodyPr wrap="square" rtlCol="0" anchor="ctr" anchorCtr="0">
            <a:noAutofit/>
          </a:bodyPr>
          <a:lstStyle/>
          <a:p>
            <a:pPr algn="ctr" eaLnBrk="0">
              <a:lnSpc>
                <a:spcPct val="130000"/>
              </a:lnSpc>
              <a:defRPr/>
            </a:pPr>
            <a:r>
              <a:rPr lang="zh-CN" altLang="en-US" sz="2000" kern="0" spc="100" dirty="0">
                <a:solidFill>
                  <a:schemeClr val="tx1">
                    <a:lumMod val="75000"/>
                    <a:lumOff val="25000"/>
                  </a:schemeClr>
                </a:solidFill>
                <a:latin typeface="+mn-ea"/>
                <a:sym typeface="Calibri" panose="020F0502020204030204" pitchFamily="34" charset="0"/>
              </a:rPr>
              <a:t>选用</a:t>
            </a:r>
            <a:r>
              <a:rPr lang="zh-CN" altLang="en-US" sz="2000" kern="0" spc="100" dirty="0" smtClean="0">
                <a:solidFill>
                  <a:schemeClr val="tx1">
                    <a:lumMod val="75000"/>
                    <a:lumOff val="25000"/>
                  </a:schemeClr>
                </a:solidFill>
                <a:latin typeface="+mn-ea"/>
                <a:sym typeface="Calibri" panose="020F0502020204030204" pitchFamily="34" charset="0"/>
              </a:rPr>
              <a:t>字体</a:t>
            </a:r>
            <a:r>
              <a:rPr lang="zh-CN" altLang="en-US" sz="2000" kern="0" spc="100" dirty="0">
                <a:solidFill>
                  <a:schemeClr val="tx1">
                    <a:lumMod val="75000"/>
                    <a:lumOff val="25000"/>
                  </a:schemeClr>
                </a:solidFill>
                <a:latin typeface="+mn-ea"/>
                <a:sym typeface="Calibri" panose="020F0502020204030204" pitchFamily="34" charset="0"/>
              </a:rPr>
              <a:t>仅</a:t>
            </a:r>
            <a:r>
              <a:rPr lang="zh-CN" altLang="en-US" sz="2000" kern="0" spc="100" dirty="0" smtClean="0">
                <a:solidFill>
                  <a:schemeClr val="tx1">
                    <a:lumMod val="75000"/>
                    <a:lumOff val="25000"/>
                  </a:schemeClr>
                </a:solidFill>
                <a:latin typeface="+mn-ea"/>
                <a:sym typeface="Calibri" panose="020F0502020204030204" pitchFamily="34" charset="0"/>
              </a:rPr>
              <a:t>用于个人非商业行为使用</a:t>
            </a:r>
            <a:r>
              <a:rPr lang="en-US" altLang="zh-CN" sz="2000" kern="0" spc="100" dirty="0" smtClean="0">
                <a:solidFill>
                  <a:schemeClr val="tx1">
                    <a:lumMod val="75000"/>
                    <a:lumOff val="25000"/>
                  </a:schemeClr>
                </a:solidFill>
                <a:latin typeface="+mn-ea"/>
                <a:sym typeface="Calibri" panose="020F0502020204030204" pitchFamily="34" charset="0"/>
              </a:rPr>
              <a:t>,</a:t>
            </a:r>
            <a:r>
              <a:rPr lang="zh-CN" altLang="en-US" sz="2000" kern="0" spc="100" dirty="0" smtClean="0">
                <a:solidFill>
                  <a:schemeClr val="tx1">
                    <a:lumMod val="75000"/>
                    <a:lumOff val="25000"/>
                  </a:schemeClr>
                </a:solidFill>
                <a:latin typeface="+mn-ea"/>
                <a:sym typeface="Calibri" panose="020F0502020204030204" pitchFamily="34" charset="0"/>
              </a:rPr>
              <a:t>请上网搜索下载：</a:t>
            </a:r>
            <a:endParaRPr lang="en-US" altLang="zh-CN" sz="2000" kern="0" spc="100" dirty="0" smtClean="0">
              <a:solidFill>
                <a:schemeClr val="tx1">
                  <a:lumMod val="75000"/>
                  <a:lumOff val="25000"/>
                </a:schemeClr>
              </a:solidFill>
              <a:latin typeface="+mn-ea"/>
              <a:sym typeface="Calibri" panose="020F0502020204030204" pitchFamily="34" charset="0"/>
            </a:endParaRPr>
          </a:p>
          <a:p>
            <a:pPr algn="ctr" eaLnBrk="0">
              <a:lnSpc>
                <a:spcPct val="130000"/>
              </a:lnSpc>
              <a:defRPr/>
            </a:pPr>
            <a:r>
              <a:rPr lang="zh-CN" altLang="en-US" sz="3200" kern="0" spc="100" dirty="0">
                <a:solidFill>
                  <a:srgbClr val="C00000"/>
                </a:solidFill>
                <a:latin typeface="汉仪北魏写经W" panose="00020600040101010101" pitchFamily="18" charset="-122"/>
                <a:ea typeface="汉仪北魏写经W" panose="00020600040101010101" pitchFamily="18" charset="-122"/>
                <a:sym typeface="Calibri" panose="020F0502020204030204" pitchFamily="34" charset="0"/>
              </a:rPr>
              <a:t>汉仪北魏写经</a:t>
            </a:r>
            <a:r>
              <a:rPr lang="en-US" altLang="zh-CN" sz="3200" kern="0" spc="100" dirty="0" smtClean="0">
                <a:solidFill>
                  <a:srgbClr val="C00000"/>
                </a:solidFill>
                <a:latin typeface="汉仪北魏写经W" panose="00020600040101010101" pitchFamily="18" charset="-122"/>
                <a:ea typeface="汉仪北魏写经W" panose="00020600040101010101" pitchFamily="18" charset="-122"/>
                <a:sym typeface="Calibri" panose="020F0502020204030204" pitchFamily="34" charset="0"/>
              </a:rPr>
              <a:t>W</a:t>
            </a:r>
            <a:endParaRPr lang="en-US" altLang="zh-CN" sz="3200" kern="0" spc="100" dirty="0" smtClean="0">
              <a:solidFill>
                <a:srgbClr val="C00000"/>
              </a:solidFill>
              <a:latin typeface="汉仪北魏写经W" panose="00020600040101010101" pitchFamily="18" charset="-122"/>
              <a:ea typeface="汉仪北魏写经W" panose="00020600040101010101" pitchFamily="18" charset="-122"/>
              <a:sym typeface="Calibri" panose="020F0502020204030204" pitchFamily="34" charset="0"/>
            </a:endParaRPr>
          </a:p>
          <a:p>
            <a:pPr algn="ctr" eaLnBrk="0">
              <a:lnSpc>
                <a:spcPct val="130000"/>
              </a:lnSpc>
              <a:defRPr/>
            </a:pPr>
            <a:r>
              <a:rPr lang="zh-CN" altLang="en-US" sz="2800" kern="0" spc="100" dirty="0" smtClean="0">
                <a:solidFill>
                  <a:srgbClr val="C00000"/>
                </a:solidFill>
                <a:latin typeface="汉仪粗圆简" panose="02010600000101010101" pitchFamily="2" charset="-122"/>
                <a:ea typeface="汉仪粗圆简" panose="02010600000101010101" pitchFamily="2" charset="-122"/>
                <a:sym typeface="Calibri" panose="020F0502020204030204" pitchFamily="34" charset="0"/>
              </a:rPr>
              <a:t>汉</a:t>
            </a:r>
            <a:r>
              <a:rPr lang="zh-CN" altLang="en-US" sz="2800" kern="0" spc="100" dirty="0">
                <a:solidFill>
                  <a:srgbClr val="C00000"/>
                </a:solidFill>
                <a:latin typeface="汉仪粗圆简" panose="02010600000101010101" pitchFamily="2" charset="-122"/>
                <a:ea typeface="汉仪粗圆简" panose="02010600000101010101" pitchFamily="2" charset="-122"/>
                <a:sym typeface="Calibri" panose="020F0502020204030204" pitchFamily="34" charset="0"/>
              </a:rPr>
              <a:t>仪粗圆</a:t>
            </a:r>
            <a:r>
              <a:rPr lang="zh-CN" altLang="en-US" sz="2800" kern="0" spc="100" dirty="0" smtClean="0">
                <a:solidFill>
                  <a:srgbClr val="C00000"/>
                </a:solidFill>
                <a:latin typeface="汉仪粗圆简" panose="02010600000101010101" pitchFamily="2" charset="-122"/>
                <a:ea typeface="汉仪粗圆简" panose="02010600000101010101" pitchFamily="2" charset="-122"/>
                <a:sym typeface="Calibri" panose="020F0502020204030204" pitchFamily="34" charset="0"/>
              </a:rPr>
              <a:t>简</a:t>
            </a:r>
            <a:endParaRPr lang="en-US" altLang="zh-CN" sz="2800" kern="0" spc="100" dirty="0" smtClean="0">
              <a:solidFill>
                <a:srgbClr val="C00000"/>
              </a:solidFill>
              <a:latin typeface="汉仪粗圆简" panose="02010600000101010101" pitchFamily="2" charset="-122"/>
              <a:ea typeface="汉仪粗圆简" panose="02010600000101010101" pitchFamily="2"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341" y="2001661"/>
            <a:ext cx="3643670" cy="4856339"/>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0968" y="1433384"/>
            <a:ext cx="5664684" cy="5647037"/>
          </a:xfrm>
          <a:prstGeom prst="rect">
            <a:avLst/>
          </a:prstGeom>
        </p:spPr>
      </p:pic>
      <p:sp>
        <p:nvSpPr>
          <p:cNvPr id="12" name="稻壳儿花儿小姐"/>
          <p:cNvSpPr txBox="1"/>
          <p:nvPr/>
        </p:nvSpPr>
        <p:spPr>
          <a:xfrm>
            <a:off x="7479874" y="1868508"/>
            <a:ext cx="748923" cy="769441"/>
          </a:xfrm>
          <a:prstGeom prst="rect">
            <a:avLst/>
          </a:prstGeom>
          <a:noFill/>
        </p:spPr>
        <p:txBody>
          <a:bodyPr wrap="none" rtlCol="0">
            <a:spAutoFit/>
          </a:bodyPr>
          <a:lstStyle/>
          <a:p>
            <a:r>
              <a:rPr lang="en-US" altLang="zh-CN" sz="4400" dirty="0" smtClean="0">
                <a:solidFill>
                  <a:srgbClr val="D81D1D"/>
                </a:solidFill>
                <a:latin typeface="汉仪粗圆简" panose="02010600000101010101" pitchFamily="2" charset="-122"/>
                <a:ea typeface="汉仪粗圆简" panose="02010600000101010101" pitchFamily="2" charset="-122"/>
              </a:rPr>
              <a:t>01</a:t>
            </a:r>
            <a:endParaRPr lang="zh-CN" altLang="en-US" sz="4400" dirty="0">
              <a:solidFill>
                <a:srgbClr val="D81D1D"/>
              </a:solidFill>
              <a:latin typeface="汉仪粗圆简" panose="02010600000101010101" pitchFamily="2" charset="-122"/>
              <a:ea typeface="汉仪粗圆简" panose="02010600000101010101" pitchFamily="2" charset="-122"/>
            </a:endParaRPr>
          </a:p>
        </p:txBody>
      </p:sp>
      <p:cxnSp>
        <p:nvCxnSpPr>
          <p:cNvPr id="13" name="直接连接符 12"/>
          <p:cNvCxnSpPr/>
          <p:nvPr/>
        </p:nvCxnSpPr>
        <p:spPr>
          <a:xfrm>
            <a:off x="8351618" y="1930315"/>
            <a:ext cx="0" cy="645827"/>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稻壳儿花儿小姐"/>
          <p:cNvSpPr txBox="1"/>
          <p:nvPr/>
        </p:nvSpPr>
        <p:spPr>
          <a:xfrm>
            <a:off x="8622717" y="1837730"/>
            <a:ext cx="2651688" cy="830997"/>
          </a:xfrm>
          <a:prstGeom prst="rect">
            <a:avLst/>
          </a:prstGeom>
          <a:noFill/>
        </p:spPr>
        <p:txBody>
          <a:bodyPr wrap="none" rtlCol="0">
            <a:spAutoFit/>
          </a:bodyPr>
          <a:lstStyle/>
          <a:p>
            <a:pPr algn="dist"/>
            <a:r>
              <a:rPr lang="zh-CN" altLang="en-US" sz="4800" dirty="0" smtClean="0">
                <a:solidFill>
                  <a:schemeClr val="tx2"/>
                </a:solidFill>
                <a:latin typeface="汉仪北魏写经W" panose="00020600040101010101" pitchFamily="18" charset="-122"/>
                <a:ea typeface="汉仪北魏写经W" panose="00020600040101010101" pitchFamily="18" charset="-122"/>
              </a:rPr>
              <a:t>阅读方法</a:t>
            </a:r>
            <a:endParaRPr lang="zh-CN" altLang="en-US" sz="4800" dirty="0">
              <a:solidFill>
                <a:schemeClr val="tx2"/>
              </a:solidFill>
              <a:latin typeface="汉仪北魏写经W" panose="00020600040101010101" pitchFamily="18" charset="-122"/>
              <a:ea typeface="汉仪北魏写经W" panose="00020600040101010101" pitchFamily="18" charset="-122"/>
            </a:endParaRPr>
          </a:p>
        </p:txBody>
      </p:sp>
      <p:sp>
        <p:nvSpPr>
          <p:cNvPr id="18" name="稻壳儿花儿小姐"/>
          <p:cNvSpPr txBox="1"/>
          <p:nvPr/>
        </p:nvSpPr>
        <p:spPr>
          <a:xfrm>
            <a:off x="7479874" y="2875351"/>
            <a:ext cx="755335" cy="769441"/>
          </a:xfrm>
          <a:prstGeom prst="rect">
            <a:avLst/>
          </a:prstGeom>
          <a:noFill/>
        </p:spPr>
        <p:txBody>
          <a:bodyPr wrap="none" rtlCol="0">
            <a:spAutoFit/>
          </a:bodyPr>
          <a:lstStyle/>
          <a:p>
            <a:r>
              <a:rPr lang="en-US" altLang="zh-CN" sz="4400" dirty="0" smtClean="0">
                <a:solidFill>
                  <a:srgbClr val="D81D1D"/>
                </a:solidFill>
                <a:latin typeface="汉仪粗圆简" panose="02010600000101010101" pitchFamily="2" charset="-122"/>
                <a:ea typeface="汉仪粗圆简" panose="02010600000101010101" pitchFamily="2" charset="-122"/>
              </a:rPr>
              <a:t>02</a:t>
            </a:r>
            <a:endParaRPr lang="zh-CN" altLang="en-US" sz="4400" dirty="0">
              <a:solidFill>
                <a:srgbClr val="D81D1D"/>
              </a:solidFill>
              <a:latin typeface="汉仪粗圆简" panose="02010600000101010101" pitchFamily="2" charset="-122"/>
              <a:ea typeface="汉仪粗圆简" panose="02010600000101010101" pitchFamily="2" charset="-122"/>
            </a:endParaRPr>
          </a:p>
        </p:txBody>
      </p:sp>
      <p:cxnSp>
        <p:nvCxnSpPr>
          <p:cNvPr id="19" name="直接连接符 18"/>
          <p:cNvCxnSpPr/>
          <p:nvPr/>
        </p:nvCxnSpPr>
        <p:spPr>
          <a:xfrm>
            <a:off x="8351618" y="2937158"/>
            <a:ext cx="0" cy="645827"/>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稻壳儿花儿小姐"/>
          <p:cNvSpPr txBox="1"/>
          <p:nvPr/>
        </p:nvSpPr>
        <p:spPr>
          <a:xfrm>
            <a:off x="8625122" y="2844573"/>
            <a:ext cx="2646878" cy="830997"/>
          </a:xfrm>
          <a:prstGeom prst="rect">
            <a:avLst/>
          </a:prstGeom>
          <a:noFill/>
        </p:spPr>
        <p:txBody>
          <a:bodyPr wrap="none" rtlCol="0">
            <a:spAutoFit/>
          </a:bodyPr>
          <a:lstStyle/>
          <a:p>
            <a:pPr algn="dist"/>
            <a:r>
              <a:rPr lang="zh-CN" altLang="en-US" sz="4800" dirty="0" smtClean="0">
                <a:solidFill>
                  <a:schemeClr val="tx2"/>
                </a:solidFill>
                <a:latin typeface="汉仪北魏写经W" panose="00020600040101010101" pitchFamily="18" charset="-122"/>
                <a:ea typeface="汉仪北魏写经W" panose="00020600040101010101" pitchFamily="18" charset="-122"/>
              </a:rPr>
              <a:t>好书分享</a:t>
            </a:r>
            <a:endParaRPr lang="zh-CN" altLang="en-US" sz="4800" dirty="0">
              <a:solidFill>
                <a:schemeClr val="tx2"/>
              </a:solidFill>
              <a:latin typeface="汉仪北魏写经W" panose="00020600040101010101" pitchFamily="18" charset="-122"/>
              <a:ea typeface="汉仪北魏写经W" panose="00020600040101010101" pitchFamily="18" charset="-122"/>
            </a:endParaRPr>
          </a:p>
        </p:txBody>
      </p:sp>
      <p:sp>
        <p:nvSpPr>
          <p:cNvPr id="22" name="稻壳儿花儿小姐"/>
          <p:cNvSpPr txBox="1"/>
          <p:nvPr/>
        </p:nvSpPr>
        <p:spPr>
          <a:xfrm>
            <a:off x="7479874" y="3882194"/>
            <a:ext cx="748923" cy="769441"/>
          </a:xfrm>
          <a:prstGeom prst="rect">
            <a:avLst/>
          </a:prstGeom>
          <a:noFill/>
        </p:spPr>
        <p:txBody>
          <a:bodyPr wrap="none" rtlCol="0">
            <a:spAutoFit/>
          </a:bodyPr>
          <a:lstStyle/>
          <a:p>
            <a:r>
              <a:rPr lang="en-US" altLang="zh-CN" sz="4400" dirty="0" smtClean="0">
                <a:solidFill>
                  <a:srgbClr val="D81D1D"/>
                </a:solidFill>
                <a:latin typeface="汉仪粗圆简" panose="02010600000101010101" pitchFamily="2" charset="-122"/>
                <a:ea typeface="汉仪粗圆简" panose="02010600000101010101" pitchFamily="2" charset="-122"/>
              </a:rPr>
              <a:t>03</a:t>
            </a:r>
            <a:endParaRPr lang="zh-CN" altLang="en-US" sz="4400" dirty="0">
              <a:solidFill>
                <a:srgbClr val="D81D1D"/>
              </a:solidFill>
              <a:latin typeface="汉仪粗圆简" panose="02010600000101010101" pitchFamily="2" charset="-122"/>
              <a:ea typeface="汉仪粗圆简" panose="02010600000101010101" pitchFamily="2" charset="-122"/>
            </a:endParaRPr>
          </a:p>
        </p:txBody>
      </p:sp>
      <p:cxnSp>
        <p:nvCxnSpPr>
          <p:cNvPr id="23" name="直接连接符 22"/>
          <p:cNvCxnSpPr/>
          <p:nvPr/>
        </p:nvCxnSpPr>
        <p:spPr>
          <a:xfrm>
            <a:off x="8351618" y="3944001"/>
            <a:ext cx="0" cy="645827"/>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稻壳儿花儿小姐"/>
          <p:cNvSpPr txBox="1"/>
          <p:nvPr/>
        </p:nvSpPr>
        <p:spPr>
          <a:xfrm>
            <a:off x="8625122" y="3851416"/>
            <a:ext cx="2646878" cy="830997"/>
          </a:xfrm>
          <a:prstGeom prst="rect">
            <a:avLst/>
          </a:prstGeom>
          <a:noFill/>
        </p:spPr>
        <p:txBody>
          <a:bodyPr wrap="none" rtlCol="0">
            <a:spAutoFit/>
          </a:bodyPr>
          <a:lstStyle/>
          <a:p>
            <a:pPr algn="dist"/>
            <a:r>
              <a:rPr lang="zh-CN" altLang="en-US" sz="4800" dirty="0" smtClean="0">
                <a:solidFill>
                  <a:schemeClr val="tx2"/>
                </a:solidFill>
                <a:latin typeface="汉仪北魏写经W" panose="00020600040101010101" pitchFamily="18" charset="-122"/>
                <a:ea typeface="汉仪北魏写经W" panose="00020600040101010101" pitchFamily="18" charset="-122"/>
              </a:rPr>
              <a:t>读书笔记</a:t>
            </a:r>
            <a:endParaRPr lang="zh-CN" altLang="en-US" sz="4800" dirty="0">
              <a:solidFill>
                <a:schemeClr val="tx2"/>
              </a:solidFill>
              <a:latin typeface="汉仪北魏写经W" panose="00020600040101010101" pitchFamily="18" charset="-122"/>
              <a:ea typeface="汉仪北魏写经W" panose="00020600040101010101" pitchFamily="18" charset="-122"/>
            </a:endParaRPr>
          </a:p>
        </p:txBody>
      </p:sp>
      <p:sp>
        <p:nvSpPr>
          <p:cNvPr id="26" name="稻壳儿花儿小姐"/>
          <p:cNvSpPr txBox="1"/>
          <p:nvPr/>
        </p:nvSpPr>
        <p:spPr>
          <a:xfrm>
            <a:off x="7479874" y="4889038"/>
            <a:ext cx="748923" cy="769441"/>
          </a:xfrm>
          <a:prstGeom prst="rect">
            <a:avLst/>
          </a:prstGeom>
          <a:noFill/>
        </p:spPr>
        <p:txBody>
          <a:bodyPr wrap="none" rtlCol="0">
            <a:spAutoFit/>
          </a:bodyPr>
          <a:lstStyle/>
          <a:p>
            <a:r>
              <a:rPr lang="en-US" altLang="zh-CN" sz="4400" dirty="0" smtClean="0">
                <a:solidFill>
                  <a:srgbClr val="D81D1D"/>
                </a:solidFill>
                <a:latin typeface="汉仪粗圆简" panose="02010600000101010101" pitchFamily="2" charset="-122"/>
                <a:ea typeface="汉仪粗圆简" panose="02010600000101010101" pitchFamily="2" charset="-122"/>
              </a:rPr>
              <a:t>04</a:t>
            </a:r>
            <a:endParaRPr lang="zh-CN" altLang="en-US" sz="4400" dirty="0">
              <a:solidFill>
                <a:srgbClr val="D81D1D"/>
              </a:solidFill>
              <a:latin typeface="汉仪粗圆简" panose="02010600000101010101" pitchFamily="2" charset="-122"/>
              <a:ea typeface="汉仪粗圆简" panose="02010600000101010101" pitchFamily="2" charset="-122"/>
            </a:endParaRPr>
          </a:p>
        </p:txBody>
      </p:sp>
      <p:cxnSp>
        <p:nvCxnSpPr>
          <p:cNvPr id="27" name="直接连接符 26"/>
          <p:cNvCxnSpPr/>
          <p:nvPr/>
        </p:nvCxnSpPr>
        <p:spPr>
          <a:xfrm>
            <a:off x="8351618" y="4950845"/>
            <a:ext cx="0" cy="645827"/>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稻壳儿花儿小姐"/>
          <p:cNvSpPr txBox="1"/>
          <p:nvPr/>
        </p:nvSpPr>
        <p:spPr>
          <a:xfrm>
            <a:off x="8625122" y="4858260"/>
            <a:ext cx="2646878" cy="830997"/>
          </a:xfrm>
          <a:prstGeom prst="rect">
            <a:avLst/>
          </a:prstGeom>
          <a:noFill/>
        </p:spPr>
        <p:txBody>
          <a:bodyPr wrap="none" rtlCol="0">
            <a:spAutoFit/>
          </a:bodyPr>
          <a:lstStyle/>
          <a:p>
            <a:pPr algn="dist"/>
            <a:r>
              <a:rPr lang="zh-CN" altLang="en-US" sz="4800" dirty="0" smtClean="0">
                <a:solidFill>
                  <a:schemeClr val="tx2"/>
                </a:solidFill>
                <a:latin typeface="汉仪北魏写经W" panose="00020600040101010101" pitchFamily="18" charset="-122"/>
                <a:ea typeface="汉仪北魏写经W" panose="00020600040101010101" pitchFamily="18" charset="-122"/>
              </a:rPr>
              <a:t>经验交流</a:t>
            </a:r>
            <a:endParaRPr lang="zh-CN" altLang="en-US" sz="4800" dirty="0">
              <a:solidFill>
                <a:schemeClr val="tx2"/>
              </a:solidFill>
              <a:latin typeface="汉仪北魏写经W" panose="00020600040101010101" pitchFamily="18" charset="-122"/>
              <a:ea typeface="汉仪北魏写经W" panose="00020600040101010101" pitchFamily="18" charset="-122"/>
            </a:endParaRPr>
          </a:p>
        </p:txBody>
      </p:sp>
      <p:sp>
        <p:nvSpPr>
          <p:cNvPr id="29" name="稻壳儿花儿小姐"/>
          <p:cNvSpPr txBox="1"/>
          <p:nvPr/>
        </p:nvSpPr>
        <p:spPr>
          <a:xfrm>
            <a:off x="7479874" y="805915"/>
            <a:ext cx="3170712" cy="707886"/>
          </a:xfrm>
          <a:prstGeom prst="rect">
            <a:avLst/>
          </a:prstGeom>
          <a:noFill/>
        </p:spPr>
        <p:txBody>
          <a:bodyPr wrap="square" rtlCol="0">
            <a:spAutoFit/>
          </a:bodyPr>
          <a:lstStyle/>
          <a:p>
            <a:pPr algn="dist"/>
            <a:r>
              <a:rPr lang="en-US" altLang="zh-CN" sz="4000" dirty="0" smtClean="0">
                <a:solidFill>
                  <a:srgbClr val="10A5C6"/>
                </a:solidFill>
                <a:latin typeface="+mn-ea"/>
              </a:rPr>
              <a:t>CONTENTS</a:t>
            </a:r>
            <a:endParaRPr lang="zh-CN" altLang="en-US" sz="4000" dirty="0">
              <a:solidFill>
                <a:srgbClr val="10A5C6"/>
              </a:solidFill>
              <a:latin typeface="+mn-ea"/>
            </a:endParaRP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1805" y="628115"/>
            <a:ext cx="1594195" cy="914598"/>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341" y="2001661"/>
            <a:ext cx="3643670" cy="4856339"/>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0968" y="1433384"/>
            <a:ext cx="5664684" cy="564703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1805" y="628115"/>
            <a:ext cx="1594195" cy="91459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4560" y="4882127"/>
            <a:ext cx="2132927" cy="1839950"/>
          </a:xfrm>
          <a:prstGeom prst="rect">
            <a:avLst/>
          </a:prstGeom>
        </p:spPr>
      </p:pic>
      <p:sp>
        <p:nvSpPr>
          <p:cNvPr id="8" name="稻壳儿花儿小姐"/>
          <p:cNvSpPr txBox="1"/>
          <p:nvPr/>
        </p:nvSpPr>
        <p:spPr>
          <a:xfrm>
            <a:off x="6175580" y="1664950"/>
            <a:ext cx="5013498" cy="1446550"/>
          </a:xfrm>
          <a:prstGeom prst="rect">
            <a:avLst/>
          </a:prstGeom>
          <a:noFill/>
        </p:spPr>
        <p:txBody>
          <a:bodyPr wrap="square" rtlCol="0">
            <a:spAutoFit/>
          </a:bodyPr>
          <a:lstStyle/>
          <a:p>
            <a:pPr algn="dist"/>
            <a:r>
              <a:rPr lang="zh-CN" altLang="en-US" sz="8800" dirty="0" smtClean="0">
                <a:ln w="12700">
                  <a:noFill/>
                  <a:prstDash val="solid"/>
                </a:ln>
                <a:solidFill>
                  <a:srgbClr val="10A5C6"/>
                </a:solidFill>
                <a:uFillTx/>
                <a:latin typeface="汉仪北魏写经W" panose="00020600040101010101" pitchFamily="18" charset="-122"/>
                <a:ea typeface="汉仪北魏写经W" panose="00020600040101010101" pitchFamily="18" charset="-122"/>
                <a:sym typeface="Calibri" panose="020F0502020204030204" pitchFamily="34" charset="0"/>
              </a:rPr>
              <a:t>阅读方法</a:t>
            </a:r>
            <a:endParaRPr lang="zh-CN" altLang="en-US" sz="8800" dirty="0">
              <a:ln w="12700">
                <a:noFill/>
                <a:prstDash val="solid"/>
              </a:ln>
              <a:solidFill>
                <a:srgbClr val="10A5C6"/>
              </a:solidFill>
              <a:uFillTx/>
              <a:latin typeface="汉仪北魏写经W" panose="00020600040101010101" pitchFamily="18" charset="-122"/>
              <a:ea typeface="汉仪北魏写经W" panose="00020600040101010101" pitchFamily="18" charset="-122"/>
              <a:sym typeface="Calibri" panose="020F0502020204030204" pitchFamily="34" charset="0"/>
            </a:endParaRPr>
          </a:p>
        </p:txBody>
      </p:sp>
      <p:sp>
        <p:nvSpPr>
          <p:cNvPr id="11" name="稻壳儿花儿小姐"/>
          <p:cNvSpPr txBox="1"/>
          <p:nvPr/>
        </p:nvSpPr>
        <p:spPr>
          <a:xfrm>
            <a:off x="7032452" y="1153984"/>
            <a:ext cx="2662202" cy="584775"/>
          </a:xfrm>
          <a:prstGeom prst="rect">
            <a:avLst/>
          </a:prstGeom>
          <a:noFill/>
        </p:spPr>
        <p:txBody>
          <a:bodyPr wrap="square" rtlCol="0">
            <a:spAutoFit/>
          </a:bodyPr>
          <a:lstStyle/>
          <a:p>
            <a:pPr algn="dist"/>
            <a:r>
              <a:rPr lang="en-US" altLang="zh-CN" sz="3200" dirty="0" smtClean="0">
                <a:solidFill>
                  <a:srgbClr val="D81D1D"/>
                </a:solidFill>
                <a:latin typeface="+mn-ea"/>
              </a:rPr>
              <a:t>PART ONE</a:t>
            </a:r>
            <a:endParaRPr lang="zh-CN" altLang="en-US" sz="3200" dirty="0">
              <a:solidFill>
                <a:srgbClr val="D81D1D"/>
              </a:solidFill>
              <a:latin typeface="+mn-ea"/>
            </a:endParaRPr>
          </a:p>
        </p:txBody>
      </p:sp>
      <p:sp>
        <p:nvSpPr>
          <p:cNvPr id="13" name="稻壳儿花儿小姐"/>
          <p:cNvSpPr/>
          <p:nvPr/>
        </p:nvSpPr>
        <p:spPr>
          <a:xfrm>
            <a:off x="5926726" y="2819084"/>
            <a:ext cx="5511206" cy="812530"/>
          </a:xfrm>
          <a:prstGeom prst="rect">
            <a:avLst/>
          </a:prstGeom>
        </p:spPr>
        <p:txBody>
          <a:bodyPr wrap="square">
            <a:spAutoFit/>
          </a:bodyPr>
          <a:lstStyle/>
          <a:p>
            <a:pPr algn="ctr">
              <a:lnSpc>
                <a:spcPct val="130000"/>
              </a:lnSpc>
            </a:pPr>
            <a:r>
              <a:rPr lang="en-US" altLang="zh-CN" sz="1200" spc="100" dirty="0">
                <a:solidFill>
                  <a:schemeClr val="tx1">
                    <a:lumMod val="75000"/>
                    <a:lumOff val="25000"/>
                  </a:schemeClr>
                </a:solidFill>
                <a:latin typeface="Calibri" panose="020F0502020204030204" pitchFamily="34" charset="0"/>
                <a:ea typeface="微软雅黑" panose="020B0503020204020204" charset="-122"/>
                <a:cs typeface="+mn-ea"/>
              </a:rPr>
              <a:t>There are three ways to read: one is to read without understanding; the other is to read and understand; the other is to read and understand what is not in the book</a:t>
            </a:r>
            <a:endParaRPr lang="zh-CN" altLang="en-US" sz="1200" spc="100" dirty="0">
              <a:solidFill>
                <a:schemeClr val="tx1">
                  <a:lumMod val="75000"/>
                  <a:lumOff val="25000"/>
                </a:schemeClr>
              </a:solidFill>
              <a:latin typeface="Calibri" panose="020F0502020204030204" pitchFamily="34" charset="0"/>
              <a:ea typeface="微软雅黑" panose="020B0503020204020204" charset="-122"/>
              <a:cs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3"/>
          <p:cNvPicPr>
            <a:picLocks noChangeAspect="1"/>
          </p:cNvPicPr>
          <p:nvPr/>
        </p:nvPicPr>
        <p:blipFill>
          <a:blip r:embed="rId1"/>
          <a:stretch>
            <a:fillRect/>
          </a:stretch>
        </p:blipFill>
        <p:spPr>
          <a:xfrm rot="727998">
            <a:off x="4013325" y="445349"/>
            <a:ext cx="831598" cy="453394"/>
          </a:xfrm>
          <a:prstGeom prst="rect">
            <a:avLst/>
          </a:prstGeom>
        </p:spPr>
      </p:pic>
      <p:sp>
        <p:nvSpPr>
          <p:cNvPr id="5" name="稻壳儿花儿小姐"/>
          <p:cNvSpPr/>
          <p:nvPr/>
        </p:nvSpPr>
        <p:spPr>
          <a:xfrm>
            <a:off x="4934084" y="453913"/>
            <a:ext cx="2609716" cy="461665"/>
          </a:xfrm>
          <a:prstGeom prst="rect">
            <a:avLst/>
          </a:prstGeom>
        </p:spPr>
        <p:txBody>
          <a:bodyPr wrap="square">
            <a:spAutoFit/>
          </a:bodyPr>
          <a:lstStyle/>
          <a:p>
            <a:pPr algn="dist"/>
            <a:r>
              <a:rPr lang="zh-CN" altLang="en-US" sz="2400" dirty="0">
                <a:ln w="19050">
                  <a:noFill/>
                </a:ln>
                <a:solidFill>
                  <a:schemeClr val="tx1">
                    <a:lumMod val="75000"/>
                    <a:lumOff val="25000"/>
                  </a:schemeClr>
                </a:solidFill>
                <a:latin typeface="+mn-ea"/>
              </a:rPr>
              <a:t>本页小标题文本</a:t>
            </a:r>
            <a:endParaRPr lang="zh-CN" altLang="en-US" sz="2400" dirty="0">
              <a:ln w="19050">
                <a:noFill/>
              </a:ln>
              <a:solidFill>
                <a:schemeClr val="tx1">
                  <a:lumMod val="75000"/>
                  <a:lumOff val="25000"/>
                </a:schemeClr>
              </a:solidFill>
              <a:latin typeface="+mn-ea"/>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2244" y="2277084"/>
            <a:ext cx="3704431" cy="3964193"/>
          </a:xfrm>
          <a:prstGeom prst="rect">
            <a:avLst/>
          </a:prstGeom>
        </p:spPr>
      </p:pic>
      <p:sp>
        <p:nvSpPr>
          <p:cNvPr id="16" name="矩形 15"/>
          <p:cNvSpPr/>
          <p:nvPr/>
        </p:nvSpPr>
        <p:spPr>
          <a:xfrm>
            <a:off x="801344" y="2569586"/>
            <a:ext cx="2897560" cy="570865"/>
          </a:xfrm>
          <a:prstGeom prst="rect">
            <a:avLst/>
          </a:prstGeom>
        </p:spPr>
        <p:txBody>
          <a:bodyPr wrap="square">
            <a:spAutoFit/>
          </a:bodyPr>
          <a:lstStyle/>
          <a:p>
            <a:pPr>
              <a:lnSpc>
                <a:spcPct val="130000"/>
              </a:lnSpc>
            </a:pPr>
            <a:r>
              <a:rPr lang="en-US" altLang="zh-CN" sz="1200" spc="150" dirty="0">
                <a:solidFill>
                  <a:prstClr val="black">
                    <a:lumMod val="75000"/>
                    <a:lumOff val="25000"/>
                  </a:prstClr>
                </a:solidFill>
                <a:cs typeface="+mn-ea"/>
              </a:rPr>
              <a:t>Please enter the text you need here</a:t>
            </a:r>
            <a:endParaRPr lang="en-US" altLang="zh-CN" sz="1200" spc="150" dirty="0">
              <a:solidFill>
                <a:prstClr val="black">
                  <a:lumMod val="75000"/>
                  <a:lumOff val="25000"/>
                </a:prstClr>
              </a:solidFill>
              <a:cs typeface="+mn-ea"/>
            </a:endParaRPr>
          </a:p>
        </p:txBody>
      </p:sp>
      <p:sp>
        <p:nvSpPr>
          <p:cNvPr id="17" name="稻壳儿花儿小姐"/>
          <p:cNvSpPr txBox="1"/>
          <p:nvPr/>
        </p:nvSpPr>
        <p:spPr>
          <a:xfrm>
            <a:off x="4344644" y="1972785"/>
            <a:ext cx="2382892" cy="615553"/>
          </a:xfrm>
          <a:prstGeom prst="rect">
            <a:avLst/>
          </a:prstGeom>
        </p:spPr>
        <p:txBody>
          <a:bodyPr wrap="square" lIns="91440" tIns="45720" rIns="91440" bIns="45720" anchor="ctr" anchorCtr="0">
            <a:noAutofit/>
          </a:bodyPr>
          <a:lstStyle>
            <a:defPPr>
              <a:defRPr lang="zh-CN"/>
            </a:defPPr>
            <a:lvl1pPr marL="342900" marR="0" lvl="0" indent="-342900" defTabSz="914400" fontAlgn="auto">
              <a:lnSpc>
                <a:spcPct val="100000"/>
              </a:lnSpc>
              <a:spcBef>
                <a:spcPts val="0"/>
              </a:spcBef>
              <a:spcAft>
                <a:spcPts val="0"/>
              </a:spcAft>
              <a:buClrTx/>
              <a:buSzTx/>
              <a:buFont typeface="Wingdings" panose="05000000000000000000" pitchFamily="2" charset="2"/>
              <a:buChar char="l"/>
              <a:defRPr kumimoji="0" sz="2000" b="1" i="0" u="none" strike="noStrike" kern="0" cap="none" spc="300" normalizeH="0" baseline="0">
                <a:ln>
                  <a:noFill/>
                </a:ln>
                <a:solidFill>
                  <a:schemeClr val="tx1">
                    <a:lumMod val="75000"/>
                    <a:lumOff val="25000"/>
                  </a:schemeClr>
                </a:solidFill>
                <a:effectLst/>
                <a:uLnTx/>
                <a:uFillTx/>
              </a:defRPr>
            </a:lvl1pPr>
          </a:lstStyle>
          <a:p>
            <a:pPr marL="342900" marR="0" lvl="0" indent="-342900" defTabSz="91440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2000" b="1" i="0" u="none" strike="noStrike" kern="0" cap="none" spc="300" normalizeH="0" baseline="0" noProof="0" dirty="0">
                <a:ln>
                  <a:noFill/>
                </a:ln>
                <a:solidFill>
                  <a:prstClr val="black">
                    <a:lumMod val="75000"/>
                    <a:lumOff val="25000"/>
                  </a:prstClr>
                </a:solidFill>
                <a:effectLst/>
                <a:uLnTx/>
                <a:uFillTx/>
                <a:sym typeface="Calibri" panose="020F0502020204030204" pitchFamily="34" charset="0"/>
              </a:rPr>
              <a:t>添加关键字</a:t>
            </a:r>
            <a:endParaRPr kumimoji="0" lang="zh-CN" altLang="en-US" sz="2000" b="1" i="0" u="none" strike="noStrike" kern="0" cap="none" spc="300" normalizeH="0" baseline="0" noProof="0" dirty="0">
              <a:ln>
                <a:noFill/>
              </a:ln>
              <a:solidFill>
                <a:prstClr val="black">
                  <a:lumMod val="75000"/>
                  <a:lumOff val="25000"/>
                </a:prstClr>
              </a:solidFill>
              <a:effectLst/>
              <a:uLnTx/>
              <a:uFillTx/>
              <a:sym typeface="Calibri" panose="020F0502020204030204" pitchFamily="34" charset="0"/>
            </a:endParaRPr>
          </a:p>
        </p:txBody>
      </p:sp>
      <p:sp>
        <p:nvSpPr>
          <p:cNvPr id="18" name="矩形 17"/>
          <p:cNvSpPr/>
          <p:nvPr/>
        </p:nvSpPr>
        <p:spPr>
          <a:xfrm>
            <a:off x="4344644" y="2569586"/>
            <a:ext cx="2897560" cy="570865"/>
          </a:xfrm>
          <a:prstGeom prst="rect">
            <a:avLst/>
          </a:prstGeom>
        </p:spPr>
        <p:txBody>
          <a:bodyPr wrap="square">
            <a:spAutoFit/>
          </a:bodyPr>
          <a:lstStyle/>
          <a:p>
            <a:pPr>
              <a:lnSpc>
                <a:spcPct val="130000"/>
              </a:lnSpc>
            </a:pPr>
            <a:r>
              <a:rPr lang="en-US" altLang="zh-CN" sz="1200" spc="150" dirty="0">
                <a:solidFill>
                  <a:prstClr val="black">
                    <a:lumMod val="75000"/>
                    <a:lumOff val="25000"/>
                  </a:prstClr>
                </a:solidFill>
                <a:cs typeface="+mn-ea"/>
              </a:rPr>
              <a:t>Please enter the text you need here</a:t>
            </a:r>
            <a:endParaRPr lang="en-US" altLang="zh-CN" sz="1200" spc="150" dirty="0">
              <a:solidFill>
                <a:prstClr val="black">
                  <a:lumMod val="75000"/>
                  <a:lumOff val="25000"/>
                </a:prstClr>
              </a:solidFill>
              <a:cs typeface="+mn-ea"/>
            </a:endParaRPr>
          </a:p>
        </p:txBody>
      </p:sp>
      <p:sp>
        <p:nvSpPr>
          <p:cNvPr id="19" name="稻壳儿花儿小姐"/>
          <p:cNvSpPr txBox="1"/>
          <p:nvPr/>
        </p:nvSpPr>
        <p:spPr>
          <a:xfrm>
            <a:off x="801344" y="4066501"/>
            <a:ext cx="2382892" cy="615553"/>
          </a:xfrm>
          <a:prstGeom prst="rect">
            <a:avLst/>
          </a:prstGeom>
        </p:spPr>
        <p:txBody>
          <a:bodyPr wrap="square" lIns="91440" tIns="45720" rIns="91440" bIns="45720" anchor="ctr" anchorCtr="0">
            <a:noAutofit/>
          </a:bodyPr>
          <a:lstStyle>
            <a:defPPr>
              <a:defRPr lang="zh-CN"/>
            </a:defPPr>
            <a:lvl1pPr marL="342900" marR="0" lvl="0" indent="-342900" defTabSz="914400" fontAlgn="auto">
              <a:lnSpc>
                <a:spcPct val="100000"/>
              </a:lnSpc>
              <a:spcBef>
                <a:spcPts val="0"/>
              </a:spcBef>
              <a:spcAft>
                <a:spcPts val="0"/>
              </a:spcAft>
              <a:buClrTx/>
              <a:buSzTx/>
              <a:buFont typeface="Wingdings" panose="05000000000000000000" pitchFamily="2" charset="2"/>
              <a:buChar char="l"/>
              <a:defRPr kumimoji="0" sz="2000" b="1" i="0" u="none" strike="noStrike" kern="0" cap="none" spc="300" normalizeH="0" baseline="0">
                <a:ln>
                  <a:noFill/>
                </a:ln>
                <a:solidFill>
                  <a:schemeClr val="tx1">
                    <a:lumMod val="75000"/>
                    <a:lumOff val="25000"/>
                  </a:schemeClr>
                </a:solidFill>
                <a:effectLst/>
                <a:uLnTx/>
                <a:uFillTx/>
              </a:defRPr>
            </a:lvl1pPr>
          </a:lstStyle>
          <a:p>
            <a:pPr marL="342900" marR="0" lvl="0" indent="-342900" defTabSz="91440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2000" b="1" i="0" u="none" strike="noStrike" kern="0" cap="none" spc="300" normalizeH="0" baseline="0" noProof="0" dirty="0">
                <a:ln>
                  <a:noFill/>
                </a:ln>
                <a:solidFill>
                  <a:prstClr val="black">
                    <a:lumMod val="75000"/>
                    <a:lumOff val="25000"/>
                  </a:prstClr>
                </a:solidFill>
                <a:effectLst/>
                <a:uLnTx/>
                <a:uFillTx/>
                <a:sym typeface="Calibri" panose="020F0502020204030204" pitchFamily="34" charset="0"/>
              </a:rPr>
              <a:t>添加关键字</a:t>
            </a:r>
            <a:endParaRPr kumimoji="0" lang="zh-CN" altLang="en-US" sz="2000" b="1" i="0" u="none" strike="noStrike" kern="0" cap="none" spc="300" normalizeH="0" baseline="0" noProof="0" dirty="0">
              <a:ln>
                <a:noFill/>
              </a:ln>
              <a:solidFill>
                <a:prstClr val="black">
                  <a:lumMod val="75000"/>
                  <a:lumOff val="25000"/>
                </a:prstClr>
              </a:solidFill>
              <a:effectLst/>
              <a:uLnTx/>
              <a:uFillTx/>
              <a:sym typeface="Calibri" panose="020F0502020204030204" pitchFamily="34" charset="0"/>
            </a:endParaRPr>
          </a:p>
        </p:txBody>
      </p:sp>
      <p:sp>
        <p:nvSpPr>
          <p:cNvPr id="20" name="矩形 19"/>
          <p:cNvSpPr/>
          <p:nvPr/>
        </p:nvSpPr>
        <p:spPr>
          <a:xfrm>
            <a:off x="801344" y="4663302"/>
            <a:ext cx="2897560" cy="570865"/>
          </a:xfrm>
          <a:prstGeom prst="rect">
            <a:avLst/>
          </a:prstGeom>
        </p:spPr>
        <p:txBody>
          <a:bodyPr wrap="square">
            <a:spAutoFit/>
          </a:bodyPr>
          <a:lstStyle/>
          <a:p>
            <a:pPr>
              <a:lnSpc>
                <a:spcPct val="130000"/>
              </a:lnSpc>
            </a:pPr>
            <a:r>
              <a:rPr lang="en-US" altLang="zh-CN" sz="1200" spc="150" dirty="0">
                <a:solidFill>
                  <a:prstClr val="black">
                    <a:lumMod val="75000"/>
                    <a:lumOff val="25000"/>
                  </a:prstClr>
                </a:solidFill>
                <a:cs typeface="+mn-ea"/>
              </a:rPr>
              <a:t>Please enter the text you need here</a:t>
            </a:r>
            <a:endParaRPr lang="en-US" altLang="zh-CN" sz="1200" spc="150" dirty="0">
              <a:solidFill>
                <a:prstClr val="black">
                  <a:lumMod val="75000"/>
                  <a:lumOff val="25000"/>
                </a:prstClr>
              </a:solidFill>
              <a:cs typeface="+mn-ea"/>
            </a:endParaRPr>
          </a:p>
        </p:txBody>
      </p:sp>
      <p:sp>
        <p:nvSpPr>
          <p:cNvPr id="21" name="稻壳儿花儿小姐"/>
          <p:cNvSpPr txBox="1"/>
          <p:nvPr/>
        </p:nvSpPr>
        <p:spPr>
          <a:xfrm>
            <a:off x="4344644" y="4066501"/>
            <a:ext cx="2382892" cy="615553"/>
          </a:xfrm>
          <a:prstGeom prst="rect">
            <a:avLst/>
          </a:prstGeom>
        </p:spPr>
        <p:txBody>
          <a:bodyPr wrap="square" lIns="91440" tIns="45720" rIns="91440" bIns="45720" anchor="ctr" anchorCtr="0">
            <a:noAutofit/>
          </a:bodyPr>
          <a:lstStyle>
            <a:defPPr>
              <a:defRPr lang="zh-CN"/>
            </a:defPPr>
            <a:lvl1pPr marL="342900" marR="0" lvl="0" indent="-342900" defTabSz="914400" fontAlgn="auto">
              <a:lnSpc>
                <a:spcPct val="100000"/>
              </a:lnSpc>
              <a:spcBef>
                <a:spcPts val="0"/>
              </a:spcBef>
              <a:spcAft>
                <a:spcPts val="0"/>
              </a:spcAft>
              <a:buClrTx/>
              <a:buSzTx/>
              <a:buFont typeface="Wingdings" panose="05000000000000000000" pitchFamily="2" charset="2"/>
              <a:buChar char="l"/>
              <a:defRPr kumimoji="0" sz="2000" b="1" i="0" u="none" strike="noStrike" kern="0" cap="none" spc="300" normalizeH="0" baseline="0">
                <a:ln>
                  <a:noFill/>
                </a:ln>
                <a:solidFill>
                  <a:schemeClr val="tx1">
                    <a:lumMod val="75000"/>
                    <a:lumOff val="25000"/>
                  </a:schemeClr>
                </a:solidFill>
                <a:effectLst/>
                <a:uLnTx/>
                <a:uFillTx/>
              </a:defRPr>
            </a:lvl1pPr>
          </a:lstStyle>
          <a:p>
            <a:pPr marL="342900" marR="0" lvl="0" indent="-342900" defTabSz="91440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2000" b="1" i="0" u="none" strike="noStrike" kern="0" cap="none" spc="300" normalizeH="0" baseline="0" noProof="0" dirty="0">
                <a:ln>
                  <a:noFill/>
                </a:ln>
                <a:solidFill>
                  <a:prstClr val="black">
                    <a:lumMod val="75000"/>
                    <a:lumOff val="25000"/>
                  </a:prstClr>
                </a:solidFill>
                <a:effectLst/>
                <a:uLnTx/>
                <a:uFillTx/>
                <a:sym typeface="Calibri" panose="020F0502020204030204" pitchFamily="34" charset="0"/>
              </a:rPr>
              <a:t>添加关键字</a:t>
            </a:r>
            <a:endParaRPr kumimoji="0" lang="zh-CN" altLang="en-US" sz="2000" b="1" i="0" u="none" strike="noStrike" kern="0" cap="none" spc="300" normalizeH="0" baseline="0" noProof="0" dirty="0">
              <a:ln>
                <a:noFill/>
              </a:ln>
              <a:solidFill>
                <a:prstClr val="black">
                  <a:lumMod val="75000"/>
                  <a:lumOff val="25000"/>
                </a:prstClr>
              </a:solidFill>
              <a:effectLst/>
              <a:uLnTx/>
              <a:uFillTx/>
              <a:sym typeface="Calibri" panose="020F0502020204030204" pitchFamily="34" charset="0"/>
            </a:endParaRPr>
          </a:p>
        </p:txBody>
      </p:sp>
      <p:sp>
        <p:nvSpPr>
          <p:cNvPr id="22" name="矩形 21"/>
          <p:cNvSpPr/>
          <p:nvPr/>
        </p:nvSpPr>
        <p:spPr>
          <a:xfrm>
            <a:off x="4344644" y="4663302"/>
            <a:ext cx="2897560" cy="570865"/>
          </a:xfrm>
          <a:prstGeom prst="rect">
            <a:avLst/>
          </a:prstGeom>
        </p:spPr>
        <p:txBody>
          <a:bodyPr wrap="square">
            <a:spAutoFit/>
          </a:bodyPr>
          <a:lstStyle/>
          <a:p>
            <a:pPr>
              <a:lnSpc>
                <a:spcPct val="130000"/>
              </a:lnSpc>
            </a:pPr>
            <a:r>
              <a:rPr lang="en-US" altLang="zh-CN" sz="1200" spc="150" dirty="0">
                <a:solidFill>
                  <a:prstClr val="black">
                    <a:lumMod val="75000"/>
                    <a:lumOff val="25000"/>
                  </a:prstClr>
                </a:solidFill>
                <a:cs typeface="+mn-ea"/>
              </a:rPr>
              <a:t>Please enter the text you need here</a:t>
            </a:r>
            <a:endParaRPr lang="en-US" altLang="zh-CN" sz="1200" spc="150" dirty="0">
              <a:solidFill>
                <a:prstClr val="black">
                  <a:lumMod val="75000"/>
                  <a:lumOff val="25000"/>
                </a:prstClr>
              </a:solidFill>
              <a:cs typeface="+mn-ea"/>
            </a:endParaRPr>
          </a:p>
        </p:txBody>
      </p:sp>
      <p:sp>
        <p:nvSpPr>
          <p:cNvPr id="23" name="稻壳儿花儿小姐"/>
          <p:cNvSpPr txBox="1"/>
          <p:nvPr/>
        </p:nvSpPr>
        <p:spPr>
          <a:xfrm>
            <a:off x="801344" y="1972785"/>
            <a:ext cx="2382892" cy="615553"/>
          </a:xfrm>
          <a:prstGeom prst="rect">
            <a:avLst/>
          </a:prstGeom>
        </p:spPr>
        <p:txBody>
          <a:bodyPr wrap="square" lIns="91440" tIns="45720" rIns="91440" bIns="45720" anchor="ctr" anchorCtr="0">
            <a:noAutofit/>
          </a:bodyPr>
          <a:lstStyle>
            <a:defPPr>
              <a:defRPr lang="zh-CN"/>
            </a:defPPr>
            <a:lvl1pPr marL="342900" marR="0" lvl="0" indent="-342900" defTabSz="914400" fontAlgn="auto">
              <a:lnSpc>
                <a:spcPct val="100000"/>
              </a:lnSpc>
              <a:spcBef>
                <a:spcPts val="0"/>
              </a:spcBef>
              <a:spcAft>
                <a:spcPts val="0"/>
              </a:spcAft>
              <a:buClrTx/>
              <a:buSzTx/>
              <a:buFont typeface="Wingdings" panose="05000000000000000000" pitchFamily="2" charset="2"/>
              <a:buChar char="l"/>
              <a:defRPr kumimoji="0" sz="2000" b="1" i="0" u="none" strike="noStrike" kern="0" cap="none" spc="300" normalizeH="0" baseline="0">
                <a:ln>
                  <a:noFill/>
                </a:ln>
                <a:solidFill>
                  <a:schemeClr val="tx1">
                    <a:lumMod val="75000"/>
                    <a:lumOff val="25000"/>
                  </a:schemeClr>
                </a:solidFill>
                <a:effectLst/>
                <a:uLnTx/>
                <a:uFillTx/>
              </a:defRPr>
            </a:lvl1pPr>
          </a:lstStyle>
          <a:p>
            <a:pPr marL="342900" marR="0" lvl="0" indent="-342900" defTabSz="91440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2000" b="1" i="0" u="none" strike="noStrike" kern="0" cap="none" spc="300" normalizeH="0" baseline="0" noProof="0" dirty="0">
                <a:ln>
                  <a:noFill/>
                </a:ln>
                <a:solidFill>
                  <a:prstClr val="black">
                    <a:lumMod val="75000"/>
                    <a:lumOff val="25000"/>
                  </a:prstClr>
                </a:solidFill>
                <a:effectLst/>
                <a:uLnTx/>
                <a:uFillTx/>
                <a:sym typeface="Calibri" panose="020F0502020204030204" pitchFamily="34" charset="0"/>
              </a:rPr>
              <a:t>添加关键字</a:t>
            </a:r>
            <a:endParaRPr kumimoji="0" lang="zh-CN" altLang="en-US" sz="2000" b="1" i="0" u="none" strike="noStrike" kern="0" cap="none" spc="300" normalizeH="0" baseline="0" noProof="0" dirty="0">
              <a:ln>
                <a:noFill/>
              </a:ln>
              <a:solidFill>
                <a:prstClr val="black">
                  <a:lumMod val="75000"/>
                  <a:lumOff val="25000"/>
                </a:prstClr>
              </a:solidFill>
              <a:effectLst/>
              <a:uLnTx/>
              <a:uFillTx/>
              <a:sym typeface="Calibri" panose="020F0502020204030204" pitchFamily="34" charset="0"/>
            </a:endParaRPr>
          </a:p>
        </p:txBody>
      </p:sp>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20718" r="26782" b="7344"/>
          <a:stretch>
            <a:fillRect/>
          </a:stretch>
        </p:blipFill>
        <p:spPr>
          <a:xfrm>
            <a:off x="7880403" y="1715060"/>
            <a:ext cx="1764056" cy="169118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13"/>
          <p:cNvPicPr>
            <a:picLocks noChangeAspect="1"/>
          </p:cNvPicPr>
          <p:nvPr/>
        </p:nvPicPr>
        <p:blipFill>
          <a:blip r:embed="rId1"/>
          <a:stretch>
            <a:fillRect/>
          </a:stretch>
        </p:blipFill>
        <p:spPr>
          <a:xfrm rot="727998">
            <a:off x="4013325" y="445349"/>
            <a:ext cx="831598" cy="453394"/>
          </a:xfrm>
          <a:prstGeom prst="rect">
            <a:avLst/>
          </a:prstGeom>
        </p:spPr>
      </p:pic>
      <p:sp>
        <p:nvSpPr>
          <p:cNvPr id="17" name="稻壳儿花儿小姐"/>
          <p:cNvSpPr/>
          <p:nvPr/>
        </p:nvSpPr>
        <p:spPr>
          <a:xfrm>
            <a:off x="4934084" y="453913"/>
            <a:ext cx="2609716" cy="461665"/>
          </a:xfrm>
          <a:prstGeom prst="rect">
            <a:avLst/>
          </a:prstGeom>
        </p:spPr>
        <p:txBody>
          <a:bodyPr wrap="square">
            <a:spAutoFit/>
          </a:bodyPr>
          <a:lstStyle/>
          <a:p>
            <a:pPr algn="dist"/>
            <a:r>
              <a:rPr lang="zh-CN" altLang="en-US" sz="2400" dirty="0">
                <a:ln w="19050">
                  <a:noFill/>
                </a:ln>
                <a:solidFill>
                  <a:schemeClr val="tx1">
                    <a:lumMod val="75000"/>
                    <a:lumOff val="25000"/>
                  </a:schemeClr>
                </a:solidFill>
                <a:latin typeface="+mn-ea"/>
              </a:rPr>
              <a:t>本页小标题文本</a:t>
            </a:r>
            <a:endParaRPr lang="zh-CN" altLang="en-US" sz="2400" dirty="0">
              <a:ln w="19050">
                <a:noFill/>
              </a:ln>
              <a:solidFill>
                <a:schemeClr val="tx1">
                  <a:lumMod val="75000"/>
                  <a:lumOff val="25000"/>
                </a:schemeClr>
              </a:solidFill>
              <a:latin typeface="+mn-ea"/>
            </a:endParaRPr>
          </a:p>
        </p:txBody>
      </p:sp>
      <p:sp>
        <p:nvSpPr>
          <p:cNvPr id="18" name="稻壳儿花儿小姐（重新填充您的图片）"/>
          <p:cNvSpPr/>
          <p:nvPr/>
        </p:nvSpPr>
        <p:spPr>
          <a:xfrm>
            <a:off x="4410363" y="1841649"/>
            <a:ext cx="3371273" cy="2000468"/>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cs typeface="+mn-ea"/>
              <a:sym typeface="+mn-lt"/>
            </a:endParaRPr>
          </a:p>
        </p:txBody>
      </p:sp>
      <p:cxnSp>
        <p:nvCxnSpPr>
          <p:cNvPr id="19" name="稻壳儿花儿小姐"/>
          <p:cNvCxnSpPr/>
          <p:nvPr/>
        </p:nvCxnSpPr>
        <p:spPr>
          <a:xfrm>
            <a:off x="4263621" y="4197692"/>
            <a:ext cx="0" cy="1692000"/>
          </a:xfrm>
          <a:prstGeom prst="line">
            <a:avLst/>
          </a:prstGeom>
          <a:ln w="19050" cap="rnd">
            <a:solidFill>
              <a:schemeClr val="accent3"/>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0" name="稻壳儿花儿小姐"/>
          <p:cNvCxnSpPr/>
          <p:nvPr/>
        </p:nvCxnSpPr>
        <p:spPr>
          <a:xfrm>
            <a:off x="7872106" y="4197692"/>
            <a:ext cx="0" cy="1692000"/>
          </a:xfrm>
          <a:prstGeom prst="line">
            <a:avLst/>
          </a:prstGeom>
          <a:ln w="19050" cap="rnd">
            <a:solidFill>
              <a:schemeClr val="accent3"/>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1" name="稻壳儿花儿小姐（重新填充您的图片）"/>
          <p:cNvSpPr/>
          <p:nvPr/>
        </p:nvSpPr>
        <p:spPr>
          <a:xfrm>
            <a:off x="7940215" y="1841649"/>
            <a:ext cx="3371273" cy="20004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cs typeface="+mn-ea"/>
              <a:sym typeface="+mn-lt"/>
            </a:endParaRPr>
          </a:p>
        </p:txBody>
      </p:sp>
      <p:sp>
        <p:nvSpPr>
          <p:cNvPr id="23" name="稻壳儿花儿小姐"/>
          <p:cNvSpPr/>
          <p:nvPr/>
        </p:nvSpPr>
        <p:spPr>
          <a:xfrm rot="5400000">
            <a:off x="1533734" y="1086737"/>
            <a:ext cx="2000467" cy="3510293"/>
          </a:xfrm>
          <a:custGeom>
            <a:avLst/>
            <a:gdLst>
              <a:gd name="connsiteX0" fmla="*/ 0 w 2000467"/>
              <a:gd name="connsiteY0" fmla="*/ 5293888 h 5293888"/>
              <a:gd name="connsiteX1" fmla="*/ 0 w 2000467"/>
              <a:gd name="connsiteY1" fmla="*/ 206000 h 5293888"/>
              <a:gd name="connsiteX2" fmla="*/ 869938 w 2000467"/>
              <a:gd name="connsiteY2" fmla="*/ 206000 h 5293888"/>
              <a:gd name="connsiteX3" fmla="*/ 989418 w 2000467"/>
              <a:gd name="connsiteY3" fmla="*/ 0 h 5293888"/>
              <a:gd name="connsiteX4" fmla="*/ 1108898 w 2000467"/>
              <a:gd name="connsiteY4" fmla="*/ 206000 h 5293888"/>
              <a:gd name="connsiteX5" fmla="*/ 2000467 w 2000467"/>
              <a:gd name="connsiteY5" fmla="*/ 206000 h 5293888"/>
              <a:gd name="connsiteX6" fmla="*/ 2000467 w 2000467"/>
              <a:gd name="connsiteY6" fmla="*/ 5293888 h 529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467" h="5293888">
                <a:moveTo>
                  <a:pt x="0" y="5293888"/>
                </a:moveTo>
                <a:lnTo>
                  <a:pt x="0" y="206000"/>
                </a:lnTo>
                <a:lnTo>
                  <a:pt x="869938" y="206000"/>
                </a:lnTo>
                <a:lnTo>
                  <a:pt x="989418" y="0"/>
                </a:lnTo>
                <a:lnTo>
                  <a:pt x="1108898" y="206000"/>
                </a:lnTo>
                <a:lnTo>
                  <a:pt x="2000467" y="206000"/>
                </a:lnTo>
                <a:lnTo>
                  <a:pt x="2000467" y="5293888"/>
                </a:lnTo>
                <a:close/>
              </a:path>
            </a:pathLst>
          </a:custGeom>
          <a:solidFill>
            <a:schemeClr val="accent1"/>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4" name="稻壳儿花儿小姐"/>
          <p:cNvSpPr txBox="1"/>
          <p:nvPr/>
        </p:nvSpPr>
        <p:spPr>
          <a:xfrm>
            <a:off x="1019644" y="2052530"/>
            <a:ext cx="1817361" cy="371255"/>
          </a:xfrm>
          <a:prstGeom prst="rect">
            <a:avLst/>
          </a:prstGeom>
          <a:noFill/>
        </p:spPr>
        <p:txBody>
          <a:bodyPr vert="horz" wrap="square" lIns="102974" tIns="0" rIns="102974" bIns="0" rtlCol="0" anchor="t">
            <a:spAutoFit/>
          </a:bodyPr>
          <a:lstStyle/>
          <a:p>
            <a:pPr>
              <a:lnSpc>
                <a:spcPct val="150000"/>
              </a:lnSpc>
            </a:pPr>
            <a:r>
              <a:rPr lang="zh-CN" altLang="en-US" b="1" kern="0" spc="200" dirty="0" smtClean="0">
                <a:solidFill>
                  <a:schemeClr val="bg1"/>
                </a:solidFill>
                <a:cs typeface="+mn-ea"/>
                <a:sym typeface="+mn-lt"/>
              </a:rPr>
              <a:t>添加关键字</a:t>
            </a:r>
            <a:endParaRPr lang="zh-CN" altLang="en-US" sz="2000" b="1" dirty="0">
              <a:solidFill>
                <a:schemeClr val="bg1"/>
              </a:solidFill>
              <a:cs typeface="+mn-ea"/>
              <a:sym typeface="+mn-lt"/>
            </a:endParaRPr>
          </a:p>
        </p:txBody>
      </p:sp>
      <p:sp>
        <p:nvSpPr>
          <p:cNvPr id="25" name="矩形 24"/>
          <p:cNvSpPr/>
          <p:nvPr/>
        </p:nvSpPr>
        <p:spPr>
          <a:xfrm>
            <a:off x="1019644" y="2519166"/>
            <a:ext cx="2574427" cy="922020"/>
          </a:xfrm>
          <a:prstGeom prst="rect">
            <a:avLst/>
          </a:prstGeom>
        </p:spPr>
        <p:txBody>
          <a:bodyPr wrap="square">
            <a:spAutoFit/>
          </a:bodyPr>
          <a:lstStyle/>
          <a:p>
            <a:pPr>
              <a:lnSpc>
                <a:spcPct val="150000"/>
              </a:lnSpc>
            </a:pPr>
            <a:r>
              <a:rPr sz="1200" spc="200" dirty="0">
                <a:solidFill>
                  <a:schemeClr val="bg1"/>
                </a:solidFill>
                <a:cs typeface="+mn-ea"/>
                <a:sym typeface="+mn-lt"/>
              </a:rPr>
              <a:t>Please enter the text you need herePlease enter the text you need here</a:t>
            </a:r>
            <a:endParaRPr sz="1200" spc="200" dirty="0">
              <a:solidFill>
                <a:schemeClr val="bg1"/>
              </a:solidFill>
              <a:cs typeface="+mn-ea"/>
              <a:sym typeface="+mn-lt"/>
            </a:endParaRPr>
          </a:p>
        </p:txBody>
      </p:sp>
      <p:sp>
        <p:nvSpPr>
          <p:cNvPr id="26" name="稻壳儿花儿小姐"/>
          <p:cNvSpPr txBox="1"/>
          <p:nvPr/>
        </p:nvSpPr>
        <p:spPr>
          <a:xfrm>
            <a:off x="1457023" y="4205758"/>
            <a:ext cx="1817361" cy="371255"/>
          </a:xfrm>
          <a:prstGeom prst="rect">
            <a:avLst/>
          </a:prstGeom>
          <a:noFill/>
        </p:spPr>
        <p:txBody>
          <a:bodyPr vert="horz" wrap="square" lIns="102974" tIns="0" rIns="102974" bIns="0" rtlCol="0" anchor="t">
            <a:spAutoFit/>
          </a:bodyPr>
          <a:lstStyle/>
          <a:p>
            <a:pPr algn="ctr">
              <a:lnSpc>
                <a:spcPct val="150000"/>
              </a:lnSpc>
            </a:pPr>
            <a:r>
              <a:rPr lang="zh-CN" altLang="en-US" b="1" kern="0" spc="200" dirty="0" smtClean="0">
                <a:solidFill>
                  <a:schemeClr val="tx1">
                    <a:lumMod val="75000"/>
                    <a:lumOff val="25000"/>
                  </a:schemeClr>
                </a:solidFill>
                <a:cs typeface="+mn-ea"/>
                <a:sym typeface="+mn-lt"/>
              </a:rPr>
              <a:t>添加关键字</a:t>
            </a:r>
            <a:endParaRPr lang="zh-CN" altLang="en-US" sz="2000" b="1" dirty="0">
              <a:solidFill>
                <a:schemeClr val="tx1">
                  <a:lumMod val="75000"/>
                  <a:lumOff val="25000"/>
                </a:schemeClr>
              </a:solidFill>
              <a:cs typeface="+mn-ea"/>
              <a:sym typeface="+mn-lt"/>
            </a:endParaRPr>
          </a:p>
        </p:txBody>
      </p:sp>
      <p:sp>
        <p:nvSpPr>
          <p:cNvPr id="28" name="稻壳儿花儿小姐"/>
          <p:cNvSpPr txBox="1"/>
          <p:nvPr/>
        </p:nvSpPr>
        <p:spPr>
          <a:xfrm>
            <a:off x="5158102" y="4205758"/>
            <a:ext cx="1817361" cy="371255"/>
          </a:xfrm>
          <a:prstGeom prst="rect">
            <a:avLst/>
          </a:prstGeom>
          <a:noFill/>
        </p:spPr>
        <p:txBody>
          <a:bodyPr vert="horz" wrap="square" lIns="102974" tIns="0" rIns="102974" bIns="0" rtlCol="0" anchor="t">
            <a:spAutoFit/>
          </a:bodyPr>
          <a:lstStyle/>
          <a:p>
            <a:pPr algn="ctr">
              <a:lnSpc>
                <a:spcPct val="150000"/>
              </a:lnSpc>
            </a:pPr>
            <a:r>
              <a:rPr lang="zh-CN" altLang="en-US" b="1" kern="0" spc="200" dirty="0" smtClean="0">
                <a:solidFill>
                  <a:schemeClr val="tx1">
                    <a:lumMod val="75000"/>
                    <a:lumOff val="25000"/>
                  </a:schemeClr>
                </a:solidFill>
                <a:cs typeface="+mn-ea"/>
                <a:sym typeface="+mn-lt"/>
              </a:rPr>
              <a:t>添加关键字</a:t>
            </a:r>
            <a:endParaRPr lang="zh-CN" altLang="en-US" sz="2000" b="1" dirty="0">
              <a:solidFill>
                <a:schemeClr val="tx1">
                  <a:lumMod val="75000"/>
                  <a:lumOff val="25000"/>
                </a:schemeClr>
              </a:solidFill>
              <a:cs typeface="+mn-ea"/>
              <a:sym typeface="+mn-lt"/>
            </a:endParaRPr>
          </a:p>
        </p:txBody>
      </p:sp>
      <p:sp>
        <p:nvSpPr>
          <p:cNvPr id="30" name="稻壳儿花儿小姐"/>
          <p:cNvSpPr txBox="1"/>
          <p:nvPr/>
        </p:nvSpPr>
        <p:spPr>
          <a:xfrm>
            <a:off x="8890317" y="4205758"/>
            <a:ext cx="1817361" cy="371255"/>
          </a:xfrm>
          <a:prstGeom prst="rect">
            <a:avLst/>
          </a:prstGeom>
          <a:noFill/>
        </p:spPr>
        <p:txBody>
          <a:bodyPr vert="horz" wrap="square" lIns="102974" tIns="0" rIns="102974" bIns="0" rtlCol="0" anchor="t">
            <a:spAutoFit/>
          </a:bodyPr>
          <a:lstStyle/>
          <a:p>
            <a:pPr algn="ctr">
              <a:lnSpc>
                <a:spcPct val="150000"/>
              </a:lnSpc>
            </a:pPr>
            <a:r>
              <a:rPr lang="zh-CN" altLang="en-US" b="1" kern="0" spc="200" dirty="0" smtClean="0">
                <a:solidFill>
                  <a:schemeClr val="tx1">
                    <a:lumMod val="75000"/>
                    <a:lumOff val="25000"/>
                  </a:schemeClr>
                </a:solidFill>
                <a:cs typeface="+mn-ea"/>
                <a:sym typeface="+mn-lt"/>
              </a:rPr>
              <a:t>添加关键字</a:t>
            </a:r>
            <a:endParaRPr lang="zh-CN" altLang="en-US" sz="2000" b="1" dirty="0">
              <a:solidFill>
                <a:schemeClr val="tx1">
                  <a:lumMod val="75000"/>
                  <a:lumOff val="25000"/>
                </a:schemeClr>
              </a:solidFill>
              <a:cs typeface="+mn-ea"/>
              <a:sym typeface="+mn-lt"/>
            </a:endParaRPr>
          </a:p>
        </p:txBody>
      </p:sp>
      <p:sp>
        <p:nvSpPr>
          <p:cNvPr id="32" name="文本框 3"/>
          <p:cNvSpPr txBox="1"/>
          <p:nvPr/>
        </p:nvSpPr>
        <p:spPr bwMode="auto">
          <a:xfrm>
            <a:off x="862432" y="4788253"/>
            <a:ext cx="3112532" cy="810260"/>
          </a:xfrm>
          <a:prstGeom prst="rect">
            <a:avLst/>
          </a:prstGeom>
        </p:spPr>
        <p:txBody>
          <a:bodyPr wrap="square">
            <a:spAutoFit/>
          </a:bodyPr>
          <a:lstStyle>
            <a:defPPr>
              <a:defRPr lang="zh-CN"/>
            </a:defPPr>
            <a:lvl1pPr>
              <a:lnSpc>
                <a:spcPct val="130000"/>
              </a:lnSpc>
              <a:defRPr sz="1200" spc="150">
                <a:solidFill>
                  <a:schemeClr val="tx1">
                    <a:lumMod val="75000"/>
                    <a:lumOff val="25000"/>
                  </a:schemeClr>
                </a:solidFill>
                <a:latin typeface="Calibri" panose="020F0502020204030204" pitchFamily="34" charset="0"/>
                <a:ea typeface="微软雅黑" panose="020B0503020204020204" charset="-122"/>
                <a:cs typeface="+mn-ea"/>
              </a:defRPr>
            </a:lvl1pPr>
          </a:lstStyle>
          <a:p>
            <a:r>
              <a:rPr>
                <a:sym typeface="Calibri" panose="020F0502020204030204" pitchFamily="34" charset="0"/>
              </a:rPr>
              <a:t>Please enter the text you need herePlease enter the text you need here</a:t>
            </a:r>
            <a:endParaRPr>
              <a:sym typeface="Calibri" panose="020F0502020204030204" pitchFamily="34" charset="0"/>
            </a:endParaRPr>
          </a:p>
        </p:txBody>
      </p:sp>
      <p:sp>
        <p:nvSpPr>
          <p:cNvPr id="33" name="文本框 3"/>
          <p:cNvSpPr txBox="1"/>
          <p:nvPr/>
        </p:nvSpPr>
        <p:spPr bwMode="auto">
          <a:xfrm>
            <a:off x="4512464" y="4788253"/>
            <a:ext cx="3112532" cy="810260"/>
          </a:xfrm>
          <a:prstGeom prst="rect">
            <a:avLst/>
          </a:prstGeom>
        </p:spPr>
        <p:txBody>
          <a:bodyPr wrap="square">
            <a:spAutoFit/>
          </a:bodyPr>
          <a:lstStyle>
            <a:defPPr>
              <a:defRPr lang="zh-CN"/>
            </a:defPPr>
            <a:lvl1pPr>
              <a:lnSpc>
                <a:spcPct val="130000"/>
              </a:lnSpc>
              <a:defRPr sz="1200" spc="150">
                <a:solidFill>
                  <a:schemeClr val="tx1">
                    <a:lumMod val="75000"/>
                    <a:lumOff val="25000"/>
                  </a:schemeClr>
                </a:solidFill>
                <a:latin typeface="Calibri" panose="020F0502020204030204" pitchFamily="34" charset="0"/>
                <a:ea typeface="微软雅黑" panose="020B0503020204020204" charset="-122"/>
                <a:cs typeface="+mn-ea"/>
              </a:defRPr>
            </a:lvl1pPr>
          </a:lstStyle>
          <a:p>
            <a:r>
              <a:rPr>
                <a:sym typeface="Calibri" panose="020F0502020204030204" pitchFamily="34" charset="0"/>
              </a:rPr>
              <a:t>Please enter the text you need herePlease enter the text you need here</a:t>
            </a:r>
            <a:endParaRPr>
              <a:sym typeface="Calibri" panose="020F0502020204030204" pitchFamily="34" charset="0"/>
            </a:endParaRPr>
          </a:p>
        </p:txBody>
      </p:sp>
      <p:sp>
        <p:nvSpPr>
          <p:cNvPr id="34" name="文本框 3"/>
          <p:cNvSpPr txBox="1"/>
          <p:nvPr/>
        </p:nvSpPr>
        <p:spPr bwMode="auto">
          <a:xfrm>
            <a:off x="8242731" y="4788253"/>
            <a:ext cx="3112532" cy="810260"/>
          </a:xfrm>
          <a:prstGeom prst="rect">
            <a:avLst/>
          </a:prstGeom>
        </p:spPr>
        <p:txBody>
          <a:bodyPr wrap="square">
            <a:spAutoFit/>
          </a:bodyPr>
          <a:lstStyle>
            <a:defPPr>
              <a:defRPr lang="zh-CN"/>
            </a:defPPr>
            <a:lvl1pPr>
              <a:lnSpc>
                <a:spcPct val="130000"/>
              </a:lnSpc>
              <a:defRPr sz="1200" spc="150">
                <a:solidFill>
                  <a:schemeClr val="tx1">
                    <a:lumMod val="75000"/>
                    <a:lumOff val="25000"/>
                  </a:schemeClr>
                </a:solidFill>
                <a:latin typeface="Calibri" panose="020F0502020204030204" pitchFamily="34" charset="0"/>
                <a:ea typeface="微软雅黑" panose="020B0503020204020204" charset="-122"/>
                <a:cs typeface="+mn-ea"/>
              </a:defRPr>
            </a:lvl1pPr>
          </a:lstStyle>
          <a:p>
            <a:r>
              <a:rPr>
                <a:sym typeface="Calibri" panose="020F0502020204030204" pitchFamily="34" charset="0"/>
              </a:rPr>
              <a:t>Please enter the text you need herePlease enter the text you need here</a:t>
            </a:r>
            <a:endParaRPr>
              <a:sym typeface="Calibri" panose="020F050202020403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13"/>
          <p:cNvPicPr>
            <a:picLocks noChangeAspect="1"/>
          </p:cNvPicPr>
          <p:nvPr/>
        </p:nvPicPr>
        <p:blipFill>
          <a:blip r:embed="rId1"/>
          <a:stretch>
            <a:fillRect/>
          </a:stretch>
        </p:blipFill>
        <p:spPr>
          <a:xfrm rot="727998">
            <a:off x="4013325" y="445349"/>
            <a:ext cx="831598" cy="453394"/>
          </a:xfrm>
          <a:prstGeom prst="rect">
            <a:avLst/>
          </a:prstGeom>
        </p:spPr>
      </p:pic>
      <p:sp>
        <p:nvSpPr>
          <p:cNvPr id="17" name="稻壳儿花儿小姐"/>
          <p:cNvSpPr/>
          <p:nvPr/>
        </p:nvSpPr>
        <p:spPr>
          <a:xfrm>
            <a:off x="4934084" y="453913"/>
            <a:ext cx="2609716" cy="461665"/>
          </a:xfrm>
          <a:prstGeom prst="rect">
            <a:avLst/>
          </a:prstGeom>
        </p:spPr>
        <p:txBody>
          <a:bodyPr wrap="square">
            <a:spAutoFit/>
          </a:bodyPr>
          <a:lstStyle/>
          <a:p>
            <a:pPr algn="dist"/>
            <a:r>
              <a:rPr lang="zh-CN" altLang="en-US" sz="2400" dirty="0">
                <a:ln w="19050">
                  <a:noFill/>
                </a:ln>
                <a:solidFill>
                  <a:schemeClr val="tx1">
                    <a:lumMod val="75000"/>
                    <a:lumOff val="25000"/>
                  </a:schemeClr>
                </a:solidFill>
                <a:latin typeface="+mn-ea"/>
              </a:rPr>
              <a:t>本页小标题文本</a:t>
            </a:r>
            <a:endParaRPr lang="zh-CN" altLang="en-US" sz="2400" dirty="0">
              <a:ln w="19050">
                <a:noFill/>
              </a:ln>
              <a:solidFill>
                <a:schemeClr val="tx1">
                  <a:lumMod val="75000"/>
                  <a:lumOff val="25000"/>
                </a:schemeClr>
              </a:solidFill>
              <a:latin typeface="+mn-ea"/>
            </a:endParaRPr>
          </a:p>
        </p:txBody>
      </p:sp>
      <p:sp>
        <p:nvSpPr>
          <p:cNvPr id="35" name="稻壳儿花儿小姐"/>
          <p:cNvSpPr/>
          <p:nvPr/>
        </p:nvSpPr>
        <p:spPr>
          <a:xfrm>
            <a:off x="722296" y="1576643"/>
            <a:ext cx="6532631" cy="1304969"/>
          </a:xfrm>
          <a:prstGeom prst="rect">
            <a:avLst/>
          </a:prstGeom>
        </p:spPr>
        <p:txBody>
          <a:bodyPr wrap="square" lIns="121917" tIns="60958" rIns="121917" bIns="60958">
            <a:spAutoFit/>
          </a:bodyPr>
          <a:lstStyle/>
          <a:p>
            <a:pPr lvl="0">
              <a:lnSpc>
                <a:spcPct val="160000"/>
              </a:lnSpc>
              <a:spcBef>
                <a:spcPts val="600"/>
              </a:spcBef>
            </a:pPr>
            <a:r>
              <a:rPr lang="zh-CN" altLang="en-US" sz="1200" spc="200" dirty="0">
                <a:solidFill>
                  <a:prstClr val="black">
                    <a:lumMod val="75000"/>
                    <a:lumOff val="25000"/>
                  </a:prstClr>
                </a:solidFill>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en-US" altLang="zh-CN" sz="1200" spc="200" dirty="0">
              <a:solidFill>
                <a:prstClr val="black">
                  <a:lumMod val="75000"/>
                  <a:lumOff val="25000"/>
                </a:prstClr>
              </a:solidFill>
            </a:endParaRPr>
          </a:p>
        </p:txBody>
      </p:sp>
      <p:grpSp>
        <p:nvGrpSpPr>
          <p:cNvPr id="2" name="组合 1"/>
          <p:cNvGrpSpPr/>
          <p:nvPr/>
        </p:nvGrpSpPr>
        <p:grpSpPr>
          <a:xfrm>
            <a:off x="821896" y="3171967"/>
            <a:ext cx="2861104" cy="2773955"/>
            <a:chOff x="948896" y="3133867"/>
            <a:chExt cx="2861104" cy="2773955"/>
          </a:xfrm>
        </p:grpSpPr>
        <p:grpSp>
          <p:nvGrpSpPr>
            <p:cNvPr id="24" name="组合 23"/>
            <p:cNvGrpSpPr/>
            <p:nvPr/>
          </p:nvGrpSpPr>
          <p:grpSpPr>
            <a:xfrm>
              <a:off x="948896" y="3133867"/>
              <a:ext cx="2861104" cy="2773955"/>
              <a:chOff x="1255593" y="3289110"/>
              <a:chExt cx="2389648" cy="2773955"/>
            </a:xfrm>
          </p:grpSpPr>
          <p:sp>
            <p:nvSpPr>
              <p:cNvPr id="26" name="折角形 25"/>
              <p:cNvSpPr/>
              <p:nvPr/>
            </p:nvSpPr>
            <p:spPr>
              <a:xfrm>
                <a:off x="1255593" y="3289110"/>
                <a:ext cx="2376000" cy="2773955"/>
              </a:xfrm>
              <a:prstGeom prst="foldedCorner">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charset="-122"/>
                  <a:cs typeface="+mn-ea"/>
                  <a:sym typeface="Calibri" panose="020F0502020204030204" pitchFamily="34" charset="0"/>
                </a:endParaRPr>
              </a:p>
            </p:txBody>
          </p:sp>
          <p:sp>
            <p:nvSpPr>
              <p:cNvPr id="27" name="稻壳儿花儿小姐"/>
              <p:cNvSpPr/>
              <p:nvPr/>
            </p:nvSpPr>
            <p:spPr>
              <a:xfrm>
                <a:off x="1269241" y="3289110"/>
                <a:ext cx="2376000" cy="6005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200" dirty="0" smtClean="0">
                    <a:latin typeface="Calibri" panose="020F0502020204030204" pitchFamily="34" charset="0"/>
                    <a:ea typeface="微软雅黑" panose="020B0503020204020204" charset="-122"/>
                    <a:cs typeface="+mn-ea"/>
                    <a:sym typeface="Calibri" panose="020F0502020204030204" pitchFamily="34" charset="0"/>
                  </a:rPr>
                  <a:t>添加关键字</a:t>
                </a:r>
                <a:endParaRPr lang="zh-CN" altLang="en-US" sz="2000" b="1" spc="200" dirty="0">
                  <a:latin typeface="Calibri" panose="020F0502020204030204" pitchFamily="34" charset="0"/>
                  <a:ea typeface="微软雅黑" panose="020B0503020204020204" charset="-122"/>
                  <a:cs typeface="+mn-ea"/>
                  <a:sym typeface="Calibri" panose="020F0502020204030204" pitchFamily="34" charset="0"/>
                </a:endParaRPr>
              </a:p>
            </p:txBody>
          </p:sp>
        </p:grpSp>
        <p:sp>
          <p:nvSpPr>
            <p:cNvPr id="41" name="稻壳儿花儿小姐"/>
            <p:cNvSpPr/>
            <p:nvPr/>
          </p:nvSpPr>
          <p:spPr>
            <a:xfrm>
              <a:off x="1113487" y="3900080"/>
              <a:ext cx="2515579" cy="810260"/>
            </a:xfrm>
            <a:prstGeom prst="rect">
              <a:avLst/>
            </a:prstGeom>
          </p:spPr>
          <p:txBody>
            <a:bodyPr wrap="square">
              <a:spAutoFit/>
            </a:bodyPr>
            <a:lstStyle/>
            <a:p>
              <a:pPr marL="171450" indent="-171450">
                <a:lnSpc>
                  <a:spcPct val="130000"/>
                </a:lnSpc>
                <a:buFont typeface="Wingdings" panose="05000000000000000000" pitchFamily="2" charset="2"/>
                <a:buChar char="l"/>
              </a:pPr>
              <a:r>
                <a:rPr lang="en-US" altLang="zh-CN"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en-US" altLang="zh-CN"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a:p>
              <a:pPr marL="171450" indent="-171450">
                <a:lnSpc>
                  <a:spcPct val="130000"/>
                </a:lnSpc>
                <a:buFont typeface="Wingdings" panose="05000000000000000000" pitchFamily="2" charset="2"/>
                <a:buChar char="l"/>
              </a:pPr>
              <a:r>
                <a:rPr lang="en-US" altLang="zh-CN"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en-US" altLang="zh-CN"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a:p>
              <a:pPr marL="171450" indent="-171450">
                <a:lnSpc>
                  <a:spcPct val="130000"/>
                </a:lnSpc>
                <a:buFont typeface="Wingdings" panose="05000000000000000000" pitchFamily="2" charset="2"/>
                <a:buChar char="l"/>
              </a:pPr>
              <a:r>
                <a:rPr lang="en-US" altLang="zh-CN"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zh-CN" altLang="en-US"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p:txBody>
        </p:sp>
      </p:grpSp>
      <p:grpSp>
        <p:nvGrpSpPr>
          <p:cNvPr id="42" name="组合 41"/>
          <p:cNvGrpSpPr/>
          <p:nvPr/>
        </p:nvGrpSpPr>
        <p:grpSpPr>
          <a:xfrm>
            <a:off x="4165223" y="3171967"/>
            <a:ext cx="2861104" cy="2773955"/>
            <a:chOff x="948896" y="3133867"/>
            <a:chExt cx="2861104" cy="2773955"/>
          </a:xfrm>
        </p:grpSpPr>
        <p:grpSp>
          <p:nvGrpSpPr>
            <p:cNvPr id="43" name="组合 42"/>
            <p:cNvGrpSpPr/>
            <p:nvPr/>
          </p:nvGrpSpPr>
          <p:grpSpPr>
            <a:xfrm>
              <a:off x="948896" y="3133867"/>
              <a:ext cx="2861104" cy="2773955"/>
              <a:chOff x="1255593" y="3289110"/>
              <a:chExt cx="2389648" cy="2773955"/>
            </a:xfrm>
          </p:grpSpPr>
          <p:sp>
            <p:nvSpPr>
              <p:cNvPr id="45" name="折角形 44"/>
              <p:cNvSpPr/>
              <p:nvPr/>
            </p:nvSpPr>
            <p:spPr>
              <a:xfrm>
                <a:off x="1255593" y="3289110"/>
                <a:ext cx="2376000" cy="2773955"/>
              </a:xfrm>
              <a:prstGeom prst="foldedCorner">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charset="-122"/>
                  <a:cs typeface="+mn-ea"/>
                  <a:sym typeface="Calibri" panose="020F0502020204030204" pitchFamily="34" charset="0"/>
                </a:endParaRPr>
              </a:p>
            </p:txBody>
          </p:sp>
          <p:sp>
            <p:nvSpPr>
              <p:cNvPr id="46" name="稻壳儿花儿小姐"/>
              <p:cNvSpPr/>
              <p:nvPr/>
            </p:nvSpPr>
            <p:spPr>
              <a:xfrm>
                <a:off x="1269241" y="3289110"/>
                <a:ext cx="2376000" cy="6005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200" dirty="0" smtClean="0">
                    <a:latin typeface="Calibri" panose="020F0502020204030204" pitchFamily="34" charset="0"/>
                    <a:ea typeface="微软雅黑" panose="020B0503020204020204" charset="-122"/>
                    <a:cs typeface="+mn-ea"/>
                    <a:sym typeface="Calibri" panose="020F0502020204030204" pitchFamily="34" charset="0"/>
                  </a:rPr>
                  <a:t>添加关键字</a:t>
                </a:r>
                <a:endParaRPr lang="zh-CN" altLang="en-US" sz="2000" b="1" spc="200" dirty="0">
                  <a:latin typeface="Calibri" panose="020F0502020204030204" pitchFamily="34" charset="0"/>
                  <a:ea typeface="微软雅黑" panose="020B0503020204020204" charset="-122"/>
                  <a:cs typeface="+mn-ea"/>
                  <a:sym typeface="Calibri" panose="020F0502020204030204" pitchFamily="34" charset="0"/>
                </a:endParaRPr>
              </a:p>
            </p:txBody>
          </p:sp>
        </p:grpSp>
        <p:sp>
          <p:nvSpPr>
            <p:cNvPr id="44" name="稻壳儿花儿小姐"/>
            <p:cNvSpPr/>
            <p:nvPr/>
          </p:nvSpPr>
          <p:spPr>
            <a:xfrm>
              <a:off x="1113487" y="3900080"/>
              <a:ext cx="2515579" cy="810260"/>
            </a:xfrm>
            <a:prstGeom prst="rect">
              <a:avLst/>
            </a:prstGeom>
          </p:spPr>
          <p:txBody>
            <a:bodyPr wrap="square">
              <a:spAutoFit/>
            </a:bodyPr>
            <a:lstStyle/>
            <a:p>
              <a:pPr marL="171450" indent="-171450">
                <a:lnSpc>
                  <a:spcPct val="130000"/>
                </a:lnSpc>
                <a:buFont typeface="Wingdings" panose="05000000000000000000" pitchFamily="2" charset="2"/>
                <a:buChar char="l"/>
              </a:pPr>
              <a:r>
                <a:rPr lang="en-US" altLang="zh-CN"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en-US" altLang="zh-CN"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a:p>
              <a:pPr marL="171450" indent="-171450">
                <a:lnSpc>
                  <a:spcPct val="130000"/>
                </a:lnSpc>
                <a:buFont typeface="Wingdings" panose="05000000000000000000" pitchFamily="2" charset="2"/>
                <a:buChar char="l"/>
              </a:pPr>
              <a:r>
                <a:rPr lang="en-US" altLang="zh-CN"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en-US" altLang="zh-CN"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a:p>
              <a:pPr marL="171450" indent="-171450">
                <a:lnSpc>
                  <a:spcPct val="130000"/>
                </a:lnSpc>
                <a:buFont typeface="Wingdings" panose="05000000000000000000" pitchFamily="2" charset="2"/>
                <a:buChar char="l"/>
              </a:pPr>
              <a:r>
                <a:rPr lang="en-US" altLang="zh-CN"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rPr>
                <a:t>请在框内填写内容</a:t>
              </a:r>
              <a:endParaRPr lang="zh-CN" altLang="en-US" sz="1200" kern="0" spc="150" dirty="0">
                <a:solidFill>
                  <a:prstClr val="black">
                    <a:lumMod val="75000"/>
                    <a:lumOff val="25000"/>
                  </a:prstClr>
                </a:solidFill>
                <a:latin typeface="Calibri" panose="020F0502020204030204" pitchFamily="34" charset="0"/>
                <a:ea typeface="微软雅黑" panose="020B0503020204020204" charset="-122"/>
                <a:cs typeface="+mn-ea"/>
                <a:sym typeface="Arial" panose="020B0604020202020204" pitchFamily="34" charset="0"/>
              </a:endParaRPr>
            </a:p>
          </p:txBody>
        </p:sp>
      </p:grpSp>
      <p:sp>
        <p:nvSpPr>
          <p:cNvPr id="3" name="稻壳儿花儿小姐（重新填充您的图片）"/>
          <p:cNvSpPr/>
          <p:nvPr/>
        </p:nvSpPr>
        <p:spPr>
          <a:xfrm>
            <a:off x="8280400" y="1752600"/>
            <a:ext cx="3086100" cy="419332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341" y="2001661"/>
            <a:ext cx="3643670" cy="4856339"/>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0968" y="1433384"/>
            <a:ext cx="5664684" cy="564703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1805" y="628115"/>
            <a:ext cx="1594195" cy="91459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4560" y="4882127"/>
            <a:ext cx="2132927" cy="1839950"/>
          </a:xfrm>
          <a:prstGeom prst="rect">
            <a:avLst/>
          </a:prstGeom>
        </p:spPr>
      </p:pic>
      <p:sp>
        <p:nvSpPr>
          <p:cNvPr id="8" name="稻壳儿花儿小姐"/>
          <p:cNvSpPr txBox="1"/>
          <p:nvPr/>
        </p:nvSpPr>
        <p:spPr>
          <a:xfrm>
            <a:off x="6175580" y="1664950"/>
            <a:ext cx="5013498" cy="1446550"/>
          </a:xfrm>
          <a:prstGeom prst="rect">
            <a:avLst/>
          </a:prstGeom>
          <a:noFill/>
        </p:spPr>
        <p:txBody>
          <a:bodyPr wrap="square" rtlCol="0">
            <a:spAutoFit/>
          </a:bodyPr>
          <a:lstStyle/>
          <a:p>
            <a:pPr algn="dist"/>
            <a:r>
              <a:rPr lang="zh-CN" altLang="en-US" sz="8800" dirty="0" smtClean="0">
                <a:ln w="12700">
                  <a:noFill/>
                  <a:prstDash val="solid"/>
                </a:ln>
                <a:solidFill>
                  <a:srgbClr val="10A5C6"/>
                </a:solidFill>
                <a:latin typeface="汉仪北魏写经W" panose="00020600040101010101" pitchFamily="18" charset="-122"/>
                <a:ea typeface="汉仪北魏写经W" panose="00020600040101010101" pitchFamily="18" charset="-122"/>
                <a:sym typeface="Calibri" panose="020F0502020204030204" pitchFamily="34" charset="0"/>
              </a:rPr>
              <a:t>好书分享</a:t>
            </a:r>
            <a:endParaRPr lang="zh-CN" altLang="en-US" sz="8800" dirty="0">
              <a:ln w="12700">
                <a:noFill/>
                <a:prstDash val="solid"/>
              </a:ln>
              <a:solidFill>
                <a:srgbClr val="10A5C6"/>
              </a:solidFill>
              <a:uFillTx/>
              <a:latin typeface="汉仪北魏写经W" panose="00020600040101010101" pitchFamily="18" charset="-122"/>
              <a:ea typeface="汉仪北魏写经W" panose="00020600040101010101" pitchFamily="18" charset="-122"/>
              <a:sym typeface="Calibri" panose="020F0502020204030204" pitchFamily="34" charset="0"/>
            </a:endParaRPr>
          </a:p>
        </p:txBody>
      </p:sp>
      <p:sp>
        <p:nvSpPr>
          <p:cNvPr id="11" name="稻壳儿花儿小姐"/>
          <p:cNvSpPr txBox="1"/>
          <p:nvPr/>
        </p:nvSpPr>
        <p:spPr>
          <a:xfrm>
            <a:off x="7032452" y="1153984"/>
            <a:ext cx="2662202" cy="584775"/>
          </a:xfrm>
          <a:prstGeom prst="rect">
            <a:avLst/>
          </a:prstGeom>
          <a:noFill/>
        </p:spPr>
        <p:txBody>
          <a:bodyPr wrap="square" rtlCol="0">
            <a:spAutoFit/>
          </a:bodyPr>
          <a:lstStyle/>
          <a:p>
            <a:pPr algn="dist"/>
            <a:r>
              <a:rPr lang="en-US" altLang="zh-CN" sz="3200" dirty="0" smtClean="0">
                <a:solidFill>
                  <a:srgbClr val="D81D1D"/>
                </a:solidFill>
                <a:latin typeface="+mn-ea"/>
              </a:rPr>
              <a:t>PART TWO</a:t>
            </a:r>
            <a:endParaRPr lang="zh-CN" altLang="en-US" sz="3200" dirty="0">
              <a:solidFill>
                <a:srgbClr val="D81D1D"/>
              </a:solidFill>
              <a:latin typeface="+mn-ea"/>
            </a:endParaRPr>
          </a:p>
        </p:txBody>
      </p:sp>
      <p:sp>
        <p:nvSpPr>
          <p:cNvPr id="13" name="稻壳儿花儿小姐"/>
          <p:cNvSpPr/>
          <p:nvPr/>
        </p:nvSpPr>
        <p:spPr>
          <a:xfrm>
            <a:off x="5926726" y="2819084"/>
            <a:ext cx="5511206" cy="812530"/>
          </a:xfrm>
          <a:prstGeom prst="rect">
            <a:avLst/>
          </a:prstGeom>
        </p:spPr>
        <p:txBody>
          <a:bodyPr wrap="square">
            <a:spAutoFit/>
          </a:bodyPr>
          <a:lstStyle/>
          <a:p>
            <a:pPr algn="ctr">
              <a:lnSpc>
                <a:spcPct val="130000"/>
              </a:lnSpc>
            </a:pPr>
            <a:r>
              <a:rPr lang="en-US" altLang="zh-CN" sz="1200" spc="100" dirty="0">
                <a:solidFill>
                  <a:schemeClr val="tx1">
                    <a:lumMod val="75000"/>
                    <a:lumOff val="25000"/>
                  </a:schemeClr>
                </a:solidFill>
                <a:latin typeface="Calibri" panose="020F0502020204030204" pitchFamily="34" charset="0"/>
                <a:ea typeface="微软雅黑" panose="020B0503020204020204" charset="-122"/>
                <a:cs typeface="+mn-ea"/>
              </a:rPr>
              <a:t>The more books you read without thinking, you will feel that you know a lot; but when you read and think more, you will clearly see that you know very little</a:t>
            </a:r>
            <a:endParaRPr lang="en-US" altLang="zh-CN" sz="1200" spc="100" dirty="0">
              <a:solidFill>
                <a:schemeClr val="tx1">
                  <a:lumMod val="75000"/>
                  <a:lumOff val="25000"/>
                </a:schemeClr>
              </a:solidFill>
              <a:latin typeface="Calibri" panose="020F0502020204030204" pitchFamily="34" charset="0"/>
              <a:ea typeface="微软雅黑" panose="020B0503020204020204" charset="-122"/>
              <a:cs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13"/>
          <p:cNvPicPr>
            <a:picLocks noChangeAspect="1"/>
          </p:cNvPicPr>
          <p:nvPr/>
        </p:nvPicPr>
        <p:blipFill>
          <a:blip r:embed="rId1"/>
          <a:stretch>
            <a:fillRect/>
          </a:stretch>
        </p:blipFill>
        <p:spPr>
          <a:xfrm rot="727998">
            <a:off x="4013325" y="445349"/>
            <a:ext cx="831598" cy="453394"/>
          </a:xfrm>
          <a:prstGeom prst="rect">
            <a:avLst/>
          </a:prstGeom>
        </p:spPr>
      </p:pic>
      <p:sp>
        <p:nvSpPr>
          <p:cNvPr id="17" name="矩形 16"/>
          <p:cNvSpPr/>
          <p:nvPr/>
        </p:nvSpPr>
        <p:spPr>
          <a:xfrm>
            <a:off x="4934084" y="453913"/>
            <a:ext cx="2609716" cy="461665"/>
          </a:xfrm>
          <a:prstGeom prst="rect">
            <a:avLst/>
          </a:prstGeom>
        </p:spPr>
        <p:txBody>
          <a:bodyPr wrap="square">
            <a:spAutoFit/>
          </a:bodyPr>
          <a:lstStyle/>
          <a:p>
            <a:pPr algn="dist"/>
            <a:r>
              <a:rPr lang="zh-CN" altLang="en-US" sz="2400" dirty="0">
                <a:ln w="19050">
                  <a:noFill/>
                </a:ln>
                <a:solidFill>
                  <a:schemeClr val="tx1">
                    <a:lumMod val="75000"/>
                    <a:lumOff val="25000"/>
                  </a:schemeClr>
                </a:solidFill>
                <a:latin typeface="+mn-ea"/>
              </a:rPr>
              <a:t>本页小标题文本</a:t>
            </a:r>
            <a:endParaRPr lang="zh-CN" altLang="en-US" sz="2400" dirty="0">
              <a:ln w="19050">
                <a:noFill/>
              </a:ln>
              <a:solidFill>
                <a:schemeClr val="tx1">
                  <a:lumMod val="75000"/>
                  <a:lumOff val="25000"/>
                </a:schemeClr>
              </a:solidFill>
              <a:latin typeface="+mn-ea"/>
            </a:endParaRPr>
          </a:p>
        </p:txBody>
      </p:sp>
      <p:sp>
        <p:nvSpPr>
          <p:cNvPr id="4" name="稻壳儿花儿小姐（重新填充您的图片）"/>
          <p:cNvSpPr/>
          <p:nvPr/>
        </p:nvSpPr>
        <p:spPr>
          <a:xfrm>
            <a:off x="695325" y="2352923"/>
            <a:ext cx="5172218" cy="342495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Calibri" panose="020F0502020204030204" pitchFamily="34" charset="0"/>
              <a:ea typeface="微软雅黑" panose="020B0503020204020204" charset="-122"/>
            </a:endParaRPr>
          </a:p>
        </p:txBody>
      </p:sp>
      <p:grpSp>
        <p:nvGrpSpPr>
          <p:cNvPr id="51" name="组合 50"/>
          <p:cNvGrpSpPr/>
          <p:nvPr/>
        </p:nvGrpSpPr>
        <p:grpSpPr>
          <a:xfrm>
            <a:off x="6509195" y="2481491"/>
            <a:ext cx="2293307" cy="653575"/>
            <a:chOff x="8545077" y="2076752"/>
            <a:chExt cx="2293307" cy="653575"/>
          </a:xfrm>
        </p:grpSpPr>
        <p:sp>
          <p:nvSpPr>
            <p:cNvPr id="52" name="稻壳儿花儿小姐"/>
            <p:cNvSpPr txBox="1"/>
            <p:nvPr/>
          </p:nvSpPr>
          <p:spPr bwMode="auto">
            <a:xfrm>
              <a:off x="9068543" y="2076752"/>
              <a:ext cx="1248790" cy="371255"/>
            </a:xfrm>
            <a:prstGeom prst="rect">
              <a:avLst/>
            </a:prstGeom>
            <a:noFill/>
          </p:spPr>
          <p:txBody>
            <a:bodyPr vert="horz" wrap="square" lIns="102974" tIns="0" rIns="102974" bIns="0" rtlCol="0" anchor="t">
              <a:spAutoFit/>
            </a:bodyPr>
            <a:lstStyle>
              <a:defPPr>
                <a:defRPr lang="zh-CN"/>
              </a:defPPr>
              <a:lvl1pPr>
                <a:lnSpc>
                  <a:spcPct val="150000"/>
                </a:lnSpc>
                <a:defRPr b="1" kern="0" spc="200">
                  <a:solidFill>
                    <a:schemeClr val="tx1">
                      <a:lumMod val="75000"/>
                      <a:lumOff val="25000"/>
                    </a:schemeClr>
                  </a:solidFill>
                  <a:cs typeface="+mn-ea"/>
                </a:defRPr>
              </a:lvl1pPr>
            </a:lstStyle>
            <a:p>
              <a:pPr algn="ctr"/>
              <a:r>
                <a:rPr lang="zh-CN" altLang="en-US" dirty="0">
                  <a:sym typeface="Calibri" panose="020F0502020204030204" pitchFamily="34" charset="0"/>
                </a:rPr>
                <a:t>添加标题</a:t>
              </a:r>
              <a:endParaRPr lang="zh-CN" altLang="en-US" dirty="0">
                <a:sym typeface="Calibri" panose="020F0502020204030204" pitchFamily="34" charset="0"/>
              </a:endParaRPr>
            </a:p>
          </p:txBody>
        </p:sp>
        <p:sp>
          <p:nvSpPr>
            <p:cNvPr id="53" name="文本"/>
            <p:cNvSpPr/>
            <p:nvPr/>
          </p:nvSpPr>
          <p:spPr>
            <a:xfrm>
              <a:off x="8545077" y="2399492"/>
              <a:ext cx="2293307" cy="330835"/>
            </a:xfrm>
            <a:prstGeom prst="rect">
              <a:avLst/>
            </a:prstGeom>
          </p:spPr>
          <p:txBody>
            <a:bodyPr wrap="square">
              <a:spAutoFit/>
            </a:bodyPr>
            <a:lstStyle/>
            <a:p>
              <a:pPr algn="ctr">
                <a:lnSpc>
                  <a:spcPct val="130000"/>
                </a:lnSpc>
              </a:pPr>
              <a:r>
                <a:rPr lang="en-US" altLang="zh-CN" sz="1200" spc="150" dirty="0">
                  <a:solidFill>
                    <a:prstClr val="black">
                      <a:lumMod val="75000"/>
                      <a:lumOff val="25000"/>
                    </a:prstClr>
                  </a:solidFill>
                  <a:latin typeface="Calibri" panose="020F0502020204030204" pitchFamily="34" charset="0"/>
                  <a:ea typeface="微软雅黑" panose="020B0503020204020204" charset="-122"/>
                  <a:cs typeface="+mn-ea"/>
                  <a:sym typeface="+mn-lt"/>
                </a:rPr>
                <a:t>请在框内填写内容</a:t>
              </a:r>
              <a:endParaRPr lang="en-US" altLang="zh-CN" sz="1200" spc="150" dirty="0">
                <a:solidFill>
                  <a:prstClr val="black">
                    <a:lumMod val="75000"/>
                    <a:lumOff val="25000"/>
                  </a:prstClr>
                </a:solidFill>
                <a:latin typeface="Calibri" panose="020F0502020204030204" pitchFamily="34" charset="0"/>
                <a:ea typeface="微软雅黑" panose="020B0503020204020204" charset="-122"/>
                <a:cs typeface="+mn-ea"/>
                <a:sym typeface="+mn-lt"/>
              </a:endParaRPr>
            </a:p>
          </p:txBody>
        </p:sp>
      </p:grpSp>
      <p:grpSp>
        <p:nvGrpSpPr>
          <p:cNvPr id="54" name="组合 53"/>
          <p:cNvGrpSpPr/>
          <p:nvPr/>
        </p:nvGrpSpPr>
        <p:grpSpPr>
          <a:xfrm>
            <a:off x="6509195" y="4848036"/>
            <a:ext cx="2293307" cy="653575"/>
            <a:chOff x="8545077" y="4666817"/>
            <a:chExt cx="2293307" cy="653575"/>
          </a:xfrm>
        </p:grpSpPr>
        <p:sp>
          <p:nvSpPr>
            <p:cNvPr id="55" name="稻壳儿花儿小姐"/>
            <p:cNvSpPr txBox="1"/>
            <p:nvPr/>
          </p:nvSpPr>
          <p:spPr bwMode="auto">
            <a:xfrm>
              <a:off x="9068543" y="4666817"/>
              <a:ext cx="1248790" cy="371255"/>
            </a:xfrm>
            <a:prstGeom prst="rect">
              <a:avLst/>
            </a:prstGeom>
            <a:noFill/>
          </p:spPr>
          <p:txBody>
            <a:bodyPr vert="horz" wrap="square" lIns="102974" tIns="0" rIns="102974" bIns="0" rtlCol="0" anchor="t">
              <a:spAutoFit/>
            </a:bodyPr>
            <a:lstStyle>
              <a:defPPr>
                <a:defRPr lang="zh-CN"/>
              </a:defPPr>
              <a:lvl1pPr>
                <a:lnSpc>
                  <a:spcPct val="150000"/>
                </a:lnSpc>
                <a:defRPr b="1" kern="0" spc="200">
                  <a:solidFill>
                    <a:schemeClr val="tx1">
                      <a:lumMod val="75000"/>
                      <a:lumOff val="25000"/>
                    </a:schemeClr>
                  </a:solidFill>
                  <a:cs typeface="+mn-ea"/>
                </a:defRPr>
              </a:lvl1pPr>
            </a:lstStyle>
            <a:p>
              <a:pPr algn="ctr"/>
              <a:r>
                <a:rPr lang="zh-CN" altLang="en-US" dirty="0">
                  <a:sym typeface="Calibri" panose="020F0502020204030204" pitchFamily="34" charset="0"/>
                </a:rPr>
                <a:t>添加标题</a:t>
              </a:r>
              <a:endParaRPr lang="zh-CN" altLang="en-US" dirty="0">
                <a:sym typeface="Calibri" panose="020F0502020204030204" pitchFamily="34" charset="0"/>
              </a:endParaRPr>
            </a:p>
          </p:txBody>
        </p:sp>
        <p:sp>
          <p:nvSpPr>
            <p:cNvPr id="56" name="文本"/>
            <p:cNvSpPr/>
            <p:nvPr/>
          </p:nvSpPr>
          <p:spPr>
            <a:xfrm>
              <a:off x="8545077" y="4989557"/>
              <a:ext cx="2293307" cy="330835"/>
            </a:xfrm>
            <a:prstGeom prst="rect">
              <a:avLst/>
            </a:prstGeom>
          </p:spPr>
          <p:txBody>
            <a:bodyPr wrap="square">
              <a:spAutoFit/>
            </a:bodyPr>
            <a:lstStyle/>
            <a:p>
              <a:pPr algn="ctr">
                <a:lnSpc>
                  <a:spcPct val="130000"/>
                </a:lnSpc>
              </a:pPr>
              <a:r>
                <a:rPr lang="en-US" altLang="zh-CN" sz="1200" spc="150" dirty="0">
                  <a:solidFill>
                    <a:prstClr val="black">
                      <a:lumMod val="75000"/>
                      <a:lumOff val="25000"/>
                    </a:prstClr>
                  </a:solidFill>
                  <a:latin typeface="Calibri" panose="020F0502020204030204" pitchFamily="34" charset="0"/>
                  <a:ea typeface="微软雅黑" panose="020B0503020204020204" charset="-122"/>
                  <a:cs typeface="+mn-ea"/>
                  <a:sym typeface="+mn-lt"/>
                </a:rPr>
                <a:t>请在框内填写内容</a:t>
              </a:r>
              <a:endParaRPr lang="en-US" altLang="zh-CN" sz="1200" spc="150" dirty="0">
                <a:solidFill>
                  <a:prstClr val="black">
                    <a:lumMod val="75000"/>
                    <a:lumOff val="25000"/>
                  </a:prstClr>
                </a:solidFill>
                <a:latin typeface="Calibri" panose="020F0502020204030204" pitchFamily="34" charset="0"/>
                <a:ea typeface="微软雅黑" panose="020B0503020204020204" charset="-122"/>
                <a:cs typeface="+mn-ea"/>
                <a:sym typeface="+mn-lt"/>
              </a:endParaRPr>
            </a:p>
          </p:txBody>
        </p:sp>
      </p:grpSp>
      <p:grpSp>
        <p:nvGrpSpPr>
          <p:cNvPr id="7" name="组合 6"/>
          <p:cNvGrpSpPr/>
          <p:nvPr/>
        </p:nvGrpSpPr>
        <p:grpSpPr>
          <a:xfrm>
            <a:off x="7352059" y="4110660"/>
            <a:ext cx="704003" cy="704003"/>
            <a:chOff x="7352059" y="4110660"/>
            <a:chExt cx="704003" cy="704003"/>
          </a:xfrm>
        </p:grpSpPr>
        <p:sp>
          <p:nvSpPr>
            <p:cNvPr id="65" name="稻壳儿花儿小姐"/>
            <p:cNvSpPr/>
            <p:nvPr/>
          </p:nvSpPr>
          <p:spPr>
            <a:xfrm>
              <a:off x="7352059" y="4110660"/>
              <a:ext cx="704003" cy="7040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bwMode="auto">
            <a:xfrm>
              <a:off x="7526419" y="4279486"/>
              <a:ext cx="350853" cy="325792"/>
            </a:xfrm>
            <a:custGeom>
              <a:avLst/>
              <a:gdLst>
                <a:gd name="connsiteX0" fmla="*/ 75588 w 488950"/>
                <a:gd name="connsiteY0" fmla="*/ 75605 h 457179"/>
                <a:gd name="connsiteX1" fmla="*/ 75588 w 488950"/>
                <a:gd name="connsiteY1" fmla="*/ 289577 h 457179"/>
                <a:gd name="connsiteX2" fmla="*/ 411741 w 488950"/>
                <a:gd name="connsiteY2" fmla="*/ 289577 h 457179"/>
                <a:gd name="connsiteX3" fmla="*/ 411741 w 488950"/>
                <a:gd name="connsiteY3" fmla="*/ 75605 h 457179"/>
                <a:gd name="connsiteX4" fmla="*/ 411741 w 488950"/>
                <a:gd name="connsiteY4" fmla="*/ 60325 h 457179"/>
                <a:gd name="connsiteX5" fmla="*/ 427037 w 488950"/>
                <a:gd name="connsiteY5" fmla="*/ 75605 h 457179"/>
                <a:gd name="connsiteX6" fmla="*/ 427037 w 488950"/>
                <a:gd name="connsiteY6" fmla="*/ 289509 h 457179"/>
                <a:gd name="connsiteX7" fmla="*/ 411741 w 488950"/>
                <a:gd name="connsiteY7" fmla="*/ 304789 h 457179"/>
                <a:gd name="connsiteX8" fmla="*/ 75588 w 488950"/>
                <a:gd name="connsiteY8" fmla="*/ 304789 h 457179"/>
                <a:gd name="connsiteX9" fmla="*/ 60325 w 488950"/>
                <a:gd name="connsiteY9" fmla="*/ 289509 h 457179"/>
                <a:gd name="connsiteX10" fmla="*/ 60325 w 488950"/>
                <a:gd name="connsiteY10" fmla="*/ 75605 h 457179"/>
                <a:gd name="connsiteX11" fmla="*/ 75588 w 488950"/>
                <a:gd name="connsiteY11" fmla="*/ 60382 h 457179"/>
                <a:gd name="connsiteX12" fmla="*/ 45817 w 488950"/>
                <a:gd name="connsiteY12" fmla="*/ 30480 h 457179"/>
                <a:gd name="connsiteX13" fmla="*/ 30537 w 488950"/>
                <a:gd name="connsiteY13" fmla="*/ 45720 h 457179"/>
                <a:gd name="connsiteX14" fmla="*/ 30537 w 488950"/>
                <a:gd name="connsiteY14" fmla="*/ 350562 h 457179"/>
                <a:gd name="connsiteX15" fmla="*/ 45817 w 488950"/>
                <a:gd name="connsiteY15" fmla="*/ 365802 h 457179"/>
                <a:gd name="connsiteX16" fmla="*/ 183334 w 488950"/>
                <a:gd name="connsiteY16" fmla="*/ 365802 h 457179"/>
                <a:gd name="connsiteX17" fmla="*/ 305571 w 488950"/>
                <a:gd name="connsiteY17" fmla="*/ 365802 h 457179"/>
                <a:gd name="connsiteX18" fmla="*/ 443111 w 488950"/>
                <a:gd name="connsiteY18" fmla="*/ 365802 h 457179"/>
                <a:gd name="connsiteX19" fmla="*/ 458368 w 488950"/>
                <a:gd name="connsiteY19" fmla="*/ 350562 h 457179"/>
                <a:gd name="connsiteX20" fmla="*/ 458368 w 488950"/>
                <a:gd name="connsiteY20" fmla="*/ 45720 h 457179"/>
                <a:gd name="connsiteX21" fmla="*/ 443111 w 488950"/>
                <a:gd name="connsiteY21" fmla="*/ 30480 h 457179"/>
                <a:gd name="connsiteX22" fmla="*/ 45817 w 488950"/>
                <a:gd name="connsiteY22" fmla="*/ 0 h 457179"/>
                <a:gd name="connsiteX23" fmla="*/ 443111 w 488950"/>
                <a:gd name="connsiteY23" fmla="*/ 0 h 457179"/>
                <a:gd name="connsiteX24" fmla="*/ 488950 w 488950"/>
                <a:gd name="connsiteY24" fmla="*/ 45720 h 457179"/>
                <a:gd name="connsiteX25" fmla="*/ 488950 w 488950"/>
                <a:gd name="connsiteY25" fmla="*/ 350562 h 457179"/>
                <a:gd name="connsiteX26" fmla="*/ 443247 w 488950"/>
                <a:gd name="connsiteY26" fmla="*/ 396261 h 457179"/>
                <a:gd name="connsiteX27" fmla="*/ 290292 w 488950"/>
                <a:gd name="connsiteY27" fmla="*/ 396261 h 457179"/>
                <a:gd name="connsiteX28" fmla="*/ 290292 w 488950"/>
                <a:gd name="connsiteY28" fmla="*/ 414803 h 457179"/>
                <a:gd name="connsiteX29" fmla="*/ 385682 w 488950"/>
                <a:gd name="connsiteY29" fmla="*/ 427165 h 457179"/>
                <a:gd name="connsiteX30" fmla="*/ 397249 w 488950"/>
                <a:gd name="connsiteY30" fmla="*/ 441939 h 457179"/>
                <a:gd name="connsiteX31" fmla="*/ 381970 w 488950"/>
                <a:gd name="connsiteY31" fmla="*/ 457179 h 457179"/>
                <a:gd name="connsiteX32" fmla="*/ 106935 w 488950"/>
                <a:gd name="connsiteY32" fmla="*/ 457179 h 457179"/>
                <a:gd name="connsiteX33" fmla="*/ 91656 w 488950"/>
                <a:gd name="connsiteY33" fmla="*/ 441939 h 457179"/>
                <a:gd name="connsiteX34" fmla="*/ 103246 w 488950"/>
                <a:gd name="connsiteY34" fmla="*/ 427165 h 457179"/>
                <a:gd name="connsiteX35" fmla="*/ 198614 w 488950"/>
                <a:gd name="connsiteY35" fmla="*/ 414803 h 457179"/>
                <a:gd name="connsiteX36" fmla="*/ 198614 w 488950"/>
                <a:gd name="connsiteY36" fmla="*/ 396261 h 457179"/>
                <a:gd name="connsiteX37" fmla="*/ 45681 w 488950"/>
                <a:gd name="connsiteY37" fmla="*/ 396261 h 457179"/>
                <a:gd name="connsiteX38" fmla="*/ 0 w 488950"/>
                <a:gd name="connsiteY38" fmla="*/ 350562 h 457179"/>
                <a:gd name="connsiteX39" fmla="*/ 0 w 488950"/>
                <a:gd name="connsiteY39" fmla="*/ 45720 h 457179"/>
                <a:gd name="connsiteX40" fmla="*/ 45817 w 488950"/>
                <a:gd name="connsiteY40" fmla="*/ 0 h 45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88950" h="457179">
                  <a:moveTo>
                    <a:pt x="75588" y="75605"/>
                  </a:moveTo>
                  <a:lnTo>
                    <a:pt x="75588" y="289577"/>
                  </a:lnTo>
                  <a:lnTo>
                    <a:pt x="411741" y="289577"/>
                  </a:lnTo>
                  <a:cubicBezTo>
                    <a:pt x="411741" y="289577"/>
                    <a:pt x="411741" y="75605"/>
                    <a:pt x="411741" y="75605"/>
                  </a:cubicBezTo>
                  <a:close/>
                  <a:moveTo>
                    <a:pt x="411741" y="60325"/>
                  </a:moveTo>
                  <a:cubicBezTo>
                    <a:pt x="420195" y="60325"/>
                    <a:pt x="427037" y="67150"/>
                    <a:pt x="427037" y="75605"/>
                  </a:cubicBezTo>
                  <a:lnTo>
                    <a:pt x="427037" y="289509"/>
                  </a:lnTo>
                  <a:cubicBezTo>
                    <a:pt x="427037" y="297964"/>
                    <a:pt x="420195" y="304789"/>
                    <a:pt x="411741" y="304789"/>
                  </a:cubicBezTo>
                  <a:lnTo>
                    <a:pt x="75588" y="304789"/>
                  </a:lnTo>
                  <a:cubicBezTo>
                    <a:pt x="67150" y="304789"/>
                    <a:pt x="60325" y="297964"/>
                    <a:pt x="60325" y="289509"/>
                  </a:cubicBezTo>
                  <a:lnTo>
                    <a:pt x="60325" y="75605"/>
                  </a:lnTo>
                  <a:cubicBezTo>
                    <a:pt x="60325" y="67150"/>
                    <a:pt x="67150" y="60382"/>
                    <a:pt x="75588" y="60382"/>
                  </a:cubicBezTo>
                  <a:close/>
                  <a:moveTo>
                    <a:pt x="45817" y="30480"/>
                  </a:moveTo>
                  <a:cubicBezTo>
                    <a:pt x="37373" y="30480"/>
                    <a:pt x="30537" y="37296"/>
                    <a:pt x="30537" y="45720"/>
                  </a:cubicBezTo>
                  <a:lnTo>
                    <a:pt x="30537" y="350562"/>
                  </a:lnTo>
                  <a:cubicBezTo>
                    <a:pt x="30537" y="358966"/>
                    <a:pt x="37373" y="365802"/>
                    <a:pt x="45817" y="365802"/>
                  </a:cubicBezTo>
                  <a:lnTo>
                    <a:pt x="183334" y="365802"/>
                  </a:lnTo>
                  <a:lnTo>
                    <a:pt x="305571" y="365802"/>
                  </a:lnTo>
                  <a:lnTo>
                    <a:pt x="443111" y="365802"/>
                  </a:lnTo>
                  <a:cubicBezTo>
                    <a:pt x="451509" y="365802"/>
                    <a:pt x="458368" y="358966"/>
                    <a:pt x="458368" y="350562"/>
                  </a:cubicBezTo>
                  <a:cubicBezTo>
                    <a:pt x="458368" y="350562"/>
                    <a:pt x="458368" y="45720"/>
                    <a:pt x="458368" y="45720"/>
                  </a:cubicBezTo>
                  <a:cubicBezTo>
                    <a:pt x="458368" y="37296"/>
                    <a:pt x="451509" y="30480"/>
                    <a:pt x="443111" y="30480"/>
                  </a:cubicBezTo>
                  <a:close/>
                  <a:moveTo>
                    <a:pt x="45817" y="0"/>
                  </a:moveTo>
                  <a:lnTo>
                    <a:pt x="443111" y="0"/>
                  </a:lnTo>
                  <a:cubicBezTo>
                    <a:pt x="468396" y="0"/>
                    <a:pt x="488950" y="20447"/>
                    <a:pt x="488950" y="45720"/>
                  </a:cubicBezTo>
                  <a:lnTo>
                    <a:pt x="488950" y="350562"/>
                  </a:lnTo>
                  <a:cubicBezTo>
                    <a:pt x="488950" y="375772"/>
                    <a:pt x="468487" y="396198"/>
                    <a:pt x="443247" y="396261"/>
                  </a:cubicBezTo>
                  <a:lnTo>
                    <a:pt x="290292" y="396261"/>
                  </a:lnTo>
                  <a:lnTo>
                    <a:pt x="290292" y="414803"/>
                  </a:lnTo>
                  <a:lnTo>
                    <a:pt x="385682" y="427165"/>
                  </a:lnTo>
                  <a:cubicBezTo>
                    <a:pt x="392496" y="428879"/>
                    <a:pt x="397249" y="434954"/>
                    <a:pt x="397249" y="441939"/>
                  </a:cubicBezTo>
                  <a:cubicBezTo>
                    <a:pt x="397249" y="450363"/>
                    <a:pt x="390436" y="457179"/>
                    <a:pt x="381970" y="457179"/>
                  </a:cubicBezTo>
                  <a:lnTo>
                    <a:pt x="106935" y="457179"/>
                  </a:lnTo>
                  <a:cubicBezTo>
                    <a:pt x="98492" y="457179"/>
                    <a:pt x="91656" y="450363"/>
                    <a:pt x="91656" y="441939"/>
                  </a:cubicBezTo>
                  <a:cubicBezTo>
                    <a:pt x="91656" y="434954"/>
                    <a:pt x="96432" y="428879"/>
                    <a:pt x="103246" y="427165"/>
                  </a:cubicBezTo>
                  <a:lnTo>
                    <a:pt x="198614" y="414803"/>
                  </a:lnTo>
                  <a:lnTo>
                    <a:pt x="198614" y="396261"/>
                  </a:lnTo>
                  <a:lnTo>
                    <a:pt x="45681" y="396261"/>
                  </a:lnTo>
                  <a:cubicBezTo>
                    <a:pt x="20441" y="396198"/>
                    <a:pt x="0" y="375772"/>
                    <a:pt x="0" y="350562"/>
                  </a:cubicBezTo>
                  <a:lnTo>
                    <a:pt x="0" y="45720"/>
                  </a:lnTo>
                  <a:cubicBezTo>
                    <a:pt x="0" y="20447"/>
                    <a:pt x="20486" y="0"/>
                    <a:pt x="45817" y="0"/>
                  </a:cubicBezTo>
                  <a:close/>
                </a:path>
              </a:pathLst>
            </a:custGeom>
            <a:solidFill>
              <a:schemeClr val="bg1"/>
            </a:solidFill>
            <a:ln>
              <a:noFill/>
            </a:ln>
            <a:effectLst/>
          </p:spPr>
          <p:txBody>
            <a:bodyPr wrap="square" lIns="50800" tIns="50800" rIns="50800" bIns="50800" anchor="ctr">
              <a:noAutofit/>
            </a:bodyPr>
            <a:lstStyle/>
            <a:p>
              <a:pPr defTabSz="609600"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grpSp>
      <p:grpSp>
        <p:nvGrpSpPr>
          <p:cNvPr id="5" name="组合 4"/>
          <p:cNvGrpSpPr/>
          <p:nvPr/>
        </p:nvGrpSpPr>
        <p:grpSpPr>
          <a:xfrm>
            <a:off x="7352059" y="1782669"/>
            <a:ext cx="704003" cy="704003"/>
            <a:chOff x="7352059" y="1782669"/>
            <a:chExt cx="704003" cy="704003"/>
          </a:xfrm>
        </p:grpSpPr>
        <p:sp>
          <p:nvSpPr>
            <p:cNvPr id="64" name="稻壳儿花儿小姐"/>
            <p:cNvSpPr/>
            <p:nvPr/>
          </p:nvSpPr>
          <p:spPr>
            <a:xfrm>
              <a:off x="7352059" y="1782669"/>
              <a:ext cx="704003" cy="7040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Shape 112"/>
            <p:cNvSpPr/>
            <p:nvPr/>
          </p:nvSpPr>
          <p:spPr bwMode="auto">
            <a:xfrm>
              <a:off x="7546765" y="1929358"/>
              <a:ext cx="339271" cy="34037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50800" tIns="50800" rIns="50800" bIns="50800" anchor="ctr"/>
            <a:lstStyle/>
            <a:p>
              <a:pPr defTabSz="609600"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grpSp>
      <p:sp>
        <p:nvSpPr>
          <p:cNvPr id="61" name="稻壳儿花儿小姐"/>
          <p:cNvSpPr txBox="1"/>
          <p:nvPr/>
        </p:nvSpPr>
        <p:spPr>
          <a:xfrm>
            <a:off x="695325" y="1891258"/>
            <a:ext cx="5172218" cy="461665"/>
          </a:xfrm>
          <a:prstGeom prst="rect">
            <a:avLst/>
          </a:prstGeom>
          <a:solidFill>
            <a:schemeClr val="accent1">
              <a:lumMod val="40000"/>
              <a:lumOff val="60000"/>
            </a:schemeClr>
          </a:solidFill>
        </p:spPr>
        <p:txBody>
          <a:bodyPr wrap="square" rtlCol="0">
            <a:spAutoFit/>
          </a:bodyPr>
          <a:lstStyle/>
          <a:p>
            <a:r>
              <a:rPr lang="en-US" altLang="zh-CN" sz="2400" spc="200" dirty="0" smtClean="0">
                <a:solidFill>
                  <a:schemeClr val="bg1"/>
                </a:solidFill>
                <a:latin typeface="+mn-ea"/>
              </a:rPr>
              <a:t>READING</a:t>
            </a:r>
            <a:endParaRPr lang="zh-CN" altLang="en-US" sz="2400" spc="200" dirty="0">
              <a:solidFill>
                <a:schemeClr val="bg1"/>
              </a:solidFill>
              <a:latin typeface="+mn-ea"/>
            </a:endParaRPr>
          </a:p>
        </p:txBody>
      </p:sp>
      <p:grpSp>
        <p:nvGrpSpPr>
          <p:cNvPr id="69" name="组合 68"/>
          <p:cNvGrpSpPr/>
          <p:nvPr/>
        </p:nvGrpSpPr>
        <p:grpSpPr>
          <a:xfrm>
            <a:off x="9203368" y="2481491"/>
            <a:ext cx="2293307" cy="653575"/>
            <a:chOff x="8545077" y="2076752"/>
            <a:chExt cx="2293307" cy="653575"/>
          </a:xfrm>
        </p:grpSpPr>
        <p:sp>
          <p:nvSpPr>
            <p:cNvPr id="70" name="稻壳儿花儿小姐"/>
            <p:cNvSpPr txBox="1"/>
            <p:nvPr/>
          </p:nvSpPr>
          <p:spPr bwMode="auto">
            <a:xfrm>
              <a:off x="9068543" y="2076752"/>
              <a:ext cx="1248790" cy="371255"/>
            </a:xfrm>
            <a:prstGeom prst="rect">
              <a:avLst/>
            </a:prstGeom>
            <a:noFill/>
          </p:spPr>
          <p:txBody>
            <a:bodyPr vert="horz" wrap="square" lIns="102974" tIns="0" rIns="102974" bIns="0" rtlCol="0" anchor="t">
              <a:spAutoFit/>
            </a:bodyPr>
            <a:lstStyle>
              <a:defPPr>
                <a:defRPr lang="zh-CN"/>
              </a:defPPr>
              <a:lvl1pPr>
                <a:lnSpc>
                  <a:spcPct val="150000"/>
                </a:lnSpc>
                <a:defRPr b="1" kern="0" spc="200">
                  <a:solidFill>
                    <a:schemeClr val="tx1">
                      <a:lumMod val="75000"/>
                      <a:lumOff val="25000"/>
                    </a:schemeClr>
                  </a:solidFill>
                  <a:cs typeface="+mn-ea"/>
                </a:defRPr>
              </a:lvl1pPr>
            </a:lstStyle>
            <a:p>
              <a:pPr algn="ctr"/>
              <a:r>
                <a:rPr lang="zh-CN" altLang="en-US" dirty="0">
                  <a:sym typeface="Calibri" panose="020F0502020204030204" pitchFamily="34" charset="0"/>
                </a:rPr>
                <a:t>添加标题</a:t>
              </a:r>
              <a:endParaRPr lang="zh-CN" altLang="en-US" dirty="0">
                <a:sym typeface="Calibri" panose="020F0502020204030204" pitchFamily="34" charset="0"/>
              </a:endParaRPr>
            </a:p>
          </p:txBody>
        </p:sp>
        <p:sp>
          <p:nvSpPr>
            <p:cNvPr id="71" name="文本"/>
            <p:cNvSpPr/>
            <p:nvPr/>
          </p:nvSpPr>
          <p:spPr>
            <a:xfrm>
              <a:off x="8545077" y="2399492"/>
              <a:ext cx="2293307" cy="330835"/>
            </a:xfrm>
            <a:prstGeom prst="rect">
              <a:avLst/>
            </a:prstGeom>
          </p:spPr>
          <p:txBody>
            <a:bodyPr wrap="square">
              <a:spAutoFit/>
            </a:bodyPr>
            <a:lstStyle/>
            <a:p>
              <a:pPr algn="ctr">
                <a:lnSpc>
                  <a:spcPct val="130000"/>
                </a:lnSpc>
              </a:pPr>
              <a:r>
                <a:rPr lang="en-US" altLang="zh-CN" sz="1200" spc="150" dirty="0">
                  <a:solidFill>
                    <a:prstClr val="black">
                      <a:lumMod val="75000"/>
                      <a:lumOff val="25000"/>
                    </a:prstClr>
                  </a:solidFill>
                  <a:latin typeface="Calibri" panose="020F0502020204030204" pitchFamily="34" charset="0"/>
                  <a:ea typeface="微软雅黑" panose="020B0503020204020204" charset="-122"/>
                  <a:cs typeface="+mn-ea"/>
                  <a:sym typeface="+mn-lt"/>
                </a:rPr>
                <a:t>请在框内填写内容</a:t>
              </a:r>
              <a:endParaRPr lang="en-US" altLang="zh-CN" sz="1200" spc="150" dirty="0">
                <a:solidFill>
                  <a:prstClr val="black">
                    <a:lumMod val="75000"/>
                    <a:lumOff val="25000"/>
                  </a:prstClr>
                </a:solidFill>
                <a:latin typeface="Calibri" panose="020F0502020204030204" pitchFamily="34" charset="0"/>
                <a:ea typeface="微软雅黑" panose="020B0503020204020204" charset="-122"/>
                <a:cs typeface="+mn-ea"/>
                <a:sym typeface="+mn-lt"/>
              </a:endParaRPr>
            </a:p>
          </p:txBody>
        </p:sp>
      </p:grpSp>
      <p:grpSp>
        <p:nvGrpSpPr>
          <p:cNvPr id="72" name="组合 71"/>
          <p:cNvGrpSpPr/>
          <p:nvPr/>
        </p:nvGrpSpPr>
        <p:grpSpPr>
          <a:xfrm>
            <a:off x="9203368" y="4848036"/>
            <a:ext cx="2293307" cy="653575"/>
            <a:chOff x="8545077" y="4666817"/>
            <a:chExt cx="2293307" cy="653575"/>
          </a:xfrm>
        </p:grpSpPr>
        <p:sp>
          <p:nvSpPr>
            <p:cNvPr id="73" name="稻壳儿花儿小姐"/>
            <p:cNvSpPr txBox="1"/>
            <p:nvPr/>
          </p:nvSpPr>
          <p:spPr bwMode="auto">
            <a:xfrm>
              <a:off x="9068543" y="4666817"/>
              <a:ext cx="1248790" cy="371255"/>
            </a:xfrm>
            <a:prstGeom prst="rect">
              <a:avLst/>
            </a:prstGeom>
            <a:noFill/>
          </p:spPr>
          <p:txBody>
            <a:bodyPr vert="horz" wrap="square" lIns="102974" tIns="0" rIns="102974" bIns="0" rtlCol="0" anchor="t">
              <a:spAutoFit/>
            </a:bodyPr>
            <a:lstStyle>
              <a:defPPr>
                <a:defRPr lang="zh-CN"/>
              </a:defPPr>
              <a:lvl1pPr>
                <a:lnSpc>
                  <a:spcPct val="150000"/>
                </a:lnSpc>
                <a:defRPr b="1" kern="0" spc="200">
                  <a:solidFill>
                    <a:schemeClr val="tx1">
                      <a:lumMod val="75000"/>
                      <a:lumOff val="25000"/>
                    </a:schemeClr>
                  </a:solidFill>
                  <a:cs typeface="+mn-ea"/>
                </a:defRPr>
              </a:lvl1pPr>
            </a:lstStyle>
            <a:p>
              <a:pPr algn="ctr"/>
              <a:r>
                <a:rPr lang="zh-CN" altLang="en-US" dirty="0">
                  <a:sym typeface="Calibri" panose="020F0502020204030204" pitchFamily="34" charset="0"/>
                </a:rPr>
                <a:t>添加标题</a:t>
              </a:r>
              <a:endParaRPr lang="zh-CN" altLang="en-US" dirty="0">
                <a:sym typeface="Calibri" panose="020F0502020204030204" pitchFamily="34" charset="0"/>
              </a:endParaRPr>
            </a:p>
          </p:txBody>
        </p:sp>
        <p:sp>
          <p:nvSpPr>
            <p:cNvPr id="74" name="文本"/>
            <p:cNvSpPr/>
            <p:nvPr/>
          </p:nvSpPr>
          <p:spPr>
            <a:xfrm>
              <a:off x="8545077" y="4989557"/>
              <a:ext cx="2293307" cy="330835"/>
            </a:xfrm>
            <a:prstGeom prst="rect">
              <a:avLst/>
            </a:prstGeom>
          </p:spPr>
          <p:txBody>
            <a:bodyPr wrap="square">
              <a:spAutoFit/>
            </a:bodyPr>
            <a:lstStyle/>
            <a:p>
              <a:pPr algn="ctr">
                <a:lnSpc>
                  <a:spcPct val="130000"/>
                </a:lnSpc>
              </a:pPr>
              <a:r>
                <a:rPr lang="en-US" altLang="zh-CN" sz="1200" spc="150" dirty="0">
                  <a:solidFill>
                    <a:prstClr val="black">
                      <a:lumMod val="75000"/>
                      <a:lumOff val="25000"/>
                    </a:prstClr>
                  </a:solidFill>
                  <a:latin typeface="Calibri" panose="020F0502020204030204" pitchFamily="34" charset="0"/>
                  <a:ea typeface="微软雅黑" panose="020B0503020204020204" charset="-122"/>
                  <a:cs typeface="+mn-ea"/>
                  <a:sym typeface="+mn-lt"/>
                </a:rPr>
                <a:t>请在框内填写内容</a:t>
              </a:r>
              <a:endParaRPr lang="en-US" altLang="zh-CN" sz="1200" spc="150" dirty="0">
                <a:solidFill>
                  <a:prstClr val="black">
                    <a:lumMod val="75000"/>
                    <a:lumOff val="25000"/>
                  </a:prstClr>
                </a:solidFill>
                <a:latin typeface="Calibri" panose="020F0502020204030204" pitchFamily="34" charset="0"/>
                <a:ea typeface="微软雅黑" panose="020B0503020204020204" charset="-122"/>
                <a:cs typeface="+mn-ea"/>
                <a:sym typeface="+mn-lt"/>
              </a:endParaRPr>
            </a:p>
          </p:txBody>
        </p:sp>
      </p:grpSp>
      <p:grpSp>
        <p:nvGrpSpPr>
          <p:cNvPr id="8" name="组合 7"/>
          <p:cNvGrpSpPr/>
          <p:nvPr/>
        </p:nvGrpSpPr>
        <p:grpSpPr>
          <a:xfrm>
            <a:off x="10046232" y="4110660"/>
            <a:ext cx="704003" cy="704003"/>
            <a:chOff x="10046232" y="4110660"/>
            <a:chExt cx="704003" cy="704003"/>
          </a:xfrm>
        </p:grpSpPr>
        <p:sp>
          <p:nvSpPr>
            <p:cNvPr id="67" name="稻壳儿花儿小姐"/>
            <p:cNvSpPr/>
            <p:nvPr/>
          </p:nvSpPr>
          <p:spPr>
            <a:xfrm>
              <a:off x="10046232" y="4110660"/>
              <a:ext cx="704003" cy="7040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74"/>
            <p:cNvSpPr/>
            <p:nvPr/>
          </p:nvSpPr>
          <p:spPr bwMode="auto">
            <a:xfrm>
              <a:off x="10220592" y="4277918"/>
              <a:ext cx="350853" cy="328928"/>
            </a:xfrm>
            <a:custGeom>
              <a:avLst/>
              <a:gdLst>
                <a:gd name="T0" fmla="*/ 11200 w 12800"/>
                <a:gd name="T1" fmla="*/ 0 h 12000"/>
                <a:gd name="T2" fmla="*/ 6606 w 12800"/>
                <a:gd name="T3" fmla="*/ 1715 h 12000"/>
                <a:gd name="T4" fmla="*/ 6194 w 12800"/>
                <a:gd name="T5" fmla="*/ 1715 h 12000"/>
                <a:gd name="T6" fmla="*/ 1600 w 12800"/>
                <a:gd name="T7" fmla="*/ 0 h 12000"/>
                <a:gd name="T8" fmla="*/ 0 w 12800"/>
                <a:gd name="T9" fmla="*/ 8800 h 12000"/>
                <a:gd name="T10" fmla="*/ 5006 w 12800"/>
                <a:gd name="T11" fmla="*/ 11886 h 12000"/>
                <a:gd name="T12" fmla="*/ 6400 w 12800"/>
                <a:gd name="T13" fmla="*/ 11771 h 12000"/>
                <a:gd name="T14" fmla="*/ 7794 w 12800"/>
                <a:gd name="T15" fmla="*/ 11886 h 12000"/>
                <a:gd name="T16" fmla="*/ 12800 w 12800"/>
                <a:gd name="T17" fmla="*/ 8800 h 12000"/>
                <a:gd name="T18" fmla="*/ 12097 w 12800"/>
                <a:gd name="T19" fmla="*/ 275 h 12000"/>
                <a:gd name="T20" fmla="*/ 1600 w 12800"/>
                <a:gd name="T21" fmla="*/ 8800 h 12000"/>
                <a:gd name="T22" fmla="*/ 5600 w 12800"/>
                <a:gd name="T23" fmla="*/ 3200 h 12000"/>
                <a:gd name="T24" fmla="*/ 11200 w 12800"/>
                <a:gd name="T25" fmla="*/ 8800 h 12000"/>
                <a:gd name="T26" fmla="*/ 7200 w 12800"/>
                <a:gd name="T27" fmla="*/ 3200 h 12000"/>
                <a:gd name="T28" fmla="*/ 11200 w 12800"/>
                <a:gd name="T29" fmla="*/ 8800 h 12000"/>
                <a:gd name="T30" fmla="*/ 2400 w 12800"/>
                <a:gd name="T31" fmla="*/ 2720 h 12000"/>
                <a:gd name="T32" fmla="*/ 4800 w 12800"/>
                <a:gd name="T33" fmla="*/ 4480 h 12000"/>
                <a:gd name="T34" fmla="*/ 4800 w 12800"/>
                <a:gd name="T35" fmla="*/ 5280 h 12000"/>
                <a:gd name="T36" fmla="*/ 2400 w 12800"/>
                <a:gd name="T37" fmla="*/ 5120 h 12000"/>
                <a:gd name="T38" fmla="*/ 4800 w 12800"/>
                <a:gd name="T39" fmla="*/ 5280 h 12000"/>
                <a:gd name="T40" fmla="*/ 2400 w 12800"/>
                <a:gd name="T41" fmla="*/ 5920 h 12000"/>
                <a:gd name="T42" fmla="*/ 4800 w 12800"/>
                <a:gd name="T43" fmla="*/ 7680 h 12000"/>
                <a:gd name="T44" fmla="*/ 4800 w 12800"/>
                <a:gd name="T45" fmla="*/ 8480 h 12000"/>
                <a:gd name="T46" fmla="*/ 2400 w 12800"/>
                <a:gd name="T47" fmla="*/ 8320 h 12000"/>
                <a:gd name="T48" fmla="*/ 4800 w 12800"/>
                <a:gd name="T49" fmla="*/ 8480 h 12000"/>
                <a:gd name="T50" fmla="*/ 8000 w 12800"/>
                <a:gd name="T51" fmla="*/ 8480 h 12000"/>
                <a:gd name="T52" fmla="*/ 10400 w 12800"/>
                <a:gd name="T53" fmla="*/ 8321 h 12000"/>
                <a:gd name="T54" fmla="*/ 10400 w 12800"/>
                <a:gd name="T55" fmla="*/ 5920 h 12000"/>
                <a:gd name="T56" fmla="*/ 8000 w 12800"/>
                <a:gd name="T57" fmla="*/ 7680 h 12000"/>
                <a:gd name="T58" fmla="*/ 10400 w 12800"/>
                <a:gd name="T59" fmla="*/ 5920 h 12000"/>
                <a:gd name="T60" fmla="*/ 8000 w 12800"/>
                <a:gd name="T61" fmla="*/ 5280 h 12000"/>
                <a:gd name="T62" fmla="*/ 10400 w 12800"/>
                <a:gd name="T63" fmla="*/ 5120 h 12000"/>
                <a:gd name="T64" fmla="*/ 10400 w 12800"/>
                <a:gd name="T65" fmla="*/ 2720 h 12000"/>
                <a:gd name="T66" fmla="*/ 8000 w 12800"/>
                <a:gd name="T67" fmla="*/ 4480 h 12000"/>
                <a:gd name="T68" fmla="*/ 10400 w 12800"/>
                <a:gd name="T69" fmla="*/ 2720 h 1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00" h="12000">
                  <a:moveTo>
                    <a:pt x="12097" y="275"/>
                  </a:moveTo>
                  <a:cubicBezTo>
                    <a:pt x="11832" y="96"/>
                    <a:pt x="11520" y="0"/>
                    <a:pt x="11200" y="0"/>
                  </a:cubicBezTo>
                  <a:cubicBezTo>
                    <a:pt x="10996" y="0"/>
                    <a:pt x="10795" y="39"/>
                    <a:pt x="10606" y="115"/>
                  </a:cubicBezTo>
                  <a:lnTo>
                    <a:pt x="6606" y="1715"/>
                  </a:lnTo>
                  <a:cubicBezTo>
                    <a:pt x="6530" y="1745"/>
                    <a:pt x="6469" y="1794"/>
                    <a:pt x="6400" y="1835"/>
                  </a:cubicBezTo>
                  <a:cubicBezTo>
                    <a:pt x="6331" y="1794"/>
                    <a:pt x="6270" y="1745"/>
                    <a:pt x="6194" y="1715"/>
                  </a:cubicBezTo>
                  <a:lnTo>
                    <a:pt x="2194" y="115"/>
                  </a:lnTo>
                  <a:cubicBezTo>
                    <a:pt x="2005" y="39"/>
                    <a:pt x="1804" y="0"/>
                    <a:pt x="1600" y="0"/>
                  </a:cubicBezTo>
                  <a:cubicBezTo>
                    <a:pt x="716" y="0"/>
                    <a:pt x="0" y="716"/>
                    <a:pt x="0" y="1600"/>
                  </a:cubicBezTo>
                  <a:lnTo>
                    <a:pt x="0" y="8800"/>
                  </a:lnTo>
                  <a:cubicBezTo>
                    <a:pt x="0" y="9454"/>
                    <a:pt x="398" y="10042"/>
                    <a:pt x="1006" y="10286"/>
                  </a:cubicBezTo>
                  <a:lnTo>
                    <a:pt x="5006" y="11886"/>
                  </a:lnTo>
                  <a:cubicBezTo>
                    <a:pt x="5198" y="11962"/>
                    <a:pt x="5399" y="12000"/>
                    <a:pt x="5600" y="12000"/>
                  </a:cubicBezTo>
                  <a:cubicBezTo>
                    <a:pt x="5880" y="12000"/>
                    <a:pt x="6153" y="11915"/>
                    <a:pt x="6400" y="11771"/>
                  </a:cubicBezTo>
                  <a:cubicBezTo>
                    <a:pt x="6647" y="11915"/>
                    <a:pt x="6920" y="12000"/>
                    <a:pt x="7200" y="12000"/>
                  </a:cubicBezTo>
                  <a:cubicBezTo>
                    <a:pt x="7401" y="12000"/>
                    <a:pt x="7602" y="11962"/>
                    <a:pt x="7794" y="11886"/>
                  </a:cubicBezTo>
                  <a:lnTo>
                    <a:pt x="11794" y="10286"/>
                  </a:lnTo>
                  <a:cubicBezTo>
                    <a:pt x="12402" y="10042"/>
                    <a:pt x="12800" y="9454"/>
                    <a:pt x="12800" y="8800"/>
                  </a:cubicBezTo>
                  <a:lnTo>
                    <a:pt x="12800" y="1600"/>
                  </a:lnTo>
                  <a:cubicBezTo>
                    <a:pt x="12800" y="1069"/>
                    <a:pt x="12537" y="573"/>
                    <a:pt x="12097" y="275"/>
                  </a:cubicBezTo>
                  <a:close/>
                  <a:moveTo>
                    <a:pt x="5600" y="10400"/>
                  </a:moveTo>
                  <a:lnTo>
                    <a:pt x="1600" y="8800"/>
                  </a:lnTo>
                  <a:lnTo>
                    <a:pt x="1600" y="1600"/>
                  </a:lnTo>
                  <a:lnTo>
                    <a:pt x="5600" y="3200"/>
                  </a:lnTo>
                  <a:lnTo>
                    <a:pt x="5600" y="10400"/>
                  </a:lnTo>
                  <a:close/>
                  <a:moveTo>
                    <a:pt x="11200" y="8800"/>
                  </a:moveTo>
                  <a:lnTo>
                    <a:pt x="7200" y="10400"/>
                  </a:lnTo>
                  <a:lnTo>
                    <a:pt x="7200" y="3200"/>
                  </a:lnTo>
                  <a:lnTo>
                    <a:pt x="11200" y="1600"/>
                  </a:lnTo>
                  <a:lnTo>
                    <a:pt x="11200" y="8800"/>
                  </a:lnTo>
                  <a:close/>
                  <a:moveTo>
                    <a:pt x="4800" y="3680"/>
                  </a:moveTo>
                  <a:lnTo>
                    <a:pt x="2400" y="2720"/>
                  </a:lnTo>
                  <a:lnTo>
                    <a:pt x="2400" y="3520"/>
                  </a:lnTo>
                  <a:lnTo>
                    <a:pt x="4800" y="4480"/>
                  </a:lnTo>
                  <a:lnTo>
                    <a:pt x="4800" y="3680"/>
                  </a:lnTo>
                  <a:close/>
                  <a:moveTo>
                    <a:pt x="4800" y="5280"/>
                  </a:moveTo>
                  <a:lnTo>
                    <a:pt x="2400" y="4320"/>
                  </a:lnTo>
                  <a:lnTo>
                    <a:pt x="2400" y="5120"/>
                  </a:lnTo>
                  <a:lnTo>
                    <a:pt x="4800" y="6080"/>
                  </a:lnTo>
                  <a:lnTo>
                    <a:pt x="4800" y="5280"/>
                  </a:lnTo>
                  <a:close/>
                  <a:moveTo>
                    <a:pt x="4800" y="6880"/>
                  </a:moveTo>
                  <a:lnTo>
                    <a:pt x="2400" y="5920"/>
                  </a:lnTo>
                  <a:lnTo>
                    <a:pt x="2400" y="6720"/>
                  </a:lnTo>
                  <a:lnTo>
                    <a:pt x="4800" y="7680"/>
                  </a:lnTo>
                  <a:lnTo>
                    <a:pt x="4800" y="6880"/>
                  </a:lnTo>
                  <a:close/>
                  <a:moveTo>
                    <a:pt x="4800" y="8480"/>
                  </a:moveTo>
                  <a:lnTo>
                    <a:pt x="2400" y="7520"/>
                  </a:lnTo>
                  <a:lnTo>
                    <a:pt x="2400" y="8320"/>
                  </a:lnTo>
                  <a:lnTo>
                    <a:pt x="4800" y="9280"/>
                  </a:lnTo>
                  <a:lnTo>
                    <a:pt x="4800" y="8480"/>
                  </a:lnTo>
                  <a:close/>
                  <a:moveTo>
                    <a:pt x="10400" y="7520"/>
                  </a:moveTo>
                  <a:lnTo>
                    <a:pt x="8000" y="8480"/>
                  </a:lnTo>
                  <a:lnTo>
                    <a:pt x="8000" y="9280"/>
                  </a:lnTo>
                  <a:lnTo>
                    <a:pt x="10400" y="8321"/>
                  </a:lnTo>
                  <a:lnTo>
                    <a:pt x="10400" y="7520"/>
                  </a:lnTo>
                  <a:close/>
                  <a:moveTo>
                    <a:pt x="10400" y="5920"/>
                  </a:moveTo>
                  <a:lnTo>
                    <a:pt x="8000" y="6880"/>
                  </a:lnTo>
                  <a:lnTo>
                    <a:pt x="8000" y="7680"/>
                  </a:lnTo>
                  <a:lnTo>
                    <a:pt x="10400" y="6720"/>
                  </a:lnTo>
                  <a:lnTo>
                    <a:pt x="10400" y="5920"/>
                  </a:lnTo>
                  <a:close/>
                  <a:moveTo>
                    <a:pt x="10400" y="4320"/>
                  </a:moveTo>
                  <a:lnTo>
                    <a:pt x="8000" y="5280"/>
                  </a:lnTo>
                  <a:lnTo>
                    <a:pt x="8000" y="6080"/>
                  </a:lnTo>
                  <a:lnTo>
                    <a:pt x="10400" y="5120"/>
                  </a:lnTo>
                  <a:lnTo>
                    <a:pt x="10400" y="4320"/>
                  </a:lnTo>
                  <a:close/>
                  <a:moveTo>
                    <a:pt x="10400" y="2720"/>
                  </a:moveTo>
                  <a:lnTo>
                    <a:pt x="8000" y="3680"/>
                  </a:lnTo>
                  <a:lnTo>
                    <a:pt x="8000" y="4480"/>
                  </a:lnTo>
                  <a:lnTo>
                    <a:pt x="10400" y="3520"/>
                  </a:lnTo>
                  <a:lnTo>
                    <a:pt x="10400" y="2720"/>
                  </a:lnTo>
                  <a:close/>
                </a:path>
              </a:pathLst>
            </a:custGeom>
            <a:solidFill>
              <a:schemeClr val="bg1"/>
            </a:solidFill>
            <a:ln>
              <a:noFill/>
            </a:ln>
            <a:effectLst/>
          </p:spPr>
          <p:txBody>
            <a:bodyPr wrap="square" lIns="50800" tIns="50800" rIns="50800" bIns="5080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600"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grpSp>
      <p:grpSp>
        <p:nvGrpSpPr>
          <p:cNvPr id="6" name="组合 5"/>
          <p:cNvGrpSpPr/>
          <p:nvPr/>
        </p:nvGrpSpPr>
        <p:grpSpPr>
          <a:xfrm>
            <a:off x="10046232" y="1782669"/>
            <a:ext cx="704003" cy="704003"/>
            <a:chOff x="10046232" y="1782669"/>
            <a:chExt cx="704003" cy="704003"/>
          </a:xfrm>
        </p:grpSpPr>
        <p:sp>
          <p:nvSpPr>
            <p:cNvPr id="68" name="稻壳儿花儿小姐"/>
            <p:cNvSpPr/>
            <p:nvPr/>
          </p:nvSpPr>
          <p:spPr>
            <a:xfrm>
              <a:off x="10046232" y="1782669"/>
              <a:ext cx="704003" cy="7040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Shape 112"/>
            <p:cNvSpPr/>
            <p:nvPr/>
          </p:nvSpPr>
          <p:spPr bwMode="auto">
            <a:xfrm>
              <a:off x="10240385" y="1941067"/>
              <a:ext cx="340376" cy="316958"/>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solidFill>
              <a:schemeClr val="bg1"/>
            </a:solid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600"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grpSp>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13"/>
          <p:cNvPicPr>
            <a:picLocks noChangeAspect="1"/>
          </p:cNvPicPr>
          <p:nvPr/>
        </p:nvPicPr>
        <p:blipFill>
          <a:blip r:embed="rId1"/>
          <a:stretch>
            <a:fillRect/>
          </a:stretch>
        </p:blipFill>
        <p:spPr>
          <a:xfrm rot="727998">
            <a:off x="4013325" y="445349"/>
            <a:ext cx="831598" cy="453394"/>
          </a:xfrm>
          <a:prstGeom prst="rect">
            <a:avLst/>
          </a:prstGeom>
        </p:spPr>
      </p:pic>
      <p:sp>
        <p:nvSpPr>
          <p:cNvPr id="17" name="稻壳儿花儿小姐"/>
          <p:cNvSpPr/>
          <p:nvPr/>
        </p:nvSpPr>
        <p:spPr>
          <a:xfrm>
            <a:off x="4934084" y="453913"/>
            <a:ext cx="2609716" cy="461665"/>
          </a:xfrm>
          <a:prstGeom prst="rect">
            <a:avLst/>
          </a:prstGeom>
        </p:spPr>
        <p:txBody>
          <a:bodyPr wrap="square">
            <a:spAutoFit/>
          </a:bodyPr>
          <a:lstStyle/>
          <a:p>
            <a:pPr algn="dist"/>
            <a:r>
              <a:rPr lang="zh-CN" altLang="en-US" sz="2400" dirty="0">
                <a:ln w="19050">
                  <a:noFill/>
                </a:ln>
                <a:solidFill>
                  <a:schemeClr val="tx1">
                    <a:lumMod val="75000"/>
                    <a:lumOff val="25000"/>
                  </a:schemeClr>
                </a:solidFill>
                <a:latin typeface="+mn-ea"/>
              </a:rPr>
              <a:t>本页小标题文本</a:t>
            </a:r>
            <a:endParaRPr lang="zh-CN" altLang="en-US" sz="2400" dirty="0">
              <a:ln w="19050">
                <a:noFill/>
              </a:ln>
              <a:solidFill>
                <a:schemeClr val="tx1">
                  <a:lumMod val="75000"/>
                  <a:lumOff val="25000"/>
                </a:schemeClr>
              </a:solidFill>
              <a:latin typeface="+mn-ea"/>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325" y="1206499"/>
            <a:ext cx="3174864" cy="5306179"/>
          </a:xfrm>
          <a:prstGeom prst="rect">
            <a:avLst/>
          </a:prstGeom>
        </p:spPr>
      </p:pic>
      <p:sp>
        <p:nvSpPr>
          <p:cNvPr id="22" name="稻壳儿花儿小姐"/>
          <p:cNvSpPr/>
          <p:nvPr/>
        </p:nvSpPr>
        <p:spPr>
          <a:xfrm>
            <a:off x="3974965" y="1663529"/>
            <a:ext cx="7521710" cy="1009503"/>
          </a:xfrm>
          <a:prstGeom prst="rect">
            <a:avLst/>
          </a:prstGeom>
        </p:spPr>
        <p:txBody>
          <a:bodyPr wrap="square" lIns="121917" tIns="60958" rIns="121917" bIns="60958">
            <a:spAutoFit/>
          </a:bodyPr>
          <a:lstStyle/>
          <a:p>
            <a:pPr lvl="0">
              <a:lnSpc>
                <a:spcPct val="160000"/>
              </a:lnSpc>
              <a:spcBef>
                <a:spcPts val="600"/>
              </a:spcBef>
            </a:pPr>
            <a:r>
              <a:rPr lang="zh-CN" altLang="en-US" sz="1200" spc="200" dirty="0">
                <a:solidFill>
                  <a:prstClr val="black">
                    <a:lumMod val="75000"/>
                    <a:lumOff val="25000"/>
                  </a:prstClr>
                </a:solidFill>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en-US" altLang="zh-CN" sz="1200" spc="200" dirty="0">
              <a:solidFill>
                <a:prstClr val="black">
                  <a:lumMod val="75000"/>
                  <a:lumOff val="25000"/>
                </a:prstClr>
              </a:solidFill>
            </a:endParaRPr>
          </a:p>
        </p:txBody>
      </p:sp>
      <p:sp>
        <p:nvSpPr>
          <p:cNvPr id="23" name="稻壳儿花儿小姐"/>
          <p:cNvSpPr/>
          <p:nvPr/>
        </p:nvSpPr>
        <p:spPr>
          <a:xfrm>
            <a:off x="4143863" y="3115050"/>
            <a:ext cx="72000" cy="10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稻壳儿花儿小姐"/>
          <p:cNvSpPr txBox="1"/>
          <p:nvPr/>
        </p:nvSpPr>
        <p:spPr>
          <a:xfrm>
            <a:off x="4301192" y="3429000"/>
            <a:ext cx="3146247" cy="330835"/>
          </a:xfrm>
          <a:prstGeom prst="rect">
            <a:avLst/>
          </a:prstGeom>
        </p:spPr>
        <p:txBody>
          <a:bodyPr wrap="square">
            <a:spAutoFit/>
          </a:bodyPr>
          <a:lstStyle>
            <a:defPPr>
              <a:defRPr lang="zh-CN"/>
            </a:defPPr>
            <a:lvl1pPr>
              <a:lnSpc>
                <a:spcPct val="130000"/>
              </a:lnSpc>
              <a:defRPr sz="1200" spc="150">
                <a:solidFill>
                  <a:schemeClr val="tx1">
                    <a:lumMod val="75000"/>
                    <a:lumOff val="25000"/>
                  </a:schemeClr>
                </a:solidFill>
                <a:latin typeface="Calibri" panose="020F0502020204030204" pitchFamily="34" charset="0"/>
                <a:ea typeface="微软雅黑" panose="020B0503020204020204" charset="-122"/>
                <a:cs typeface="+mn-ea"/>
              </a:defRPr>
            </a:lvl1pPr>
          </a:lstStyle>
          <a:p>
            <a:r>
              <a:rPr lang="en-US" altLang="zh-CN" dirty="0">
                <a:sym typeface="Calibri" panose="020F0502020204030204" pitchFamily="34" charset="0"/>
              </a:rPr>
              <a:t>请在框内填写内容</a:t>
            </a:r>
            <a:endParaRPr lang="zh-CN" altLang="en-US" dirty="0">
              <a:sym typeface="Calibri" panose="020F0502020204030204" pitchFamily="34" charset="0"/>
            </a:endParaRPr>
          </a:p>
        </p:txBody>
      </p:sp>
      <p:sp>
        <p:nvSpPr>
          <p:cNvPr id="25" name="稻壳儿花儿小姐"/>
          <p:cNvSpPr/>
          <p:nvPr/>
        </p:nvSpPr>
        <p:spPr>
          <a:xfrm>
            <a:off x="4443066" y="3014582"/>
            <a:ext cx="1566841" cy="415498"/>
          </a:xfrm>
          <a:prstGeom prst="rect">
            <a:avLst/>
          </a:prstGeom>
          <a:noFill/>
        </p:spPr>
        <p:txBody>
          <a:bodyPr vert="horz" wrap="square" lIns="102974" tIns="0" rIns="102974" bIns="0" rtlCol="0" anchor="t">
            <a:spAutoFit/>
          </a:bodyPr>
          <a:lstStyle/>
          <a:p>
            <a:pPr>
              <a:lnSpc>
                <a:spcPct val="150000"/>
              </a:lnSpc>
            </a:pPr>
            <a:r>
              <a:rPr lang="zh-CN" altLang="en-US" b="1" kern="0" spc="200" dirty="0">
                <a:solidFill>
                  <a:schemeClr val="tx1">
                    <a:lumMod val="75000"/>
                    <a:lumOff val="25000"/>
                  </a:schemeClr>
                </a:solidFill>
                <a:cs typeface="+mn-ea"/>
                <a:sym typeface="Calibri" panose="020F0502020204030204" pitchFamily="34" charset="0"/>
              </a:rPr>
              <a:t>关键文本</a:t>
            </a:r>
            <a:endParaRPr lang="zh-CN" altLang="en-US" b="1" kern="0" spc="200" dirty="0">
              <a:solidFill>
                <a:schemeClr val="tx1">
                  <a:lumMod val="75000"/>
                  <a:lumOff val="25000"/>
                </a:schemeClr>
              </a:solidFill>
              <a:cs typeface="+mn-ea"/>
              <a:sym typeface="Calibri" panose="020F0502020204030204" pitchFamily="34" charset="0"/>
            </a:endParaRPr>
          </a:p>
        </p:txBody>
      </p:sp>
      <p:sp>
        <p:nvSpPr>
          <p:cNvPr id="26" name="稻壳儿花儿小姐"/>
          <p:cNvSpPr/>
          <p:nvPr/>
        </p:nvSpPr>
        <p:spPr>
          <a:xfrm>
            <a:off x="8193099" y="3115050"/>
            <a:ext cx="72000" cy="10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稻壳儿花儿小姐"/>
          <p:cNvSpPr txBox="1"/>
          <p:nvPr/>
        </p:nvSpPr>
        <p:spPr>
          <a:xfrm>
            <a:off x="8350428" y="3429000"/>
            <a:ext cx="3146247" cy="330835"/>
          </a:xfrm>
          <a:prstGeom prst="rect">
            <a:avLst/>
          </a:prstGeom>
        </p:spPr>
        <p:txBody>
          <a:bodyPr wrap="square">
            <a:spAutoFit/>
          </a:bodyPr>
          <a:lstStyle>
            <a:defPPr>
              <a:defRPr lang="zh-CN"/>
            </a:defPPr>
            <a:lvl1pPr>
              <a:lnSpc>
                <a:spcPct val="130000"/>
              </a:lnSpc>
              <a:defRPr sz="1200" spc="150">
                <a:solidFill>
                  <a:schemeClr val="tx1">
                    <a:lumMod val="75000"/>
                    <a:lumOff val="25000"/>
                  </a:schemeClr>
                </a:solidFill>
                <a:latin typeface="Calibri" panose="020F0502020204030204" pitchFamily="34" charset="0"/>
                <a:ea typeface="微软雅黑" panose="020B0503020204020204" charset="-122"/>
                <a:cs typeface="+mn-ea"/>
              </a:defRPr>
            </a:lvl1pPr>
          </a:lstStyle>
          <a:p>
            <a:r>
              <a:rPr lang="en-US" altLang="zh-CN" dirty="0">
                <a:sym typeface="Calibri" panose="020F0502020204030204" pitchFamily="34" charset="0"/>
              </a:rPr>
              <a:t>请在框内填写内容</a:t>
            </a:r>
            <a:endParaRPr lang="zh-CN" altLang="en-US" dirty="0">
              <a:sym typeface="Calibri" panose="020F0502020204030204" pitchFamily="34" charset="0"/>
            </a:endParaRPr>
          </a:p>
        </p:txBody>
      </p:sp>
      <p:sp>
        <p:nvSpPr>
          <p:cNvPr id="28" name="稻壳儿花儿小姐"/>
          <p:cNvSpPr/>
          <p:nvPr/>
        </p:nvSpPr>
        <p:spPr>
          <a:xfrm>
            <a:off x="8415358" y="3014582"/>
            <a:ext cx="1566841" cy="415498"/>
          </a:xfrm>
          <a:prstGeom prst="rect">
            <a:avLst/>
          </a:prstGeom>
          <a:noFill/>
        </p:spPr>
        <p:txBody>
          <a:bodyPr vert="horz" wrap="square" lIns="102974" tIns="0" rIns="102974" bIns="0" rtlCol="0" anchor="t">
            <a:spAutoFit/>
          </a:bodyPr>
          <a:lstStyle/>
          <a:p>
            <a:pPr>
              <a:lnSpc>
                <a:spcPct val="150000"/>
              </a:lnSpc>
            </a:pPr>
            <a:r>
              <a:rPr lang="zh-CN" altLang="en-US" b="1" kern="0" spc="200" dirty="0">
                <a:solidFill>
                  <a:schemeClr val="tx1">
                    <a:lumMod val="75000"/>
                    <a:lumOff val="25000"/>
                  </a:schemeClr>
                </a:solidFill>
                <a:cs typeface="+mn-ea"/>
                <a:sym typeface="Calibri" panose="020F0502020204030204" pitchFamily="34" charset="0"/>
              </a:rPr>
              <a:t>关键文本</a:t>
            </a:r>
            <a:endParaRPr lang="zh-CN" altLang="en-US" b="1" kern="0" spc="200" dirty="0">
              <a:solidFill>
                <a:schemeClr val="tx1">
                  <a:lumMod val="75000"/>
                  <a:lumOff val="25000"/>
                </a:schemeClr>
              </a:solidFill>
              <a:cs typeface="+mn-ea"/>
              <a:sym typeface="Calibri" panose="020F0502020204030204" pitchFamily="34" charset="0"/>
            </a:endParaRPr>
          </a:p>
        </p:txBody>
      </p:sp>
      <p:sp>
        <p:nvSpPr>
          <p:cNvPr id="29" name="稻壳儿花儿小姐"/>
          <p:cNvSpPr/>
          <p:nvPr/>
        </p:nvSpPr>
        <p:spPr>
          <a:xfrm>
            <a:off x="4143863" y="4754148"/>
            <a:ext cx="72000" cy="10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稻壳儿花儿小姐"/>
          <p:cNvSpPr txBox="1"/>
          <p:nvPr/>
        </p:nvSpPr>
        <p:spPr>
          <a:xfrm>
            <a:off x="4301192" y="5068098"/>
            <a:ext cx="3146247" cy="330835"/>
          </a:xfrm>
          <a:prstGeom prst="rect">
            <a:avLst/>
          </a:prstGeom>
        </p:spPr>
        <p:txBody>
          <a:bodyPr wrap="square">
            <a:spAutoFit/>
          </a:bodyPr>
          <a:lstStyle>
            <a:defPPr>
              <a:defRPr lang="zh-CN"/>
            </a:defPPr>
            <a:lvl1pPr>
              <a:lnSpc>
                <a:spcPct val="130000"/>
              </a:lnSpc>
              <a:defRPr sz="1200" spc="150">
                <a:solidFill>
                  <a:schemeClr val="tx1">
                    <a:lumMod val="75000"/>
                    <a:lumOff val="25000"/>
                  </a:schemeClr>
                </a:solidFill>
                <a:latin typeface="Calibri" panose="020F0502020204030204" pitchFamily="34" charset="0"/>
                <a:ea typeface="微软雅黑" panose="020B0503020204020204" charset="-122"/>
                <a:cs typeface="+mn-ea"/>
              </a:defRPr>
            </a:lvl1pPr>
          </a:lstStyle>
          <a:p>
            <a:r>
              <a:rPr lang="en-US" altLang="zh-CN" dirty="0">
                <a:sym typeface="Calibri" panose="020F0502020204030204" pitchFamily="34" charset="0"/>
              </a:rPr>
              <a:t>请在框内填写内容</a:t>
            </a:r>
            <a:endParaRPr lang="zh-CN" altLang="en-US" dirty="0">
              <a:sym typeface="Calibri" panose="020F0502020204030204" pitchFamily="34" charset="0"/>
            </a:endParaRPr>
          </a:p>
        </p:txBody>
      </p:sp>
      <p:sp>
        <p:nvSpPr>
          <p:cNvPr id="31" name="稻壳儿花儿小姐"/>
          <p:cNvSpPr/>
          <p:nvPr/>
        </p:nvSpPr>
        <p:spPr>
          <a:xfrm>
            <a:off x="4366122" y="4653680"/>
            <a:ext cx="1566841" cy="415498"/>
          </a:xfrm>
          <a:prstGeom prst="rect">
            <a:avLst/>
          </a:prstGeom>
          <a:noFill/>
        </p:spPr>
        <p:txBody>
          <a:bodyPr vert="horz" wrap="square" lIns="102974" tIns="0" rIns="102974" bIns="0" rtlCol="0" anchor="t">
            <a:spAutoFit/>
          </a:bodyPr>
          <a:lstStyle/>
          <a:p>
            <a:pPr>
              <a:lnSpc>
                <a:spcPct val="150000"/>
              </a:lnSpc>
            </a:pPr>
            <a:r>
              <a:rPr lang="zh-CN" altLang="en-US" b="1" kern="0" spc="200" dirty="0">
                <a:solidFill>
                  <a:schemeClr val="tx1">
                    <a:lumMod val="75000"/>
                    <a:lumOff val="25000"/>
                  </a:schemeClr>
                </a:solidFill>
                <a:cs typeface="+mn-ea"/>
                <a:sym typeface="Calibri" panose="020F0502020204030204" pitchFamily="34" charset="0"/>
              </a:rPr>
              <a:t>关键文本</a:t>
            </a:r>
            <a:endParaRPr lang="zh-CN" altLang="en-US" b="1" kern="0" spc="200" dirty="0">
              <a:solidFill>
                <a:schemeClr val="tx1">
                  <a:lumMod val="75000"/>
                  <a:lumOff val="25000"/>
                </a:schemeClr>
              </a:solidFill>
              <a:cs typeface="+mn-ea"/>
              <a:sym typeface="Calibri" panose="020F0502020204030204" pitchFamily="34" charset="0"/>
            </a:endParaRPr>
          </a:p>
        </p:txBody>
      </p:sp>
      <p:sp>
        <p:nvSpPr>
          <p:cNvPr id="32" name="稻壳儿花儿小姐"/>
          <p:cNvSpPr/>
          <p:nvPr/>
        </p:nvSpPr>
        <p:spPr>
          <a:xfrm>
            <a:off x="8193099" y="4754148"/>
            <a:ext cx="72000" cy="10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稻壳儿花儿小姐"/>
          <p:cNvSpPr txBox="1"/>
          <p:nvPr/>
        </p:nvSpPr>
        <p:spPr>
          <a:xfrm>
            <a:off x="8350428" y="5068098"/>
            <a:ext cx="3146247" cy="330835"/>
          </a:xfrm>
          <a:prstGeom prst="rect">
            <a:avLst/>
          </a:prstGeom>
        </p:spPr>
        <p:txBody>
          <a:bodyPr wrap="square">
            <a:spAutoFit/>
          </a:bodyPr>
          <a:lstStyle>
            <a:defPPr>
              <a:defRPr lang="zh-CN"/>
            </a:defPPr>
            <a:lvl1pPr>
              <a:lnSpc>
                <a:spcPct val="130000"/>
              </a:lnSpc>
              <a:defRPr sz="1200" spc="150">
                <a:solidFill>
                  <a:schemeClr val="tx1">
                    <a:lumMod val="75000"/>
                    <a:lumOff val="25000"/>
                  </a:schemeClr>
                </a:solidFill>
                <a:latin typeface="Calibri" panose="020F0502020204030204" pitchFamily="34" charset="0"/>
                <a:ea typeface="微软雅黑" panose="020B0503020204020204" charset="-122"/>
                <a:cs typeface="+mn-ea"/>
              </a:defRPr>
            </a:lvl1pPr>
          </a:lstStyle>
          <a:p>
            <a:r>
              <a:rPr lang="en-US" altLang="zh-CN" dirty="0">
                <a:sym typeface="Calibri" panose="020F0502020204030204" pitchFamily="34" charset="0"/>
              </a:rPr>
              <a:t>请在框内填写内容</a:t>
            </a:r>
            <a:endParaRPr lang="zh-CN" altLang="en-US" dirty="0">
              <a:sym typeface="Calibri" panose="020F0502020204030204" pitchFamily="34" charset="0"/>
            </a:endParaRPr>
          </a:p>
        </p:txBody>
      </p:sp>
      <p:sp>
        <p:nvSpPr>
          <p:cNvPr id="34" name="稻壳儿花儿小姐"/>
          <p:cNvSpPr/>
          <p:nvPr/>
        </p:nvSpPr>
        <p:spPr>
          <a:xfrm>
            <a:off x="8415358" y="4653680"/>
            <a:ext cx="1566841" cy="415498"/>
          </a:xfrm>
          <a:prstGeom prst="rect">
            <a:avLst/>
          </a:prstGeom>
          <a:noFill/>
        </p:spPr>
        <p:txBody>
          <a:bodyPr vert="horz" wrap="square" lIns="102974" tIns="0" rIns="102974" bIns="0" rtlCol="0" anchor="t">
            <a:spAutoFit/>
          </a:bodyPr>
          <a:lstStyle/>
          <a:p>
            <a:pPr>
              <a:lnSpc>
                <a:spcPct val="150000"/>
              </a:lnSpc>
            </a:pPr>
            <a:r>
              <a:rPr lang="zh-CN" altLang="en-US" b="1" kern="0" spc="200" dirty="0">
                <a:solidFill>
                  <a:schemeClr val="tx1">
                    <a:lumMod val="75000"/>
                    <a:lumOff val="25000"/>
                  </a:schemeClr>
                </a:solidFill>
                <a:cs typeface="+mn-ea"/>
                <a:sym typeface="Calibri" panose="020F0502020204030204" pitchFamily="34" charset="0"/>
              </a:rPr>
              <a:t>关键文本</a:t>
            </a:r>
            <a:endParaRPr lang="zh-CN" altLang="en-US" b="1" kern="0" spc="200" dirty="0">
              <a:solidFill>
                <a:schemeClr val="tx1">
                  <a:lumMod val="75000"/>
                  <a:lumOff val="25000"/>
                </a:schemeClr>
              </a:solidFill>
              <a:cs typeface="+mn-ea"/>
              <a:sym typeface="Calibri" panose="020F0502020204030204" pitchFamily="34" charset="0"/>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ISLIDE.ICON" val="#407207;#400796;"/>
</p:tagLst>
</file>

<file path=ppt/tags/tag2.xml><?xml version="1.0" encoding="utf-8"?>
<p:tagLst xmlns:p="http://schemas.openxmlformats.org/presentationml/2006/main">
  <p:tag name="ISLIDE.ICON" val="#405366;#405352;#407018;"/>
</p:tagLst>
</file>

<file path=ppt/theme/theme1.xml><?xml version="1.0" encoding="utf-8"?>
<a:theme xmlns:a="http://schemas.openxmlformats.org/drawingml/2006/main" name="Office 主题​​">
  <a:themeElements>
    <a:clrScheme name="自定义 1007">
      <a:dk1>
        <a:sysClr val="windowText" lastClr="000000"/>
      </a:dk1>
      <a:lt1>
        <a:sysClr val="window" lastClr="FFFFFF"/>
      </a:lt1>
      <a:dk2>
        <a:srgbClr val="1F497D"/>
      </a:dk2>
      <a:lt2>
        <a:srgbClr val="EEECE1"/>
      </a:lt2>
      <a:accent1>
        <a:srgbClr val="26B3DA"/>
      </a:accent1>
      <a:accent2>
        <a:srgbClr val="25B5AD"/>
      </a:accent2>
      <a:accent3>
        <a:srgbClr val="10A5C6"/>
      </a:accent3>
      <a:accent4>
        <a:srgbClr val="F87B56"/>
      </a:accent4>
      <a:accent5>
        <a:srgbClr val="9BC262"/>
      </a:accent5>
      <a:accent6>
        <a:srgbClr val="C7DB54"/>
      </a:accent6>
      <a:hlink>
        <a:srgbClr val="D1A772"/>
      </a:hlink>
      <a:folHlink>
        <a:srgbClr val="449D90"/>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稻壳儿.花儿小姐原创</Template>
  <TotalTime>0</TotalTime>
  <Words>2367</Words>
  <Application>WPS 演示</Application>
  <PresentationFormat>宽屏</PresentationFormat>
  <Paragraphs>239</Paragraphs>
  <Slides>16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16</vt:i4>
      </vt:variant>
    </vt:vector>
  </HeadingPairs>
  <TitlesOfParts>
    <vt:vector size="28" baseType="lpstr">
      <vt:lpstr>Arial</vt:lpstr>
      <vt:lpstr>宋体</vt:lpstr>
      <vt:lpstr>Wingdings</vt:lpstr>
      <vt:lpstr>华文新魏</vt:lpstr>
      <vt:lpstr>汉仪北魏写经W</vt:lpstr>
      <vt:lpstr>Calibri</vt:lpstr>
      <vt:lpstr>汉仪粗圆简</vt:lpstr>
      <vt:lpstr>微软雅黑</vt:lpstr>
      <vt:lpstr>Verdana</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稻壳儿</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TANG</dc:creator>
  <dc:subject>PPT模板</dc:subject>
  <cp:lastModifiedBy>铭</cp:lastModifiedBy>
  <cp:revision>38</cp:revision>
  <dcterms:created xsi:type="dcterms:W3CDTF">2020-10-13T23:30:00Z</dcterms:created>
  <dcterms:modified xsi:type="dcterms:W3CDTF">2022-02-25T05:54:31Z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v1.0_mb_fUn8hWQYexozh2jJ/7Dreg==</vt:lpwstr>
  </property>
  <property fmtid="{D5CDD505-2E9C-101B-9397-08002B2CF9AE}" pid="4" name="ICV">
    <vt:lpwstr>3B78C88273CA4FE8967F179F0EFE7541</vt:lpwstr>
  </property>
</Properties>
</file>