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sldIdLst>
    <p:sldId id="409" r:id="rId3"/>
    <p:sldId id="411" r:id="rId4"/>
    <p:sldId id="410" r:id="rId5"/>
    <p:sldId id="416" r:id="rId7"/>
    <p:sldId id="415" r:id="rId8"/>
    <p:sldId id="417" r:id="rId9"/>
    <p:sldId id="413" r:id="rId10"/>
    <p:sldId id="429" r:id="rId11"/>
    <p:sldId id="418" r:id="rId12"/>
    <p:sldId id="427" r:id="rId13"/>
    <p:sldId id="430" r:id="rId14"/>
    <p:sldId id="412" r:id="rId15"/>
    <p:sldId id="425" r:id="rId16"/>
    <p:sldId id="424" r:id="rId17"/>
    <p:sldId id="428" r:id="rId18"/>
    <p:sldId id="426" r:id="rId1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7B59F"/>
    <a:srgbClr val="0094A3"/>
    <a:srgbClr val="F7773A"/>
    <a:srgbClr val="FCF8F5"/>
    <a:srgbClr val="FDBE33"/>
    <a:srgbClr val="605249"/>
    <a:srgbClr val="929291"/>
    <a:srgbClr val="F7F0EA"/>
    <a:srgbClr val="F3E9DF"/>
    <a:srgbClr val="BEE7E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99" d="100"/>
          <a:sy n="99" d="100"/>
        </p:scale>
        <p:origin x="84" y="582"/>
      </p:cViewPr>
      <p:guideLst>
        <p:guide orient="horz" pos="2144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  <a:endParaRPr dirty="0"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7" Type="http://schemas.openxmlformats.org/officeDocument/2006/relationships/theme" Target="../theme/theme1.xml"/><Relationship Id="rId16" Type="http://schemas.openxmlformats.org/officeDocument/2006/relationships/tags" Target="../tags/tag61.xml"/><Relationship Id="rId15" Type="http://schemas.openxmlformats.org/officeDocument/2006/relationships/tags" Target="../tags/tag60.xml"/><Relationship Id="rId14" Type="http://schemas.openxmlformats.org/officeDocument/2006/relationships/tags" Target="../tags/tag59.xml"/><Relationship Id="rId13" Type="http://schemas.openxmlformats.org/officeDocument/2006/relationships/tags" Target="../tags/tag58.xml"/><Relationship Id="rId12" Type="http://schemas.openxmlformats.org/officeDocument/2006/relationships/tags" Target="../tags/tag57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2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1.xml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5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72.xml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7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4.xml"/><Relationship Id="rId1" Type="http://schemas.openxmlformats.org/officeDocument/2006/relationships/image" Target="../media/image10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75.xml"/><Relationship Id="rId1" Type="http://schemas.openxmlformats.org/officeDocument/2006/relationships/image" Target="../media/image11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7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7.xml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63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65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66.xml"/><Relationship Id="rId1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6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8.xml"/><Relationship Id="rId1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6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EE7E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731520" y="552450"/>
            <a:ext cx="1401445" cy="4516120"/>
          </a:xfrm>
          <a:prstGeom prst="rect">
            <a:avLst/>
          </a:prstGeom>
          <a:solidFill>
            <a:srgbClr val="FCF8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 rot="16200000">
            <a:off x="5424170" y="89535"/>
            <a:ext cx="1344930" cy="12192635"/>
          </a:xfrm>
          <a:prstGeom prst="rect">
            <a:avLst/>
          </a:prstGeom>
          <a:solidFill>
            <a:srgbClr val="FCF8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1118870" y="768350"/>
            <a:ext cx="6323330" cy="37458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90000"/>
              </a:lnSpc>
            </a:pPr>
            <a:r>
              <a:rPr lang="en-US" altLang="zh-CN" sz="8800">
                <a:solidFill>
                  <a:srgbClr val="F7773A"/>
                </a:solidFill>
                <a:latin typeface="Impact" panose="020B0806030902050204" charset="0"/>
                <a:ea typeface="方正琥珀简体" panose="03000509000000000000" charset="-122"/>
                <a:cs typeface="Impact" panose="020B0806030902050204" charset="0"/>
              </a:rPr>
              <a:t>FIRST</a:t>
            </a:r>
            <a:endParaRPr lang="en-US" altLang="zh-CN" sz="8800">
              <a:solidFill>
                <a:srgbClr val="F7773A"/>
              </a:solidFill>
              <a:latin typeface="Impact" panose="020B0806030902050204" charset="0"/>
              <a:ea typeface="方正琥珀简体" panose="03000509000000000000" charset="-122"/>
              <a:cs typeface="Impact" panose="020B0806030902050204" charset="0"/>
            </a:endParaRPr>
          </a:p>
          <a:p>
            <a:pPr>
              <a:lnSpc>
                <a:spcPct val="90000"/>
              </a:lnSpc>
            </a:pPr>
            <a:r>
              <a:rPr lang="en-US" altLang="zh-CN" sz="8800">
                <a:solidFill>
                  <a:srgbClr val="F7773A"/>
                </a:solidFill>
                <a:latin typeface="Impact" panose="020B0806030902050204" charset="0"/>
                <a:ea typeface="方正琥珀简体" panose="03000509000000000000" charset="-122"/>
                <a:cs typeface="Impact" panose="020B0806030902050204" charset="0"/>
              </a:rPr>
              <a:t>ENGLISH</a:t>
            </a:r>
            <a:endParaRPr lang="en-US" altLang="zh-CN" sz="8800">
              <a:solidFill>
                <a:srgbClr val="F7773A"/>
              </a:solidFill>
              <a:latin typeface="Impact" panose="020B0806030902050204" charset="0"/>
              <a:ea typeface="方正琥珀简体" panose="03000509000000000000" charset="-122"/>
              <a:cs typeface="Impact" panose="020B0806030902050204" charset="0"/>
            </a:endParaRPr>
          </a:p>
          <a:p>
            <a:pPr>
              <a:lnSpc>
                <a:spcPct val="90000"/>
              </a:lnSpc>
            </a:pPr>
            <a:r>
              <a:rPr lang="en-US" altLang="zh-CN" sz="8800">
                <a:solidFill>
                  <a:srgbClr val="F7773A"/>
                </a:solidFill>
                <a:latin typeface="Impact" panose="020B0806030902050204" charset="0"/>
                <a:ea typeface="方正琥珀简体" panose="03000509000000000000" charset="-122"/>
                <a:cs typeface="Impact" panose="020B0806030902050204" charset="0"/>
              </a:rPr>
              <a:t>CLASS</a:t>
            </a:r>
            <a:endParaRPr lang="en-US" altLang="zh-CN" sz="8800">
              <a:solidFill>
                <a:srgbClr val="F7773A"/>
              </a:solidFill>
              <a:latin typeface="Impact" panose="020B0806030902050204" charset="0"/>
              <a:ea typeface="方正琥珀简体" panose="03000509000000000000" charset="-122"/>
              <a:cs typeface="Impact" panose="020B0806030902050204" charset="0"/>
            </a:endParaRPr>
          </a:p>
        </p:txBody>
      </p:sp>
      <p:pic>
        <p:nvPicPr>
          <p:cNvPr id="12" name="图片 11" descr="11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65775" y="833120"/>
            <a:ext cx="5600065" cy="5360035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1179830" y="4468495"/>
            <a:ext cx="225361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2400" b="1">
                <a:solidFill>
                  <a:srgbClr val="605249"/>
                </a:solidFill>
                <a:latin typeface="汉仪喵魂体W" panose="00020600040101010101" charset="-122"/>
                <a:ea typeface="汉仪喵魂体W" panose="00020600040101010101" charset="-122"/>
                <a:cs typeface="Impact" panose="020B0806030902050204" charset="0"/>
              </a:rPr>
              <a:t>演讲人：</a:t>
            </a:r>
            <a:endParaRPr lang="zh-CN" altLang="en-US" sz="2400" b="1">
              <a:solidFill>
                <a:srgbClr val="605249"/>
              </a:solidFill>
              <a:latin typeface="汉仪喵魂体W" panose="00020600040101010101" charset="-122"/>
              <a:ea typeface="汉仪喵魂体W" panose="00020600040101010101" charset="-122"/>
              <a:cs typeface="Impact" panose="020B0806030902050204" charset="0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EE7E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381000" y="1327785"/>
            <a:ext cx="11430000" cy="5133975"/>
          </a:xfrm>
          <a:prstGeom prst="rect">
            <a:avLst/>
          </a:prstGeom>
          <a:solidFill>
            <a:srgbClr val="FCF8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 rot="16200000">
            <a:off x="5796280" y="-5054600"/>
            <a:ext cx="599440" cy="11430000"/>
          </a:xfrm>
          <a:prstGeom prst="rect">
            <a:avLst/>
          </a:prstGeom>
          <a:solidFill>
            <a:srgbClr val="FCF8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1924685" y="2312670"/>
            <a:ext cx="2041525" cy="4781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90000"/>
              </a:lnSpc>
            </a:pPr>
            <a:r>
              <a:rPr lang="en-US" altLang="zh-CN" sz="2800">
                <a:solidFill>
                  <a:srgbClr val="F7773A"/>
                </a:solidFill>
                <a:latin typeface="Impact" panose="020B0806030902050204" charset="0"/>
                <a:ea typeface="方正琥珀简体" panose="03000509000000000000" charset="-122"/>
                <a:cs typeface="Impact" panose="020B0806030902050204" charset="0"/>
              </a:rPr>
              <a:t> </a:t>
            </a:r>
            <a:r>
              <a:rPr lang="en-US" altLang="zh-CN" sz="2000">
                <a:solidFill>
                  <a:srgbClr val="F7773A"/>
                </a:solidFill>
                <a:latin typeface="Impact" panose="020B0806030902050204" charset="0"/>
                <a:ea typeface="方正琥珀简体" panose="03000509000000000000" charset="-122"/>
                <a:cs typeface="Impact" panose="020B0806030902050204" charset="0"/>
              </a:rPr>
              <a:t>KEY WORDS</a:t>
            </a:r>
            <a:endParaRPr lang="en-US" altLang="zh-CN" sz="2000">
              <a:solidFill>
                <a:srgbClr val="F7773A"/>
              </a:solidFill>
              <a:latin typeface="Impact" panose="020B0806030902050204" charset="0"/>
              <a:ea typeface="方正琥珀简体" panose="03000509000000000000" charset="-122"/>
              <a:cs typeface="Impact" panose="020B08060309020502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973580" y="2752725"/>
            <a:ext cx="8245475" cy="11239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60000"/>
              </a:lnSpc>
            </a:pPr>
            <a:r>
              <a:rPr lang="en-US" altLang="zh-CN" sz="1400">
                <a:solidFill>
                  <a:srgbClr val="605249"/>
                </a:solidFill>
                <a:latin typeface="Comic Sans MS" panose="030F0702030302020204" charset="0"/>
                <a:ea typeface="汉仪糯米团W" panose="00020600040101010101" charset="-122"/>
                <a:cs typeface="Comic Sans MS" panose="030F0702030302020204" charset="0"/>
              </a:rPr>
              <a:t>I see trees of green,red roses too,I see them bloom,for me and you,And I think to myself,what a wonderful world.</a:t>
            </a:r>
            <a:r>
              <a:rPr lang="en-US" altLang="zh-CN" sz="1400">
                <a:solidFill>
                  <a:srgbClr val="605249"/>
                </a:solidFill>
                <a:latin typeface="Comic Sans MS" panose="030F0702030302020204" charset="0"/>
                <a:ea typeface="汉仪糯米团W" panose="00020600040101010101" charset="-122"/>
                <a:cs typeface="Comic Sans MS" panose="030F0702030302020204" charset="0"/>
                <a:sym typeface="+mn-ea"/>
              </a:rPr>
              <a:t>I see trees of green,red roses too,I see them bloom.</a:t>
            </a:r>
            <a:endParaRPr lang="en-US" altLang="zh-CN" sz="1400">
              <a:solidFill>
                <a:srgbClr val="605249"/>
              </a:solidFill>
              <a:latin typeface="Comic Sans MS" panose="030F0702030302020204" charset="0"/>
              <a:ea typeface="汉仪糯米团W" panose="00020600040101010101" charset="-122"/>
              <a:cs typeface="Comic Sans MS" panose="030F0702030302020204" charset="0"/>
            </a:endParaRPr>
          </a:p>
          <a:p>
            <a:pPr algn="l">
              <a:lnSpc>
                <a:spcPct val="160000"/>
              </a:lnSpc>
            </a:pPr>
            <a:endParaRPr lang="en-US" altLang="zh-CN" sz="1400">
              <a:solidFill>
                <a:srgbClr val="605249"/>
              </a:solidFill>
              <a:latin typeface="Comic Sans MS" panose="030F0702030302020204" charset="0"/>
              <a:ea typeface="汉仪糯米团W" panose="00020600040101010101" charset="-122"/>
              <a:cs typeface="Comic Sans MS" panose="030F070203030202020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924685" y="4013835"/>
            <a:ext cx="2041525" cy="4781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90000"/>
              </a:lnSpc>
            </a:pPr>
            <a:r>
              <a:rPr lang="en-US" altLang="zh-CN" sz="2800">
                <a:solidFill>
                  <a:srgbClr val="F7773A"/>
                </a:solidFill>
                <a:latin typeface="Impact" panose="020B0806030902050204" charset="0"/>
                <a:ea typeface="方正琥珀简体" panose="03000509000000000000" charset="-122"/>
                <a:cs typeface="Impact" panose="020B0806030902050204" charset="0"/>
              </a:rPr>
              <a:t> </a:t>
            </a:r>
            <a:r>
              <a:rPr lang="en-US" altLang="zh-CN" sz="2000">
                <a:solidFill>
                  <a:srgbClr val="F7773A"/>
                </a:solidFill>
                <a:latin typeface="Impact" panose="020B0806030902050204" charset="0"/>
                <a:ea typeface="方正琥珀简体" panose="03000509000000000000" charset="-122"/>
                <a:cs typeface="Impact" panose="020B0806030902050204" charset="0"/>
              </a:rPr>
              <a:t>KEY WORDS</a:t>
            </a:r>
            <a:endParaRPr lang="en-US" altLang="zh-CN" sz="2000">
              <a:solidFill>
                <a:srgbClr val="F7773A"/>
              </a:solidFill>
              <a:latin typeface="Impact" panose="020B0806030902050204" charset="0"/>
              <a:ea typeface="方正琥珀简体" panose="03000509000000000000" charset="-122"/>
              <a:cs typeface="Impact" panose="020B0806030902050204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973580" y="4453890"/>
            <a:ext cx="8245475" cy="11239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60000"/>
              </a:lnSpc>
            </a:pPr>
            <a:r>
              <a:rPr lang="en-US" altLang="zh-CN" sz="1400">
                <a:solidFill>
                  <a:srgbClr val="605249"/>
                </a:solidFill>
                <a:latin typeface="Comic Sans MS" panose="030F0702030302020204" charset="0"/>
                <a:ea typeface="汉仪糯米团W" panose="00020600040101010101" charset="-122"/>
                <a:cs typeface="Comic Sans MS" panose="030F0702030302020204" charset="0"/>
              </a:rPr>
              <a:t>I see trees of green,red roses too,I see them bloom,for me and you,And I think to myself,what a wonderful world.</a:t>
            </a:r>
            <a:r>
              <a:rPr lang="en-US" altLang="zh-CN" sz="1400">
                <a:solidFill>
                  <a:srgbClr val="605249"/>
                </a:solidFill>
                <a:latin typeface="Comic Sans MS" panose="030F0702030302020204" charset="0"/>
                <a:ea typeface="汉仪糯米团W" panose="00020600040101010101" charset="-122"/>
                <a:cs typeface="Comic Sans MS" panose="030F0702030302020204" charset="0"/>
                <a:sym typeface="+mn-ea"/>
              </a:rPr>
              <a:t>I see trees of green,red roses too,I see them bloom.</a:t>
            </a:r>
            <a:endParaRPr lang="en-US" altLang="zh-CN" sz="1400">
              <a:solidFill>
                <a:srgbClr val="605249"/>
              </a:solidFill>
              <a:latin typeface="Comic Sans MS" panose="030F0702030302020204" charset="0"/>
              <a:ea typeface="汉仪糯米团W" panose="00020600040101010101" charset="-122"/>
              <a:cs typeface="Comic Sans MS" panose="030F0702030302020204" charset="0"/>
            </a:endParaRPr>
          </a:p>
          <a:p>
            <a:pPr algn="l">
              <a:lnSpc>
                <a:spcPct val="160000"/>
              </a:lnSpc>
            </a:pPr>
            <a:endParaRPr lang="en-US" altLang="zh-CN" sz="1400">
              <a:solidFill>
                <a:srgbClr val="605249"/>
              </a:solidFill>
              <a:latin typeface="Comic Sans MS" panose="030F0702030302020204" charset="0"/>
              <a:ea typeface="汉仪糯米团W" panose="00020600040101010101" charset="-122"/>
              <a:cs typeface="Comic Sans MS" panose="030F07020303020202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174230" y="448310"/>
            <a:ext cx="4310380" cy="4781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>
              <a:lnSpc>
                <a:spcPct val="90000"/>
              </a:lnSpc>
            </a:pPr>
            <a:r>
              <a:rPr lang="en-US" altLang="zh-CN" sz="2800">
                <a:solidFill>
                  <a:srgbClr val="F7773A"/>
                </a:solidFill>
                <a:latin typeface="Impact" panose="020B0806030902050204" charset="0"/>
                <a:ea typeface="方正琥珀简体" panose="03000509000000000000" charset="-122"/>
                <a:cs typeface="Impact" panose="020B0806030902050204" charset="0"/>
              </a:rPr>
              <a:t>MAIN TITLE</a:t>
            </a:r>
            <a:endParaRPr lang="en-US" altLang="zh-CN" sz="2800">
              <a:solidFill>
                <a:srgbClr val="F7773A"/>
              </a:solidFill>
              <a:latin typeface="Impact" panose="020B0806030902050204" charset="0"/>
              <a:ea typeface="方正琥珀简体" panose="03000509000000000000" charset="-122"/>
              <a:cs typeface="Impact" panose="020B0806030902050204" charset="0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EE7E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381000" y="1327785"/>
            <a:ext cx="11430000" cy="5133975"/>
          </a:xfrm>
          <a:prstGeom prst="rect">
            <a:avLst/>
          </a:prstGeom>
          <a:solidFill>
            <a:srgbClr val="FCF8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 rot="16200000">
            <a:off x="5796280" y="-5054600"/>
            <a:ext cx="599440" cy="11430000"/>
          </a:xfrm>
          <a:prstGeom prst="rect">
            <a:avLst/>
          </a:prstGeom>
          <a:solidFill>
            <a:srgbClr val="FCF8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泪滴形 2"/>
          <p:cNvSpPr/>
          <p:nvPr/>
        </p:nvSpPr>
        <p:spPr>
          <a:xfrm rot="8100000">
            <a:off x="2286635" y="2349500"/>
            <a:ext cx="1348740" cy="1348740"/>
          </a:xfrm>
          <a:prstGeom prst="teardrop">
            <a:avLst/>
          </a:prstGeom>
          <a:solidFill>
            <a:srgbClr val="F777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1814195" y="4718050"/>
            <a:ext cx="2132330" cy="6940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>
              <a:lnSpc>
                <a:spcPct val="140000"/>
              </a:lnSpc>
            </a:pPr>
            <a:r>
              <a:rPr lang="en-US" altLang="zh-CN" sz="1400">
                <a:solidFill>
                  <a:srgbClr val="605249"/>
                </a:solidFill>
                <a:latin typeface="Comic Sans MS" panose="030F0702030302020204" charset="0"/>
                <a:ea typeface="汉仪糯米团W" panose="00020600040101010101" charset="-122"/>
                <a:cs typeface="Comic Sans MS" panose="030F0702030302020204" charset="0"/>
              </a:rPr>
              <a:t>I think to myself,what a wonderful world. </a:t>
            </a:r>
            <a:endParaRPr lang="en-US" altLang="zh-CN" sz="1400">
              <a:solidFill>
                <a:srgbClr val="605249"/>
              </a:solidFill>
              <a:latin typeface="Comic Sans MS" panose="030F0702030302020204" charset="0"/>
              <a:ea typeface="汉仪糯米团W" panose="00020600040101010101" charset="-122"/>
              <a:cs typeface="Comic Sans MS" panose="030F07020303020202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844675" y="4373245"/>
            <a:ext cx="2041525" cy="3397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>
              <a:lnSpc>
                <a:spcPct val="90000"/>
              </a:lnSpc>
            </a:pPr>
            <a:r>
              <a:rPr lang="en-US" altLang="zh-CN">
                <a:solidFill>
                  <a:srgbClr val="F7773A"/>
                </a:solidFill>
                <a:latin typeface="Impact" panose="020B0806030902050204" charset="0"/>
                <a:ea typeface="方正琥珀简体" panose="03000509000000000000" charset="-122"/>
                <a:cs typeface="Impact" panose="020B0806030902050204" charset="0"/>
              </a:rPr>
              <a:t> KEY WORDS</a:t>
            </a:r>
            <a:endParaRPr lang="en-US" altLang="zh-CN">
              <a:solidFill>
                <a:srgbClr val="F7773A"/>
              </a:solidFill>
              <a:latin typeface="Impact" panose="020B0806030902050204" charset="0"/>
              <a:ea typeface="方正琥珀简体" panose="03000509000000000000" charset="-122"/>
              <a:cs typeface="Impact" panose="020B0806030902050204" charset="0"/>
            </a:endParaRPr>
          </a:p>
        </p:txBody>
      </p:sp>
      <p:pic>
        <p:nvPicPr>
          <p:cNvPr id="6" name="图片 5" descr="1-0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87955" y="2771140"/>
            <a:ext cx="546100" cy="504825"/>
          </a:xfrm>
          <a:prstGeom prst="rect">
            <a:avLst/>
          </a:prstGeom>
        </p:spPr>
      </p:pic>
      <p:sp>
        <p:nvSpPr>
          <p:cNvPr id="16" name="泪滴形 15"/>
          <p:cNvSpPr/>
          <p:nvPr/>
        </p:nvSpPr>
        <p:spPr>
          <a:xfrm rot="8100000">
            <a:off x="5421630" y="2348865"/>
            <a:ext cx="1348740" cy="1348740"/>
          </a:xfrm>
          <a:prstGeom prst="teardrop">
            <a:avLst/>
          </a:prstGeom>
          <a:solidFill>
            <a:srgbClr val="F777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4949190" y="4717415"/>
            <a:ext cx="2132330" cy="6940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>
              <a:lnSpc>
                <a:spcPct val="140000"/>
              </a:lnSpc>
            </a:pPr>
            <a:r>
              <a:rPr lang="en-US" altLang="zh-CN" sz="1400">
                <a:solidFill>
                  <a:srgbClr val="605249"/>
                </a:solidFill>
                <a:latin typeface="Comic Sans MS" panose="030F0702030302020204" charset="0"/>
                <a:ea typeface="汉仪糯米团W" panose="00020600040101010101" charset="-122"/>
                <a:cs typeface="Comic Sans MS" panose="030F0702030302020204" charset="0"/>
              </a:rPr>
              <a:t>I think to myself,what a wonderful world. </a:t>
            </a:r>
            <a:endParaRPr lang="en-US" altLang="zh-CN" sz="1400">
              <a:solidFill>
                <a:srgbClr val="605249"/>
              </a:solidFill>
              <a:latin typeface="Comic Sans MS" panose="030F0702030302020204" charset="0"/>
              <a:ea typeface="汉仪糯米团W" panose="00020600040101010101" charset="-122"/>
              <a:cs typeface="Comic Sans MS" panose="030F0702030302020204" charset="0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4979670" y="4372610"/>
            <a:ext cx="2041525" cy="3397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>
              <a:lnSpc>
                <a:spcPct val="90000"/>
              </a:lnSpc>
            </a:pPr>
            <a:r>
              <a:rPr lang="en-US" altLang="zh-CN">
                <a:solidFill>
                  <a:srgbClr val="F7773A"/>
                </a:solidFill>
                <a:latin typeface="Impact" panose="020B0806030902050204" charset="0"/>
                <a:ea typeface="方正琥珀简体" panose="03000509000000000000" charset="-122"/>
                <a:cs typeface="Impact" panose="020B0806030902050204" charset="0"/>
              </a:rPr>
              <a:t> KEY WORDS</a:t>
            </a:r>
            <a:endParaRPr lang="en-US" altLang="zh-CN">
              <a:solidFill>
                <a:srgbClr val="F7773A"/>
              </a:solidFill>
              <a:latin typeface="Impact" panose="020B0806030902050204" charset="0"/>
              <a:ea typeface="方正琥珀简体" panose="03000509000000000000" charset="-122"/>
              <a:cs typeface="Impact" panose="020B0806030902050204" charset="0"/>
            </a:endParaRPr>
          </a:p>
        </p:txBody>
      </p:sp>
      <p:sp>
        <p:nvSpPr>
          <p:cNvPr id="20" name="泪滴形 19"/>
          <p:cNvSpPr/>
          <p:nvPr/>
        </p:nvSpPr>
        <p:spPr>
          <a:xfrm rot="8100000">
            <a:off x="8549005" y="2348230"/>
            <a:ext cx="1348740" cy="1348740"/>
          </a:xfrm>
          <a:prstGeom prst="teardrop">
            <a:avLst/>
          </a:prstGeom>
          <a:solidFill>
            <a:srgbClr val="F777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1" name="文本框 20"/>
          <p:cNvSpPr txBox="1"/>
          <p:nvPr/>
        </p:nvSpPr>
        <p:spPr>
          <a:xfrm>
            <a:off x="8076565" y="4716780"/>
            <a:ext cx="2132330" cy="6940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>
              <a:lnSpc>
                <a:spcPct val="140000"/>
              </a:lnSpc>
            </a:pPr>
            <a:r>
              <a:rPr lang="en-US" altLang="zh-CN" sz="1400">
                <a:solidFill>
                  <a:srgbClr val="605249"/>
                </a:solidFill>
                <a:latin typeface="Comic Sans MS" panose="030F0702030302020204" charset="0"/>
                <a:ea typeface="汉仪糯米团W" panose="00020600040101010101" charset="-122"/>
                <a:cs typeface="Comic Sans MS" panose="030F0702030302020204" charset="0"/>
              </a:rPr>
              <a:t>I think to myself,what a wonderful world. </a:t>
            </a:r>
            <a:endParaRPr lang="en-US" altLang="zh-CN" sz="1400">
              <a:solidFill>
                <a:srgbClr val="605249"/>
              </a:solidFill>
              <a:latin typeface="Comic Sans MS" panose="030F0702030302020204" charset="0"/>
              <a:ea typeface="汉仪糯米团W" panose="00020600040101010101" charset="-122"/>
              <a:cs typeface="Comic Sans MS" panose="030F0702030302020204" charset="0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8107045" y="4371975"/>
            <a:ext cx="2041525" cy="3397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>
              <a:lnSpc>
                <a:spcPct val="90000"/>
              </a:lnSpc>
            </a:pPr>
            <a:r>
              <a:rPr lang="en-US" altLang="zh-CN">
                <a:solidFill>
                  <a:srgbClr val="F7773A"/>
                </a:solidFill>
                <a:latin typeface="Impact" panose="020B0806030902050204" charset="0"/>
                <a:ea typeface="方正琥珀简体" panose="03000509000000000000" charset="-122"/>
                <a:cs typeface="Impact" panose="020B0806030902050204" charset="0"/>
              </a:rPr>
              <a:t> K</a:t>
            </a:r>
            <a:r>
              <a:rPr lang="en-US" altLang="zh-CN">
                <a:solidFill>
                  <a:srgbClr val="F7773A"/>
                </a:solidFill>
                <a:latin typeface="Impact" panose="020B0806030902050204" charset="0"/>
                <a:ea typeface="方正琥珀简体" panose="03000509000000000000" charset="-122"/>
                <a:cs typeface="Impact" panose="020B0806030902050204" charset="0"/>
              </a:rPr>
              <a:t>EY WORDS</a:t>
            </a:r>
            <a:endParaRPr lang="en-US" altLang="zh-CN">
              <a:solidFill>
                <a:srgbClr val="F7773A"/>
              </a:solidFill>
              <a:latin typeface="Impact" panose="020B0806030902050204" charset="0"/>
              <a:ea typeface="方正琥珀简体" panose="03000509000000000000" charset="-122"/>
              <a:cs typeface="Impact" panose="020B0806030902050204" charset="0"/>
            </a:endParaRPr>
          </a:p>
        </p:txBody>
      </p:sp>
      <p:pic>
        <p:nvPicPr>
          <p:cNvPr id="10" name="图片 9" descr="1-0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9140" y="2771140"/>
            <a:ext cx="553720" cy="523240"/>
          </a:xfrm>
          <a:prstGeom prst="rect">
            <a:avLst/>
          </a:prstGeom>
        </p:spPr>
      </p:pic>
      <p:pic>
        <p:nvPicPr>
          <p:cNvPr id="13" name="图片 12" descr="1-0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24925" y="2771140"/>
            <a:ext cx="596900" cy="52895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7174230" y="448310"/>
            <a:ext cx="4310380" cy="4781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>
              <a:lnSpc>
                <a:spcPct val="90000"/>
              </a:lnSpc>
            </a:pPr>
            <a:r>
              <a:rPr lang="en-US" altLang="zh-CN" sz="2800">
                <a:solidFill>
                  <a:srgbClr val="F7773A"/>
                </a:solidFill>
                <a:latin typeface="Impact" panose="020B0806030902050204" charset="0"/>
                <a:ea typeface="方正琥珀简体" panose="03000509000000000000" charset="-122"/>
                <a:cs typeface="Impact" panose="020B0806030902050204" charset="0"/>
              </a:rPr>
              <a:t>MAIN TITLE</a:t>
            </a:r>
            <a:endParaRPr lang="en-US" altLang="zh-CN" sz="2800">
              <a:solidFill>
                <a:srgbClr val="F7773A"/>
              </a:solidFill>
              <a:latin typeface="Impact" panose="020B0806030902050204" charset="0"/>
              <a:ea typeface="方正琥珀简体" panose="03000509000000000000" charset="-122"/>
              <a:cs typeface="Impact" panose="020B0806030902050204" charset="0"/>
            </a:endParaRPr>
          </a:p>
        </p:txBody>
      </p:sp>
    </p:spTree>
    <p:custDataLst>
      <p:tags r:id="rId4"/>
    </p:custData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EE7E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381000" y="1327785"/>
            <a:ext cx="11430000" cy="5133975"/>
          </a:xfrm>
          <a:prstGeom prst="rect">
            <a:avLst/>
          </a:prstGeom>
          <a:solidFill>
            <a:srgbClr val="FCF8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 rot="16200000">
            <a:off x="5796280" y="-5054600"/>
            <a:ext cx="599440" cy="11430000"/>
          </a:xfrm>
          <a:prstGeom prst="rect">
            <a:avLst/>
          </a:prstGeom>
          <a:solidFill>
            <a:srgbClr val="FCF8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cxnSp>
        <p:nvCxnSpPr>
          <p:cNvPr id="6" name="直接连接符 5"/>
          <p:cNvCxnSpPr/>
          <p:nvPr/>
        </p:nvCxnSpPr>
        <p:spPr>
          <a:xfrm>
            <a:off x="2372995" y="4985385"/>
            <a:ext cx="8207375" cy="0"/>
          </a:xfrm>
          <a:prstGeom prst="line">
            <a:avLst/>
          </a:prstGeom>
          <a:ln>
            <a:solidFill>
              <a:srgbClr val="60524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2373630" y="4334510"/>
            <a:ext cx="8207375" cy="0"/>
          </a:xfrm>
          <a:prstGeom prst="line">
            <a:avLst/>
          </a:prstGeom>
          <a:ln>
            <a:solidFill>
              <a:srgbClr val="60524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2373630" y="3683635"/>
            <a:ext cx="8207375" cy="0"/>
          </a:xfrm>
          <a:prstGeom prst="line">
            <a:avLst/>
          </a:prstGeom>
          <a:ln>
            <a:solidFill>
              <a:srgbClr val="60524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2373630" y="3032760"/>
            <a:ext cx="8207375" cy="0"/>
          </a:xfrm>
          <a:prstGeom prst="line">
            <a:avLst/>
          </a:prstGeom>
          <a:ln>
            <a:solidFill>
              <a:srgbClr val="60524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2373630" y="2381250"/>
            <a:ext cx="8207375" cy="0"/>
          </a:xfrm>
          <a:prstGeom prst="line">
            <a:avLst/>
          </a:prstGeom>
          <a:ln>
            <a:solidFill>
              <a:srgbClr val="60524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矩形 14"/>
          <p:cNvSpPr/>
          <p:nvPr/>
        </p:nvSpPr>
        <p:spPr>
          <a:xfrm>
            <a:off x="2980690" y="3278505"/>
            <a:ext cx="450215" cy="1706880"/>
          </a:xfrm>
          <a:prstGeom prst="rect">
            <a:avLst/>
          </a:prstGeom>
          <a:solidFill>
            <a:srgbClr val="F777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3430905" y="3976370"/>
            <a:ext cx="450215" cy="1009015"/>
          </a:xfrm>
          <a:prstGeom prst="rect">
            <a:avLst/>
          </a:prstGeom>
          <a:solidFill>
            <a:srgbClr val="0094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3881120" y="2865120"/>
            <a:ext cx="450215" cy="2120265"/>
          </a:xfrm>
          <a:prstGeom prst="rect">
            <a:avLst/>
          </a:prstGeom>
          <a:solidFill>
            <a:srgbClr val="FDBE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文本框 18"/>
          <p:cNvSpPr txBox="1"/>
          <p:nvPr/>
        </p:nvSpPr>
        <p:spPr>
          <a:xfrm>
            <a:off x="3128645" y="5184140"/>
            <a:ext cx="105473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2000">
                <a:solidFill>
                  <a:srgbClr val="605249"/>
                </a:solidFill>
                <a:latin typeface="Impact" panose="020B0806030902050204" charset="0"/>
                <a:ea typeface="方正琥珀简体" panose="03000509000000000000" charset="-122"/>
                <a:cs typeface="Impact" panose="020B0806030902050204" charset="0"/>
              </a:rPr>
              <a:t>FIRST</a:t>
            </a:r>
            <a:endParaRPr lang="en-US" altLang="zh-CN" sz="2000">
              <a:solidFill>
                <a:srgbClr val="605249"/>
              </a:solidFill>
              <a:latin typeface="Impact" panose="020B0806030902050204" charset="0"/>
              <a:ea typeface="方正琥珀简体" panose="03000509000000000000" charset="-122"/>
              <a:cs typeface="Impact" panose="020B0806030902050204" charset="0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5801360" y="3683635"/>
            <a:ext cx="450215" cy="1301750"/>
          </a:xfrm>
          <a:prstGeom prst="rect">
            <a:avLst/>
          </a:prstGeom>
          <a:solidFill>
            <a:srgbClr val="F777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6251575" y="3279140"/>
            <a:ext cx="450215" cy="1706245"/>
          </a:xfrm>
          <a:prstGeom prst="rect">
            <a:avLst/>
          </a:prstGeom>
          <a:solidFill>
            <a:srgbClr val="0094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6701790" y="2690495"/>
            <a:ext cx="450215" cy="2294890"/>
          </a:xfrm>
          <a:prstGeom prst="rect">
            <a:avLst/>
          </a:prstGeom>
          <a:solidFill>
            <a:srgbClr val="FDBE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3" name="文本框 22"/>
          <p:cNvSpPr txBox="1"/>
          <p:nvPr/>
        </p:nvSpPr>
        <p:spPr>
          <a:xfrm>
            <a:off x="5801360" y="5184140"/>
            <a:ext cx="135572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2000">
                <a:solidFill>
                  <a:srgbClr val="605249"/>
                </a:solidFill>
                <a:latin typeface="Impact" panose="020B0806030902050204" charset="0"/>
                <a:ea typeface="方正琥珀简体" panose="03000509000000000000" charset="-122"/>
                <a:cs typeface="Impact" panose="020B0806030902050204" charset="0"/>
              </a:rPr>
              <a:t>SECOND</a:t>
            </a:r>
            <a:endParaRPr lang="en-US" altLang="zh-CN" sz="2000">
              <a:solidFill>
                <a:srgbClr val="605249"/>
              </a:solidFill>
              <a:latin typeface="Impact" panose="020B0806030902050204" charset="0"/>
              <a:ea typeface="方正琥珀简体" panose="03000509000000000000" charset="-122"/>
              <a:cs typeface="Impact" panose="020B0806030902050204" charset="0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8631555" y="3976370"/>
            <a:ext cx="450215" cy="1009015"/>
          </a:xfrm>
          <a:prstGeom prst="rect">
            <a:avLst/>
          </a:prstGeom>
          <a:solidFill>
            <a:srgbClr val="F777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9081770" y="2865755"/>
            <a:ext cx="450215" cy="2119630"/>
          </a:xfrm>
          <a:prstGeom prst="rect">
            <a:avLst/>
          </a:prstGeom>
          <a:solidFill>
            <a:srgbClr val="0094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9531985" y="3531235"/>
            <a:ext cx="450215" cy="1454150"/>
          </a:xfrm>
          <a:prstGeom prst="rect">
            <a:avLst/>
          </a:prstGeom>
          <a:solidFill>
            <a:srgbClr val="FDBE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7" name="文本框 26"/>
          <p:cNvSpPr txBox="1"/>
          <p:nvPr/>
        </p:nvSpPr>
        <p:spPr>
          <a:xfrm>
            <a:off x="8710930" y="5184140"/>
            <a:ext cx="120205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2000">
                <a:solidFill>
                  <a:srgbClr val="605249"/>
                </a:solidFill>
                <a:latin typeface="Impact" panose="020B0806030902050204" charset="0"/>
                <a:ea typeface="方正琥珀简体" panose="03000509000000000000" charset="-122"/>
                <a:cs typeface="Impact" panose="020B0806030902050204" charset="0"/>
              </a:rPr>
              <a:t>THIRD</a:t>
            </a:r>
            <a:endParaRPr lang="en-US" altLang="zh-CN" sz="2000">
              <a:solidFill>
                <a:srgbClr val="605249"/>
              </a:solidFill>
              <a:latin typeface="Impact" panose="020B0806030902050204" charset="0"/>
              <a:ea typeface="方正琥珀简体" panose="03000509000000000000" charset="-122"/>
              <a:cs typeface="Impact" panose="020B0806030902050204" charset="0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1207135" y="4043680"/>
            <a:ext cx="10547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2400">
                <a:solidFill>
                  <a:srgbClr val="605249"/>
                </a:solidFill>
                <a:latin typeface="Comic Sans MS" panose="030F0702030302020204" charset="0"/>
                <a:ea typeface="华康少女文字W5" panose="040F0509000000000000" charset="-122"/>
                <a:cs typeface="Comic Sans MS" panose="030F0702030302020204" charset="0"/>
              </a:rPr>
              <a:t>10</a:t>
            </a:r>
            <a:endParaRPr lang="en-US" altLang="zh-CN" sz="2400">
              <a:solidFill>
                <a:srgbClr val="605249"/>
              </a:solidFill>
              <a:latin typeface="Comic Sans MS" panose="030F0702030302020204" charset="0"/>
              <a:ea typeface="华康少女文字W5" panose="040F0509000000000000" charset="-122"/>
              <a:cs typeface="Comic Sans MS" panose="030F0702030302020204" charset="0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1207135" y="3453765"/>
            <a:ext cx="10547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2400">
                <a:solidFill>
                  <a:srgbClr val="605249"/>
                </a:solidFill>
                <a:latin typeface="Comic Sans MS" panose="030F0702030302020204" charset="0"/>
                <a:ea typeface="华康少女文字W5" panose="040F0509000000000000" charset="-122"/>
                <a:cs typeface="Comic Sans MS" panose="030F0702030302020204" charset="0"/>
              </a:rPr>
              <a:t>20</a:t>
            </a:r>
            <a:endParaRPr lang="en-US" altLang="zh-CN" sz="2400">
              <a:solidFill>
                <a:srgbClr val="605249"/>
              </a:solidFill>
              <a:latin typeface="Comic Sans MS" panose="030F0702030302020204" charset="0"/>
              <a:ea typeface="华康少女文字W5" panose="040F0509000000000000" charset="-122"/>
              <a:cs typeface="Comic Sans MS" panose="030F0702030302020204" charset="0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1207135" y="2787015"/>
            <a:ext cx="10547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2400">
                <a:solidFill>
                  <a:srgbClr val="605249"/>
                </a:solidFill>
                <a:latin typeface="Comic Sans MS" panose="030F0702030302020204" charset="0"/>
                <a:ea typeface="华康少女文字W5" panose="040F0509000000000000" charset="-122"/>
                <a:cs typeface="Comic Sans MS" panose="030F0702030302020204" charset="0"/>
              </a:rPr>
              <a:t>30</a:t>
            </a:r>
            <a:endParaRPr lang="en-US" altLang="zh-CN" sz="2400">
              <a:solidFill>
                <a:srgbClr val="605249"/>
              </a:solidFill>
              <a:latin typeface="Comic Sans MS" panose="030F0702030302020204" charset="0"/>
              <a:ea typeface="华康少女文字W5" panose="040F0509000000000000" charset="-122"/>
              <a:cs typeface="Comic Sans MS" panose="030F0702030302020204" charset="0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1207135" y="2135505"/>
            <a:ext cx="10547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2400">
                <a:solidFill>
                  <a:srgbClr val="605249"/>
                </a:solidFill>
                <a:latin typeface="Comic Sans MS" panose="030F0702030302020204" charset="0"/>
                <a:ea typeface="华康少女文字W5" panose="040F0509000000000000" charset="-122"/>
                <a:cs typeface="Comic Sans MS" panose="030F0702030302020204" charset="0"/>
              </a:rPr>
              <a:t>40</a:t>
            </a:r>
            <a:endParaRPr lang="en-US" altLang="zh-CN" sz="2400">
              <a:solidFill>
                <a:srgbClr val="605249"/>
              </a:solidFill>
              <a:latin typeface="Comic Sans MS" panose="030F0702030302020204" charset="0"/>
              <a:ea typeface="华康少女文字W5" panose="040F0509000000000000" charset="-122"/>
              <a:cs typeface="Comic Sans MS" panose="030F0702030302020204" charset="0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1207135" y="4708525"/>
            <a:ext cx="10547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2400">
                <a:solidFill>
                  <a:srgbClr val="605249"/>
                </a:solidFill>
                <a:latin typeface="Comic Sans MS" panose="030F0702030302020204" charset="0"/>
                <a:ea typeface="华康少女文字W5" panose="040F0509000000000000" charset="-122"/>
                <a:cs typeface="Comic Sans MS" panose="030F0702030302020204" charset="0"/>
              </a:rPr>
              <a:t>0</a:t>
            </a:r>
            <a:endParaRPr lang="en-US" altLang="zh-CN" sz="2400">
              <a:solidFill>
                <a:srgbClr val="605249"/>
              </a:solidFill>
              <a:latin typeface="Comic Sans MS" panose="030F0702030302020204" charset="0"/>
              <a:ea typeface="华康少女文字W5" panose="040F0509000000000000" charset="-122"/>
              <a:cs typeface="Comic Sans MS" panose="030F070203030202020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174230" y="448310"/>
            <a:ext cx="4310380" cy="4781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>
              <a:lnSpc>
                <a:spcPct val="90000"/>
              </a:lnSpc>
            </a:pPr>
            <a:r>
              <a:rPr lang="en-US" altLang="zh-CN" sz="2800">
                <a:solidFill>
                  <a:srgbClr val="F7773A"/>
                </a:solidFill>
                <a:latin typeface="Impact" panose="020B0806030902050204" charset="0"/>
                <a:ea typeface="方正琥珀简体" panose="03000509000000000000" charset="-122"/>
                <a:cs typeface="Impact" panose="020B0806030902050204" charset="0"/>
              </a:rPr>
              <a:t>MAIN TITLE</a:t>
            </a:r>
            <a:endParaRPr lang="en-US" altLang="zh-CN" sz="2800">
              <a:solidFill>
                <a:srgbClr val="F7773A"/>
              </a:solidFill>
              <a:latin typeface="Impact" panose="020B0806030902050204" charset="0"/>
              <a:ea typeface="方正琥珀简体" panose="03000509000000000000" charset="-122"/>
              <a:cs typeface="Impact" panose="020B0806030902050204" charset="0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EE7E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381000" y="1327785"/>
            <a:ext cx="11430000" cy="5133975"/>
          </a:xfrm>
          <a:prstGeom prst="rect">
            <a:avLst/>
          </a:prstGeom>
          <a:solidFill>
            <a:srgbClr val="FCF8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 rot="16200000">
            <a:off x="5796280" y="-5054600"/>
            <a:ext cx="599440" cy="11430000"/>
          </a:xfrm>
          <a:prstGeom prst="rect">
            <a:avLst/>
          </a:prstGeom>
          <a:solidFill>
            <a:srgbClr val="FCF8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720215" y="3042285"/>
            <a:ext cx="8800465" cy="1468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>
              <a:lnSpc>
                <a:spcPct val="160000"/>
              </a:lnSpc>
            </a:pPr>
            <a:r>
              <a:rPr lang="en-US" altLang="zh-CN" sz="1400">
                <a:solidFill>
                  <a:srgbClr val="605249"/>
                </a:solidFill>
                <a:latin typeface="Comic Sans MS" panose="030F0702030302020204" charset="0"/>
                <a:ea typeface="汉仪糯米团W" panose="00020600040101010101" charset="-122"/>
                <a:cs typeface="Comic Sans MS" panose="030F0702030302020204" charset="0"/>
              </a:rPr>
              <a:t>I see trees of green,red roses too,I see them bloom,for me and you,And I think to myself,what a wonderful world. </a:t>
            </a:r>
            <a:r>
              <a:rPr lang="en-US" altLang="zh-CN" sz="1400">
                <a:solidFill>
                  <a:srgbClr val="605249"/>
                </a:solidFill>
                <a:latin typeface="Comic Sans MS" panose="030F0702030302020204" charset="0"/>
                <a:ea typeface="汉仪糯米团W" panose="00020600040101010101" charset="-122"/>
                <a:cs typeface="Comic Sans MS" panose="030F0702030302020204" charset="0"/>
                <a:sym typeface="+mn-ea"/>
              </a:rPr>
              <a:t>I see trees of green,red roses too,I see them bloom,for me and you,And I think to myself,what a wonderful world.</a:t>
            </a:r>
            <a:endParaRPr lang="en-US" altLang="zh-CN" sz="1400">
              <a:solidFill>
                <a:srgbClr val="605249"/>
              </a:solidFill>
              <a:latin typeface="Comic Sans MS" panose="030F0702030302020204" charset="0"/>
              <a:ea typeface="汉仪糯米团W" panose="00020600040101010101" charset="-122"/>
              <a:cs typeface="Comic Sans MS" panose="030F0702030302020204" charset="0"/>
            </a:endParaRPr>
          </a:p>
          <a:p>
            <a:pPr algn="l">
              <a:lnSpc>
                <a:spcPct val="160000"/>
              </a:lnSpc>
            </a:pPr>
            <a:endParaRPr lang="en-US" altLang="zh-CN" sz="1400">
              <a:solidFill>
                <a:srgbClr val="605249"/>
              </a:solidFill>
              <a:latin typeface="Comic Sans MS" panose="030F0702030302020204" charset="0"/>
              <a:ea typeface="汉仪糯米团W" panose="00020600040101010101" charset="-122"/>
              <a:cs typeface="Comic Sans MS" panose="030F070203030202020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300855" y="2324100"/>
            <a:ext cx="3589655" cy="4781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>
              <a:lnSpc>
                <a:spcPct val="90000"/>
              </a:lnSpc>
            </a:pPr>
            <a:r>
              <a:rPr lang="en-US" altLang="zh-CN" sz="2800">
                <a:solidFill>
                  <a:srgbClr val="F7773A"/>
                </a:solidFill>
                <a:latin typeface="Impact" panose="020B0806030902050204" charset="0"/>
                <a:cs typeface="Impact" panose="020B0806030902050204" charset="0"/>
              </a:rPr>
              <a:t> </a:t>
            </a:r>
            <a:r>
              <a:rPr lang="en-US" altLang="zh-CN" sz="2800">
                <a:solidFill>
                  <a:srgbClr val="F7773A"/>
                </a:solidFill>
                <a:latin typeface="Impact" panose="020B0806030902050204" charset="0"/>
                <a:ea typeface="方正琥珀简体" panose="03000509000000000000" charset="-122"/>
                <a:cs typeface="Impact" panose="020B0806030902050204" charset="0"/>
              </a:rPr>
              <a:t>KEY WORDS</a:t>
            </a:r>
            <a:endParaRPr lang="en-US" altLang="zh-CN" sz="2800">
              <a:solidFill>
                <a:srgbClr val="F7773A"/>
              </a:solidFill>
              <a:latin typeface="Impact" panose="020B0806030902050204" charset="0"/>
              <a:ea typeface="方正琥珀简体" panose="03000509000000000000" charset="-122"/>
              <a:cs typeface="Impact" panose="020B0806030902050204" charset="0"/>
            </a:endParaRPr>
          </a:p>
        </p:txBody>
      </p:sp>
      <p:pic>
        <p:nvPicPr>
          <p:cNvPr id="3" name="图片 2" descr="117"/>
          <p:cNvPicPr>
            <a:picLocks noChangeAspect="1"/>
          </p:cNvPicPr>
          <p:nvPr/>
        </p:nvPicPr>
        <p:blipFill>
          <a:blip r:embed="rId1"/>
          <a:srcRect l="24949"/>
          <a:stretch>
            <a:fillRect/>
          </a:stretch>
        </p:blipFill>
        <p:spPr>
          <a:xfrm>
            <a:off x="7684135" y="4585335"/>
            <a:ext cx="3495675" cy="1876425"/>
          </a:xfrm>
          <a:prstGeom prst="rect">
            <a:avLst/>
          </a:prstGeom>
        </p:spPr>
      </p:pic>
      <p:pic>
        <p:nvPicPr>
          <p:cNvPr id="6" name="图片 5" descr="117"/>
          <p:cNvPicPr>
            <a:picLocks noChangeAspect="1"/>
          </p:cNvPicPr>
          <p:nvPr/>
        </p:nvPicPr>
        <p:blipFill>
          <a:blip r:embed="rId1"/>
          <a:srcRect t="36548" r="74029"/>
          <a:stretch>
            <a:fillRect/>
          </a:stretch>
        </p:blipFill>
        <p:spPr>
          <a:xfrm>
            <a:off x="972185" y="5271135"/>
            <a:ext cx="1209675" cy="1190625"/>
          </a:xfrm>
          <a:prstGeom prst="rect">
            <a:avLst/>
          </a:prstGeom>
        </p:spPr>
      </p:pic>
      <p:pic>
        <p:nvPicPr>
          <p:cNvPr id="10" name="图片 9" descr="117"/>
          <p:cNvPicPr>
            <a:picLocks noChangeAspect="1"/>
          </p:cNvPicPr>
          <p:nvPr/>
        </p:nvPicPr>
        <p:blipFill>
          <a:blip r:embed="rId1"/>
          <a:srcRect l="75256" t="19289"/>
          <a:stretch>
            <a:fillRect/>
          </a:stretch>
        </p:blipFill>
        <p:spPr>
          <a:xfrm>
            <a:off x="2326005" y="4947285"/>
            <a:ext cx="1152525" cy="151447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7174230" y="448310"/>
            <a:ext cx="4310380" cy="4781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>
              <a:lnSpc>
                <a:spcPct val="90000"/>
              </a:lnSpc>
            </a:pPr>
            <a:r>
              <a:rPr lang="en-US" altLang="zh-CN" sz="2800">
                <a:solidFill>
                  <a:srgbClr val="F7773A"/>
                </a:solidFill>
                <a:latin typeface="Impact" panose="020B0806030902050204" charset="0"/>
                <a:ea typeface="方正琥珀简体" panose="03000509000000000000" charset="-122"/>
                <a:cs typeface="Impact" panose="020B0806030902050204" charset="0"/>
              </a:rPr>
              <a:t>MAIN TITLE</a:t>
            </a:r>
            <a:endParaRPr lang="en-US" altLang="zh-CN" sz="2800">
              <a:solidFill>
                <a:srgbClr val="F7773A"/>
              </a:solidFill>
              <a:latin typeface="Impact" panose="020B0806030902050204" charset="0"/>
              <a:ea typeface="方正琥珀简体" panose="03000509000000000000" charset="-122"/>
              <a:cs typeface="Impact" panose="020B0806030902050204" charset="0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EE7E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381000" y="1327785"/>
            <a:ext cx="11430000" cy="5133975"/>
          </a:xfrm>
          <a:prstGeom prst="rect">
            <a:avLst/>
          </a:prstGeom>
          <a:solidFill>
            <a:srgbClr val="FCF8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 rot="16200000">
            <a:off x="5796280" y="-5054600"/>
            <a:ext cx="599440" cy="11430000"/>
          </a:xfrm>
          <a:prstGeom prst="rect">
            <a:avLst/>
          </a:prstGeom>
          <a:solidFill>
            <a:srgbClr val="FCF8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720215" y="3366135"/>
            <a:ext cx="5676265" cy="18129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60000"/>
              </a:lnSpc>
            </a:pPr>
            <a:r>
              <a:rPr lang="en-US" altLang="zh-CN" sz="1400">
                <a:solidFill>
                  <a:srgbClr val="605249"/>
                </a:solidFill>
                <a:latin typeface="Comic Sans MS" panose="030F0702030302020204" charset="0"/>
                <a:ea typeface="汉仪糯米团W" panose="00020600040101010101" charset="-122"/>
                <a:cs typeface="Comic Sans MS" panose="030F0702030302020204" charset="0"/>
              </a:rPr>
              <a:t>I see trees of green,red roses too,I see them bloom,for me and you,And I think to myself,what a wonderful world. </a:t>
            </a:r>
            <a:r>
              <a:rPr lang="en-US" altLang="zh-CN" sz="1400">
                <a:solidFill>
                  <a:srgbClr val="605249"/>
                </a:solidFill>
                <a:latin typeface="Comic Sans MS" panose="030F0702030302020204" charset="0"/>
                <a:ea typeface="汉仪糯米团W" panose="00020600040101010101" charset="-122"/>
                <a:cs typeface="Comic Sans MS" panose="030F0702030302020204" charset="0"/>
                <a:sym typeface="+mn-ea"/>
              </a:rPr>
              <a:t>I see trees of green,red roses too,I see them bloom,for me and you,And I think to myself,what a wonderful world.</a:t>
            </a:r>
            <a:endParaRPr lang="en-US" altLang="zh-CN" sz="1400">
              <a:solidFill>
                <a:srgbClr val="605249"/>
              </a:solidFill>
              <a:latin typeface="Comic Sans MS" panose="030F0702030302020204" charset="0"/>
              <a:ea typeface="汉仪糯米团W" panose="00020600040101010101" charset="-122"/>
              <a:cs typeface="Comic Sans MS" panose="030F0702030302020204" charset="0"/>
            </a:endParaRPr>
          </a:p>
          <a:p>
            <a:pPr algn="l">
              <a:lnSpc>
                <a:spcPct val="160000"/>
              </a:lnSpc>
            </a:pPr>
            <a:endParaRPr lang="en-US" altLang="zh-CN" sz="1400">
              <a:solidFill>
                <a:srgbClr val="605249"/>
              </a:solidFill>
              <a:latin typeface="Comic Sans MS" panose="030F0702030302020204" charset="0"/>
              <a:ea typeface="汉仪糯米团W" panose="00020600040101010101" charset="-122"/>
              <a:cs typeface="Comic Sans MS" panose="030F0702030302020204" charset="0"/>
            </a:endParaRPr>
          </a:p>
        </p:txBody>
      </p:sp>
      <p:pic>
        <p:nvPicPr>
          <p:cNvPr id="5" name="图片 4" descr="11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112760" y="3572510"/>
            <a:ext cx="3161665" cy="2889250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1666875" y="2811780"/>
            <a:ext cx="3589655" cy="4781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90000"/>
              </a:lnSpc>
            </a:pPr>
            <a:r>
              <a:rPr lang="en-US" altLang="zh-CN" sz="2800">
                <a:solidFill>
                  <a:srgbClr val="F7773A"/>
                </a:solidFill>
                <a:latin typeface="Impact" panose="020B0806030902050204" charset="0"/>
                <a:cs typeface="Impact" panose="020B0806030902050204" charset="0"/>
              </a:rPr>
              <a:t> </a:t>
            </a:r>
            <a:r>
              <a:rPr lang="en-US" altLang="zh-CN" sz="2800">
                <a:solidFill>
                  <a:srgbClr val="F7773A"/>
                </a:solidFill>
                <a:latin typeface="Impact" panose="020B0806030902050204" charset="0"/>
                <a:ea typeface="方正琥珀简体" panose="03000509000000000000" charset="-122"/>
                <a:cs typeface="Impact" panose="020B0806030902050204" charset="0"/>
              </a:rPr>
              <a:t>KEY WORDS</a:t>
            </a:r>
            <a:endParaRPr lang="en-US" altLang="zh-CN" sz="2800">
              <a:solidFill>
                <a:srgbClr val="F7773A"/>
              </a:solidFill>
              <a:latin typeface="Impact" panose="020B0806030902050204" charset="0"/>
              <a:ea typeface="方正琥珀简体" panose="03000509000000000000" charset="-122"/>
              <a:cs typeface="Impact" panose="020B08060309020502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174230" y="448310"/>
            <a:ext cx="4310380" cy="4781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>
              <a:lnSpc>
                <a:spcPct val="90000"/>
              </a:lnSpc>
            </a:pPr>
            <a:r>
              <a:rPr lang="en-US" altLang="zh-CN" sz="2800">
                <a:solidFill>
                  <a:srgbClr val="F7773A"/>
                </a:solidFill>
                <a:latin typeface="Impact" panose="020B0806030902050204" charset="0"/>
                <a:ea typeface="方正琥珀简体" panose="03000509000000000000" charset="-122"/>
                <a:cs typeface="Impact" panose="020B0806030902050204" charset="0"/>
              </a:rPr>
              <a:t>MAIN TITLE</a:t>
            </a:r>
            <a:endParaRPr lang="en-US" altLang="zh-CN" sz="2800">
              <a:solidFill>
                <a:srgbClr val="F7773A"/>
              </a:solidFill>
              <a:latin typeface="Impact" panose="020B0806030902050204" charset="0"/>
              <a:ea typeface="方正琥珀简体" panose="03000509000000000000" charset="-122"/>
              <a:cs typeface="Impact" panose="020B0806030902050204" charset="0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EE7E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381000" y="1327785"/>
            <a:ext cx="11430000" cy="5133975"/>
          </a:xfrm>
          <a:prstGeom prst="rect">
            <a:avLst/>
          </a:prstGeom>
          <a:solidFill>
            <a:srgbClr val="FCF8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 rot="16200000">
            <a:off x="5796280" y="-5054600"/>
            <a:ext cx="599440" cy="11430000"/>
          </a:xfrm>
          <a:prstGeom prst="rect">
            <a:avLst/>
          </a:prstGeom>
          <a:solidFill>
            <a:srgbClr val="FCF8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720215" y="3537585"/>
            <a:ext cx="8800465" cy="1468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>
              <a:lnSpc>
                <a:spcPct val="160000"/>
              </a:lnSpc>
            </a:pPr>
            <a:r>
              <a:rPr lang="en-US" altLang="zh-CN" sz="1400">
                <a:solidFill>
                  <a:srgbClr val="605249"/>
                </a:solidFill>
                <a:latin typeface="Comic Sans MS" panose="030F0702030302020204" charset="0"/>
                <a:ea typeface="汉仪糯米团W" panose="00020600040101010101" charset="-122"/>
                <a:cs typeface="Comic Sans MS" panose="030F0702030302020204" charset="0"/>
              </a:rPr>
              <a:t>I see trees of green,red roses too,I see them bloom,for me and you,And I think to myself,what a wonderful world. </a:t>
            </a:r>
            <a:r>
              <a:rPr lang="en-US" altLang="zh-CN" sz="1400">
                <a:solidFill>
                  <a:srgbClr val="605249"/>
                </a:solidFill>
                <a:latin typeface="Comic Sans MS" panose="030F0702030302020204" charset="0"/>
                <a:ea typeface="汉仪糯米团W" panose="00020600040101010101" charset="-122"/>
                <a:cs typeface="Comic Sans MS" panose="030F0702030302020204" charset="0"/>
                <a:sym typeface="+mn-ea"/>
              </a:rPr>
              <a:t>I see trees of green,red roses too,I see them bloom,for me and you,And I think to myself,what a wonderful world.</a:t>
            </a:r>
            <a:endParaRPr lang="en-US" altLang="zh-CN" sz="1400">
              <a:solidFill>
                <a:srgbClr val="605249"/>
              </a:solidFill>
              <a:latin typeface="Comic Sans MS" panose="030F0702030302020204" charset="0"/>
              <a:ea typeface="汉仪糯米团W" panose="00020600040101010101" charset="-122"/>
              <a:cs typeface="Comic Sans MS" panose="030F0702030302020204" charset="0"/>
            </a:endParaRPr>
          </a:p>
          <a:p>
            <a:pPr algn="l">
              <a:lnSpc>
                <a:spcPct val="160000"/>
              </a:lnSpc>
            </a:pPr>
            <a:endParaRPr lang="en-US" altLang="zh-CN" sz="1400">
              <a:solidFill>
                <a:srgbClr val="605249"/>
              </a:solidFill>
              <a:latin typeface="Comic Sans MS" panose="030F0702030302020204" charset="0"/>
              <a:ea typeface="汉仪糯米团W" panose="00020600040101010101" charset="-122"/>
              <a:cs typeface="Comic Sans MS" panose="030F070203030202020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325620" y="2819400"/>
            <a:ext cx="3589655" cy="4781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>
              <a:lnSpc>
                <a:spcPct val="90000"/>
              </a:lnSpc>
            </a:pPr>
            <a:r>
              <a:rPr lang="en-US" altLang="zh-CN" sz="2800">
                <a:solidFill>
                  <a:srgbClr val="F7773A"/>
                </a:solidFill>
                <a:latin typeface="Impact" panose="020B0806030902050204" charset="0"/>
                <a:ea typeface="方正琥珀简体" panose="03000509000000000000" charset="-122"/>
                <a:cs typeface="Impact" panose="020B0806030902050204" charset="0"/>
              </a:rPr>
              <a:t>FINAL</a:t>
            </a:r>
            <a:endParaRPr lang="en-US" altLang="zh-CN" sz="2800">
              <a:solidFill>
                <a:srgbClr val="F7773A"/>
              </a:solidFill>
              <a:latin typeface="Impact" panose="020B0806030902050204" charset="0"/>
              <a:ea typeface="方正琥珀简体" panose="03000509000000000000" charset="-122"/>
              <a:cs typeface="Impact" panose="020B08060309020502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174230" y="448310"/>
            <a:ext cx="4310380" cy="4781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>
              <a:lnSpc>
                <a:spcPct val="90000"/>
              </a:lnSpc>
            </a:pPr>
            <a:r>
              <a:rPr lang="en-US" altLang="zh-CN" sz="2800">
                <a:solidFill>
                  <a:srgbClr val="F7773A"/>
                </a:solidFill>
                <a:latin typeface="Impact" panose="020B0806030902050204" charset="0"/>
                <a:ea typeface="方正琥珀简体" panose="03000509000000000000" charset="-122"/>
                <a:cs typeface="Impact" panose="020B0806030902050204" charset="0"/>
              </a:rPr>
              <a:t>MAIN TITLE</a:t>
            </a:r>
            <a:endParaRPr lang="en-US" altLang="zh-CN" sz="2800">
              <a:solidFill>
                <a:srgbClr val="F7773A"/>
              </a:solidFill>
              <a:latin typeface="Impact" panose="020B0806030902050204" charset="0"/>
              <a:ea typeface="方正琥珀简体" panose="03000509000000000000" charset="-122"/>
              <a:cs typeface="Impact" panose="020B0806030902050204" charset="0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EE7E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731520" y="552450"/>
            <a:ext cx="1401445" cy="4516120"/>
          </a:xfrm>
          <a:prstGeom prst="rect">
            <a:avLst/>
          </a:prstGeom>
          <a:solidFill>
            <a:srgbClr val="FCF8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 rot="16200000">
            <a:off x="5424170" y="89535"/>
            <a:ext cx="1344930" cy="12192635"/>
          </a:xfrm>
          <a:prstGeom prst="rect">
            <a:avLst/>
          </a:prstGeom>
          <a:solidFill>
            <a:srgbClr val="FCF8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1294130" y="1650365"/>
            <a:ext cx="4608830" cy="25279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90000"/>
              </a:lnSpc>
            </a:pPr>
            <a:r>
              <a:rPr lang="en-US" altLang="zh-CN" sz="8800">
                <a:solidFill>
                  <a:srgbClr val="F7773A"/>
                </a:solidFill>
                <a:latin typeface="Impact" panose="020B0806030902050204" charset="0"/>
                <a:ea typeface="方正琥珀简体" panose="03000509000000000000" charset="-122"/>
                <a:cs typeface="Impact" panose="020B0806030902050204" charset="0"/>
              </a:rPr>
              <a:t>THANK</a:t>
            </a:r>
            <a:endParaRPr lang="en-US" altLang="zh-CN" sz="8800">
              <a:solidFill>
                <a:srgbClr val="F7773A"/>
              </a:solidFill>
              <a:latin typeface="Impact" panose="020B0806030902050204" charset="0"/>
              <a:ea typeface="方正琥珀简体" panose="03000509000000000000" charset="-122"/>
              <a:cs typeface="Impact" panose="020B0806030902050204" charset="0"/>
            </a:endParaRPr>
          </a:p>
          <a:p>
            <a:pPr>
              <a:lnSpc>
                <a:spcPct val="90000"/>
              </a:lnSpc>
            </a:pPr>
            <a:r>
              <a:rPr lang="en-US" altLang="zh-CN" sz="8800">
                <a:solidFill>
                  <a:srgbClr val="F7773A"/>
                </a:solidFill>
                <a:latin typeface="Impact" panose="020B0806030902050204" charset="0"/>
                <a:ea typeface="方正琥珀简体" panose="03000509000000000000" charset="-122"/>
                <a:cs typeface="Impact" panose="020B0806030902050204" charset="0"/>
              </a:rPr>
              <a:t>YOU</a:t>
            </a:r>
            <a:endParaRPr lang="en-US" altLang="zh-CN" sz="8800">
              <a:solidFill>
                <a:srgbClr val="F7773A"/>
              </a:solidFill>
              <a:latin typeface="Impact" panose="020B0806030902050204" charset="0"/>
              <a:ea typeface="方正琥珀简体" panose="03000509000000000000" charset="-122"/>
              <a:cs typeface="Impact" panose="020B0806030902050204" charset="0"/>
            </a:endParaRPr>
          </a:p>
        </p:txBody>
      </p:sp>
      <p:pic>
        <p:nvPicPr>
          <p:cNvPr id="12" name="图片 11" descr="11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65775" y="833120"/>
            <a:ext cx="5600065" cy="5360035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EE7E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 rot="16200000">
            <a:off x="8927465" y="2899410"/>
            <a:ext cx="154940" cy="3437255"/>
          </a:xfrm>
          <a:prstGeom prst="rect">
            <a:avLst/>
          </a:prstGeom>
          <a:solidFill>
            <a:srgbClr val="FCF8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 rot="16200000">
            <a:off x="8927465" y="2108835"/>
            <a:ext cx="154940" cy="3437255"/>
          </a:xfrm>
          <a:prstGeom prst="rect">
            <a:avLst/>
          </a:prstGeom>
          <a:solidFill>
            <a:srgbClr val="FCF8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 rot="16200000">
            <a:off x="5050790" y="3092450"/>
            <a:ext cx="154940" cy="3049270"/>
          </a:xfrm>
          <a:prstGeom prst="rect">
            <a:avLst/>
          </a:prstGeom>
          <a:solidFill>
            <a:srgbClr val="FCF8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 rot="16200000">
            <a:off x="5050790" y="2301875"/>
            <a:ext cx="154940" cy="3049270"/>
          </a:xfrm>
          <a:prstGeom prst="rect">
            <a:avLst/>
          </a:prstGeom>
          <a:solidFill>
            <a:srgbClr val="FCF8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31520" y="552450"/>
            <a:ext cx="1401445" cy="4516120"/>
          </a:xfrm>
          <a:prstGeom prst="rect">
            <a:avLst/>
          </a:prstGeom>
          <a:solidFill>
            <a:srgbClr val="FCF8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 rot="16200000">
            <a:off x="5424170" y="89535"/>
            <a:ext cx="1344930" cy="12192635"/>
          </a:xfrm>
          <a:prstGeom prst="rect">
            <a:avLst/>
          </a:prstGeom>
          <a:solidFill>
            <a:srgbClr val="FCF8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1248410" y="2089150"/>
            <a:ext cx="1600200" cy="7004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90000"/>
              </a:lnSpc>
            </a:pPr>
            <a:r>
              <a:rPr lang="zh-CN" altLang="en-US" sz="4400" b="1">
                <a:solidFill>
                  <a:srgbClr val="F7773A"/>
                </a:solidFill>
                <a:latin typeface="汉仪喵魂体W" panose="00020600040101010101" charset="-122"/>
                <a:ea typeface="汉仪喵魂体W" panose="00020600040101010101" charset="-122"/>
                <a:cs typeface="Impact" panose="020B0806030902050204" charset="0"/>
              </a:rPr>
              <a:t>目录</a:t>
            </a:r>
            <a:endParaRPr lang="zh-CN" altLang="en-US" sz="4400" b="1">
              <a:solidFill>
                <a:srgbClr val="F7773A"/>
              </a:solidFill>
              <a:latin typeface="汉仪喵魂体W" panose="00020600040101010101" charset="-122"/>
              <a:ea typeface="汉仪喵魂体W" panose="00020600040101010101" charset="-122"/>
              <a:cs typeface="Impact" panose="020B080603090205020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40790" y="890270"/>
            <a:ext cx="708025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90000"/>
              </a:lnSpc>
            </a:pPr>
            <a:r>
              <a:rPr lang="en-US" altLang="zh-CN" sz="8000">
                <a:solidFill>
                  <a:srgbClr val="F7773A"/>
                </a:solidFill>
                <a:latin typeface="Impact" panose="020B0806030902050204" charset="0"/>
                <a:ea typeface="方正琥珀简体" panose="03000509000000000000" charset="-122"/>
                <a:cs typeface="Impact" panose="020B0806030902050204" charset="0"/>
              </a:rPr>
              <a:t>CONTENTS</a:t>
            </a:r>
            <a:endParaRPr lang="en-US" altLang="zh-CN" sz="8000">
              <a:solidFill>
                <a:srgbClr val="F7773A"/>
              </a:solidFill>
              <a:latin typeface="Impact" panose="020B0806030902050204" charset="0"/>
              <a:ea typeface="方正琥珀简体" panose="03000509000000000000" charset="-122"/>
              <a:cs typeface="Impact" panose="020B0806030902050204" charset="0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4646295" y="3443605"/>
            <a:ext cx="212979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en-US" altLang="zh-CN" sz="2800" b="1">
                <a:solidFill>
                  <a:srgbClr val="605249"/>
                </a:solidFill>
                <a:latin typeface="汉仪喵魂体W" panose="00020600040101010101" charset="-122"/>
                <a:ea typeface="汉仪喵魂体W" panose="00020600040101010101" charset="-122"/>
              </a:rPr>
              <a:t>PART ONE</a:t>
            </a:r>
            <a:endParaRPr lang="en-US" altLang="zh-CN" sz="2800" b="1">
              <a:solidFill>
                <a:srgbClr val="605249"/>
              </a:solidFill>
              <a:latin typeface="汉仪喵魂体W" panose="00020600040101010101" charset="-122"/>
              <a:ea typeface="汉仪喵魂体W" panose="00020600040101010101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3918585" y="3443605"/>
            <a:ext cx="65214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b="1">
                <a:solidFill>
                  <a:srgbClr val="605249"/>
                </a:solidFill>
                <a:latin typeface="Comic Sans MS" panose="030F0702030302020204" charset="0"/>
                <a:ea typeface="汉仪糯米团W" panose="00020600040101010101" charset="-122"/>
                <a:cs typeface="Comic Sans MS" panose="030F0702030302020204" charset="0"/>
              </a:rPr>
              <a:t>01</a:t>
            </a:r>
            <a:r>
              <a:rPr lang="zh-CN" altLang="en-US" sz="2400" b="1">
                <a:solidFill>
                  <a:srgbClr val="605249"/>
                </a:solidFill>
                <a:latin typeface="Comic Sans MS" panose="030F0702030302020204" charset="0"/>
                <a:ea typeface="汉仪糯米团W" panose="00020600040101010101" charset="-122"/>
                <a:cs typeface="Comic Sans MS" panose="030F0702030302020204" charset="0"/>
              </a:rPr>
              <a:t>、</a:t>
            </a:r>
            <a:endParaRPr lang="zh-CN" altLang="en-US" sz="2400" b="1">
              <a:solidFill>
                <a:srgbClr val="605249"/>
              </a:solidFill>
              <a:latin typeface="Comic Sans MS" panose="030F0702030302020204" charset="0"/>
              <a:ea typeface="汉仪糯米团W" panose="00020600040101010101" charset="-122"/>
              <a:cs typeface="Comic Sans MS" panose="030F07020303020202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646295" y="4239260"/>
            <a:ext cx="212979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en-US" altLang="zh-CN" sz="2800" b="1">
                <a:solidFill>
                  <a:srgbClr val="605249"/>
                </a:solidFill>
                <a:latin typeface="汉仪喵魂体W" panose="00020600040101010101" charset="-122"/>
                <a:ea typeface="汉仪喵魂体W" panose="00020600040101010101" charset="-122"/>
              </a:rPr>
              <a:t>PART TWO</a:t>
            </a:r>
            <a:endParaRPr lang="en-US" altLang="zh-CN" sz="2800" b="1">
              <a:solidFill>
                <a:srgbClr val="605249"/>
              </a:solidFill>
              <a:latin typeface="汉仪喵魂体W" panose="00020600040101010101" charset="-122"/>
              <a:ea typeface="汉仪喵魂体W" panose="0002060004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918585" y="4239260"/>
            <a:ext cx="65214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b="1">
                <a:solidFill>
                  <a:srgbClr val="605249"/>
                </a:solidFill>
                <a:latin typeface="Comic Sans MS" panose="030F0702030302020204" charset="0"/>
                <a:ea typeface="汉仪糯米团W" panose="00020600040101010101" charset="-122"/>
                <a:cs typeface="Comic Sans MS" panose="030F0702030302020204" charset="0"/>
              </a:rPr>
              <a:t>02</a:t>
            </a:r>
            <a:r>
              <a:rPr lang="zh-CN" altLang="en-US" sz="2400" b="1">
                <a:solidFill>
                  <a:srgbClr val="605249"/>
                </a:solidFill>
                <a:latin typeface="Comic Sans MS" panose="030F0702030302020204" charset="0"/>
                <a:ea typeface="汉仪糯米团W" panose="00020600040101010101" charset="-122"/>
                <a:cs typeface="Comic Sans MS" panose="030F0702030302020204" charset="0"/>
              </a:rPr>
              <a:t>、</a:t>
            </a:r>
            <a:endParaRPr lang="zh-CN" altLang="en-US" sz="2400" b="1">
              <a:solidFill>
                <a:srgbClr val="605249"/>
              </a:solidFill>
              <a:latin typeface="Comic Sans MS" panose="030F0702030302020204" charset="0"/>
              <a:ea typeface="汉仪糯米团W" panose="00020600040101010101" charset="-122"/>
              <a:cs typeface="Comic Sans MS" panose="030F07020303020202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326755" y="3443605"/>
            <a:ext cx="212979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en-US" altLang="zh-CN" sz="2800" b="1">
                <a:solidFill>
                  <a:srgbClr val="605249"/>
                </a:solidFill>
                <a:latin typeface="汉仪喵魂体W" panose="00020600040101010101" charset="-122"/>
                <a:ea typeface="汉仪喵魂体W" panose="00020600040101010101" charset="-122"/>
              </a:rPr>
              <a:t>PART THREE</a:t>
            </a:r>
            <a:endParaRPr lang="en-US" altLang="zh-CN" sz="2800" b="1">
              <a:solidFill>
                <a:srgbClr val="605249"/>
              </a:solidFill>
              <a:latin typeface="汉仪喵魂体W" panose="00020600040101010101" charset="-122"/>
              <a:ea typeface="汉仪喵魂体W" panose="0002060004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599045" y="3443605"/>
            <a:ext cx="65214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b="1">
                <a:solidFill>
                  <a:srgbClr val="605249"/>
                </a:solidFill>
                <a:latin typeface="Comic Sans MS" panose="030F0702030302020204" charset="0"/>
                <a:ea typeface="汉仪糯米团W" panose="00020600040101010101" charset="-122"/>
                <a:cs typeface="Comic Sans MS" panose="030F0702030302020204" charset="0"/>
              </a:rPr>
              <a:t>03</a:t>
            </a:r>
            <a:r>
              <a:rPr lang="zh-CN" altLang="en-US" sz="2400" b="1">
                <a:solidFill>
                  <a:srgbClr val="605249"/>
                </a:solidFill>
                <a:latin typeface="Comic Sans MS" panose="030F0702030302020204" charset="0"/>
                <a:ea typeface="汉仪糯米团W" panose="00020600040101010101" charset="-122"/>
                <a:cs typeface="Comic Sans MS" panose="030F0702030302020204" charset="0"/>
              </a:rPr>
              <a:t>、</a:t>
            </a:r>
            <a:endParaRPr lang="zh-CN" altLang="en-US" sz="2400" b="1">
              <a:solidFill>
                <a:srgbClr val="605249"/>
              </a:solidFill>
              <a:latin typeface="Comic Sans MS" panose="030F0702030302020204" charset="0"/>
              <a:ea typeface="汉仪糯米团W" panose="00020600040101010101" charset="-122"/>
              <a:cs typeface="Comic Sans MS" panose="030F070203030202020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8326755" y="4239260"/>
            <a:ext cx="212979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en-US" altLang="zh-CN" sz="2800" b="1">
                <a:solidFill>
                  <a:srgbClr val="605249"/>
                </a:solidFill>
                <a:latin typeface="汉仪喵魂体W" panose="00020600040101010101" charset="-122"/>
                <a:ea typeface="汉仪喵魂体W" panose="00020600040101010101" charset="-122"/>
              </a:rPr>
              <a:t>PART FOUR</a:t>
            </a:r>
            <a:endParaRPr lang="en-US" altLang="zh-CN" sz="2800" b="1">
              <a:solidFill>
                <a:srgbClr val="605249"/>
              </a:solidFill>
              <a:latin typeface="汉仪喵魂体W" panose="00020600040101010101" charset="-122"/>
              <a:ea typeface="汉仪喵魂体W" panose="0002060004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599045" y="4239260"/>
            <a:ext cx="65214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b="1">
                <a:solidFill>
                  <a:srgbClr val="605249"/>
                </a:solidFill>
                <a:latin typeface="Comic Sans MS" panose="030F0702030302020204" charset="0"/>
                <a:ea typeface="汉仪糯米团W" panose="00020600040101010101" charset="-122"/>
                <a:cs typeface="Comic Sans MS" panose="030F0702030302020204" charset="0"/>
              </a:rPr>
              <a:t>04</a:t>
            </a:r>
            <a:r>
              <a:rPr lang="zh-CN" altLang="en-US" sz="2400" b="1">
                <a:solidFill>
                  <a:srgbClr val="605249"/>
                </a:solidFill>
                <a:latin typeface="Comic Sans MS" panose="030F0702030302020204" charset="0"/>
                <a:ea typeface="汉仪糯米团W" panose="00020600040101010101" charset="-122"/>
                <a:cs typeface="Comic Sans MS" panose="030F0702030302020204" charset="0"/>
              </a:rPr>
              <a:t>、</a:t>
            </a:r>
            <a:endParaRPr lang="zh-CN" altLang="en-US" sz="2400" b="1">
              <a:solidFill>
                <a:srgbClr val="605249"/>
              </a:solidFill>
              <a:latin typeface="Comic Sans MS" panose="030F0702030302020204" charset="0"/>
              <a:ea typeface="汉仪糯米团W" panose="00020600040101010101" charset="-122"/>
              <a:cs typeface="Comic Sans MS" panose="030F0702030302020204" charset="0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EE7E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731520" y="552450"/>
            <a:ext cx="1401445" cy="4516120"/>
          </a:xfrm>
          <a:prstGeom prst="rect">
            <a:avLst/>
          </a:prstGeom>
          <a:solidFill>
            <a:srgbClr val="FCF8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 rot="16200000">
            <a:off x="5424170" y="89535"/>
            <a:ext cx="1344930" cy="12192635"/>
          </a:xfrm>
          <a:prstGeom prst="rect">
            <a:avLst/>
          </a:prstGeom>
          <a:solidFill>
            <a:srgbClr val="FCF8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1374140" y="1442720"/>
            <a:ext cx="2208530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90000"/>
              </a:lnSpc>
            </a:pPr>
            <a:r>
              <a:rPr lang="en-US" altLang="zh-CN" sz="12000">
                <a:solidFill>
                  <a:srgbClr val="F7773A"/>
                </a:solidFill>
                <a:latin typeface="Impact" panose="020B0806030902050204" charset="0"/>
                <a:ea typeface="华康黑体W12(P)" panose="020B0C00000000000000" charset="-122"/>
                <a:cs typeface="Impact" panose="020B0806030902050204" charset="0"/>
              </a:rPr>
              <a:t>01</a:t>
            </a:r>
            <a:endParaRPr lang="en-US" altLang="zh-CN" sz="12000">
              <a:solidFill>
                <a:srgbClr val="F7773A"/>
              </a:solidFill>
              <a:latin typeface="Impact" panose="020B0806030902050204" charset="0"/>
              <a:ea typeface="华康黑体W12(P)" panose="020B0C00000000000000" charset="-122"/>
              <a:cs typeface="Impact" panose="020B080603090205020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430020" y="3162935"/>
            <a:ext cx="399923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90000"/>
              </a:lnSpc>
            </a:pPr>
            <a:r>
              <a:rPr lang="en-US" altLang="zh-CN" sz="8000">
                <a:solidFill>
                  <a:srgbClr val="F7773A"/>
                </a:solidFill>
                <a:latin typeface="Impact" panose="020B0806030902050204" charset="0"/>
                <a:ea typeface="方正琥珀简体" panose="03000509000000000000" charset="-122"/>
                <a:cs typeface="Impact" panose="020B0806030902050204" charset="0"/>
              </a:rPr>
              <a:t>PART ONE</a:t>
            </a:r>
            <a:endParaRPr lang="en-US" altLang="zh-CN" sz="8000">
              <a:solidFill>
                <a:srgbClr val="F7773A"/>
              </a:solidFill>
              <a:latin typeface="Impact" panose="020B0806030902050204" charset="0"/>
              <a:ea typeface="方正琥珀简体" panose="03000509000000000000" charset="-122"/>
              <a:cs typeface="Impact" panose="020B0806030902050204" charset="0"/>
            </a:endParaRPr>
          </a:p>
        </p:txBody>
      </p:sp>
      <p:pic>
        <p:nvPicPr>
          <p:cNvPr id="12" name="图片 11" descr="11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65775" y="833120"/>
            <a:ext cx="5600065" cy="5360035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EE7E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381000" y="1327785"/>
            <a:ext cx="11430000" cy="5133975"/>
          </a:xfrm>
          <a:prstGeom prst="rect">
            <a:avLst/>
          </a:prstGeom>
          <a:solidFill>
            <a:srgbClr val="FCF8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 rot="16200000">
            <a:off x="5796280" y="-5054600"/>
            <a:ext cx="599440" cy="11430000"/>
          </a:xfrm>
          <a:prstGeom prst="rect">
            <a:avLst/>
          </a:prstGeom>
          <a:solidFill>
            <a:srgbClr val="FCF8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643380" y="2900045"/>
            <a:ext cx="2322195" cy="6940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>
              <a:lnSpc>
                <a:spcPct val="140000"/>
              </a:lnSpc>
            </a:pPr>
            <a:r>
              <a:rPr lang="en-US" altLang="zh-CN" sz="1400">
                <a:solidFill>
                  <a:srgbClr val="605249"/>
                </a:solidFill>
                <a:latin typeface="Comic Sans MS" panose="030F0702030302020204" charset="0"/>
                <a:ea typeface="汉仪糯米团W" panose="00020600040101010101" charset="-122"/>
                <a:cs typeface="Comic Sans MS" panose="030F0702030302020204" charset="0"/>
              </a:rPr>
              <a:t> I think to myself,what a wonderful world. </a:t>
            </a:r>
            <a:endParaRPr lang="en-US" altLang="zh-CN" sz="1400">
              <a:solidFill>
                <a:srgbClr val="605249"/>
              </a:solidFill>
              <a:latin typeface="Comic Sans MS" panose="030F0702030302020204" charset="0"/>
              <a:ea typeface="汉仪糯米团W" panose="00020600040101010101" charset="-122"/>
              <a:cs typeface="Comic Sans MS" panose="030F0702030302020204" charset="0"/>
            </a:endParaRPr>
          </a:p>
        </p:txBody>
      </p:sp>
      <p:pic>
        <p:nvPicPr>
          <p:cNvPr id="6" name="图片 5" descr="11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57725" y="2456180"/>
            <a:ext cx="2876550" cy="2876550"/>
          </a:xfrm>
          <a:prstGeom prst="rect">
            <a:avLst/>
          </a:prstGeom>
        </p:spPr>
      </p:pic>
      <p:pic>
        <p:nvPicPr>
          <p:cNvPr id="8" name="图片 7" descr="1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02630" y="3600450"/>
            <a:ext cx="587375" cy="526415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1796415" y="2456180"/>
            <a:ext cx="2195830" cy="4781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>
              <a:lnSpc>
                <a:spcPct val="90000"/>
              </a:lnSpc>
            </a:pPr>
            <a:r>
              <a:rPr lang="en-US" altLang="zh-CN" sz="2800">
                <a:solidFill>
                  <a:srgbClr val="F7773A"/>
                </a:solidFill>
                <a:latin typeface="Impact" panose="020B0806030902050204" charset="0"/>
                <a:cs typeface="Impact" panose="020B0806030902050204" charset="0"/>
              </a:rPr>
              <a:t> </a:t>
            </a:r>
            <a:r>
              <a:rPr lang="en-US" altLang="zh-CN" sz="2000">
                <a:solidFill>
                  <a:srgbClr val="F7773A"/>
                </a:solidFill>
                <a:latin typeface="Impact" panose="020B0806030902050204" charset="0"/>
                <a:ea typeface="方正琥珀简体" panose="03000509000000000000" charset="-122"/>
                <a:cs typeface="Impact" panose="020B0806030902050204" charset="0"/>
              </a:rPr>
              <a:t>KEY WORDS</a:t>
            </a:r>
            <a:endParaRPr lang="en-US" altLang="zh-CN" sz="2000">
              <a:solidFill>
                <a:srgbClr val="F7773A"/>
              </a:solidFill>
              <a:latin typeface="Impact" panose="020B0806030902050204" charset="0"/>
              <a:ea typeface="方正琥珀简体" panose="03000509000000000000" charset="-122"/>
              <a:cs typeface="Impact" panose="020B08060309020502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643380" y="4627880"/>
            <a:ext cx="2322195" cy="6940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>
              <a:lnSpc>
                <a:spcPct val="140000"/>
              </a:lnSpc>
            </a:pPr>
            <a:r>
              <a:rPr lang="en-US" altLang="zh-CN" sz="1400">
                <a:solidFill>
                  <a:srgbClr val="605249"/>
                </a:solidFill>
                <a:latin typeface="Comic Sans MS" panose="030F0702030302020204" charset="0"/>
                <a:ea typeface="汉仪糯米团W" panose="00020600040101010101" charset="-122"/>
                <a:cs typeface="Comic Sans MS" panose="030F0702030302020204" charset="0"/>
                <a:sym typeface="+mn-ea"/>
              </a:rPr>
              <a:t> I think to myself,what a wonderful world. </a:t>
            </a:r>
            <a:endParaRPr lang="en-US" altLang="zh-CN" sz="1400">
              <a:solidFill>
                <a:srgbClr val="605249"/>
              </a:solidFill>
              <a:latin typeface="Calibri Regular" panose="020F0302020204030204" charset="0"/>
              <a:ea typeface="汉仪糯米团W" panose="00020600040101010101" charset="-122"/>
              <a:cs typeface="Calibri Regular" panose="020F030202020403020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642745" y="4184015"/>
            <a:ext cx="2349500" cy="4781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>
              <a:lnSpc>
                <a:spcPct val="90000"/>
              </a:lnSpc>
            </a:pPr>
            <a:r>
              <a:rPr lang="en-US" altLang="zh-CN" sz="2800">
                <a:solidFill>
                  <a:srgbClr val="F7773A"/>
                </a:solidFill>
                <a:latin typeface="Impact" panose="020B0806030902050204" charset="0"/>
                <a:cs typeface="Impact" panose="020B0806030902050204" charset="0"/>
              </a:rPr>
              <a:t> </a:t>
            </a:r>
            <a:r>
              <a:rPr lang="en-US" altLang="zh-CN" sz="2000">
                <a:solidFill>
                  <a:srgbClr val="F7773A"/>
                </a:solidFill>
                <a:latin typeface="Impact" panose="020B0806030902050204" charset="0"/>
                <a:ea typeface="方正琥珀简体" panose="03000509000000000000" charset="-122"/>
                <a:cs typeface="Impact" panose="020B0806030902050204" charset="0"/>
              </a:rPr>
              <a:t>KEY WORDS</a:t>
            </a:r>
            <a:endParaRPr lang="en-US" altLang="zh-CN" sz="2000">
              <a:solidFill>
                <a:srgbClr val="F7773A"/>
              </a:solidFill>
              <a:latin typeface="Impact" panose="020B0806030902050204" charset="0"/>
              <a:ea typeface="方正琥珀简体" panose="03000509000000000000" charset="-122"/>
              <a:cs typeface="Impact" panose="020B080603090205020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8220710" y="2900045"/>
            <a:ext cx="2322195" cy="6940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40000"/>
              </a:lnSpc>
            </a:pPr>
            <a:r>
              <a:rPr lang="en-US" altLang="zh-CN" sz="1400">
                <a:solidFill>
                  <a:srgbClr val="605249"/>
                </a:solidFill>
                <a:latin typeface="Comic Sans MS" panose="030F0702030302020204" charset="0"/>
                <a:ea typeface="汉仪糯米团W" panose="00020600040101010101" charset="-122"/>
                <a:cs typeface="Comic Sans MS" panose="030F0702030302020204" charset="0"/>
              </a:rPr>
              <a:t>I think to myself,what a wonderful world. </a:t>
            </a:r>
            <a:endParaRPr lang="en-US" altLang="zh-CN" sz="1400">
              <a:solidFill>
                <a:srgbClr val="605249"/>
              </a:solidFill>
              <a:latin typeface="Comic Sans MS" panose="030F0702030302020204" charset="0"/>
              <a:ea typeface="汉仪糯米团W" panose="00020600040101010101" charset="-122"/>
              <a:cs typeface="Comic Sans MS" panose="030F0702030302020204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8159750" y="2456180"/>
            <a:ext cx="2041525" cy="4781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90000"/>
              </a:lnSpc>
            </a:pPr>
            <a:r>
              <a:rPr lang="en-US" altLang="zh-CN" sz="2800">
                <a:solidFill>
                  <a:srgbClr val="F7773A"/>
                </a:solidFill>
                <a:latin typeface="Impact" panose="020B0806030902050204" charset="0"/>
                <a:ea typeface="方正琥珀简体" panose="03000509000000000000" charset="-122"/>
                <a:cs typeface="Impact" panose="020B0806030902050204" charset="0"/>
              </a:rPr>
              <a:t> </a:t>
            </a:r>
            <a:r>
              <a:rPr lang="en-US" altLang="zh-CN" sz="2000">
                <a:solidFill>
                  <a:srgbClr val="F7773A"/>
                </a:solidFill>
                <a:latin typeface="Impact" panose="020B0806030902050204" charset="0"/>
                <a:ea typeface="方正琥珀简体" panose="03000509000000000000" charset="-122"/>
                <a:cs typeface="Impact" panose="020B0806030902050204" charset="0"/>
              </a:rPr>
              <a:t>KEY WORDS</a:t>
            </a:r>
            <a:endParaRPr lang="en-US" altLang="zh-CN" sz="2000">
              <a:solidFill>
                <a:srgbClr val="F7773A"/>
              </a:solidFill>
              <a:latin typeface="Impact" panose="020B0806030902050204" charset="0"/>
              <a:ea typeface="方正琥珀简体" panose="03000509000000000000" charset="-122"/>
              <a:cs typeface="Impact" panose="020B0806030902050204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8220710" y="4627880"/>
            <a:ext cx="2322195" cy="6940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40000"/>
              </a:lnSpc>
            </a:pPr>
            <a:r>
              <a:rPr lang="en-US" altLang="zh-CN" sz="1400">
                <a:solidFill>
                  <a:srgbClr val="605249"/>
                </a:solidFill>
                <a:latin typeface="Comic Sans MS" panose="030F0702030302020204" charset="0"/>
                <a:ea typeface="汉仪糯米团W" panose="00020600040101010101" charset="-122"/>
                <a:cs typeface="Comic Sans MS" panose="030F0702030302020204" charset="0"/>
                <a:sym typeface="+mn-ea"/>
              </a:rPr>
              <a:t>I think to myself,what a wonderful world. </a:t>
            </a:r>
            <a:endParaRPr lang="en-US" altLang="zh-CN" sz="1400">
              <a:solidFill>
                <a:srgbClr val="605249"/>
              </a:solidFill>
              <a:latin typeface="Calibri Regular" panose="020F0302020204030204" charset="0"/>
              <a:ea typeface="汉仪糯米团W" panose="00020600040101010101" charset="-122"/>
              <a:cs typeface="Calibri Regular" panose="020F0302020204030204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8159750" y="4184015"/>
            <a:ext cx="2266950" cy="4781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90000"/>
              </a:lnSpc>
            </a:pPr>
            <a:r>
              <a:rPr lang="en-US" altLang="zh-CN" sz="2800">
                <a:solidFill>
                  <a:srgbClr val="F7773A"/>
                </a:solidFill>
                <a:latin typeface="Impact" panose="020B0806030902050204" charset="0"/>
                <a:ea typeface="方正琥珀简体" panose="03000509000000000000" charset="-122"/>
                <a:cs typeface="Impact" panose="020B0806030902050204" charset="0"/>
              </a:rPr>
              <a:t> </a:t>
            </a:r>
            <a:r>
              <a:rPr lang="en-US" altLang="zh-CN" sz="2000">
                <a:solidFill>
                  <a:srgbClr val="F7773A"/>
                </a:solidFill>
                <a:latin typeface="Impact" panose="020B0806030902050204" charset="0"/>
                <a:ea typeface="方正琥珀简体" panose="03000509000000000000" charset="-122"/>
                <a:cs typeface="Impact" panose="020B0806030902050204" charset="0"/>
              </a:rPr>
              <a:t>KEY WORDS</a:t>
            </a:r>
            <a:endParaRPr lang="en-US" altLang="zh-CN" sz="2000">
              <a:solidFill>
                <a:srgbClr val="F7773A"/>
              </a:solidFill>
              <a:latin typeface="Impact" panose="020B0806030902050204" charset="0"/>
              <a:ea typeface="方正琥珀简体" panose="03000509000000000000" charset="-122"/>
              <a:cs typeface="Impact" panose="020B08060309020502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174230" y="448310"/>
            <a:ext cx="4310380" cy="4781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>
              <a:lnSpc>
                <a:spcPct val="90000"/>
              </a:lnSpc>
            </a:pPr>
            <a:r>
              <a:rPr lang="en-US" altLang="zh-CN" sz="2800">
                <a:solidFill>
                  <a:srgbClr val="F7773A"/>
                </a:solidFill>
                <a:latin typeface="Impact" panose="020B0806030902050204" charset="0"/>
                <a:ea typeface="方正琥珀简体" panose="03000509000000000000" charset="-122"/>
                <a:cs typeface="Impact" panose="020B0806030902050204" charset="0"/>
              </a:rPr>
              <a:t>MAIN TITLE</a:t>
            </a:r>
            <a:endParaRPr lang="en-US" altLang="zh-CN" sz="2800">
              <a:solidFill>
                <a:srgbClr val="F7773A"/>
              </a:solidFill>
              <a:latin typeface="Impact" panose="020B0806030902050204" charset="0"/>
              <a:ea typeface="方正琥珀简体" panose="03000509000000000000" charset="-122"/>
              <a:cs typeface="Impact" panose="020B0806030902050204" charset="0"/>
            </a:endParaRPr>
          </a:p>
        </p:txBody>
      </p:sp>
    </p:spTree>
    <p:custDataLst>
      <p:tags r:id="rId3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EE7E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381000" y="1327785"/>
            <a:ext cx="5531485" cy="5133975"/>
          </a:xfrm>
          <a:prstGeom prst="rect">
            <a:avLst/>
          </a:prstGeom>
          <a:solidFill>
            <a:srgbClr val="FCF8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 rot="16200000">
            <a:off x="5796280" y="-5054600"/>
            <a:ext cx="599440" cy="11430000"/>
          </a:xfrm>
          <a:prstGeom prst="rect">
            <a:avLst/>
          </a:prstGeom>
          <a:solidFill>
            <a:srgbClr val="FCF8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6279515" y="1327785"/>
            <a:ext cx="5531485" cy="5133975"/>
          </a:xfrm>
          <a:prstGeom prst="rect">
            <a:avLst/>
          </a:prstGeom>
          <a:solidFill>
            <a:srgbClr val="FCF8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7546340" y="3166110"/>
            <a:ext cx="3589020" cy="21570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>
              <a:lnSpc>
                <a:spcPct val="160000"/>
              </a:lnSpc>
            </a:pPr>
            <a:r>
              <a:rPr lang="en-US" altLang="zh-CN" sz="1400">
                <a:solidFill>
                  <a:srgbClr val="605249"/>
                </a:solidFill>
                <a:latin typeface="Comic Sans MS" panose="030F0702030302020204" charset="0"/>
                <a:ea typeface="汉仪糯米团W" panose="00020600040101010101" charset="-122"/>
                <a:cs typeface="Comic Sans MS" panose="030F0702030302020204" charset="0"/>
                <a:sym typeface="+mn-ea"/>
              </a:rPr>
              <a:t>I see trees of green,red roses too,I see them bloom,for me and you,And I think to myself,what a wonderful world. </a:t>
            </a:r>
            <a:r>
              <a:rPr lang="en-US" altLang="zh-CN" sz="1400">
                <a:solidFill>
                  <a:srgbClr val="605249"/>
                </a:solidFill>
                <a:latin typeface="Comic Sans MS" panose="030F0702030302020204" charset="0"/>
                <a:ea typeface="汉仪糯米团W" panose="00020600040101010101" charset="-122"/>
                <a:cs typeface="Comic Sans MS" panose="030F0702030302020204" charset="0"/>
                <a:sym typeface="+mn-ea"/>
              </a:rPr>
              <a:t>I see trees of green,red roses too,I see them bloom,for me and you,And I think to myself,what a wonderful world.</a:t>
            </a:r>
            <a:endParaRPr lang="en-US" altLang="zh-CN" sz="1400">
              <a:solidFill>
                <a:srgbClr val="605249"/>
              </a:solidFill>
              <a:latin typeface="Calibri Regular" panose="020F0302020204030204" charset="0"/>
              <a:ea typeface="汉仪糯米团W" panose="00020600040101010101" charset="-122"/>
              <a:cs typeface="Calibri Regular" panose="020F030202020403020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545705" y="2442845"/>
            <a:ext cx="3589655" cy="4781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>
              <a:lnSpc>
                <a:spcPct val="90000"/>
              </a:lnSpc>
            </a:pPr>
            <a:r>
              <a:rPr lang="en-US" altLang="zh-CN" sz="2800">
                <a:solidFill>
                  <a:srgbClr val="F7773A"/>
                </a:solidFill>
                <a:latin typeface="Impact" panose="020B0806030902050204" charset="0"/>
                <a:cs typeface="Impact" panose="020B0806030902050204" charset="0"/>
              </a:rPr>
              <a:t> </a:t>
            </a:r>
            <a:r>
              <a:rPr lang="en-US" altLang="zh-CN" sz="2800">
                <a:solidFill>
                  <a:srgbClr val="F7773A"/>
                </a:solidFill>
                <a:latin typeface="Impact" panose="020B0806030902050204" charset="0"/>
                <a:ea typeface="方正琥珀简体" panose="03000509000000000000" charset="-122"/>
                <a:cs typeface="Impact" panose="020B0806030902050204" charset="0"/>
              </a:rPr>
              <a:t>KEY WORDS</a:t>
            </a:r>
            <a:endParaRPr lang="en-US" altLang="zh-CN" sz="2800">
              <a:solidFill>
                <a:srgbClr val="F7773A"/>
              </a:solidFill>
              <a:latin typeface="Impact" panose="020B0806030902050204" charset="0"/>
              <a:ea typeface="方正琥珀简体" panose="03000509000000000000" charset="-122"/>
              <a:cs typeface="Impact" panose="020B0806030902050204" charset="0"/>
            </a:endParaRPr>
          </a:p>
        </p:txBody>
      </p:sp>
      <p:pic>
        <p:nvPicPr>
          <p:cNvPr id="14" name="图片 13" descr="1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0065" y="2426970"/>
            <a:ext cx="4669155" cy="4034790"/>
          </a:xfrm>
          <a:prstGeom prst="rect">
            <a:avLst/>
          </a:prstGeom>
        </p:spPr>
      </p:pic>
      <p:sp>
        <p:nvSpPr>
          <p:cNvPr id="15" name="椭圆 14"/>
          <p:cNvSpPr/>
          <p:nvPr/>
        </p:nvSpPr>
        <p:spPr>
          <a:xfrm>
            <a:off x="4828540" y="2828290"/>
            <a:ext cx="1200785" cy="120078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3272790" y="1627505"/>
            <a:ext cx="1200785" cy="120078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3363595" y="2033270"/>
            <a:ext cx="1017270" cy="4235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>
              <a:lnSpc>
                <a:spcPct val="90000"/>
              </a:lnSpc>
            </a:pPr>
            <a:r>
              <a:rPr lang="en-US" altLang="zh-CN" sz="2400" b="1">
                <a:solidFill>
                  <a:srgbClr val="F7773A"/>
                </a:solidFill>
                <a:latin typeface="Impact" panose="020B0806030902050204" charset="0"/>
                <a:ea typeface="方正琥珀简体" panose="03000509000000000000" charset="-122"/>
                <a:cs typeface="Impact" panose="020B0806030902050204" charset="0"/>
              </a:rPr>
              <a:t>ONE</a:t>
            </a:r>
            <a:endParaRPr lang="en-US" altLang="zh-CN" sz="2400" b="1">
              <a:solidFill>
                <a:srgbClr val="F7773A"/>
              </a:solidFill>
              <a:latin typeface="Impact" panose="020B0806030902050204" charset="0"/>
              <a:ea typeface="方正琥珀简体" panose="03000509000000000000" charset="-122"/>
              <a:cs typeface="Impact" panose="020B0806030902050204" charset="0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4973955" y="3245485"/>
            <a:ext cx="952500" cy="4235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>
              <a:lnSpc>
                <a:spcPct val="90000"/>
              </a:lnSpc>
            </a:pPr>
            <a:r>
              <a:rPr lang="en-US" altLang="zh-CN" sz="2400">
                <a:solidFill>
                  <a:srgbClr val="F7773A"/>
                </a:solidFill>
                <a:latin typeface="Impact" panose="020B0806030902050204" charset="0"/>
                <a:ea typeface="方正琥珀简体" panose="03000509000000000000" charset="-122"/>
                <a:cs typeface="Impact" panose="020B0806030902050204" charset="0"/>
              </a:rPr>
              <a:t>TWO</a:t>
            </a:r>
            <a:endParaRPr lang="en-US" altLang="zh-CN" sz="2400">
              <a:solidFill>
                <a:srgbClr val="F7773A"/>
              </a:solidFill>
              <a:latin typeface="Impact" panose="020B0806030902050204" charset="0"/>
              <a:ea typeface="方正琥珀简体" panose="03000509000000000000" charset="-122"/>
              <a:cs typeface="Impact" panose="020B0806030902050204" charset="0"/>
            </a:endParaRPr>
          </a:p>
        </p:txBody>
      </p:sp>
      <p:sp>
        <p:nvSpPr>
          <p:cNvPr id="19" name="等腰三角形 18"/>
          <p:cNvSpPr/>
          <p:nvPr/>
        </p:nvSpPr>
        <p:spPr>
          <a:xfrm rot="10800000">
            <a:off x="3753485" y="2793365"/>
            <a:ext cx="238125" cy="254635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1" name="等腰三角形 20"/>
          <p:cNvSpPr/>
          <p:nvPr/>
        </p:nvSpPr>
        <p:spPr>
          <a:xfrm rot="12600000">
            <a:off x="4980940" y="3872865"/>
            <a:ext cx="238125" cy="254635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7174230" y="448310"/>
            <a:ext cx="4310380" cy="4781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>
              <a:lnSpc>
                <a:spcPct val="90000"/>
              </a:lnSpc>
            </a:pPr>
            <a:r>
              <a:rPr lang="en-US" altLang="zh-CN" sz="2800">
                <a:solidFill>
                  <a:srgbClr val="F7773A"/>
                </a:solidFill>
                <a:latin typeface="Impact" panose="020B0806030902050204" charset="0"/>
                <a:ea typeface="方正琥珀简体" panose="03000509000000000000" charset="-122"/>
                <a:cs typeface="Impact" panose="020B0806030902050204" charset="0"/>
              </a:rPr>
              <a:t>MAIN TITLE</a:t>
            </a:r>
            <a:endParaRPr lang="en-US" altLang="zh-CN" sz="2800">
              <a:solidFill>
                <a:srgbClr val="F7773A"/>
              </a:solidFill>
              <a:latin typeface="Impact" panose="020B0806030902050204" charset="0"/>
              <a:ea typeface="方正琥珀简体" panose="03000509000000000000" charset="-122"/>
              <a:cs typeface="Impact" panose="020B0806030902050204" charset="0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EE7E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381000" y="2133600"/>
            <a:ext cx="3573145" cy="4328160"/>
          </a:xfrm>
          <a:prstGeom prst="rect">
            <a:avLst/>
          </a:prstGeom>
          <a:solidFill>
            <a:srgbClr val="FCF8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 rot="16200000">
            <a:off x="5796280" y="-5054600"/>
            <a:ext cx="599440" cy="11430000"/>
          </a:xfrm>
          <a:prstGeom prst="rect">
            <a:avLst/>
          </a:prstGeom>
          <a:solidFill>
            <a:srgbClr val="FCF8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81000" y="1327150"/>
            <a:ext cx="3573145" cy="806450"/>
          </a:xfrm>
          <a:prstGeom prst="rect">
            <a:avLst/>
          </a:prstGeom>
          <a:solidFill>
            <a:srgbClr val="F777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309745" y="2133600"/>
            <a:ext cx="3573145" cy="4328160"/>
          </a:xfrm>
          <a:prstGeom prst="rect">
            <a:avLst/>
          </a:prstGeom>
          <a:solidFill>
            <a:srgbClr val="FCF8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237855" y="2133600"/>
            <a:ext cx="3573145" cy="4328160"/>
          </a:xfrm>
          <a:prstGeom prst="rect">
            <a:avLst/>
          </a:prstGeom>
          <a:solidFill>
            <a:srgbClr val="FCF8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309745" y="1327150"/>
            <a:ext cx="3573145" cy="806450"/>
          </a:xfrm>
          <a:prstGeom prst="rect">
            <a:avLst/>
          </a:prstGeom>
          <a:solidFill>
            <a:srgbClr val="F777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8237855" y="1327150"/>
            <a:ext cx="3573145" cy="806450"/>
          </a:xfrm>
          <a:prstGeom prst="rect">
            <a:avLst/>
          </a:prstGeom>
          <a:solidFill>
            <a:srgbClr val="F777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1146810" y="1491615"/>
            <a:ext cx="2041525" cy="4781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>
              <a:lnSpc>
                <a:spcPct val="90000"/>
              </a:lnSpc>
            </a:pPr>
            <a:r>
              <a:rPr lang="en-US" altLang="zh-CN" sz="2800">
                <a:solidFill>
                  <a:schemeClr val="bg1"/>
                </a:solidFill>
                <a:latin typeface="Impact" panose="020B0806030902050204" charset="0"/>
                <a:ea typeface="方正琥珀简体" panose="03000509000000000000" charset="-122"/>
                <a:cs typeface="Impact" panose="020B0806030902050204" charset="0"/>
              </a:rPr>
              <a:t> </a:t>
            </a:r>
            <a:r>
              <a:rPr lang="en-US" altLang="zh-CN" sz="2000">
                <a:solidFill>
                  <a:schemeClr val="bg1"/>
                </a:solidFill>
                <a:latin typeface="Impact" panose="020B0806030902050204" charset="0"/>
                <a:ea typeface="方正琥珀简体" panose="03000509000000000000" charset="-122"/>
                <a:cs typeface="Impact" panose="020B0806030902050204" charset="0"/>
              </a:rPr>
              <a:t>KEY WORDS</a:t>
            </a:r>
            <a:endParaRPr lang="en-US" altLang="zh-CN" sz="2000">
              <a:solidFill>
                <a:schemeClr val="bg1"/>
              </a:solidFill>
              <a:latin typeface="Impact" panose="020B0806030902050204" charset="0"/>
              <a:ea typeface="方正琥珀简体" panose="03000509000000000000" charset="-122"/>
              <a:cs typeface="Impact" panose="020B080603090205020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075555" y="1490980"/>
            <a:ext cx="2041525" cy="4781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>
              <a:lnSpc>
                <a:spcPct val="90000"/>
              </a:lnSpc>
            </a:pPr>
            <a:r>
              <a:rPr lang="en-US" altLang="zh-CN" sz="2800">
                <a:solidFill>
                  <a:schemeClr val="bg1"/>
                </a:solidFill>
                <a:latin typeface="Impact" panose="020B0806030902050204" charset="0"/>
                <a:ea typeface="方正琥珀简体" panose="03000509000000000000" charset="-122"/>
                <a:cs typeface="Impact" panose="020B0806030902050204" charset="0"/>
              </a:rPr>
              <a:t> </a:t>
            </a:r>
            <a:r>
              <a:rPr lang="en-US" altLang="zh-CN" sz="2000">
                <a:solidFill>
                  <a:schemeClr val="bg1"/>
                </a:solidFill>
                <a:latin typeface="Impact" panose="020B0806030902050204" charset="0"/>
                <a:ea typeface="方正琥珀简体" panose="03000509000000000000" charset="-122"/>
                <a:cs typeface="Impact" panose="020B0806030902050204" charset="0"/>
              </a:rPr>
              <a:t>KEY WORDS</a:t>
            </a:r>
            <a:endParaRPr lang="en-US" altLang="zh-CN" sz="2000">
              <a:solidFill>
                <a:schemeClr val="bg1"/>
              </a:solidFill>
              <a:latin typeface="Impact" panose="020B0806030902050204" charset="0"/>
              <a:ea typeface="方正琥珀简体" panose="03000509000000000000" charset="-122"/>
              <a:cs typeface="Impact" panose="020B0806030902050204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9003665" y="1490980"/>
            <a:ext cx="2041525" cy="4781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>
              <a:lnSpc>
                <a:spcPct val="90000"/>
              </a:lnSpc>
            </a:pPr>
            <a:r>
              <a:rPr lang="en-US" altLang="zh-CN" sz="2800">
                <a:solidFill>
                  <a:schemeClr val="bg1"/>
                </a:solidFill>
                <a:latin typeface="Impact" panose="020B0806030902050204" charset="0"/>
                <a:ea typeface="方正琥珀简体" panose="03000509000000000000" charset="-122"/>
                <a:cs typeface="Impact" panose="020B0806030902050204" charset="0"/>
              </a:rPr>
              <a:t> </a:t>
            </a:r>
            <a:r>
              <a:rPr lang="en-US" altLang="zh-CN" sz="2000">
                <a:solidFill>
                  <a:schemeClr val="bg1"/>
                </a:solidFill>
                <a:latin typeface="Impact" panose="020B0806030902050204" charset="0"/>
                <a:ea typeface="方正琥珀简体" panose="03000509000000000000" charset="-122"/>
                <a:cs typeface="Impact" panose="020B0806030902050204" charset="0"/>
              </a:rPr>
              <a:t>KEY WORDS</a:t>
            </a:r>
            <a:endParaRPr lang="en-US" altLang="zh-CN" sz="2000">
              <a:solidFill>
                <a:schemeClr val="bg1"/>
              </a:solidFill>
              <a:latin typeface="Impact" panose="020B0806030902050204" charset="0"/>
              <a:ea typeface="方正琥珀简体" panose="03000509000000000000" charset="-122"/>
              <a:cs typeface="Impact" panose="020B0806030902050204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959485" y="2990850"/>
            <a:ext cx="2416175" cy="28460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>
              <a:lnSpc>
                <a:spcPct val="160000"/>
              </a:lnSpc>
            </a:pPr>
            <a:r>
              <a:rPr lang="en-US" altLang="zh-CN" sz="1400">
                <a:solidFill>
                  <a:srgbClr val="605249"/>
                </a:solidFill>
                <a:latin typeface="Comic Sans MS" panose="030F0702030302020204" charset="0"/>
                <a:ea typeface="汉仪糯米团W" panose="00020600040101010101" charset="-122"/>
                <a:cs typeface="Comic Sans MS" panose="030F0702030302020204" charset="0"/>
                <a:sym typeface="+mn-ea"/>
              </a:rPr>
              <a:t>I see trees of green,red roses too,I see them bloom,for me and you,And I think to myself,what a wonderful world. </a:t>
            </a:r>
            <a:r>
              <a:rPr lang="en-US" altLang="zh-CN" sz="1400">
                <a:solidFill>
                  <a:srgbClr val="605249"/>
                </a:solidFill>
                <a:latin typeface="Comic Sans MS" panose="030F0702030302020204" charset="0"/>
                <a:ea typeface="汉仪糯米团W" panose="00020600040101010101" charset="-122"/>
                <a:cs typeface="Comic Sans MS" panose="030F0702030302020204" charset="0"/>
                <a:sym typeface="+mn-ea"/>
              </a:rPr>
              <a:t>I see trees of green,red roses too.</a:t>
            </a:r>
            <a:endParaRPr lang="en-US" altLang="zh-CN" sz="1400">
              <a:solidFill>
                <a:srgbClr val="605249"/>
              </a:solidFill>
              <a:latin typeface="Calibri Regular" panose="020F0302020204030204" charset="0"/>
              <a:ea typeface="汉仪糯米团W" panose="00020600040101010101" charset="-122"/>
              <a:cs typeface="Calibri Regular" panose="020F0302020204030204" charset="0"/>
            </a:endParaRPr>
          </a:p>
          <a:p>
            <a:pPr algn="ctr">
              <a:lnSpc>
                <a:spcPct val="160000"/>
              </a:lnSpc>
            </a:pPr>
            <a:endParaRPr lang="en-US" altLang="zh-CN" sz="1400">
              <a:solidFill>
                <a:srgbClr val="605249"/>
              </a:solidFill>
              <a:latin typeface="Calibri Regular" panose="020F0302020204030204" charset="0"/>
              <a:ea typeface="汉仪糯米团W" panose="00020600040101010101" charset="-122"/>
              <a:cs typeface="Calibri Regular" panose="020F0302020204030204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8816340" y="2990850"/>
            <a:ext cx="2416175" cy="28460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>
              <a:lnSpc>
                <a:spcPct val="160000"/>
              </a:lnSpc>
            </a:pPr>
            <a:r>
              <a:rPr lang="en-US" altLang="zh-CN" sz="1400">
                <a:solidFill>
                  <a:srgbClr val="605249"/>
                </a:solidFill>
                <a:latin typeface="Comic Sans MS" panose="030F0702030302020204" charset="0"/>
                <a:ea typeface="汉仪糯米团W" panose="00020600040101010101" charset="-122"/>
                <a:cs typeface="Comic Sans MS" panose="030F0702030302020204" charset="0"/>
                <a:sym typeface="+mn-ea"/>
              </a:rPr>
              <a:t>I see trees of green,red roses too,I see them bloom,for me and you,And I think to myself,what a wonderful world. </a:t>
            </a:r>
            <a:r>
              <a:rPr lang="en-US" altLang="zh-CN" sz="1400">
                <a:solidFill>
                  <a:srgbClr val="605249"/>
                </a:solidFill>
                <a:latin typeface="Comic Sans MS" panose="030F0702030302020204" charset="0"/>
                <a:ea typeface="汉仪糯米团W" panose="00020600040101010101" charset="-122"/>
                <a:cs typeface="Comic Sans MS" panose="030F0702030302020204" charset="0"/>
                <a:sym typeface="+mn-ea"/>
              </a:rPr>
              <a:t>I see trees of green,red roses too.</a:t>
            </a:r>
            <a:endParaRPr lang="en-US" altLang="zh-CN" sz="1400">
              <a:solidFill>
                <a:srgbClr val="605249"/>
              </a:solidFill>
              <a:latin typeface="Calibri Regular" panose="020F0302020204030204" charset="0"/>
              <a:ea typeface="汉仪糯米团W" panose="00020600040101010101" charset="-122"/>
              <a:cs typeface="Calibri Regular" panose="020F0302020204030204" charset="0"/>
            </a:endParaRPr>
          </a:p>
          <a:p>
            <a:pPr algn="ctr">
              <a:lnSpc>
                <a:spcPct val="160000"/>
              </a:lnSpc>
            </a:pPr>
            <a:endParaRPr lang="en-US" altLang="zh-CN" sz="1400">
              <a:solidFill>
                <a:srgbClr val="605249"/>
              </a:solidFill>
              <a:latin typeface="Calibri Regular" panose="020F0302020204030204" charset="0"/>
              <a:ea typeface="汉仪糯米团W" panose="00020600040101010101" charset="-122"/>
              <a:cs typeface="Calibri Regular" panose="020F0302020204030204" charset="0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5015230" y="3117850"/>
            <a:ext cx="2416175" cy="28460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>
              <a:lnSpc>
                <a:spcPct val="160000"/>
              </a:lnSpc>
            </a:pPr>
            <a:r>
              <a:rPr lang="en-US" altLang="zh-CN" sz="1400">
                <a:solidFill>
                  <a:srgbClr val="605249"/>
                </a:solidFill>
                <a:latin typeface="Comic Sans MS" panose="030F0702030302020204" charset="0"/>
                <a:ea typeface="汉仪糯米团W" panose="00020600040101010101" charset="-122"/>
                <a:cs typeface="Comic Sans MS" panose="030F0702030302020204" charset="0"/>
                <a:sym typeface="+mn-ea"/>
              </a:rPr>
              <a:t>I see trees of green,red roses too,I see them bloom,for me and you,And I think to myself,what a wonderful world. </a:t>
            </a:r>
            <a:r>
              <a:rPr lang="en-US" altLang="zh-CN" sz="1400">
                <a:solidFill>
                  <a:srgbClr val="605249"/>
                </a:solidFill>
                <a:latin typeface="Comic Sans MS" panose="030F0702030302020204" charset="0"/>
                <a:ea typeface="汉仪糯米团W" panose="00020600040101010101" charset="-122"/>
                <a:cs typeface="Comic Sans MS" panose="030F0702030302020204" charset="0"/>
                <a:sym typeface="+mn-ea"/>
              </a:rPr>
              <a:t>I see trees of green,red roses too.</a:t>
            </a:r>
            <a:endParaRPr lang="en-US" altLang="zh-CN" sz="1400">
              <a:solidFill>
                <a:srgbClr val="605249"/>
              </a:solidFill>
              <a:latin typeface="Calibri Regular" panose="020F0302020204030204" charset="0"/>
              <a:ea typeface="汉仪糯米团W" panose="00020600040101010101" charset="-122"/>
              <a:cs typeface="Calibri Regular" panose="020F0302020204030204" charset="0"/>
            </a:endParaRPr>
          </a:p>
          <a:p>
            <a:pPr algn="ctr">
              <a:lnSpc>
                <a:spcPct val="160000"/>
              </a:lnSpc>
            </a:pPr>
            <a:endParaRPr lang="en-US" altLang="zh-CN" sz="1400">
              <a:solidFill>
                <a:srgbClr val="605249"/>
              </a:solidFill>
              <a:latin typeface="Calibri Regular" panose="020F0302020204030204" charset="0"/>
              <a:ea typeface="汉仪糯米团W" panose="00020600040101010101" charset="-122"/>
              <a:cs typeface="Calibri Regular" panose="020F03020202040302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174230" y="448310"/>
            <a:ext cx="4310380" cy="4781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>
              <a:lnSpc>
                <a:spcPct val="90000"/>
              </a:lnSpc>
            </a:pPr>
            <a:r>
              <a:rPr lang="en-US" altLang="zh-CN" sz="2800">
                <a:solidFill>
                  <a:srgbClr val="F7773A"/>
                </a:solidFill>
                <a:latin typeface="Impact" panose="020B0806030902050204" charset="0"/>
                <a:ea typeface="方正琥珀简体" panose="03000509000000000000" charset="-122"/>
                <a:cs typeface="Impact" panose="020B0806030902050204" charset="0"/>
              </a:rPr>
              <a:t>MAIN TITLE</a:t>
            </a:r>
            <a:endParaRPr lang="en-US" altLang="zh-CN" sz="2800">
              <a:solidFill>
                <a:srgbClr val="F7773A"/>
              </a:solidFill>
              <a:latin typeface="Impact" panose="020B0806030902050204" charset="0"/>
              <a:ea typeface="方正琥珀简体" panose="03000509000000000000" charset="-122"/>
              <a:cs typeface="Impact" panose="020B0806030902050204" charset="0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EE7E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381000" y="1327785"/>
            <a:ext cx="11430000" cy="5133975"/>
          </a:xfrm>
          <a:prstGeom prst="rect">
            <a:avLst/>
          </a:prstGeom>
          <a:solidFill>
            <a:srgbClr val="FCF8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 rot="16200000">
            <a:off x="5796280" y="-5054600"/>
            <a:ext cx="599440" cy="11430000"/>
          </a:xfrm>
          <a:prstGeom prst="rect">
            <a:avLst/>
          </a:prstGeom>
          <a:solidFill>
            <a:srgbClr val="FCF8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" name="图片 2" descr="11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78545" y="2146935"/>
            <a:ext cx="2552700" cy="431482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720215" y="3083560"/>
            <a:ext cx="5676265" cy="18129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60000"/>
              </a:lnSpc>
            </a:pPr>
            <a:r>
              <a:rPr lang="en-US" altLang="zh-CN" sz="1400">
                <a:solidFill>
                  <a:srgbClr val="605249"/>
                </a:solidFill>
                <a:latin typeface="Comic Sans MS" panose="030F0702030302020204" charset="0"/>
                <a:ea typeface="汉仪糯米团W" panose="00020600040101010101" charset="-122"/>
                <a:cs typeface="Comic Sans MS" panose="030F0702030302020204" charset="0"/>
              </a:rPr>
              <a:t>I see trees of green,red roses too,I see them bloom,for me and you,And I think to myself,what a wonderful world. </a:t>
            </a:r>
            <a:r>
              <a:rPr lang="en-US" altLang="zh-CN" sz="1400">
                <a:solidFill>
                  <a:srgbClr val="605249"/>
                </a:solidFill>
                <a:latin typeface="Comic Sans MS" panose="030F0702030302020204" charset="0"/>
                <a:ea typeface="汉仪糯米团W" panose="00020600040101010101" charset="-122"/>
                <a:cs typeface="Comic Sans MS" panose="030F0702030302020204" charset="0"/>
                <a:sym typeface="+mn-ea"/>
              </a:rPr>
              <a:t>I see trees of green,red roses too,I see them bloom,for me and you,And I think to myself,what a wonderful world.</a:t>
            </a:r>
            <a:endParaRPr lang="en-US" altLang="zh-CN" sz="1400">
              <a:solidFill>
                <a:srgbClr val="605249"/>
              </a:solidFill>
              <a:latin typeface="Comic Sans MS" panose="030F0702030302020204" charset="0"/>
              <a:ea typeface="汉仪糯米团W" panose="00020600040101010101" charset="-122"/>
              <a:cs typeface="Comic Sans MS" panose="030F0702030302020204" charset="0"/>
            </a:endParaRPr>
          </a:p>
          <a:p>
            <a:pPr algn="l">
              <a:lnSpc>
                <a:spcPct val="160000"/>
              </a:lnSpc>
            </a:pPr>
            <a:endParaRPr lang="en-US" altLang="zh-CN" sz="1400">
              <a:solidFill>
                <a:srgbClr val="605249"/>
              </a:solidFill>
              <a:latin typeface="Comic Sans MS" panose="030F0702030302020204" charset="0"/>
              <a:ea typeface="汉仪糯米团W" panose="00020600040101010101" charset="-122"/>
              <a:cs typeface="Comic Sans MS" panose="030F07020303020202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174230" y="448310"/>
            <a:ext cx="4310380" cy="4781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>
              <a:lnSpc>
                <a:spcPct val="90000"/>
              </a:lnSpc>
            </a:pPr>
            <a:r>
              <a:rPr lang="en-US" altLang="zh-CN" sz="2800">
                <a:solidFill>
                  <a:srgbClr val="F7773A"/>
                </a:solidFill>
                <a:latin typeface="Impact" panose="020B0806030902050204" charset="0"/>
                <a:ea typeface="方正琥珀简体" panose="03000509000000000000" charset="-122"/>
                <a:cs typeface="Impact" panose="020B0806030902050204" charset="0"/>
              </a:rPr>
              <a:t>MAIN TITLE</a:t>
            </a:r>
            <a:endParaRPr lang="en-US" altLang="zh-CN" sz="2800">
              <a:solidFill>
                <a:srgbClr val="F7773A"/>
              </a:solidFill>
              <a:latin typeface="Impact" panose="020B0806030902050204" charset="0"/>
              <a:ea typeface="方正琥珀简体" panose="03000509000000000000" charset="-122"/>
              <a:cs typeface="Impact" panose="020B0806030902050204" charset="0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EE7E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381000" y="1327785"/>
            <a:ext cx="11430000" cy="5133975"/>
          </a:xfrm>
          <a:prstGeom prst="rect">
            <a:avLst/>
          </a:prstGeom>
          <a:solidFill>
            <a:srgbClr val="FCF8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 rot="16200000">
            <a:off x="5796280" y="-5054600"/>
            <a:ext cx="599440" cy="11430000"/>
          </a:xfrm>
          <a:prstGeom prst="rect">
            <a:avLst/>
          </a:prstGeom>
          <a:solidFill>
            <a:srgbClr val="FCF8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cxnSp>
        <p:nvCxnSpPr>
          <p:cNvPr id="4" name="直接连接符 3"/>
          <p:cNvCxnSpPr/>
          <p:nvPr/>
        </p:nvCxnSpPr>
        <p:spPr>
          <a:xfrm>
            <a:off x="1975485" y="3848100"/>
            <a:ext cx="8324850" cy="0"/>
          </a:xfrm>
          <a:prstGeom prst="line">
            <a:avLst/>
          </a:prstGeom>
          <a:ln>
            <a:solidFill>
              <a:srgbClr val="605249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等腰三角形 5"/>
          <p:cNvSpPr/>
          <p:nvPr/>
        </p:nvSpPr>
        <p:spPr>
          <a:xfrm>
            <a:off x="2671445" y="3706495"/>
            <a:ext cx="387350" cy="283210"/>
          </a:xfrm>
          <a:prstGeom prst="triangle">
            <a:avLst/>
          </a:prstGeom>
          <a:solidFill>
            <a:srgbClr val="FDBE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等腰三角形 7"/>
          <p:cNvSpPr/>
          <p:nvPr/>
        </p:nvSpPr>
        <p:spPr>
          <a:xfrm>
            <a:off x="2671445" y="3989705"/>
            <a:ext cx="387350" cy="283210"/>
          </a:xfrm>
          <a:prstGeom prst="triangle">
            <a:avLst/>
          </a:prstGeom>
          <a:solidFill>
            <a:srgbClr val="FDBE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1814195" y="4855210"/>
            <a:ext cx="2132330" cy="6940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>
              <a:lnSpc>
                <a:spcPct val="140000"/>
              </a:lnSpc>
            </a:pPr>
            <a:r>
              <a:rPr lang="en-US" altLang="zh-CN" sz="1400">
                <a:solidFill>
                  <a:srgbClr val="605249"/>
                </a:solidFill>
                <a:latin typeface="Comic Sans MS" panose="030F0702030302020204" charset="0"/>
                <a:ea typeface="汉仪糯米团W" panose="00020600040101010101" charset="-122"/>
                <a:cs typeface="Comic Sans MS" panose="030F0702030302020204" charset="0"/>
              </a:rPr>
              <a:t>I think to myself,what a wonderful world. </a:t>
            </a:r>
            <a:endParaRPr lang="en-US" altLang="zh-CN" sz="1400">
              <a:solidFill>
                <a:srgbClr val="605249"/>
              </a:solidFill>
              <a:latin typeface="Comic Sans MS" panose="030F0702030302020204" charset="0"/>
              <a:ea typeface="汉仪糯米团W" panose="00020600040101010101" charset="-122"/>
              <a:cs typeface="Comic Sans MS" panose="030F0702030302020204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844675" y="4510405"/>
            <a:ext cx="2041525" cy="3397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>
              <a:lnSpc>
                <a:spcPct val="90000"/>
              </a:lnSpc>
            </a:pPr>
            <a:r>
              <a:rPr lang="en-US" altLang="zh-CN">
                <a:solidFill>
                  <a:srgbClr val="F7773A"/>
                </a:solidFill>
                <a:latin typeface="Impact" panose="020B0806030902050204" charset="0"/>
                <a:ea typeface="方正琥珀简体" panose="03000509000000000000" charset="-122"/>
                <a:cs typeface="Impact" panose="020B0806030902050204" charset="0"/>
              </a:rPr>
              <a:t> KEY WORDS</a:t>
            </a:r>
            <a:endParaRPr lang="en-US" altLang="zh-CN">
              <a:solidFill>
                <a:srgbClr val="F7773A"/>
              </a:solidFill>
              <a:latin typeface="Impact" panose="020B0806030902050204" charset="0"/>
              <a:ea typeface="方正琥珀简体" panose="03000509000000000000" charset="-122"/>
              <a:cs typeface="Impact" panose="020B0806030902050204" charset="0"/>
            </a:endParaRPr>
          </a:p>
        </p:txBody>
      </p:sp>
      <p:sp>
        <p:nvSpPr>
          <p:cNvPr id="10" name="等腰三角形 9"/>
          <p:cNvSpPr/>
          <p:nvPr/>
        </p:nvSpPr>
        <p:spPr>
          <a:xfrm>
            <a:off x="7021195" y="3706495"/>
            <a:ext cx="387350" cy="283210"/>
          </a:xfrm>
          <a:prstGeom prst="triangle">
            <a:avLst/>
          </a:prstGeom>
          <a:solidFill>
            <a:srgbClr val="0094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等腰三角形 10"/>
          <p:cNvSpPr/>
          <p:nvPr/>
        </p:nvSpPr>
        <p:spPr>
          <a:xfrm>
            <a:off x="7021195" y="3989705"/>
            <a:ext cx="387350" cy="283210"/>
          </a:xfrm>
          <a:prstGeom prst="triangle">
            <a:avLst/>
          </a:prstGeom>
          <a:solidFill>
            <a:srgbClr val="0094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6163945" y="4855210"/>
            <a:ext cx="2132330" cy="6940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>
              <a:lnSpc>
                <a:spcPct val="140000"/>
              </a:lnSpc>
            </a:pPr>
            <a:r>
              <a:rPr lang="en-US" altLang="zh-CN" sz="1400">
                <a:solidFill>
                  <a:srgbClr val="605249"/>
                </a:solidFill>
                <a:latin typeface="Comic Sans MS" panose="030F0702030302020204" charset="0"/>
                <a:ea typeface="汉仪糯米团W" panose="00020600040101010101" charset="-122"/>
                <a:cs typeface="Comic Sans MS" panose="030F0702030302020204" charset="0"/>
              </a:rPr>
              <a:t>I think to myself,what a wonderful world. </a:t>
            </a:r>
            <a:endParaRPr lang="en-US" altLang="zh-CN" sz="1400">
              <a:solidFill>
                <a:srgbClr val="605249"/>
              </a:solidFill>
              <a:latin typeface="Comic Sans MS" panose="030F0702030302020204" charset="0"/>
              <a:ea typeface="汉仪糯米团W" panose="00020600040101010101" charset="-122"/>
              <a:cs typeface="Comic Sans MS" panose="030F0702030302020204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194425" y="4510405"/>
            <a:ext cx="2041525" cy="3397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>
              <a:lnSpc>
                <a:spcPct val="90000"/>
              </a:lnSpc>
            </a:pPr>
            <a:r>
              <a:rPr lang="en-US" altLang="zh-CN">
                <a:solidFill>
                  <a:srgbClr val="F7773A"/>
                </a:solidFill>
                <a:latin typeface="Impact" panose="020B0806030902050204" charset="0"/>
                <a:ea typeface="方正琥珀简体" panose="03000509000000000000" charset="-122"/>
                <a:cs typeface="Impact" panose="020B0806030902050204" charset="0"/>
              </a:rPr>
              <a:t> KEY WORDS</a:t>
            </a:r>
            <a:endParaRPr lang="en-US" altLang="zh-CN">
              <a:solidFill>
                <a:srgbClr val="F7773A"/>
              </a:solidFill>
              <a:latin typeface="Impact" panose="020B0806030902050204" charset="0"/>
              <a:ea typeface="方正琥珀简体" panose="03000509000000000000" charset="-122"/>
              <a:cs typeface="Impact" panose="020B0806030902050204" charset="0"/>
            </a:endParaRPr>
          </a:p>
        </p:txBody>
      </p:sp>
      <p:sp>
        <p:nvSpPr>
          <p:cNvPr id="16" name="等腰三角形 15"/>
          <p:cNvSpPr/>
          <p:nvPr/>
        </p:nvSpPr>
        <p:spPr>
          <a:xfrm rot="10800000">
            <a:off x="4846320" y="3423285"/>
            <a:ext cx="387350" cy="283210"/>
          </a:xfrm>
          <a:prstGeom prst="triangle">
            <a:avLst/>
          </a:prstGeom>
          <a:solidFill>
            <a:srgbClr val="F777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等腰三角形 16"/>
          <p:cNvSpPr/>
          <p:nvPr/>
        </p:nvSpPr>
        <p:spPr>
          <a:xfrm rot="10800000">
            <a:off x="4846320" y="3706495"/>
            <a:ext cx="387350" cy="283210"/>
          </a:xfrm>
          <a:prstGeom prst="triangle">
            <a:avLst/>
          </a:prstGeom>
          <a:solidFill>
            <a:srgbClr val="F777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文本框 17"/>
          <p:cNvSpPr txBox="1"/>
          <p:nvPr/>
        </p:nvSpPr>
        <p:spPr>
          <a:xfrm>
            <a:off x="4019550" y="2860675"/>
            <a:ext cx="2041525" cy="3397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>
              <a:lnSpc>
                <a:spcPct val="90000"/>
              </a:lnSpc>
            </a:pPr>
            <a:r>
              <a:rPr lang="en-US" altLang="zh-CN">
                <a:solidFill>
                  <a:srgbClr val="F7773A"/>
                </a:solidFill>
                <a:latin typeface="Impact" panose="020B0806030902050204" charset="0"/>
                <a:ea typeface="方正琥珀简体" panose="03000509000000000000" charset="-122"/>
                <a:cs typeface="Impact" panose="020B0806030902050204" charset="0"/>
              </a:rPr>
              <a:t> KEY WORDS</a:t>
            </a:r>
            <a:endParaRPr lang="en-US" altLang="zh-CN">
              <a:solidFill>
                <a:srgbClr val="F7773A"/>
              </a:solidFill>
              <a:latin typeface="Impact" panose="020B0806030902050204" charset="0"/>
              <a:ea typeface="方正琥珀简体" panose="03000509000000000000" charset="-122"/>
              <a:cs typeface="Impact" panose="020B0806030902050204" charset="0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3973830" y="2032000"/>
            <a:ext cx="2132330" cy="6940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>
              <a:lnSpc>
                <a:spcPct val="140000"/>
              </a:lnSpc>
            </a:pPr>
            <a:r>
              <a:rPr lang="en-US" altLang="zh-CN" sz="1400">
                <a:solidFill>
                  <a:srgbClr val="605249"/>
                </a:solidFill>
                <a:latin typeface="Comic Sans MS" panose="030F0702030302020204" charset="0"/>
                <a:ea typeface="汉仪糯米团W" panose="00020600040101010101" charset="-122"/>
                <a:cs typeface="Comic Sans MS" panose="030F0702030302020204" charset="0"/>
              </a:rPr>
              <a:t>I think to myself,what a wonderful world. </a:t>
            </a:r>
            <a:endParaRPr lang="en-US" altLang="zh-CN" sz="1400">
              <a:solidFill>
                <a:srgbClr val="605249"/>
              </a:solidFill>
              <a:latin typeface="Comic Sans MS" panose="030F0702030302020204" charset="0"/>
              <a:ea typeface="汉仪糯米团W" panose="00020600040101010101" charset="-122"/>
              <a:cs typeface="Comic Sans MS" panose="030F0702030302020204" charset="0"/>
            </a:endParaRPr>
          </a:p>
        </p:txBody>
      </p:sp>
      <p:sp>
        <p:nvSpPr>
          <p:cNvPr id="20" name="等腰三角形 19"/>
          <p:cNvSpPr/>
          <p:nvPr/>
        </p:nvSpPr>
        <p:spPr>
          <a:xfrm rot="10800000">
            <a:off x="9195435" y="3423285"/>
            <a:ext cx="387350" cy="283210"/>
          </a:xfrm>
          <a:prstGeom prst="triangle">
            <a:avLst/>
          </a:prstGeom>
          <a:solidFill>
            <a:srgbClr val="F7B5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1" name="等腰三角形 20"/>
          <p:cNvSpPr/>
          <p:nvPr/>
        </p:nvSpPr>
        <p:spPr>
          <a:xfrm rot="10800000">
            <a:off x="9195435" y="3706495"/>
            <a:ext cx="387350" cy="283210"/>
          </a:xfrm>
          <a:prstGeom prst="triangle">
            <a:avLst/>
          </a:prstGeom>
          <a:solidFill>
            <a:srgbClr val="F7B5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2" name="文本框 21"/>
          <p:cNvSpPr txBox="1"/>
          <p:nvPr/>
        </p:nvSpPr>
        <p:spPr>
          <a:xfrm>
            <a:off x="8368665" y="2860675"/>
            <a:ext cx="2041525" cy="3397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>
              <a:lnSpc>
                <a:spcPct val="90000"/>
              </a:lnSpc>
            </a:pPr>
            <a:r>
              <a:rPr lang="en-US" altLang="zh-CN">
                <a:solidFill>
                  <a:srgbClr val="F7773A"/>
                </a:solidFill>
                <a:latin typeface="Impact" panose="020B0806030902050204" charset="0"/>
                <a:ea typeface="方正琥珀简体" panose="03000509000000000000" charset="-122"/>
                <a:cs typeface="Impact" panose="020B0806030902050204" charset="0"/>
              </a:rPr>
              <a:t> KEY WORDS</a:t>
            </a:r>
            <a:endParaRPr lang="en-US" altLang="zh-CN">
              <a:solidFill>
                <a:srgbClr val="F7773A"/>
              </a:solidFill>
              <a:latin typeface="Impact" panose="020B0806030902050204" charset="0"/>
              <a:ea typeface="方正琥珀简体" panose="03000509000000000000" charset="-122"/>
              <a:cs typeface="Impact" panose="020B0806030902050204" charset="0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8322945" y="2032000"/>
            <a:ext cx="2132330" cy="6940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>
              <a:lnSpc>
                <a:spcPct val="140000"/>
              </a:lnSpc>
            </a:pPr>
            <a:r>
              <a:rPr lang="en-US" altLang="zh-CN" sz="1400">
                <a:solidFill>
                  <a:srgbClr val="605249"/>
                </a:solidFill>
                <a:latin typeface="Comic Sans MS" panose="030F0702030302020204" charset="0"/>
                <a:ea typeface="汉仪糯米团W" panose="00020600040101010101" charset="-122"/>
                <a:cs typeface="Comic Sans MS" panose="030F0702030302020204" charset="0"/>
              </a:rPr>
              <a:t>I think to myself,what a wonderful world. </a:t>
            </a:r>
            <a:endParaRPr lang="en-US" altLang="zh-CN" sz="1400">
              <a:solidFill>
                <a:srgbClr val="605249"/>
              </a:solidFill>
              <a:latin typeface="Comic Sans MS" panose="030F0702030302020204" charset="0"/>
              <a:ea typeface="汉仪糯米团W" panose="00020600040101010101" charset="-122"/>
              <a:cs typeface="Comic Sans MS" panose="030F07020303020202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174230" y="448310"/>
            <a:ext cx="4310380" cy="4781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>
              <a:lnSpc>
                <a:spcPct val="90000"/>
              </a:lnSpc>
            </a:pPr>
            <a:r>
              <a:rPr lang="en-US" altLang="zh-CN" sz="2800">
                <a:solidFill>
                  <a:srgbClr val="F7773A"/>
                </a:solidFill>
                <a:latin typeface="Impact" panose="020B0806030902050204" charset="0"/>
                <a:ea typeface="方正琥珀简体" panose="03000509000000000000" charset="-122"/>
                <a:cs typeface="Impact" panose="020B0806030902050204" charset="0"/>
              </a:rPr>
              <a:t>MAIN TITLE</a:t>
            </a:r>
            <a:endParaRPr lang="en-US" altLang="zh-CN" sz="2800">
              <a:solidFill>
                <a:srgbClr val="F7773A"/>
              </a:solidFill>
              <a:latin typeface="Impact" panose="020B0806030902050204" charset="0"/>
              <a:ea typeface="方正琥珀简体" panose="03000509000000000000" charset="-122"/>
              <a:cs typeface="Impact" panose="020B0806030902050204" charset="0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EE7E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 rot="16200000">
            <a:off x="5796280" y="-5054600"/>
            <a:ext cx="599440" cy="11430000"/>
          </a:xfrm>
          <a:prstGeom prst="rect">
            <a:avLst/>
          </a:prstGeom>
          <a:solidFill>
            <a:srgbClr val="FCF8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81000" y="1327785"/>
            <a:ext cx="8375650" cy="5133975"/>
          </a:xfrm>
          <a:prstGeom prst="rect">
            <a:avLst/>
          </a:prstGeom>
          <a:solidFill>
            <a:srgbClr val="FCF8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" name="图片 2" descr="11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248775" y="1806575"/>
            <a:ext cx="2506980" cy="465518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7174230" y="448310"/>
            <a:ext cx="4310380" cy="4781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>
              <a:lnSpc>
                <a:spcPct val="90000"/>
              </a:lnSpc>
            </a:pPr>
            <a:r>
              <a:rPr lang="en-US" altLang="zh-CN" sz="2800">
                <a:solidFill>
                  <a:srgbClr val="F7773A"/>
                </a:solidFill>
                <a:latin typeface="Impact" panose="020B0806030902050204" charset="0"/>
                <a:ea typeface="方正琥珀简体" panose="03000509000000000000" charset="-122"/>
                <a:cs typeface="Impact" panose="020B0806030902050204" charset="0"/>
              </a:rPr>
              <a:t>MAIN TITLE</a:t>
            </a:r>
            <a:endParaRPr lang="en-US" altLang="zh-CN" sz="2800">
              <a:solidFill>
                <a:srgbClr val="F7773A"/>
              </a:solidFill>
              <a:latin typeface="Impact" panose="020B0806030902050204" charset="0"/>
              <a:ea typeface="方正琥珀简体" panose="03000509000000000000" charset="-122"/>
              <a:cs typeface="Impact" panose="020B08060309020502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221230" y="2112645"/>
            <a:ext cx="5573395" cy="779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60000"/>
              </a:lnSpc>
            </a:pPr>
            <a:r>
              <a:rPr lang="en-US" altLang="zh-CN" sz="1400">
                <a:solidFill>
                  <a:srgbClr val="605249"/>
                </a:solidFill>
                <a:latin typeface="Comic Sans MS" panose="030F0702030302020204" charset="0"/>
                <a:ea typeface="汉仪糯米团W" panose="00020600040101010101" charset="-122"/>
                <a:cs typeface="Comic Sans MS" panose="030F0702030302020204" charset="0"/>
                <a:sym typeface="+mn-ea"/>
              </a:rPr>
              <a:t>I see trees of green,red roses too,I see them bloom,for me and you,And I think to myself,what a wonderful world. </a:t>
            </a:r>
            <a:endParaRPr lang="en-US" altLang="zh-CN" sz="1400">
              <a:solidFill>
                <a:srgbClr val="605249"/>
              </a:solidFill>
              <a:latin typeface="Calibri Regular" panose="020F0302020204030204" charset="0"/>
              <a:ea typeface="汉仪糯米团W" panose="00020600040101010101" charset="-122"/>
              <a:cs typeface="Calibri Regular" panose="020F0302020204030204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417955" y="2141220"/>
            <a:ext cx="71564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90000"/>
              </a:lnSpc>
            </a:pPr>
            <a:r>
              <a:rPr lang="en-US" altLang="zh-CN" sz="6000" b="1">
                <a:solidFill>
                  <a:srgbClr val="F7773A"/>
                </a:solidFill>
                <a:latin typeface="Impact" panose="020B0806030902050204" charset="0"/>
                <a:ea typeface="方正琥珀简体" panose="03000509000000000000" charset="-122"/>
                <a:cs typeface="Impact" panose="020B0806030902050204" charset="0"/>
              </a:rPr>
              <a:t>1</a:t>
            </a:r>
            <a:endParaRPr lang="en-US" altLang="zh-CN" sz="6000" b="1">
              <a:solidFill>
                <a:srgbClr val="F7773A"/>
              </a:solidFill>
              <a:latin typeface="Impact" panose="020B0806030902050204" charset="0"/>
              <a:ea typeface="方正琥珀简体" panose="03000509000000000000" charset="-122"/>
              <a:cs typeface="Impact" panose="020B08060309020502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221230" y="3430270"/>
            <a:ext cx="5573395" cy="779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60000"/>
              </a:lnSpc>
            </a:pPr>
            <a:r>
              <a:rPr lang="en-US" altLang="zh-CN" sz="1400">
                <a:solidFill>
                  <a:srgbClr val="605249"/>
                </a:solidFill>
                <a:latin typeface="Comic Sans MS" panose="030F0702030302020204" charset="0"/>
                <a:ea typeface="汉仪糯米团W" panose="00020600040101010101" charset="-122"/>
                <a:cs typeface="Comic Sans MS" panose="030F0702030302020204" charset="0"/>
                <a:sym typeface="+mn-ea"/>
              </a:rPr>
              <a:t>I see trees of green,red roses too,I see them bloom,for me and you,And I think to myself,what a wonderful world. </a:t>
            </a:r>
            <a:endParaRPr lang="en-US" altLang="zh-CN" sz="1400">
              <a:solidFill>
                <a:srgbClr val="605249"/>
              </a:solidFill>
              <a:latin typeface="Calibri Regular" panose="020F0302020204030204" charset="0"/>
              <a:ea typeface="汉仪糯米团W" panose="00020600040101010101" charset="-122"/>
              <a:cs typeface="Calibri Regular" panose="020F030202020403020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356995" y="3443605"/>
            <a:ext cx="71564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90000"/>
              </a:lnSpc>
            </a:pPr>
            <a:r>
              <a:rPr lang="en-US" altLang="zh-CN" sz="6000" b="1">
                <a:solidFill>
                  <a:srgbClr val="F7773A"/>
                </a:solidFill>
                <a:latin typeface="Impact" panose="020B0806030902050204" charset="0"/>
                <a:ea typeface="方正琥珀简体" panose="03000509000000000000" charset="-122"/>
                <a:cs typeface="Impact" panose="020B0806030902050204" charset="0"/>
              </a:rPr>
              <a:t>2</a:t>
            </a:r>
            <a:endParaRPr lang="en-US" altLang="zh-CN" sz="6000" b="1">
              <a:solidFill>
                <a:srgbClr val="F7773A"/>
              </a:solidFill>
              <a:latin typeface="Impact" panose="020B0806030902050204" charset="0"/>
              <a:ea typeface="方正琥珀简体" panose="03000509000000000000" charset="-122"/>
              <a:cs typeface="Impact" panose="020B080603090205020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221230" y="4747895"/>
            <a:ext cx="5573395" cy="779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60000"/>
              </a:lnSpc>
            </a:pPr>
            <a:r>
              <a:rPr lang="en-US" altLang="zh-CN" sz="1400">
                <a:solidFill>
                  <a:srgbClr val="605249"/>
                </a:solidFill>
                <a:latin typeface="Comic Sans MS" panose="030F0702030302020204" charset="0"/>
                <a:ea typeface="汉仪糯米团W" panose="00020600040101010101" charset="-122"/>
                <a:cs typeface="Comic Sans MS" panose="030F0702030302020204" charset="0"/>
                <a:sym typeface="+mn-ea"/>
              </a:rPr>
              <a:t>I see trees of green,red roses too,I see them bloom,for me and you,And I think to myself,what a wonderful world. </a:t>
            </a:r>
            <a:endParaRPr lang="en-US" altLang="zh-CN" sz="1400">
              <a:solidFill>
                <a:srgbClr val="605249"/>
              </a:solidFill>
              <a:latin typeface="Calibri Regular" panose="020F0302020204030204" charset="0"/>
              <a:ea typeface="汉仪糯米团W" panose="00020600040101010101" charset="-122"/>
              <a:cs typeface="Calibri Regular" panose="020F030202020403020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356995" y="4761230"/>
            <a:ext cx="71564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90000"/>
              </a:lnSpc>
            </a:pPr>
            <a:r>
              <a:rPr lang="en-US" altLang="zh-CN" sz="6000" b="1">
                <a:solidFill>
                  <a:srgbClr val="F7773A"/>
                </a:solidFill>
                <a:latin typeface="Impact" panose="020B0806030902050204" charset="0"/>
                <a:ea typeface="方正琥珀简体" panose="03000509000000000000" charset="-122"/>
                <a:cs typeface="Impact" panose="020B0806030902050204" charset="0"/>
              </a:rPr>
              <a:t>3</a:t>
            </a:r>
            <a:endParaRPr lang="en-US" altLang="zh-CN" sz="6000" b="1">
              <a:solidFill>
                <a:srgbClr val="F7773A"/>
              </a:solidFill>
              <a:latin typeface="Impact" panose="020B0806030902050204" charset="0"/>
              <a:ea typeface="方正琥珀简体" panose="03000509000000000000" charset="-122"/>
              <a:cs typeface="Impact" panose="020B0806030902050204" charset="0"/>
            </a:endParaRPr>
          </a:p>
        </p:txBody>
      </p:sp>
    </p:spTree>
    <p:custDataLst>
      <p:tags r:id="rId2"/>
    </p:custDataLst>
  </p:cSld>
  <p:clrMapOvr>
    <a:masterClrMapping/>
  </p:clrMapOvr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3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5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6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7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8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9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2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3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4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5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6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7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3145</Words>
  <Application>WPS 演示</Application>
  <PresentationFormat>宽屏</PresentationFormat>
  <Paragraphs>180</Paragraphs>
  <Slides>16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33" baseType="lpstr">
      <vt:lpstr>Arial</vt:lpstr>
      <vt:lpstr>宋体</vt:lpstr>
      <vt:lpstr>Wingdings</vt:lpstr>
      <vt:lpstr>微软雅黑</vt:lpstr>
      <vt:lpstr>Wingdings</vt:lpstr>
      <vt:lpstr>Impact</vt:lpstr>
      <vt:lpstr>方正琥珀简体</vt:lpstr>
      <vt:lpstr>汉仪喵魂体W</vt:lpstr>
      <vt:lpstr>Comic Sans MS</vt:lpstr>
      <vt:lpstr>汉仪糯米团W</vt:lpstr>
      <vt:lpstr>华康黑体W12(P)</vt:lpstr>
      <vt:lpstr>黑体</vt:lpstr>
      <vt:lpstr>Calibri Regular</vt:lpstr>
      <vt:lpstr>华康少女文字W5</vt:lpstr>
      <vt:lpstr>Arial Unicode MS</vt:lpstr>
      <vt:lpstr>Calibri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/>
  <cp:lastModifiedBy>铭</cp:lastModifiedBy>
  <cp:revision>196</cp:revision>
  <dcterms:created xsi:type="dcterms:W3CDTF">2020-09-25T11:10:00Z</dcterms:created>
  <dcterms:modified xsi:type="dcterms:W3CDTF">2022-01-16T02:43:08Z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2052-11.1.0.11045</vt:lpwstr>
  </property>
  <property fmtid="{D5CDD505-2E9C-101B-9397-08002B2CF9AE}" pid="3" name="KSOTemplateUUID">
    <vt:lpwstr>v1.0_mb_zwpYhaYZ8taJCLEfVwL+Vg==</vt:lpwstr>
  </property>
  <property fmtid="{D5CDD505-2E9C-101B-9397-08002B2CF9AE}" pid="4" name="ICV">
    <vt:lpwstr>C59987D6FBB7498AA09CC1B1FDFF2749</vt:lpwstr>
  </property>
</Properties>
</file>