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2"/>
  </p:notesMasterIdLst>
  <p:sldIdLst>
    <p:sldId id="256" r:id="rId4"/>
    <p:sldId id="319" r:id="rId5"/>
    <p:sldId id="320" r:id="rId6"/>
    <p:sldId id="259" r:id="rId7"/>
    <p:sldId id="283" r:id="rId8"/>
    <p:sldId id="282" r:id="rId9"/>
    <p:sldId id="284" r:id="rId10"/>
    <p:sldId id="285" r:id="rId11"/>
    <p:sldId id="288" r:id="rId13"/>
    <p:sldId id="289" r:id="rId14"/>
    <p:sldId id="290" r:id="rId15"/>
    <p:sldId id="293" r:id="rId16"/>
    <p:sldId id="295" r:id="rId17"/>
    <p:sldId id="297" r:id="rId18"/>
    <p:sldId id="298" r:id="rId19"/>
    <p:sldId id="315" r:id="rId20"/>
    <p:sldId id="316" r:id="rId21"/>
    <p:sldId id="32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B27E"/>
    <a:srgbClr val="03687C"/>
    <a:srgbClr val="7CBBB3"/>
    <a:srgbClr val="94BBA0"/>
    <a:srgbClr val="E6F5F4"/>
    <a:srgbClr val="DCEBDC"/>
    <a:srgbClr val="8ECCC7"/>
    <a:srgbClr val="447312"/>
    <a:srgbClr val="F9FEFB"/>
    <a:srgbClr val="F8BA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90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pattFill prst="pct5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 userDrawn="1"/>
        </p:nvSpPr>
        <p:spPr>
          <a:xfrm>
            <a:off x="468277" y="996225"/>
            <a:ext cx="11255446" cy="5399603"/>
          </a:xfrm>
          <a:prstGeom prst="roundRect">
            <a:avLst>
              <a:gd name="adj" fmla="val 4533"/>
            </a:avLst>
          </a:prstGeom>
          <a:noFill/>
          <a:ln w="12700">
            <a:solidFill>
              <a:srgbClr val="03687C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: 圆角 5"/>
          <p:cNvSpPr/>
          <p:nvPr userDrawn="1"/>
        </p:nvSpPr>
        <p:spPr>
          <a:xfrm>
            <a:off x="468277" y="462171"/>
            <a:ext cx="11255446" cy="600967"/>
          </a:xfrm>
          <a:prstGeom prst="roundRect">
            <a:avLst>
              <a:gd name="adj" fmla="val 50000"/>
            </a:avLst>
          </a:prstGeom>
          <a:solidFill>
            <a:srgbClr val="03687C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24" b="75509"/>
          <a:stretch>
            <a:fillRect/>
          </a:stretch>
        </p:blipFill>
        <p:spPr>
          <a:xfrm>
            <a:off x="5463765" y="5307715"/>
            <a:ext cx="6728235" cy="1549778"/>
          </a:xfrm>
          <a:prstGeom prst="rect">
            <a:avLst/>
          </a:prstGeom>
        </p:spPr>
      </p:pic>
      <p:sp>
        <p:nvSpPr>
          <p:cNvPr id="9" name="椭圆 8"/>
          <p:cNvSpPr/>
          <p:nvPr userDrawn="1"/>
        </p:nvSpPr>
        <p:spPr>
          <a:xfrm>
            <a:off x="736477" y="161687"/>
            <a:ext cx="600967" cy="600967"/>
          </a:xfrm>
          <a:prstGeom prst="ellipse">
            <a:avLst/>
          </a:prstGeom>
          <a:solidFill>
            <a:srgbClr val="94BBA0"/>
          </a:solidFill>
          <a:ln w="254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pattFill prst="pct5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468277" y="996225"/>
            <a:ext cx="11255446" cy="5399603"/>
          </a:xfrm>
          <a:prstGeom prst="roundRect">
            <a:avLst>
              <a:gd name="adj" fmla="val 4533"/>
            </a:avLst>
          </a:prstGeom>
          <a:noFill/>
          <a:ln w="12700">
            <a:solidFill>
              <a:srgbClr val="03687C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 userDrawn="1"/>
        </p:nvSpPr>
        <p:spPr>
          <a:xfrm>
            <a:off x="468277" y="462171"/>
            <a:ext cx="11255446" cy="600967"/>
          </a:xfrm>
          <a:prstGeom prst="roundRect">
            <a:avLst>
              <a:gd name="adj" fmla="val 50000"/>
            </a:avLst>
          </a:prstGeom>
          <a:solidFill>
            <a:srgbClr val="03687C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24" b="75509"/>
          <a:stretch>
            <a:fillRect/>
          </a:stretch>
        </p:blipFill>
        <p:spPr>
          <a:xfrm>
            <a:off x="5463765" y="5307715"/>
            <a:ext cx="6728235" cy="1549778"/>
          </a:xfrm>
          <a:prstGeom prst="rect">
            <a:avLst/>
          </a:prstGeom>
        </p:spPr>
      </p:pic>
      <p:sp>
        <p:nvSpPr>
          <p:cNvPr id="12" name="椭圆 11"/>
          <p:cNvSpPr/>
          <p:nvPr userDrawn="1"/>
        </p:nvSpPr>
        <p:spPr>
          <a:xfrm>
            <a:off x="736477" y="161687"/>
            <a:ext cx="600967" cy="600967"/>
          </a:xfrm>
          <a:prstGeom prst="ellipse">
            <a:avLst/>
          </a:prstGeom>
          <a:solidFill>
            <a:srgbClr val="94BBA0"/>
          </a:solidFill>
          <a:ln w="254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pattFill prst="pct5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468277" y="996225"/>
            <a:ext cx="11255446" cy="5399603"/>
          </a:xfrm>
          <a:prstGeom prst="roundRect">
            <a:avLst>
              <a:gd name="adj" fmla="val 4533"/>
            </a:avLst>
          </a:prstGeom>
          <a:noFill/>
          <a:ln w="12700">
            <a:solidFill>
              <a:srgbClr val="03687C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: 圆角 2"/>
          <p:cNvSpPr/>
          <p:nvPr userDrawn="1"/>
        </p:nvSpPr>
        <p:spPr>
          <a:xfrm>
            <a:off x="468277" y="462171"/>
            <a:ext cx="11255446" cy="600967"/>
          </a:xfrm>
          <a:prstGeom prst="roundRect">
            <a:avLst>
              <a:gd name="adj" fmla="val 50000"/>
            </a:avLst>
          </a:prstGeom>
          <a:solidFill>
            <a:srgbClr val="03687C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24" b="75509"/>
          <a:stretch>
            <a:fillRect/>
          </a:stretch>
        </p:blipFill>
        <p:spPr>
          <a:xfrm>
            <a:off x="5463765" y="5307715"/>
            <a:ext cx="6728235" cy="1549778"/>
          </a:xfrm>
          <a:prstGeom prst="rect">
            <a:avLst/>
          </a:prstGeom>
        </p:spPr>
      </p:pic>
      <p:sp>
        <p:nvSpPr>
          <p:cNvPr id="6" name="椭圆 5"/>
          <p:cNvSpPr/>
          <p:nvPr userDrawn="1"/>
        </p:nvSpPr>
        <p:spPr>
          <a:xfrm>
            <a:off x="736477" y="161687"/>
            <a:ext cx="600967" cy="600967"/>
          </a:xfrm>
          <a:prstGeom prst="ellipse">
            <a:avLst/>
          </a:prstGeom>
          <a:solidFill>
            <a:srgbClr val="94BBA0"/>
          </a:solidFill>
          <a:ln w="254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F5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.xml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858" y="235950"/>
            <a:ext cx="9493014" cy="63280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708" y="235950"/>
            <a:ext cx="9493014" cy="6328044"/>
          </a:xfrm>
          <a:prstGeom prst="rect">
            <a:avLst/>
          </a:prstGeom>
        </p:spPr>
      </p:pic>
      <p:sp>
        <p:nvSpPr>
          <p:cNvPr id="11" name="矩形: 圆角 10"/>
          <p:cNvSpPr/>
          <p:nvPr/>
        </p:nvSpPr>
        <p:spPr>
          <a:xfrm>
            <a:off x="921657" y="1142999"/>
            <a:ext cx="10450286" cy="4572000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03687C">
                <a:alpha val="21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1153886" y="1358999"/>
            <a:ext cx="9985828" cy="4140000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03687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1520800" y="1683658"/>
            <a:ext cx="9252000" cy="3490684"/>
          </a:xfrm>
          <a:prstGeom prst="roundRect">
            <a:avLst>
              <a:gd name="adj" fmla="val 50000"/>
            </a:avLst>
          </a:prstGeom>
          <a:solidFill>
            <a:srgbClr val="03687C"/>
          </a:solidFill>
          <a:ln w="25400">
            <a:noFill/>
          </a:ln>
          <a:effectLst>
            <a:outerShdw blurRad="330200" dist="63500" dir="2700000" algn="tl" rotWithShape="0">
              <a:srgbClr val="03687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5"/>
          <p:cNvSpPr txBox="1"/>
          <p:nvPr/>
        </p:nvSpPr>
        <p:spPr>
          <a:xfrm>
            <a:off x="3481705" y="3371137"/>
            <a:ext cx="5684520" cy="693778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algn="ctr" defTabSz="951865">
              <a:lnSpc>
                <a:spcPts val="2500"/>
              </a:lnSpc>
              <a:buClrTx/>
              <a:buSzTx/>
              <a:buFontTx/>
              <a:defRPr/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19649" y="4228928"/>
            <a:ext cx="5681566" cy="245745"/>
            <a:chOff x="3606800" y="4431134"/>
            <a:chExt cx="5681566" cy="245745"/>
          </a:xfrm>
        </p:grpSpPr>
        <p:sp>
          <p:nvSpPr>
            <p:cNvPr id="51" name="矩形 259"/>
            <p:cNvSpPr>
              <a:spLocks noChangeArrowheads="1"/>
            </p:cNvSpPr>
            <p:nvPr/>
          </p:nvSpPr>
          <p:spPr bwMode="auto">
            <a:xfrm>
              <a:off x="3606800" y="4431134"/>
              <a:ext cx="3467647" cy="2457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>
                <a:buClrTx/>
                <a:buSzTx/>
                <a:buNone/>
              </a:pPr>
              <a:r>
                <a:rPr lang="zh-CN" altLang="en-US" sz="16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汇报人：</a:t>
              </a:r>
              <a:r>
                <a:rPr lang="en-US" sz="16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XXX</a:t>
              </a:r>
              <a:endParaRPr lang="en-US" sz="16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矩形 259"/>
            <p:cNvSpPr>
              <a:spLocks noChangeArrowheads="1"/>
            </p:cNvSpPr>
            <p:nvPr/>
          </p:nvSpPr>
          <p:spPr bwMode="auto">
            <a:xfrm>
              <a:off x="6973791" y="4431134"/>
              <a:ext cx="2314575" cy="2457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lvl="0" algn="ctr">
                <a:buClrTx/>
                <a:buSzTx/>
                <a:buNone/>
              </a:pPr>
              <a:r>
                <a:rPr lang="zh-CN" altLang="en-US" sz="16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时间：</a:t>
              </a:r>
              <a:r>
                <a:rPr lang="en-US" altLang="zh-CN" sz="16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2022</a:t>
              </a:r>
              <a:endParaRPr lang="zh-CN" altLang="en-US" sz="16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6" name="矩形 259"/>
          <p:cNvSpPr>
            <a:spLocks noChangeArrowheads="1"/>
          </p:cNvSpPr>
          <p:nvPr/>
        </p:nvSpPr>
        <p:spPr bwMode="auto">
          <a:xfrm>
            <a:off x="1707996" y="2393141"/>
            <a:ext cx="8877608" cy="923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zh-CN" altLang="en-US" sz="60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水彩文艺风总结汇报</a:t>
            </a:r>
            <a:endParaRPr lang="zh-CN" altLang="en-US" sz="6000" b="1" spc="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3829685" y="2059215"/>
            <a:ext cx="2169160" cy="3190240"/>
            <a:chOff x="5939" y="3485"/>
            <a:chExt cx="3416" cy="5024"/>
          </a:xfrm>
        </p:grpSpPr>
        <p:sp>
          <p:nvSpPr>
            <p:cNvPr id="16" name="îšliďe"/>
            <p:cNvSpPr/>
            <p:nvPr/>
          </p:nvSpPr>
          <p:spPr>
            <a:xfrm>
              <a:off x="5939" y="3486"/>
              <a:ext cx="3416" cy="5023"/>
            </a:xfrm>
            <a:prstGeom prst="roundRect">
              <a:avLst>
                <a:gd name="adj" fmla="val 43120"/>
              </a:avLst>
            </a:prstGeom>
            <a:solidFill>
              <a:srgbClr val="F9FEFB"/>
            </a:solidFill>
            <a:ln w="254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îšliďe"/>
            <p:cNvSpPr/>
            <p:nvPr/>
          </p:nvSpPr>
          <p:spPr>
            <a:xfrm>
              <a:off x="5961" y="3485"/>
              <a:ext cx="3370" cy="2930"/>
            </a:xfrm>
            <a:prstGeom prst="roundRect">
              <a:avLst>
                <a:gd name="adj" fmla="val 50000"/>
              </a:avLst>
            </a:prstGeom>
            <a:solidFill>
              <a:srgbClr val="A1D5D1"/>
            </a:solidFill>
            <a:ln w="254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328" y="6498"/>
              <a:ext cx="2866" cy="1456"/>
            </a:xfrm>
            <a:prstGeom prst="rect">
              <a:avLst/>
            </a:prstGeom>
            <a:noFill/>
          </p:spPr>
          <p:txBody>
            <a:bodyPr wrap="square" lIns="95185" tIns="47592" rIns="95185" bIns="47592" rtlCol="0">
              <a:spAutoFit/>
            </a:bodyPr>
            <a:lstStyle/>
            <a:p>
              <a:pPr lvl="0" algn="ctr" defTabSz="951865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 bwMode="auto">
            <a:xfrm>
              <a:off x="6571" y="4110"/>
              <a:ext cx="2142" cy="16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400" b="1" dirty="0">
                  <a:solidFill>
                    <a:srgbClr val="F9FEFB"/>
                  </a:solidFill>
                  <a:cs typeface="+mn-ea"/>
                  <a:sym typeface="+mn-lt"/>
                </a:rPr>
                <a:t>这添加</a:t>
              </a:r>
              <a:endParaRPr lang="zh-CN" altLang="en-US" sz="2400" b="1" dirty="0">
                <a:solidFill>
                  <a:srgbClr val="F9FEFB"/>
                </a:solidFill>
                <a:cs typeface="+mn-ea"/>
                <a:sym typeface="+mn-lt"/>
              </a:endParaRPr>
            </a:p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400" b="1" dirty="0">
                  <a:solidFill>
                    <a:srgbClr val="F9FEFB"/>
                  </a:solidFill>
                  <a:cs typeface="+mn-ea"/>
                  <a:sym typeface="+mn-lt"/>
                </a:rPr>
                <a:t>关键词</a:t>
              </a:r>
              <a:endParaRPr lang="zh-CN" altLang="en-US" sz="2400" b="1" dirty="0">
                <a:solidFill>
                  <a:srgbClr val="F9FEFB"/>
                </a:solidFill>
                <a:cs typeface="+mn-ea"/>
                <a:sym typeface="+mn-lt"/>
              </a:endParaRPr>
            </a:p>
          </p:txBody>
        </p:sp>
        <p:sp>
          <p:nvSpPr>
            <p:cNvPr id="46" name="îšliďe"/>
            <p:cNvSpPr/>
            <p:nvPr/>
          </p:nvSpPr>
          <p:spPr>
            <a:xfrm>
              <a:off x="6170" y="3666"/>
              <a:ext cx="2953" cy="2568"/>
            </a:xfrm>
            <a:prstGeom prst="roundRect">
              <a:avLst>
                <a:gd name="adj" fmla="val 50000"/>
              </a:avLst>
            </a:prstGeom>
            <a:noFill/>
            <a:ln w="6350" cap="rnd">
              <a:solidFill>
                <a:schemeClr val="bg1"/>
              </a:solidFill>
              <a:prstDash val="dash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 bwMode="auto">
            <a:xfrm>
              <a:off x="6571" y="4109"/>
              <a:ext cx="2142" cy="16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400" b="1" dirty="0">
                  <a:solidFill>
                    <a:srgbClr val="F9FEFB"/>
                  </a:solidFill>
                  <a:cs typeface="+mn-ea"/>
                  <a:sym typeface="+mn-lt"/>
                </a:rPr>
                <a:t>这添加</a:t>
              </a:r>
              <a:endParaRPr lang="zh-CN" altLang="en-US" sz="2400" b="1" dirty="0">
                <a:solidFill>
                  <a:srgbClr val="F9FEFB"/>
                </a:solidFill>
                <a:cs typeface="+mn-ea"/>
                <a:sym typeface="+mn-lt"/>
              </a:endParaRPr>
            </a:p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400" b="1" dirty="0">
                  <a:solidFill>
                    <a:srgbClr val="F9FEFB"/>
                  </a:solidFill>
                  <a:cs typeface="+mn-ea"/>
                  <a:sym typeface="+mn-lt"/>
                </a:rPr>
                <a:t>关键词</a:t>
              </a:r>
              <a:endParaRPr lang="zh-CN" altLang="en-US" sz="2400" b="1" dirty="0">
                <a:solidFill>
                  <a:srgbClr val="F9FEF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88060" y="2059850"/>
            <a:ext cx="2169160" cy="3189605"/>
            <a:chOff x="1597" y="3539"/>
            <a:chExt cx="3416" cy="5023"/>
          </a:xfrm>
        </p:grpSpPr>
        <p:sp>
          <p:nvSpPr>
            <p:cNvPr id="48" name="îšliďe"/>
            <p:cNvSpPr/>
            <p:nvPr/>
          </p:nvSpPr>
          <p:spPr>
            <a:xfrm>
              <a:off x="1597" y="3539"/>
              <a:ext cx="3416" cy="5023"/>
            </a:xfrm>
            <a:prstGeom prst="roundRect">
              <a:avLst>
                <a:gd name="adj" fmla="val 43120"/>
              </a:avLst>
            </a:prstGeom>
            <a:solidFill>
              <a:srgbClr val="F9FEFB"/>
            </a:solidFill>
            <a:ln w="254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îšliďe"/>
            <p:cNvSpPr/>
            <p:nvPr/>
          </p:nvSpPr>
          <p:spPr>
            <a:xfrm>
              <a:off x="1597" y="3540"/>
              <a:ext cx="3370" cy="2930"/>
            </a:xfrm>
            <a:prstGeom prst="roundRect">
              <a:avLst>
                <a:gd name="adj" fmla="val 50000"/>
              </a:avLst>
            </a:prstGeom>
            <a:solidFill>
              <a:srgbClr val="7CBBB3"/>
            </a:solidFill>
            <a:ln w="25400" cap="rnd">
              <a:solidFill>
                <a:srgbClr val="65AFA6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64" y="6553"/>
              <a:ext cx="2866" cy="1456"/>
            </a:xfrm>
            <a:prstGeom prst="rect">
              <a:avLst/>
            </a:prstGeom>
            <a:noFill/>
          </p:spPr>
          <p:txBody>
            <a:bodyPr wrap="square" lIns="95185" tIns="47592" rIns="95185" bIns="47592" rtlCol="0">
              <a:spAutoFit/>
            </a:bodyPr>
            <a:lstStyle/>
            <a:p>
              <a:pPr lvl="0" algn="ctr" defTabSz="951865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 bwMode="auto">
            <a:xfrm>
              <a:off x="2195" y="4150"/>
              <a:ext cx="2174" cy="17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这添加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îšliďe"/>
            <p:cNvSpPr/>
            <p:nvPr/>
          </p:nvSpPr>
          <p:spPr>
            <a:xfrm>
              <a:off x="1806" y="3721"/>
              <a:ext cx="2953" cy="2568"/>
            </a:xfrm>
            <a:prstGeom prst="roundRect">
              <a:avLst>
                <a:gd name="adj" fmla="val 50000"/>
              </a:avLst>
            </a:prstGeom>
            <a:noFill/>
            <a:ln w="6350" cap="rnd">
              <a:solidFill>
                <a:schemeClr val="bg1"/>
              </a:solidFill>
              <a:prstDash val="dash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52260" y="2059850"/>
            <a:ext cx="2169160" cy="3189605"/>
            <a:chOff x="5961" y="3485"/>
            <a:chExt cx="3416" cy="5023"/>
          </a:xfrm>
        </p:grpSpPr>
        <p:sp>
          <p:nvSpPr>
            <p:cNvPr id="56" name="îšliďe"/>
            <p:cNvSpPr/>
            <p:nvPr/>
          </p:nvSpPr>
          <p:spPr>
            <a:xfrm>
              <a:off x="5961" y="3485"/>
              <a:ext cx="3416" cy="5023"/>
            </a:xfrm>
            <a:prstGeom prst="roundRect">
              <a:avLst>
                <a:gd name="adj" fmla="val 43120"/>
              </a:avLst>
            </a:prstGeom>
            <a:solidFill>
              <a:srgbClr val="F9FEFB"/>
            </a:solidFill>
            <a:ln w="254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îšliďe"/>
            <p:cNvSpPr/>
            <p:nvPr/>
          </p:nvSpPr>
          <p:spPr>
            <a:xfrm>
              <a:off x="5961" y="3485"/>
              <a:ext cx="3370" cy="2930"/>
            </a:xfrm>
            <a:prstGeom prst="roundRect">
              <a:avLst>
                <a:gd name="adj" fmla="val 50000"/>
              </a:avLst>
            </a:prstGeom>
            <a:solidFill>
              <a:srgbClr val="B5B8BF"/>
            </a:solidFill>
            <a:ln w="254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328" y="6498"/>
              <a:ext cx="2866" cy="1456"/>
            </a:xfrm>
            <a:prstGeom prst="rect">
              <a:avLst/>
            </a:prstGeom>
            <a:noFill/>
          </p:spPr>
          <p:txBody>
            <a:bodyPr wrap="square" lIns="95185" tIns="47592" rIns="95185" bIns="47592" rtlCol="0">
              <a:spAutoFit/>
            </a:bodyPr>
            <a:lstStyle/>
            <a:p>
              <a:pPr lvl="0" algn="ctr" defTabSz="951865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 bwMode="auto">
            <a:xfrm>
              <a:off x="6533" y="4109"/>
              <a:ext cx="2272" cy="16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这添加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îšliďe"/>
            <p:cNvSpPr/>
            <p:nvPr/>
          </p:nvSpPr>
          <p:spPr>
            <a:xfrm>
              <a:off x="6170" y="3666"/>
              <a:ext cx="2953" cy="2568"/>
            </a:xfrm>
            <a:prstGeom prst="roundRect">
              <a:avLst>
                <a:gd name="adj" fmla="val 50000"/>
              </a:avLst>
            </a:prstGeom>
            <a:noFill/>
            <a:ln w="6350" cap="rnd">
              <a:solidFill>
                <a:schemeClr val="bg1"/>
              </a:solidFill>
              <a:prstDash val="dash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 bwMode="auto">
            <a:xfrm>
              <a:off x="6510" y="4109"/>
              <a:ext cx="2272" cy="16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这添加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460230" y="2059215"/>
            <a:ext cx="2169160" cy="3189605"/>
            <a:chOff x="5939" y="3484"/>
            <a:chExt cx="3416" cy="5023"/>
          </a:xfrm>
        </p:grpSpPr>
        <p:sp>
          <p:nvSpPr>
            <p:cNvPr id="62" name="îšliďe"/>
            <p:cNvSpPr/>
            <p:nvPr/>
          </p:nvSpPr>
          <p:spPr>
            <a:xfrm>
              <a:off x="5939" y="3484"/>
              <a:ext cx="3416" cy="5023"/>
            </a:xfrm>
            <a:prstGeom prst="roundRect">
              <a:avLst>
                <a:gd name="adj" fmla="val 43120"/>
              </a:avLst>
            </a:prstGeom>
            <a:solidFill>
              <a:srgbClr val="F9FEFB"/>
            </a:solidFill>
            <a:ln w="254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îšliďe"/>
            <p:cNvSpPr/>
            <p:nvPr/>
          </p:nvSpPr>
          <p:spPr>
            <a:xfrm>
              <a:off x="5961" y="3485"/>
              <a:ext cx="3370" cy="2930"/>
            </a:xfrm>
            <a:prstGeom prst="roundRect">
              <a:avLst>
                <a:gd name="adj" fmla="val 50000"/>
              </a:avLst>
            </a:prstGeom>
            <a:solidFill>
              <a:srgbClr val="7DB27E"/>
            </a:solidFill>
            <a:ln w="25400" cap="rnd">
              <a:solidFill>
                <a:srgbClr val="65AFA6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6328" y="6498"/>
              <a:ext cx="2866" cy="1456"/>
            </a:xfrm>
            <a:prstGeom prst="rect">
              <a:avLst/>
            </a:prstGeom>
            <a:noFill/>
          </p:spPr>
          <p:txBody>
            <a:bodyPr wrap="square" lIns="95185" tIns="47592" rIns="95185" bIns="47592" rtlCol="0">
              <a:spAutoFit/>
            </a:bodyPr>
            <a:lstStyle/>
            <a:p>
              <a:pPr lvl="0" algn="ctr" defTabSz="951865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 bwMode="auto">
            <a:xfrm>
              <a:off x="6612" y="4031"/>
              <a:ext cx="2114" cy="16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这添加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5" name="îšliďe"/>
            <p:cNvSpPr/>
            <p:nvPr/>
          </p:nvSpPr>
          <p:spPr>
            <a:xfrm>
              <a:off x="6169" y="3665"/>
              <a:ext cx="2953" cy="2568"/>
            </a:xfrm>
            <a:prstGeom prst="roundRect">
              <a:avLst>
                <a:gd name="adj" fmla="val 50000"/>
              </a:avLst>
            </a:prstGeom>
            <a:noFill/>
            <a:ln w="6350" cap="rnd">
              <a:solidFill>
                <a:schemeClr val="bg1"/>
              </a:solidFill>
              <a:prstDash val="dash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484102" y="534560"/>
            <a:ext cx="3364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38200" y="209034"/>
            <a:ext cx="438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图片 12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79" t="28167" r="41521" b="39769"/>
          <a:stretch>
            <a:fillRect/>
          </a:stretch>
        </p:blipFill>
        <p:spPr>
          <a:xfrm>
            <a:off x="1456237" y="1853566"/>
            <a:ext cx="3202849" cy="3442968"/>
          </a:xfrm>
          <a:prstGeom prst="rect">
            <a:avLst/>
          </a:prstGeom>
          <a:effectLst>
            <a:outerShdw blurRad="50800" dist="38100" dir="2700000" algn="tl" rotWithShape="0">
              <a:srgbClr val="087287">
                <a:alpha val="40000"/>
              </a:srgbClr>
            </a:outerShdw>
          </a:effectLst>
        </p:spPr>
      </p:pic>
      <p:grpSp>
        <p:nvGrpSpPr>
          <p:cNvPr id="14" name="组合 13"/>
          <p:cNvGrpSpPr/>
          <p:nvPr/>
        </p:nvGrpSpPr>
        <p:grpSpPr>
          <a:xfrm>
            <a:off x="5315313" y="1853565"/>
            <a:ext cx="5588635" cy="3526155"/>
            <a:chOff x="5503998" y="1853565"/>
            <a:chExt cx="5588635" cy="3526155"/>
          </a:xfrm>
        </p:grpSpPr>
        <p:sp>
          <p:nvSpPr>
            <p:cNvPr id="4" name="矩形 3"/>
            <p:cNvSpPr/>
            <p:nvPr/>
          </p:nvSpPr>
          <p:spPr>
            <a:xfrm>
              <a:off x="8781233" y="4619625"/>
              <a:ext cx="2162175" cy="759460"/>
            </a:xfrm>
            <a:prstGeom prst="rect">
              <a:avLst/>
            </a:prstGeom>
            <a:solidFill>
              <a:srgbClr val="7DB2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6253298" y="4582795"/>
              <a:ext cx="1969135" cy="796925"/>
            </a:xfrm>
            <a:prstGeom prst="rect">
              <a:avLst/>
            </a:prstGeom>
            <a:solidFill>
              <a:srgbClr val="72C0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735138" y="2349500"/>
              <a:ext cx="5357495" cy="2451100"/>
            </a:xfrm>
            <a:prstGeom prst="rect">
              <a:avLst/>
            </a:prstGeom>
            <a:solidFill>
              <a:srgbClr val="F9FEFB"/>
            </a:solidFill>
            <a:ln>
              <a:noFill/>
            </a:ln>
            <a:effectLst>
              <a:outerShdw blurRad="50800" dist="38100" dir="2700000" algn="tl" rotWithShape="0">
                <a:srgbClr val="087287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5721985" y="1853565"/>
              <a:ext cx="5370648" cy="589915"/>
            </a:xfrm>
            <a:prstGeom prst="roundRect">
              <a:avLst/>
            </a:prstGeom>
            <a:solidFill>
              <a:srgbClr val="6E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iṩļïḓè"/>
            <p:cNvSpPr txBox="1"/>
            <p:nvPr/>
          </p:nvSpPr>
          <p:spPr bwMode="auto">
            <a:xfrm>
              <a:off x="5503998" y="1947545"/>
              <a:ext cx="2426335" cy="401955"/>
            </a:xfrm>
            <a:prstGeom prst="roundRect">
              <a:avLst>
                <a:gd name="adj" fmla="val 50000"/>
              </a:avLst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添加关键词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231072" y="2660041"/>
              <a:ext cx="4504690" cy="1537918"/>
            </a:xfrm>
            <a:prstGeom prst="rect">
              <a:avLst/>
            </a:prstGeom>
            <a:noFill/>
          </p:spPr>
          <p:txBody>
            <a:bodyPr wrap="square" lIns="95185" tIns="47592" rIns="95185" bIns="47592" rtlCol="0">
              <a:spAutoFit/>
            </a:bodyPr>
            <a:lstStyle/>
            <a:p>
              <a:pPr lvl="0" defTabSz="951865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分钟之内。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6284413" y="4835525"/>
              <a:ext cx="1907540" cy="460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8892993" y="4836795"/>
              <a:ext cx="1938020" cy="460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 bwMode="auto">
            <a:xfrm>
              <a:off x="8892993" y="4836795"/>
              <a:ext cx="1938020" cy="460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 bwMode="auto">
            <a:xfrm>
              <a:off x="6284413" y="4836795"/>
              <a:ext cx="1907540" cy="460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单击此处添加文本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5735137" y="1853565"/>
              <a:ext cx="4835525" cy="589915"/>
            </a:xfrm>
            <a:prstGeom prst="roundRect">
              <a:avLst/>
            </a:prstGeom>
            <a:solidFill>
              <a:srgbClr val="6EB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iṩļïḓè"/>
            <p:cNvSpPr txBox="1"/>
            <p:nvPr/>
          </p:nvSpPr>
          <p:spPr bwMode="auto">
            <a:xfrm>
              <a:off x="6096000" y="1884952"/>
              <a:ext cx="2426335" cy="401955"/>
            </a:xfrm>
            <a:prstGeom prst="roundRect">
              <a:avLst>
                <a:gd name="adj" fmla="val 50000"/>
              </a:avLst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rtlCol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dist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添加关键词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484102" y="534560"/>
            <a:ext cx="3364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8200" y="209034"/>
            <a:ext cx="438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>
          <a:xfrm>
            <a:off x="8357870" y="2711268"/>
            <a:ext cx="2583180" cy="2633345"/>
          </a:xfrm>
          <a:prstGeom prst="roundRect">
            <a:avLst/>
          </a:prstGeom>
          <a:solidFill>
            <a:srgbClr val="F9FEFB"/>
          </a:solidFill>
          <a:ln>
            <a:noFill/>
          </a:ln>
          <a:effectLst>
            <a:outerShdw blurRad="50800" dist="38100" dir="2700000" algn="tl" rotWithShape="0">
              <a:srgbClr val="08728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4731385" y="2711903"/>
            <a:ext cx="2583180" cy="2633345"/>
          </a:xfrm>
          <a:prstGeom prst="roundRect">
            <a:avLst/>
          </a:prstGeom>
          <a:solidFill>
            <a:srgbClr val="F9FEFB"/>
          </a:solidFill>
          <a:ln>
            <a:noFill/>
          </a:ln>
          <a:effectLst>
            <a:outerShdw blurRad="50800" dist="38100" dir="2700000" algn="tl" rotWithShape="0">
              <a:srgbClr val="08728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79035" y="2851603"/>
            <a:ext cx="2190750" cy="2355850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238885" y="2712538"/>
            <a:ext cx="2583180" cy="2633345"/>
          </a:xfrm>
          <a:prstGeom prst="roundRect">
            <a:avLst>
              <a:gd name="adj" fmla="val 9587"/>
            </a:avLst>
          </a:prstGeom>
          <a:solidFill>
            <a:srgbClr val="F9FEFB"/>
          </a:solidFill>
          <a:ln>
            <a:noFill/>
          </a:ln>
          <a:effectLst>
            <a:outerShdw blurRad="50800" dist="38100" dir="2700000" algn="tl" rotWithShape="0">
              <a:srgbClr val="08728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-868680" y="1939108"/>
            <a:ext cx="14128115" cy="773430"/>
          </a:xfrm>
          <a:prstGeom prst="roundRect">
            <a:avLst/>
          </a:prstGeom>
          <a:solidFill>
            <a:srgbClr val="6EB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iṩļïḓè"/>
          <p:cNvSpPr txBox="1"/>
          <p:nvPr/>
        </p:nvSpPr>
        <p:spPr bwMode="auto">
          <a:xfrm>
            <a:off x="1348962" y="2134441"/>
            <a:ext cx="1992612" cy="449439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添加关键词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iṩļïḓè"/>
          <p:cNvSpPr txBox="1"/>
          <p:nvPr/>
        </p:nvSpPr>
        <p:spPr bwMode="auto">
          <a:xfrm>
            <a:off x="4873829" y="2134441"/>
            <a:ext cx="1991995" cy="449439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dist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添加关键词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iṩļïḓè"/>
          <p:cNvSpPr txBox="1"/>
          <p:nvPr/>
        </p:nvSpPr>
        <p:spPr bwMode="auto">
          <a:xfrm>
            <a:off x="8387919" y="2134441"/>
            <a:ext cx="1991995" cy="449439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dist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添加关键词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1226820" y="2712538"/>
            <a:ext cx="12065" cy="2759710"/>
          </a:xfrm>
          <a:prstGeom prst="straightConnector1">
            <a:avLst/>
          </a:prstGeom>
          <a:ln w="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>
            <a:off x="4716780" y="2713173"/>
            <a:ext cx="14605" cy="2789555"/>
          </a:xfrm>
          <a:prstGeom prst="straightConnector1">
            <a:avLst/>
          </a:prstGeom>
          <a:ln w="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8347075" y="2713173"/>
            <a:ext cx="10795" cy="2881630"/>
          </a:xfrm>
          <a:prstGeom prst="straightConnector1">
            <a:avLst/>
          </a:prstGeom>
          <a:ln w="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486535" y="2852238"/>
            <a:ext cx="2190750" cy="2327174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36940" y="2852873"/>
            <a:ext cx="2225040" cy="2355850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42715" y="2128973"/>
            <a:ext cx="61266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cs typeface="+mn-ea"/>
                <a:sym typeface="+mn-lt"/>
              </a:rPr>
              <a:t>0 2</a:t>
            </a:r>
            <a:endParaRPr lang="en-US" altLang="zh-CN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4350" y="2128973"/>
            <a:ext cx="61266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cs typeface="+mn-ea"/>
                <a:sym typeface="+mn-lt"/>
              </a:rPr>
              <a:t>0 1</a:t>
            </a:r>
            <a:endParaRPr lang="en-US" altLang="zh-CN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60920" y="2128973"/>
            <a:ext cx="61266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cs typeface="+mn-ea"/>
                <a:sym typeface="+mn-lt"/>
              </a:rPr>
              <a:t>0 3</a:t>
            </a:r>
            <a:endParaRPr lang="en-US" altLang="zh-CN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212850" y="2208983"/>
            <a:ext cx="0" cy="30035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731385" y="2208983"/>
            <a:ext cx="0" cy="30035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155940" y="2208983"/>
            <a:ext cx="0" cy="30035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484102" y="534560"/>
            <a:ext cx="3364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38200" y="209034"/>
            <a:ext cx="438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3366242" y="1802673"/>
            <a:ext cx="7475929" cy="1114697"/>
          </a:xfrm>
          <a:prstGeom prst="roundRect">
            <a:avLst/>
          </a:prstGeom>
          <a:noFill/>
          <a:ln w="12700" cap="flat" cmpd="sng" algn="ctr">
            <a:solidFill>
              <a:srgbClr val="7DB27E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791141" y="2004347"/>
            <a:ext cx="4508271" cy="711347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: 圆角 30"/>
          <p:cNvSpPr/>
          <p:nvPr/>
        </p:nvSpPr>
        <p:spPr>
          <a:xfrm>
            <a:off x="3366242" y="3024594"/>
            <a:ext cx="7475929" cy="1114697"/>
          </a:xfrm>
          <a:prstGeom prst="roundRect">
            <a:avLst/>
          </a:prstGeom>
          <a:noFill/>
          <a:ln w="12700" cap="flat" cmpd="sng" algn="ctr">
            <a:solidFill>
              <a:srgbClr val="7DB27E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791141" y="3226268"/>
            <a:ext cx="4508271" cy="711347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3366242" y="4246515"/>
            <a:ext cx="7475929" cy="1114697"/>
          </a:xfrm>
          <a:prstGeom prst="roundRect">
            <a:avLst/>
          </a:prstGeom>
          <a:noFill/>
          <a:ln w="12700" cap="flat" cmpd="sng" algn="ctr">
            <a:solidFill>
              <a:srgbClr val="7DB27E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5791141" y="4448189"/>
            <a:ext cx="4508271" cy="711347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484102" y="1672046"/>
            <a:ext cx="3764280" cy="3764280"/>
          </a:xfrm>
          <a:prstGeom prst="ellipse">
            <a:avLst/>
          </a:prstGeom>
          <a:solidFill>
            <a:srgbClr val="F9FEFB"/>
          </a:solidFill>
          <a:ln w="38100">
            <a:solidFill>
              <a:srgbClr val="7DB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689842" y="1877786"/>
            <a:ext cx="3352800" cy="3352800"/>
          </a:xfrm>
          <a:prstGeom prst="ellipse">
            <a:avLst/>
          </a:prstGeom>
          <a:blipFill dpi="0" rotWithShape="1">
            <a:blip r:embed="rId1"/>
            <a:srcRect/>
            <a:tile tx="-2609850" ty="0" sx="100000" sy="100000" flip="none" algn="tl"/>
          </a:blipFill>
          <a:ln>
            <a:noFill/>
          </a:ln>
          <a:effectLst>
            <a:innerShdw blurRad="63500" dist="50800" dir="18900000">
              <a:srgbClr val="6EB4A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84102" y="534560"/>
            <a:ext cx="3364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38200" y="209034"/>
            <a:ext cx="438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790825" y="2075815"/>
            <a:ext cx="14660245" cy="3257181"/>
            <a:chOff x="-4334" y="3095"/>
            <a:chExt cx="31294" cy="2707"/>
          </a:xfrm>
        </p:grpSpPr>
        <p:sp>
          <p:nvSpPr>
            <p:cNvPr id="92" name="圆角矩形 91"/>
            <p:cNvSpPr/>
            <p:nvPr/>
          </p:nvSpPr>
          <p:spPr>
            <a:xfrm>
              <a:off x="12345" y="3095"/>
              <a:ext cx="14615" cy="2707"/>
            </a:xfrm>
            <a:prstGeom prst="roundRect">
              <a:avLst>
                <a:gd name="adj" fmla="val 50000"/>
              </a:avLst>
            </a:prstGeom>
            <a:solidFill>
              <a:srgbClr val="B5B8BF"/>
            </a:solidFill>
            <a:ln w="50800">
              <a:solidFill>
                <a:srgbClr val="E6F5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6769" y="3095"/>
              <a:ext cx="14624" cy="2707"/>
            </a:xfrm>
            <a:prstGeom prst="roundRect">
              <a:avLst>
                <a:gd name="adj" fmla="val 50000"/>
              </a:avLst>
            </a:prstGeom>
            <a:solidFill>
              <a:srgbClr val="7DB27E"/>
            </a:solidFill>
            <a:ln w="50800">
              <a:solidFill>
                <a:srgbClr val="E6F5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-1246" y="3095"/>
              <a:ext cx="16010" cy="2707"/>
            </a:xfrm>
            <a:prstGeom prst="roundRect">
              <a:avLst>
                <a:gd name="adj" fmla="val 50000"/>
              </a:avLst>
            </a:prstGeom>
            <a:solidFill>
              <a:srgbClr val="8ECCC7"/>
            </a:solidFill>
            <a:ln w="50800">
              <a:solidFill>
                <a:srgbClr val="E6F5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-4334" y="3095"/>
              <a:ext cx="12504" cy="2707"/>
            </a:xfrm>
            <a:prstGeom prst="roundRect">
              <a:avLst>
                <a:gd name="adj" fmla="val 50000"/>
              </a:avLst>
            </a:prstGeom>
            <a:solidFill>
              <a:srgbClr val="7CBBB3"/>
            </a:solidFill>
            <a:ln w="50800">
              <a:solidFill>
                <a:srgbClr val="E6F5F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iṩļïḓè"/>
          <p:cNvSpPr txBox="1"/>
          <p:nvPr/>
        </p:nvSpPr>
        <p:spPr bwMode="auto">
          <a:xfrm>
            <a:off x="488071" y="2603818"/>
            <a:ext cx="2016760" cy="721858"/>
          </a:xfrm>
          <a:prstGeom prst="roundRect">
            <a:avLst>
              <a:gd name="adj" fmla="val 50000"/>
            </a:avLst>
          </a:prstGeom>
          <a:noFill/>
        </p:spPr>
        <p:txBody>
          <a:bodyPr wrap="square" lIns="95185" tIns="47592" rIns="95185" bIns="47592" rtlCol="0" anchor="t" anchorCtr="0">
            <a:spAutoFit/>
          </a:bodyPr>
          <a:lstStyle/>
          <a:p>
            <a:pPr lvl="0" algn="l" defTabSz="951865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添加关键词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3326" y="3127375"/>
            <a:ext cx="2013585" cy="1357677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iṩļïḓè"/>
          <p:cNvSpPr txBox="1"/>
          <p:nvPr/>
        </p:nvSpPr>
        <p:spPr bwMode="auto">
          <a:xfrm>
            <a:off x="3541151" y="2591435"/>
            <a:ext cx="2016760" cy="721858"/>
          </a:xfrm>
          <a:prstGeom prst="roundRect">
            <a:avLst>
              <a:gd name="adj" fmla="val 50000"/>
            </a:avLst>
          </a:prstGeom>
          <a:noFill/>
        </p:spPr>
        <p:txBody>
          <a:bodyPr wrap="square" lIns="95185" tIns="47592" rIns="95185" bIns="47592" rtlCol="0" anchor="t" anchorCtr="0">
            <a:spAutoFit/>
          </a:bodyPr>
          <a:lstStyle/>
          <a:p>
            <a:pPr lvl="0" algn="l" defTabSz="951865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添加关键词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60531" y="3127375"/>
            <a:ext cx="2013585" cy="1357677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iṩļïḓè"/>
          <p:cNvSpPr txBox="1"/>
          <p:nvPr/>
        </p:nvSpPr>
        <p:spPr bwMode="auto">
          <a:xfrm>
            <a:off x="6594231" y="2591435"/>
            <a:ext cx="2016760" cy="721858"/>
          </a:xfrm>
          <a:prstGeom prst="roundRect">
            <a:avLst>
              <a:gd name="adj" fmla="val 50000"/>
            </a:avLst>
          </a:prstGeom>
          <a:noFill/>
        </p:spPr>
        <p:txBody>
          <a:bodyPr wrap="square" lIns="95185" tIns="47592" rIns="95185" bIns="47592" rtlCol="0" anchor="t" anchorCtr="0">
            <a:spAutoFit/>
          </a:bodyPr>
          <a:lstStyle/>
          <a:p>
            <a:pPr lvl="0" algn="l" defTabSz="951865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添加关键词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96466" y="3127375"/>
            <a:ext cx="2013585" cy="1357677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iṩļïḓè"/>
          <p:cNvSpPr txBox="1"/>
          <p:nvPr/>
        </p:nvSpPr>
        <p:spPr bwMode="auto">
          <a:xfrm>
            <a:off x="9647311" y="2591435"/>
            <a:ext cx="2016760" cy="721858"/>
          </a:xfrm>
          <a:prstGeom prst="roundRect">
            <a:avLst>
              <a:gd name="adj" fmla="val 50000"/>
            </a:avLst>
          </a:prstGeom>
          <a:noFill/>
        </p:spPr>
        <p:txBody>
          <a:bodyPr wrap="square" lIns="95185" tIns="47592" rIns="95185" bIns="47592" rtlCol="0" anchor="t" anchorCtr="0">
            <a:spAutoFit/>
          </a:bodyPr>
          <a:lstStyle/>
          <a:p>
            <a:pPr lvl="0" algn="l" defTabSz="951865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添加关键词</a:t>
            </a:r>
            <a:endParaRPr lang="en-US" altLang="zh-CN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779391" y="3127375"/>
            <a:ext cx="2013585" cy="1357677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84102" y="534560"/>
            <a:ext cx="3364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8200" y="209034"/>
            <a:ext cx="438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3050720" y="4241981"/>
            <a:ext cx="5876925" cy="1640352"/>
          </a:xfrm>
          <a:custGeom>
            <a:avLst/>
            <a:gdLst>
              <a:gd name="connsiteX0" fmla="*/ 0 w 9255"/>
              <a:gd name="connsiteY0" fmla="*/ 6763 h 6763"/>
              <a:gd name="connsiteX1" fmla="*/ 9255 w 9255"/>
              <a:gd name="connsiteY1" fmla="*/ 6763 h 6763"/>
              <a:gd name="connsiteX2" fmla="*/ 4509 w 9255"/>
              <a:gd name="connsiteY2" fmla="*/ 0 h 6763"/>
              <a:gd name="connsiteX3" fmla="*/ 0 w 9255"/>
              <a:gd name="connsiteY3" fmla="*/ 6763 h 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55" h="2583">
                <a:moveTo>
                  <a:pt x="1442" y="0"/>
                </a:moveTo>
                <a:lnTo>
                  <a:pt x="7695" y="0"/>
                </a:lnTo>
                <a:lnTo>
                  <a:pt x="7707" y="22"/>
                </a:lnTo>
                <a:cubicBezTo>
                  <a:pt x="8341" y="1177"/>
                  <a:pt x="8900" y="2215"/>
                  <a:pt x="9255" y="2583"/>
                </a:cubicBezTo>
                <a:lnTo>
                  <a:pt x="0" y="2583"/>
                </a:lnTo>
                <a:cubicBezTo>
                  <a:pt x="359" y="2139"/>
                  <a:pt x="862" y="1137"/>
                  <a:pt x="1423" y="36"/>
                </a:cubicBezTo>
                <a:lnTo>
                  <a:pt x="1442" y="0"/>
                </a:lnTo>
                <a:close/>
              </a:path>
            </a:pathLst>
          </a:custGeom>
          <a:solidFill>
            <a:srgbClr val="7DB2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4121775" y="2932611"/>
            <a:ext cx="3641206" cy="993140"/>
          </a:xfrm>
          <a:custGeom>
            <a:avLst/>
            <a:gdLst>
              <a:gd name="connsiteX0" fmla="*/ 0 w 9255"/>
              <a:gd name="connsiteY0" fmla="*/ 6763 h 6763"/>
              <a:gd name="connsiteX1" fmla="*/ 9255 w 9255"/>
              <a:gd name="connsiteY1" fmla="*/ 6763 h 6763"/>
              <a:gd name="connsiteX2" fmla="*/ 4509 w 9255"/>
              <a:gd name="connsiteY2" fmla="*/ 0 h 6763"/>
              <a:gd name="connsiteX3" fmla="*/ 0 w 9255"/>
              <a:gd name="connsiteY3" fmla="*/ 6763 h 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4" h="1564">
                <a:moveTo>
                  <a:pt x="845" y="0"/>
                </a:moveTo>
                <a:lnTo>
                  <a:pt x="4829" y="0"/>
                </a:lnTo>
                <a:lnTo>
                  <a:pt x="4850" y="34"/>
                </a:lnTo>
                <a:cubicBezTo>
                  <a:pt x="5116" y="466"/>
                  <a:pt x="5381" y="930"/>
                  <a:pt x="5638" y="1392"/>
                </a:cubicBezTo>
                <a:lnTo>
                  <a:pt x="5734" y="1564"/>
                </a:lnTo>
                <a:lnTo>
                  <a:pt x="0" y="1564"/>
                </a:lnTo>
                <a:lnTo>
                  <a:pt x="85" y="1400"/>
                </a:lnTo>
                <a:cubicBezTo>
                  <a:pt x="327" y="934"/>
                  <a:pt x="576" y="466"/>
                  <a:pt x="827" y="31"/>
                </a:cubicBezTo>
                <a:lnTo>
                  <a:pt x="845" y="0"/>
                </a:lnTo>
                <a:close/>
              </a:path>
            </a:pathLst>
          </a:custGeom>
          <a:solidFill>
            <a:srgbClr val="8ECC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533310" y="2474776"/>
            <a:ext cx="2667635" cy="2506345"/>
          </a:xfrm>
          <a:prstGeom prst="roundRect">
            <a:avLst>
              <a:gd name="adj" fmla="val 8335"/>
            </a:avLst>
          </a:prstGeom>
          <a:solidFill>
            <a:srgbClr val="F9F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910770" y="2401751"/>
            <a:ext cx="2667635" cy="2506345"/>
          </a:xfrm>
          <a:prstGeom prst="roundRect">
            <a:avLst>
              <a:gd name="adj" fmla="val 8335"/>
            </a:avLst>
          </a:prstGeom>
          <a:solidFill>
            <a:srgbClr val="F9F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680851" y="1587724"/>
            <a:ext cx="2522590" cy="1344888"/>
          </a:xfrm>
          <a:custGeom>
            <a:avLst/>
            <a:gdLst>
              <a:gd name="connsiteX0" fmla="*/ 0 w 9255"/>
              <a:gd name="connsiteY0" fmla="*/ 6763 h 6763"/>
              <a:gd name="connsiteX1" fmla="*/ 9255 w 9255"/>
              <a:gd name="connsiteY1" fmla="*/ 6763 h 6763"/>
              <a:gd name="connsiteX2" fmla="*/ 4509 w 9255"/>
              <a:gd name="connsiteY2" fmla="*/ 0 h 6763"/>
              <a:gd name="connsiteX3" fmla="*/ 0 w 9255"/>
              <a:gd name="connsiteY3" fmla="*/ 6763 h 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3" h="2118">
                <a:moveTo>
                  <a:pt x="0" y="2118"/>
                </a:moveTo>
                <a:lnTo>
                  <a:pt x="3973" y="2118"/>
                </a:lnTo>
                <a:lnTo>
                  <a:pt x="3973" y="2118"/>
                </a:lnTo>
                <a:lnTo>
                  <a:pt x="0" y="2118"/>
                </a:lnTo>
                <a:lnTo>
                  <a:pt x="0" y="2118"/>
                </a:lnTo>
                <a:close/>
                <a:moveTo>
                  <a:pt x="1950" y="0"/>
                </a:moveTo>
                <a:cubicBezTo>
                  <a:pt x="1956" y="0"/>
                  <a:pt x="1961" y="0"/>
                  <a:pt x="1967" y="0"/>
                </a:cubicBezTo>
                <a:cubicBezTo>
                  <a:pt x="2438" y="12"/>
                  <a:pt x="3021" y="669"/>
                  <a:pt x="3625" y="1574"/>
                </a:cubicBezTo>
                <a:lnTo>
                  <a:pt x="3654" y="1619"/>
                </a:lnTo>
                <a:lnTo>
                  <a:pt x="299" y="1619"/>
                </a:lnTo>
                <a:lnTo>
                  <a:pt x="316" y="1593"/>
                </a:lnTo>
                <a:cubicBezTo>
                  <a:pt x="895" y="671"/>
                  <a:pt x="1464" y="3"/>
                  <a:pt x="1950" y="0"/>
                </a:cubicBezTo>
                <a:close/>
              </a:path>
            </a:pathLst>
          </a:custGeom>
          <a:solidFill>
            <a:srgbClr val="7CBB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557065" y="1733731"/>
            <a:ext cx="70104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914400"/>
            <a:r>
              <a:rPr lang="en-US" altLang="zh-CN" sz="4800" b="1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zh-CN" sz="4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591355" y="3013891"/>
            <a:ext cx="70104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914400"/>
            <a:r>
              <a:rPr lang="en-US" altLang="zh-CN" sz="4800" b="1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altLang="zh-CN" sz="4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556748" y="4647111"/>
            <a:ext cx="70104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914400"/>
            <a:r>
              <a:rPr lang="en-US" altLang="zh-CN" sz="4800" b="1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altLang="zh-CN" sz="48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024935" y="1768021"/>
            <a:ext cx="17659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cs typeface="+mn-ea"/>
                <a:sym typeface="+mn-lt"/>
              </a:rPr>
              <a:t>-     -</a:t>
            </a:r>
            <a:endParaRPr lang="en-US" altLang="zh-CN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058590" y="3018336"/>
            <a:ext cx="17659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cs typeface="+mn-ea"/>
                <a:sym typeface="+mn-lt"/>
              </a:rPr>
              <a:t>-     -</a:t>
            </a:r>
            <a:endParaRPr lang="en-US" altLang="zh-CN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024300" y="4647111"/>
            <a:ext cx="17659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cs typeface="+mn-ea"/>
                <a:sym typeface="+mn-lt"/>
              </a:rPr>
              <a:t>-     -</a:t>
            </a:r>
            <a:endParaRPr lang="en-US" altLang="zh-CN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îṥlïḋê"/>
          <p:cNvSpPr txBox="1"/>
          <p:nvPr/>
        </p:nvSpPr>
        <p:spPr>
          <a:xfrm>
            <a:off x="991366" y="2118219"/>
            <a:ext cx="2667644" cy="509424"/>
          </a:xfrm>
          <a:prstGeom prst="roundRect">
            <a:avLst>
              <a:gd name="adj" fmla="val 50000"/>
            </a:avLst>
          </a:prstGeom>
          <a:solidFill>
            <a:srgbClr val="B5B8BF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0000" lnSpcReduction="10000"/>
          </a:bodyPr>
          <a:lstStyle>
            <a:defPPr>
              <a:defRPr lang="en-US"/>
            </a:defPPr>
            <a:lvl1pPr algn="ctr" defTabSz="914400"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>
                <a:cs typeface="+mn-ea"/>
                <a:sym typeface="+mn-lt"/>
              </a:rPr>
              <a:t> </a:t>
            </a:r>
            <a:endParaRPr lang="id-ID" dirty="0">
              <a:cs typeface="+mn-ea"/>
              <a:sym typeface="+mn-lt"/>
            </a:endParaRPr>
          </a:p>
        </p:txBody>
      </p:sp>
      <p:sp>
        <p:nvSpPr>
          <p:cNvPr id="48" name="iṩļïḓè"/>
          <p:cNvSpPr txBox="1"/>
          <p:nvPr/>
        </p:nvSpPr>
        <p:spPr bwMode="auto">
          <a:xfrm>
            <a:off x="1328882" y="2080901"/>
            <a:ext cx="1992612" cy="649188"/>
          </a:xfrm>
          <a:prstGeom prst="roundRect">
            <a:avLst>
              <a:gd name="adj" fmla="val 50000"/>
            </a:avLst>
          </a:prstGeom>
          <a:noFill/>
        </p:spPr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effectLst/>
                <a:cs typeface="+mn-ea"/>
                <a:sym typeface="+mn-lt"/>
              </a:rPr>
              <a:t>添加关键词</a:t>
            </a:r>
            <a:endParaRPr lang="zh-CN" altLang="en-US" sz="2400" b="1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49" name="îṥlïḋê"/>
          <p:cNvSpPr txBox="1"/>
          <p:nvPr/>
        </p:nvSpPr>
        <p:spPr>
          <a:xfrm>
            <a:off x="8525055" y="2118541"/>
            <a:ext cx="2691130" cy="509270"/>
          </a:xfrm>
          <a:prstGeom prst="roundRect">
            <a:avLst>
              <a:gd name="adj" fmla="val 50000"/>
            </a:avLst>
          </a:prstGeom>
          <a:solidFill>
            <a:srgbClr val="B5B8BF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90000" lnSpcReduction="10000"/>
          </a:bodyPr>
          <a:lstStyle>
            <a:defPPr>
              <a:defRPr lang="en-US"/>
            </a:defPPr>
            <a:lvl1pPr algn="ctr" defTabSz="914400"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>
                <a:cs typeface="+mn-ea"/>
                <a:sym typeface="+mn-lt"/>
              </a:rPr>
              <a:t> </a:t>
            </a:r>
            <a:endParaRPr lang="id-ID" dirty="0">
              <a:cs typeface="+mn-ea"/>
              <a:sym typeface="+mn-lt"/>
            </a:endParaRPr>
          </a:p>
        </p:txBody>
      </p:sp>
      <p:sp>
        <p:nvSpPr>
          <p:cNvPr id="50" name="iṩļïḓè"/>
          <p:cNvSpPr txBox="1"/>
          <p:nvPr/>
        </p:nvSpPr>
        <p:spPr bwMode="auto">
          <a:xfrm>
            <a:off x="8862240" y="2081711"/>
            <a:ext cx="2009775" cy="649188"/>
          </a:xfrm>
          <a:prstGeom prst="roundRect">
            <a:avLst>
              <a:gd name="adj" fmla="val 50000"/>
            </a:avLst>
          </a:prstGeom>
          <a:noFill/>
        </p:spPr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effectLst/>
                <a:cs typeface="+mn-ea"/>
                <a:sym typeface="+mn-lt"/>
              </a:rPr>
              <a:t>添加关键词</a:t>
            </a:r>
            <a:endParaRPr lang="zh-CN" altLang="en-US" sz="2400" b="1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10770" y="2713536"/>
            <a:ext cx="2611755" cy="1034512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algn="ctr" defTabSz="951865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525055" y="2804341"/>
            <a:ext cx="2737485" cy="1034512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algn="ctr" defTabSz="951865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84102" y="534560"/>
            <a:ext cx="3364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8200" y="209034"/>
            <a:ext cx="438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圆角矩形 70"/>
          <p:cNvSpPr/>
          <p:nvPr/>
        </p:nvSpPr>
        <p:spPr>
          <a:xfrm>
            <a:off x="4848423" y="1483995"/>
            <a:ext cx="6332220" cy="4317365"/>
          </a:xfrm>
          <a:prstGeom prst="roundRect">
            <a:avLst>
              <a:gd name="adj" fmla="val 7721"/>
            </a:avLst>
          </a:prstGeom>
          <a:solidFill>
            <a:srgbClr val="F9F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2" name="直接连接符 51"/>
          <p:cNvCxnSpPr/>
          <p:nvPr/>
        </p:nvCxnSpPr>
        <p:spPr>
          <a:xfrm rot="16200000" flipH="1" flipV="1">
            <a:off x="2309058" y="1679575"/>
            <a:ext cx="635" cy="866775"/>
          </a:xfrm>
          <a:prstGeom prst="line">
            <a:avLst/>
          </a:prstGeom>
          <a:ln w="0">
            <a:solidFill>
              <a:srgbClr val="B5B8BF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16200000" flipH="1" flipV="1">
            <a:off x="2918023" y="2656840"/>
            <a:ext cx="635" cy="866775"/>
          </a:xfrm>
          <a:prstGeom prst="line">
            <a:avLst/>
          </a:prstGeom>
          <a:ln w="0">
            <a:solidFill>
              <a:srgbClr val="B5B8BF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rot="16200000" flipH="1" flipV="1">
            <a:off x="2978983" y="3634105"/>
            <a:ext cx="635" cy="866775"/>
          </a:xfrm>
          <a:prstGeom prst="line">
            <a:avLst/>
          </a:prstGeom>
          <a:ln w="0">
            <a:solidFill>
              <a:srgbClr val="B5B8BF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rot="16200000" flipH="1" flipV="1">
            <a:off x="2491303" y="4611370"/>
            <a:ext cx="635" cy="866775"/>
          </a:xfrm>
          <a:prstGeom prst="line">
            <a:avLst/>
          </a:prstGeom>
          <a:ln w="0">
            <a:solidFill>
              <a:srgbClr val="B5B8BF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椭圆 56"/>
          <p:cNvSpPr/>
          <p:nvPr/>
        </p:nvSpPr>
        <p:spPr>
          <a:xfrm>
            <a:off x="-1548567" y="1579880"/>
            <a:ext cx="4124960" cy="4124960"/>
          </a:xfrm>
          <a:prstGeom prst="ellipse">
            <a:avLst/>
          </a:prstGeom>
          <a:blipFill dpi="0" rotWithShape="1">
            <a:blip r:embed="rId1"/>
            <a:srcRect/>
            <a:tile tx="-1612900" ty="0" sx="100000" sy="100000" flip="none" algn="tl"/>
          </a:blipFill>
          <a:ln>
            <a:solidFill>
              <a:srgbClr val="B5B8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707203" y="2075180"/>
            <a:ext cx="76200" cy="76200"/>
          </a:xfrm>
          <a:prstGeom prst="ellipse">
            <a:avLst/>
          </a:prstGeom>
          <a:solidFill>
            <a:srgbClr val="F8BA60"/>
          </a:solidFill>
          <a:ln>
            <a:solidFill>
              <a:srgbClr val="B5B8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325058" y="3052445"/>
            <a:ext cx="76200" cy="76200"/>
          </a:xfrm>
          <a:prstGeom prst="ellipse">
            <a:avLst/>
          </a:prstGeom>
          <a:solidFill>
            <a:srgbClr val="F8BA60"/>
          </a:solidFill>
          <a:ln>
            <a:solidFill>
              <a:srgbClr val="B5B8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3368873" y="4029710"/>
            <a:ext cx="76200" cy="76200"/>
          </a:xfrm>
          <a:prstGeom prst="ellipse">
            <a:avLst/>
          </a:prstGeom>
          <a:solidFill>
            <a:srgbClr val="F8BA60"/>
          </a:solidFill>
          <a:ln>
            <a:solidFill>
              <a:srgbClr val="B5B8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2880558" y="5006340"/>
            <a:ext cx="76200" cy="76200"/>
          </a:xfrm>
          <a:prstGeom prst="ellipse">
            <a:avLst/>
          </a:prstGeom>
          <a:solidFill>
            <a:srgbClr val="F8BA60"/>
          </a:solidFill>
          <a:ln>
            <a:solidFill>
              <a:srgbClr val="B5B8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iṩļïḓè"/>
          <p:cNvSpPr txBox="1"/>
          <p:nvPr/>
        </p:nvSpPr>
        <p:spPr bwMode="auto">
          <a:xfrm>
            <a:off x="3513653" y="3800475"/>
            <a:ext cx="2315210" cy="534670"/>
          </a:xfrm>
          <a:prstGeom prst="roundRect">
            <a:avLst>
              <a:gd name="adj" fmla="val 50000"/>
            </a:avLst>
          </a:prstGeom>
          <a:solidFill>
            <a:srgbClr val="7DB27E"/>
          </a:solidFill>
          <a:ln w="9525">
            <a:noFill/>
            <a:prstDash val="dash"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添加关键词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iṩļïḓè"/>
          <p:cNvSpPr txBox="1"/>
          <p:nvPr/>
        </p:nvSpPr>
        <p:spPr bwMode="auto">
          <a:xfrm>
            <a:off x="3514288" y="2823210"/>
            <a:ext cx="2315210" cy="534670"/>
          </a:xfrm>
          <a:prstGeom prst="roundRect">
            <a:avLst>
              <a:gd name="adj" fmla="val 50000"/>
            </a:avLst>
          </a:prstGeom>
          <a:solidFill>
            <a:srgbClr val="7DB27E"/>
          </a:solidFill>
          <a:ln w="9525">
            <a:noFill/>
            <a:prstDash val="dash"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添加关键词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iṩļïḓè"/>
          <p:cNvSpPr txBox="1"/>
          <p:nvPr/>
        </p:nvSpPr>
        <p:spPr bwMode="auto">
          <a:xfrm>
            <a:off x="2880558" y="1845310"/>
            <a:ext cx="2315210" cy="534670"/>
          </a:xfrm>
          <a:prstGeom prst="roundRect">
            <a:avLst>
              <a:gd name="adj" fmla="val 50000"/>
            </a:avLst>
          </a:prstGeom>
          <a:solidFill>
            <a:srgbClr val="7DB27E"/>
          </a:solidFill>
          <a:ln w="9525">
            <a:noFill/>
            <a:prstDash val="dash"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添加关键词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iṩļïḓè"/>
          <p:cNvSpPr txBox="1"/>
          <p:nvPr/>
        </p:nvSpPr>
        <p:spPr bwMode="auto">
          <a:xfrm>
            <a:off x="3063438" y="4777105"/>
            <a:ext cx="2315210" cy="534670"/>
          </a:xfrm>
          <a:prstGeom prst="roundRect">
            <a:avLst>
              <a:gd name="adj" fmla="val 50000"/>
            </a:avLst>
          </a:prstGeom>
          <a:solidFill>
            <a:srgbClr val="7DB27E"/>
          </a:solidFill>
          <a:ln w="9525">
            <a:noFill/>
            <a:prstDash val="dash"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添加关键词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等腰三角形 69"/>
          <p:cNvSpPr/>
          <p:nvPr/>
        </p:nvSpPr>
        <p:spPr>
          <a:xfrm>
            <a:off x="1448633" y="5319395"/>
            <a:ext cx="170180" cy="152400"/>
          </a:xfrm>
          <a:prstGeom prst="triangle">
            <a:avLst/>
          </a:prstGeom>
          <a:solidFill>
            <a:srgbClr val="7DB27E"/>
          </a:solidFill>
          <a:ln>
            <a:solidFill>
              <a:srgbClr val="B5B8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379284" y="1696085"/>
            <a:ext cx="5152390" cy="799255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908873" y="2674620"/>
            <a:ext cx="4622801" cy="799255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919033" y="3651885"/>
            <a:ext cx="4612641" cy="799255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492313" y="4627880"/>
            <a:ext cx="4866005" cy="799255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6141283" y="2575560"/>
            <a:ext cx="4673600" cy="0"/>
          </a:xfrm>
          <a:prstGeom prst="line">
            <a:avLst/>
          </a:prstGeom>
          <a:ln>
            <a:solidFill>
              <a:srgbClr val="B5B8BF">
                <a:alpha val="8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6374963" y="3642360"/>
            <a:ext cx="4673600" cy="0"/>
          </a:xfrm>
          <a:prstGeom prst="line">
            <a:avLst/>
          </a:prstGeom>
          <a:ln>
            <a:solidFill>
              <a:srgbClr val="B5B8BF">
                <a:alpha val="8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6466403" y="4556125"/>
            <a:ext cx="4673600" cy="0"/>
          </a:xfrm>
          <a:prstGeom prst="line">
            <a:avLst/>
          </a:prstGeom>
          <a:ln>
            <a:solidFill>
              <a:srgbClr val="B5B8BF">
                <a:alpha val="8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1484102" y="534560"/>
            <a:ext cx="3364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38200" y="209034"/>
            <a:ext cx="438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606868" y="1859106"/>
            <a:ext cx="5278950" cy="1097280"/>
          </a:xfrm>
          <a:prstGeom prst="roundRect">
            <a:avLst>
              <a:gd name="adj" fmla="val 13888"/>
            </a:avLst>
          </a:prstGeom>
          <a:solidFill>
            <a:srgbClr val="F9F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606233" y="3091006"/>
            <a:ext cx="5279481" cy="1076960"/>
          </a:xfrm>
          <a:prstGeom prst="roundRect">
            <a:avLst>
              <a:gd name="adj" fmla="val 13207"/>
            </a:avLst>
          </a:prstGeom>
          <a:solidFill>
            <a:srgbClr val="F9F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606868" y="4302586"/>
            <a:ext cx="5278950" cy="1076960"/>
          </a:xfrm>
          <a:prstGeom prst="roundRect">
            <a:avLst>
              <a:gd name="adj" fmla="val 8490"/>
            </a:avLst>
          </a:prstGeom>
          <a:solidFill>
            <a:srgbClr val="F9F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418148" y="3304366"/>
            <a:ext cx="1554480" cy="650240"/>
          </a:xfrm>
          <a:prstGeom prst="roundRect">
            <a:avLst/>
          </a:prstGeom>
          <a:solidFill>
            <a:srgbClr val="7DB27E"/>
          </a:solidFill>
          <a:ln>
            <a:solidFill>
              <a:srgbClr val="B5B8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418148" y="2092786"/>
            <a:ext cx="1554480" cy="650240"/>
          </a:xfrm>
          <a:prstGeom prst="roundRect">
            <a:avLst/>
          </a:prstGeom>
          <a:solidFill>
            <a:srgbClr val="8ECCC7"/>
          </a:solidFill>
          <a:ln>
            <a:solidFill>
              <a:srgbClr val="B5B8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弧形 65"/>
          <p:cNvSpPr/>
          <p:nvPr/>
        </p:nvSpPr>
        <p:spPr>
          <a:xfrm rot="19200000">
            <a:off x="811213" y="5323840"/>
            <a:ext cx="1844675" cy="1844675"/>
          </a:xfrm>
          <a:prstGeom prst="arc">
            <a:avLst>
              <a:gd name="adj1" fmla="val 18090483"/>
              <a:gd name="adj2" fmla="val 19420846"/>
            </a:avLst>
          </a:prstGeom>
          <a:ln w="0">
            <a:solidFill>
              <a:srgbClr val="B5B8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418148" y="4515946"/>
            <a:ext cx="1554480" cy="650240"/>
          </a:xfrm>
          <a:prstGeom prst="roundRect">
            <a:avLst/>
          </a:prstGeom>
          <a:solidFill>
            <a:srgbClr val="B5B8BF"/>
          </a:solidFill>
          <a:ln>
            <a:solidFill>
              <a:srgbClr val="B5B8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4" t="23678" r="15848" b="23371"/>
          <a:stretch>
            <a:fillRect/>
          </a:stretch>
        </p:blipFill>
        <p:spPr>
          <a:xfrm>
            <a:off x="1392475" y="2092786"/>
            <a:ext cx="2565580" cy="3140438"/>
          </a:xfrm>
          <a:prstGeom prst="rect">
            <a:avLst/>
          </a:prstGeom>
          <a:ln w="44450" cmpd="sng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srgbClr val="087287">
                <a:alpha val="40000"/>
              </a:srgbClr>
            </a:outerShdw>
          </a:effectLst>
        </p:spPr>
      </p:pic>
      <p:sp>
        <p:nvSpPr>
          <p:cNvPr id="48" name="iṩļïḓè"/>
          <p:cNvSpPr txBox="1"/>
          <p:nvPr/>
        </p:nvSpPr>
        <p:spPr bwMode="auto">
          <a:xfrm>
            <a:off x="4276190" y="2123091"/>
            <a:ext cx="1992612" cy="562630"/>
          </a:xfrm>
          <a:prstGeom prst="roundRect">
            <a:avLst>
              <a:gd name="adj" fmla="val 50000"/>
            </a:avLst>
          </a:prstGeom>
          <a:noFill/>
        </p:spPr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2000" b="1" dirty="0">
                <a:solidFill>
                  <a:schemeClr val="bg1"/>
                </a:solidFill>
                <a:effectLst/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6" name="iṩļïḓè"/>
          <p:cNvSpPr txBox="1"/>
          <p:nvPr/>
        </p:nvSpPr>
        <p:spPr bwMode="auto">
          <a:xfrm>
            <a:off x="4199990" y="3334671"/>
            <a:ext cx="1992612" cy="562630"/>
          </a:xfrm>
          <a:prstGeom prst="roundRect">
            <a:avLst>
              <a:gd name="adj" fmla="val 50000"/>
            </a:avLst>
          </a:prstGeom>
          <a:noFill/>
        </p:spPr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2000" b="1" dirty="0">
                <a:solidFill>
                  <a:schemeClr val="bg1"/>
                </a:solidFill>
                <a:effectLst/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17" name="iṩļïḓè"/>
          <p:cNvSpPr txBox="1"/>
          <p:nvPr/>
        </p:nvSpPr>
        <p:spPr bwMode="auto">
          <a:xfrm>
            <a:off x="4199990" y="4545616"/>
            <a:ext cx="1992612" cy="562630"/>
          </a:xfrm>
          <a:prstGeom prst="roundRect">
            <a:avLst>
              <a:gd name="adj" fmla="val 50000"/>
            </a:avLst>
          </a:prstGeom>
          <a:noFill/>
        </p:spPr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2000" b="1" dirty="0">
                <a:solidFill>
                  <a:schemeClr val="bg1"/>
                </a:solidFill>
                <a:effectLst/>
                <a:cs typeface="+mn-ea"/>
                <a:sym typeface="+mn-lt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073593" y="2048336"/>
            <a:ext cx="4328795" cy="711347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63433" y="3259916"/>
            <a:ext cx="4328795" cy="711347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73593" y="4471496"/>
            <a:ext cx="4328795" cy="711347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84102" y="534560"/>
            <a:ext cx="3364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8200" y="209034"/>
            <a:ext cx="438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858" y="235950"/>
            <a:ext cx="9493014" cy="63280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708" y="235950"/>
            <a:ext cx="9493014" cy="6328044"/>
          </a:xfrm>
          <a:prstGeom prst="rect">
            <a:avLst/>
          </a:prstGeom>
        </p:spPr>
      </p:pic>
      <p:sp>
        <p:nvSpPr>
          <p:cNvPr id="11" name="矩形: 圆角 10"/>
          <p:cNvSpPr/>
          <p:nvPr/>
        </p:nvSpPr>
        <p:spPr>
          <a:xfrm>
            <a:off x="921657" y="1142999"/>
            <a:ext cx="10450286" cy="4572000"/>
          </a:xfrm>
          <a:prstGeom prst="roundRect">
            <a:avLst>
              <a:gd name="adj" fmla="val 50000"/>
            </a:avLst>
          </a:prstGeom>
          <a:noFill/>
          <a:ln w="12700">
            <a:solidFill>
              <a:srgbClr val="03687C">
                <a:alpha val="21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/>
          <p:cNvSpPr/>
          <p:nvPr/>
        </p:nvSpPr>
        <p:spPr>
          <a:xfrm>
            <a:off x="1153886" y="1358999"/>
            <a:ext cx="9985828" cy="4140000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03687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1520800" y="1683658"/>
            <a:ext cx="9252000" cy="3490684"/>
          </a:xfrm>
          <a:prstGeom prst="roundRect">
            <a:avLst>
              <a:gd name="adj" fmla="val 50000"/>
            </a:avLst>
          </a:prstGeom>
          <a:solidFill>
            <a:srgbClr val="03687C"/>
          </a:solidFill>
          <a:ln w="25400">
            <a:noFill/>
          </a:ln>
          <a:effectLst>
            <a:outerShdw blurRad="330200" dist="63500" dir="2700000" algn="tl" rotWithShape="0">
              <a:srgbClr val="03687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5"/>
          <p:cNvSpPr txBox="1"/>
          <p:nvPr/>
        </p:nvSpPr>
        <p:spPr>
          <a:xfrm>
            <a:off x="3481705" y="3371137"/>
            <a:ext cx="5684520" cy="693778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algn="ctr" defTabSz="951865">
              <a:lnSpc>
                <a:spcPts val="2500"/>
              </a:lnSpc>
              <a:buClrTx/>
              <a:buSzTx/>
              <a:buFontTx/>
              <a:defRPr/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19649" y="4228928"/>
            <a:ext cx="5681566" cy="245745"/>
            <a:chOff x="3606800" y="4431134"/>
            <a:chExt cx="5681566" cy="245745"/>
          </a:xfrm>
        </p:grpSpPr>
        <p:sp>
          <p:nvSpPr>
            <p:cNvPr id="51" name="矩形 259"/>
            <p:cNvSpPr>
              <a:spLocks noChangeArrowheads="1"/>
            </p:cNvSpPr>
            <p:nvPr/>
          </p:nvSpPr>
          <p:spPr bwMode="auto">
            <a:xfrm>
              <a:off x="3606800" y="4431134"/>
              <a:ext cx="3467647" cy="2457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>
                <a:buClrTx/>
                <a:buSzTx/>
                <a:buNone/>
              </a:pPr>
              <a:r>
                <a:rPr lang="zh-CN" altLang="en-US" sz="16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汇报人：</a:t>
              </a:r>
              <a:r>
                <a:rPr lang="en-US" sz="16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XXX</a:t>
              </a:r>
              <a:endParaRPr lang="zh-CN" altLang="en-US" sz="16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矩形 259"/>
            <p:cNvSpPr>
              <a:spLocks noChangeArrowheads="1"/>
            </p:cNvSpPr>
            <p:nvPr/>
          </p:nvSpPr>
          <p:spPr bwMode="auto">
            <a:xfrm>
              <a:off x="6973791" y="4431134"/>
              <a:ext cx="2314575" cy="2457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lvl="0" algn="ctr">
                <a:buClrTx/>
                <a:buSzTx/>
                <a:buNone/>
              </a:pPr>
              <a:r>
                <a:rPr lang="zh-CN" altLang="en-US" sz="16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时间：</a:t>
              </a:r>
              <a:r>
                <a:rPr lang="en-US" altLang="zh-CN" sz="16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2022</a:t>
              </a:r>
              <a:endParaRPr lang="zh-CN" altLang="en-US" sz="16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6" name="矩形 259"/>
          <p:cNvSpPr>
            <a:spLocks noChangeArrowheads="1"/>
          </p:cNvSpPr>
          <p:nvPr/>
        </p:nvSpPr>
        <p:spPr bwMode="auto">
          <a:xfrm>
            <a:off x="1707996" y="2393141"/>
            <a:ext cx="8877608" cy="923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buNone/>
            </a:pPr>
            <a:r>
              <a:rPr lang="en-US" altLang="zh-CN" sz="60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THANKS</a:t>
            </a:r>
            <a:endParaRPr lang="zh-CN" altLang="en-US" sz="6000" b="1" spc="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42262" y="264978"/>
            <a:ext cx="9493014" cy="6328044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4005736" y="1400806"/>
            <a:ext cx="4979903" cy="600967"/>
            <a:chOff x="902298" y="3128516"/>
            <a:chExt cx="4979903" cy="600967"/>
          </a:xfrm>
        </p:grpSpPr>
        <p:sp>
          <p:nvSpPr>
            <p:cNvPr id="29" name="矩形: 圆角 28"/>
            <p:cNvSpPr/>
            <p:nvPr/>
          </p:nvSpPr>
          <p:spPr>
            <a:xfrm>
              <a:off x="1088571" y="3128516"/>
              <a:ext cx="4793630" cy="600967"/>
            </a:xfrm>
            <a:prstGeom prst="roundRect">
              <a:avLst>
                <a:gd name="adj" fmla="val 50000"/>
              </a:avLst>
            </a:prstGeom>
            <a:solidFill>
              <a:srgbClr val="03687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502741" y="3198166"/>
              <a:ext cx="336432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902298" y="3128516"/>
              <a:ext cx="600967" cy="600967"/>
            </a:xfrm>
            <a:prstGeom prst="ellipse">
              <a:avLst/>
            </a:prstGeom>
            <a:solidFill>
              <a:srgbClr val="03687C"/>
            </a:solidFill>
            <a:ln w="254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</a:rPr>
                <a:t>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-5978226" y="1169007"/>
            <a:ext cx="10450286" cy="4572000"/>
            <a:chOff x="-5978226" y="1376631"/>
            <a:chExt cx="10450286" cy="4572000"/>
          </a:xfrm>
        </p:grpSpPr>
        <p:grpSp>
          <p:nvGrpSpPr>
            <p:cNvPr id="21" name="组合 20"/>
            <p:cNvGrpSpPr/>
            <p:nvPr/>
          </p:nvGrpSpPr>
          <p:grpSpPr>
            <a:xfrm>
              <a:off x="-5978226" y="1376631"/>
              <a:ext cx="10450286" cy="4572000"/>
              <a:chOff x="921657" y="1142999"/>
              <a:chExt cx="10450286" cy="4572000"/>
            </a:xfrm>
          </p:grpSpPr>
          <p:sp>
            <p:nvSpPr>
              <p:cNvPr id="45" name="矩形: 圆角 44"/>
              <p:cNvSpPr/>
              <p:nvPr/>
            </p:nvSpPr>
            <p:spPr>
              <a:xfrm>
                <a:off x="921657" y="1142999"/>
                <a:ext cx="10450286" cy="4572000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rgbClr val="03687C">
                    <a:alpha val="21000"/>
                  </a:srgb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>
                <a:off x="1153886" y="1358999"/>
                <a:ext cx="9985828" cy="4140000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rgbClr val="03687C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: 圆角 46"/>
              <p:cNvSpPr/>
              <p:nvPr/>
            </p:nvSpPr>
            <p:spPr>
              <a:xfrm>
                <a:off x="1520800" y="1683658"/>
                <a:ext cx="9252000" cy="3490684"/>
              </a:xfrm>
              <a:prstGeom prst="roundRect">
                <a:avLst>
                  <a:gd name="adj" fmla="val 50000"/>
                </a:avLst>
              </a:prstGeom>
              <a:solidFill>
                <a:srgbClr val="03687C"/>
              </a:solidFill>
              <a:ln w="25400">
                <a:noFill/>
              </a:ln>
              <a:effectLst>
                <a:outerShdw blurRad="330200" dist="63500" dir="2700000" algn="tl" rotWithShape="0">
                  <a:srgbClr val="03687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259"/>
            <p:cNvSpPr>
              <a:spLocks noChangeArrowheads="1"/>
            </p:cNvSpPr>
            <p:nvPr/>
          </p:nvSpPr>
          <p:spPr bwMode="auto">
            <a:xfrm>
              <a:off x="1075100" y="3200986"/>
              <a:ext cx="2374356" cy="92329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>
                <a:buNone/>
              </a:pPr>
              <a:r>
                <a:rPr lang="zh-CN" altLang="en-US" sz="60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  <a:endParaRPr lang="zh-CN" altLang="en-US" sz="60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005736" y="4964885"/>
            <a:ext cx="4979903" cy="600967"/>
            <a:chOff x="902298" y="3128516"/>
            <a:chExt cx="4979903" cy="600967"/>
          </a:xfrm>
        </p:grpSpPr>
        <p:sp>
          <p:nvSpPr>
            <p:cNvPr id="58" name="矩形: 圆角 57"/>
            <p:cNvSpPr/>
            <p:nvPr/>
          </p:nvSpPr>
          <p:spPr>
            <a:xfrm>
              <a:off x="1088571" y="3128516"/>
              <a:ext cx="4793630" cy="600967"/>
            </a:xfrm>
            <a:prstGeom prst="roundRect">
              <a:avLst>
                <a:gd name="adj" fmla="val 50000"/>
              </a:avLst>
            </a:prstGeom>
            <a:solidFill>
              <a:srgbClr val="03687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502741" y="3198166"/>
              <a:ext cx="336432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902298" y="3128516"/>
              <a:ext cx="600967" cy="600967"/>
            </a:xfrm>
            <a:prstGeom prst="ellipse">
              <a:avLst/>
            </a:prstGeom>
            <a:solidFill>
              <a:srgbClr val="03687C"/>
            </a:solidFill>
            <a:ln w="254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</a:rPr>
                <a:t>4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572531" y="2581878"/>
            <a:ext cx="4979903" cy="600967"/>
            <a:chOff x="902298" y="3128516"/>
            <a:chExt cx="4979903" cy="600967"/>
          </a:xfrm>
        </p:grpSpPr>
        <p:sp>
          <p:nvSpPr>
            <p:cNvPr id="62" name="矩形: 圆角 61"/>
            <p:cNvSpPr/>
            <p:nvPr/>
          </p:nvSpPr>
          <p:spPr>
            <a:xfrm>
              <a:off x="1088571" y="3128516"/>
              <a:ext cx="4793630" cy="600967"/>
            </a:xfrm>
            <a:prstGeom prst="roundRect">
              <a:avLst>
                <a:gd name="adj" fmla="val 50000"/>
              </a:avLst>
            </a:prstGeom>
            <a:solidFill>
              <a:srgbClr val="03687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502741" y="3198166"/>
              <a:ext cx="336432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902298" y="3128516"/>
              <a:ext cx="600967" cy="600967"/>
            </a:xfrm>
            <a:prstGeom prst="ellipse">
              <a:avLst/>
            </a:prstGeom>
            <a:solidFill>
              <a:srgbClr val="03687C"/>
            </a:solidFill>
            <a:ln w="254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</a:rPr>
                <a:t>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572531" y="3757536"/>
            <a:ext cx="4979903" cy="600967"/>
            <a:chOff x="902298" y="3128516"/>
            <a:chExt cx="4979903" cy="600967"/>
          </a:xfrm>
        </p:grpSpPr>
        <p:sp>
          <p:nvSpPr>
            <p:cNvPr id="66" name="矩形: 圆角 65"/>
            <p:cNvSpPr/>
            <p:nvPr/>
          </p:nvSpPr>
          <p:spPr>
            <a:xfrm>
              <a:off x="1088571" y="3128516"/>
              <a:ext cx="4793630" cy="600967"/>
            </a:xfrm>
            <a:prstGeom prst="roundRect">
              <a:avLst>
                <a:gd name="adj" fmla="val 50000"/>
              </a:avLst>
            </a:prstGeom>
            <a:solidFill>
              <a:srgbClr val="03687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502741" y="3198166"/>
              <a:ext cx="336432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902298" y="3128516"/>
              <a:ext cx="600967" cy="600967"/>
            </a:xfrm>
            <a:prstGeom prst="ellipse">
              <a:avLst/>
            </a:prstGeom>
            <a:solidFill>
              <a:srgbClr val="03687C"/>
            </a:solidFill>
            <a:ln w="254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</a:rPr>
                <a:t>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/>
          <p:cNvSpPr/>
          <p:nvPr/>
        </p:nvSpPr>
        <p:spPr>
          <a:xfrm>
            <a:off x="5897527" y="2901226"/>
            <a:ext cx="4793630" cy="1742314"/>
          </a:xfrm>
          <a:prstGeom prst="roundRect">
            <a:avLst>
              <a:gd name="adj" fmla="val 18292"/>
            </a:avLst>
          </a:prstGeom>
          <a:noFill/>
          <a:ln w="12700">
            <a:solidFill>
              <a:srgbClr val="03687C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5897527" y="2367171"/>
            <a:ext cx="4793630" cy="600967"/>
          </a:xfrm>
          <a:prstGeom prst="roundRect">
            <a:avLst>
              <a:gd name="adj" fmla="val 50000"/>
            </a:avLst>
          </a:prstGeom>
          <a:solidFill>
            <a:srgbClr val="03687C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66694" y="2439560"/>
            <a:ext cx="3364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-1578745" y="264978"/>
            <a:ext cx="9493014" cy="6328044"/>
            <a:chOff x="-2642262" y="472602"/>
            <a:chExt cx="9493014" cy="6328044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42262" y="472602"/>
              <a:ext cx="9493014" cy="6328044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-247650" y="1376631"/>
              <a:ext cx="4719710" cy="4572000"/>
              <a:chOff x="-247650" y="1376631"/>
              <a:chExt cx="4719710" cy="457200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-247650" y="1376631"/>
                <a:ext cx="4719710" cy="4572000"/>
                <a:chOff x="6652233" y="1142999"/>
                <a:chExt cx="4719710" cy="4572000"/>
              </a:xfrm>
            </p:grpSpPr>
            <p:sp>
              <p:nvSpPr>
                <p:cNvPr id="45" name="矩形: 圆角 44"/>
                <p:cNvSpPr/>
                <p:nvPr/>
              </p:nvSpPr>
              <p:spPr>
                <a:xfrm>
                  <a:off x="6652233" y="1142999"/>
                  <a:ext cx="4719710" cy="4572000"/>
                </a:xfrm>
                <a:prstGeom prst="roundRect">
                  <a:avLst>
                    <a:gd name="adj" fmla="val 50000"/>
                  </a:avLst>
                </a:prstGeom>
                <a:noFill/>
                <a:ln w="12700">
                  <a:solidFill>
                    <a:srgbClr val="03687C">
                      <a:alpha val="21000"/>
                    </a:srgb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矩形: 圆角 45"/>
                <p:cNvSpPr/>
                <p:nvPr/>
              </p:nvSpPr>
              <p:spPr>
                <a:xfrm>
                  <a:off x="6899882" y="1358999"/>
                  <a:ext cx="4239831" cy="4140000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rgbClr val="03687C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矩形: 圆角 46"/>
                <p:cNvSpPr/>
                <p:nvPr/>
              </p:nvSpPr>
              <p:spPr>
                <a:xfrm>
                  <a:off x="7261832" y="1683658"/>
                  <a:ext cx="3510967" cy="349068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3687C"/>
                </a:solidFill>
                <a:ln w="25400">
                  <a:noFill/>
                </a:ln>
                <a:effectLst>
                  <a:outerShdw blurRad="330200" dist="63500" dir="2700000" algn="tl" rotWithShape="0">
                    <a:srgbClr val="03687C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3" name="矩形 259"/>
              <p:cNvSpPr>
                <a:spLocks noChangeArrowheads="1"/>
              </p:cNvSpPr>
              <p:nvPr/>
            </p:nvSpPr>
            <p:spPr bwMode="auto">
              <a:xfrm>
                <a:off x="932736" y="2574795"/>
                <a:ext cx="2374356" cy="212365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0" tIns="0" rIns="0" bIns="0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sym typeface="Calibri" panose="020F0502020204030204" charset="0"/>
                  </a:defRPr>
                </a:lvl9pPr>
              </a:lstStyle>
              <a:p>
                <a:pPr algn="ctr">
                  <a:buNone/>
                </a:pPr>
                <a:r>
                  <a:rPr lang="en-US" altLang="zh-CN" sz="138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01</a:t>
                </a:r>
                <a:endParaRPr lang="zh-CN" altLang="en-US" sz="138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6145232" y="3298007"/>
            <a:ext cx="42982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根据自己的需要添加适当的文字，此处添加详细文本描述，建议与标题相关尽量简洁... ...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圆角矩形 107"/>
          <p:cNvSpPr/>
          <p:nvPr userDrawn="1"/>
        </p:nvSpPr>
        <p:spPr>
          <a:xfrm>
            <a:off x="4669155" y="2010410"/>
            <a:ext cx="2797175" cy="1610995"/>
          </a:xfrm>
          <a:prstGeom prst="roundRect">
            <a:avLst>
              <a:gd name="adj" fmla="val 10997"/>
            </a:avLst>
          </a:prstGeom>
          <a:solidFill>
            <a:srgbClr val="F9F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7" name="圆角矩形 106"/>
          <p:cNvSpPr/>
          <p:nvPr userDrawn="1"/>
        </p:nvSpPr>
        <p:spPr>
          <a:xfrm>
            <a:off x="7662545" y="4039235"/>
            <a:ext cx="2797175" cy="1610995"/>
          </a:xfrm>
          <a:prstGeom prst="roundRect">
            <a:avLst>
              <a:gd name="adj" fmla="val 11627"/>
            </a:avLst>
          </a:prstGeom>
          <a:solidFill>
            <a:srgbClr val="F9F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圆角矩形 105"/>
          <p:cNvSpPr/>
          <p:nvPr userDrawn="1"/>
        </p:nvSpPr>
        <p:spPr>
          <a:xfrm>
            <a:off x="1732280" y="4039235"/>
            <a:ext cx="2797175" cy="1610995"/>
          </a:xfrm>
          <a:prstGeom prst="roundRect">
            <a:avLst>
              <a:gd name="adj" fmla="val 11627"/>
            </a:avLst>
          </a:prstGeom>
          <a:solidFill>
            <a:srgbClr val="F9F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isľidê"/>
          <p:cNvSpPr/>
          <p:nvPr/>
        </p:nvSpPr>
        <p:spPr>
          <a:xfrm>
            <a:off x="7662545" y="3786505"/>
            <a:ext cx="2784475" cy="510540"/>
          </a:xfrm>
          <a:prstGeom prst="roundRect">
            <a:avLst>
              <a:gd name="adj" fmla="val 50000"/>
            </a:avLst>
          </a:prstGeom>
          <a:solidFill>
            <a:srgbClr val="4A6B15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ïṣļîḓé"/>
          <p:cNvSpPr/>
          <p:nvPr/>
        </p:nvSpPr>
        <p:spPr>
          <a:xfrm>
            <a:off x="4693285" y="1766570"/>
            <a:ext cx="2784475" cy="510540"/>
          </a:xfrm>
          <a:prstGeom prst="roundRect">
            <a:avLst>
              <a:gd name="adj" fmla="val 50000"/>
            </a:avLst>
          </a:prstGeom>
          <a:solidFill>
            <a:srgbClr val="B3DDDA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iśľïďé"/>
          <p:cNvSpPr/>
          <p:nvPr/>
        </p:nvSpPr>
        <p:spPr>
          <a:xfrm>
            <a:off x="1734820" y="3796030"/>
            <a:ext cx="2784475" cy="510540"/>
          </a:xfrm>
          <a:prstGeom prst="roundRect">
            <a:avLst>
              <a:gd name="adj" fmla="val 50000"/>
            </a:avLst>
          </a:prstGeom>
          <a:solidFill>
            <a:srgbClr val="7CBBB3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lnSpcReduction="10000"/>
          </a:bodyPr>
          <a:lstStyle/>
          <a:p>
            <a:pPr algn="ctr"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iṩļïḓè"/>
          <p:cNvSpPr txBox="1"/>
          <p:nvPr/>
        </p:nvSpPr>
        <p:spPr bwMode="auto">
          <a:xfrm>
            <a:off x="2123440" y="3850005"/>
            <a:ext cx="2007870" cy="401955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dist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iṩļïḓè"/>
          <p:cNvSpPr txBox="1"/>
          <p:nvPr/>
        </p:nvSpPr>
        <p:spPr bwMode="auto">
          <a:xfrm>
            <a:off x="5092065" y="1820545"/>
            <a:ext cx="2007870" cy="401955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dist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64" name="iṩļïḓè"/>
          <p:cNvSpPr txBox="1"/>
          <p:nvPr/>
        </p:nvSpPr>
        <p:spPr bwMode="auto">
          <a:xfrm>
            <a:off x="8041005" y="3850005"/>
            <a:ext cx="2007870" cy="401955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dist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896110" y="4401820"/>
            <a:ext cx="2483485" cy="1062990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855210" y="2388870"/>
            <a:ext cx="2483485" cy="1062990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825740" y="4401820"/>
            <a:ext cx="2483485" cy="1062990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defTabSz="9518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" b="23"/>
          <a:stretch>
            <a:fillRect/>
          </a:stretch>
        </p:blipFill>
        <p:spPr>
          <a:xfrm>
            <a:off x="7675245" y="1757045"/>
            <a:ext cx="2784475" cy="1855470"/>
          </a:xfrm>
          <a:prstGeom prst="roundRect">
            <a:avLst>
              <a:gd name="adj" fmla="val 14168"/>
            </a:avLst>
          </a:prstGeom>
          <a:effectLst>
            <a:outerShdw blurRad="50800" dist="38100" dir="2700000" algn="tl" rotWithShape="0">
              <a:srgbClr val="087287">
                <a:alpha val="40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" r="28"/>
          <a:stretch>
            <a:fillRect/>
          </a:stretch>
        </p:blipFill>
        <p:spPr>
          <a:xfrm>
            <a:off x="1722120" y="1757045"/>
            <a:ext cx="2797175" cy="1864360"/>
          </a:xfrm>
          <a:prstGeom prst="roundRect">
            <a:avLst>
              <a:gd name="adj" fmla="val 13555"/>
            </a:avLst>
          </a:prstGeom>
          <a:effectLst>
            <a:outerShdw blurRad="50800" dist="38100" dir="2700000" algn="tl" rotWithShape="0">
              <a:srgbClr val="087287">
                <a:alpha val="40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" b="62"/>
          <a:stretch>
            <a:fillRect/>
          </a:stretch>
        </p:blipFill>
        <p:spPr>
          <a:xfrm>
            <a:off x="4703445" y="3840480"/>
            <a:ext cx="2795905" cy="1863090"/>
          </a:xfrm>
          <a:prstGeom prst="roundRect">
            <a:avLst>
              <a:gd name="adj" fmla="val 11077"/>
            </a:avLst>
          </a:prstGeom>
          <a:effectLst>
            <a:outerShdw blurRad="50800" dist="38100" dir="2700000" algn="tl" rotWithShape="0">
              <a:srgbClr val="087287">
                <a:alpha val="40000"/>
              </a:srgbClr>
            </a:outerShdw>
          </a:effectLst>
        </p:spPr>
      </p:pic>
      <p:sp>
        <p:nvSpPr>
          <p:cNvPr id="22" name="文本框 21"/>
          <p:cNvSpPr txBox="1"/>
          <p:nvPr/>
        </p:nvSpPr>
        <p:spPr>
          <a:xfrm>
            <a:off x="1484102" y="534560"/>
            <a:ext cx="3364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8200" y="209034"/>
            <a:ext cx="438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099820" y="1775460"/>
            <a:ext cx="4767580" cy="4037330"/>
          </a:xfrm>
          <a:prstGeom prst="roundRect">
            <a:avLst>
              <a:gd name="adj" fmla="val 6857"/>
            </a:avLst>
          </a:prstGeom>
          <a:solidFill>
            <a:srgbClr val="F9FEFB"/>
          </a:solidFill>
          <a:ln>
            <a:noFill/>
          </a:ln>
          <a:effectLst>
            <a:outerShdw blurRad="50800" dist="38100" dir="2700000" algn="tl" rotWithShape="0">
              <a:srgbClr val="08728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84969" y="1569720"/>
            <a:ext cx="2736850" cy="589915"/>
          </a:xfrm>
          <a:prstGeom prst="roundRect">
            <a:avLst>
              <a:gd name="adj" fmla="val 50000"/>
            </a:avLst>
          </a:prstGeom>
          <a:solidFill>
            <a:srgbClr val="B3DD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iṩļïḓè"/>
          <p:cNvSpPr txBox="1"/>
          <p:nvPr/>
        </p:nvSpPr>
        <p:spPr bwMode="auto">
          <a:xfrm>
            <a:off x="1449459" y="1663700"/>
            <a:ext cx="2007870" cy="401955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dist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effectLst/>
                <a:cs typeface="+mn-ea"/>
                <a:sym typeface="+mn-lt"/>
              </a:rPr>
              <a:t>添加关键词</a:t>
            </a:r>
            <a:endParaRPr lang="zh-CN" altLang="en-US" sz="2400" b="1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571871" y="2656930"/>
            <a:ext cx="3823478" cy="623437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marL="285750" lvl="0" indent="-285750" defTabSz="951865">
              <a:lnSpc>
                <a:spcPct val="15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71871" y="3586723"/>
            <a:ext cx="3823478" cy="623437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marL="285750" lvl="0" indent="-285750" defTabSz="951865">
              <a:lnSpc>
                <a:spcPct val="15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71871" y="4516516"/>
            <a:ext cx="3823478" cy="623437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marL="285750" lvl="0" indent="-285750" defTabSz="951865">
              <a:lnSpc>
                <a:spcPct val="15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84102" y="534560"/>
            <a:ext cx="3364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8200" y="209034"/>
            <a:ext cx="438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</a:t>
            </a:r>
            <a:endParaRPr lang="zh-CN" altLang="en-US" sz="2800" dirty="0"/>
          </a:p>
        </p:txBody>
      </p:sp>
      <p:sp>
        <p:nvSpPr>
          <p:cNvPr id="23" name="圆角矩形 11"/>
          <p:cNvSpPr/>
          <p:nvPr/>
        </p:nvSpPr>
        <p:spPr>
          <a:xfrm>
            <a:off x="6339451" y="1775460"/>
            <a:ext cx="4767580" cy="4037330"/>
          </a:xfrm>
          <a:prstGeom prst="roundRect">
            <a:avLst>
              <a:gd name="adj" fmla="val 6857"/>
            </a:avLst>
          </a:prstGeom>
          <a:solidFill>
            <a:srgbClr val="F9FEFB"/>
          </a:solidFill>
          <a:ln>
            <a:noFill/>
          </a:ln>
          <a:effectLst>
            <a:outerShdw blurRad="50800" dist="38100" dir="2700000" algn="tl" rotWithShape="0">
              <a:srgbClr val="08728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圆角矩形 2"/>
          <p:cNvSpPr/>
          <p:nvPr/>
        </p:nvSpPr>
        <p:spPr>
          <a:xfrm>
            <a:off x="6324602" y="1569720"/>
            <a:ext cx="2736850" cy="589915"/>
          </a:xfrm>
          <a:prstGeom prst="roundRect">
            <a:avLst>
              <a:gd name="adj" fmla="val 50000"/>
            </a:avLst>
          </a:prstGeom>
          <a:solidFill>
            <a:srgbClr val="B3DD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iṩļïḓè"/>
          <p:cNvSpPr txBox="1"/>
          <p:nvPr/>
        </p:nvSpPr>
        <p:spPr bwMode="auto">
          <a:xfrm>
            <a:off x="6692902" y="1663700"/>
            <a:ext cx="2007870" cy="401955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dist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effectLst/>
                <a:cs typeface="+mn-ea"/>
                <a:sym typeface="+mn-lt"/>
              </a:rPr>
              <a:t>添加关键词</a:t>
            </a:r>
            <a:endParaRPr lang="zh-CN" altLang="en-US" sz="2400" b="1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796651" y="2656930"/>
            <a:ext cx="3823478" cy="623437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marL="285750" lvl="0" indent="-285750" defTabSz="951865">
              <a:lnSpc>
                <a:spcPct val="15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796651" y="3586723"/>
            <a:ext cx="3823478" cy="623437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marL="285750" lvl="0" indent="-285750" defTabSz="951865">
              <a:lnSpc>
                <a:spcPct val="15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96651" y="4516516"/>
            <a:ext cx="3823478" cy="623437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marL="285750" lvl="0" indent="-285750" defTabSz="951865">
              <a:lnSpc>
                <a:spcPct val="150000"/>
              </a:lnSpc>
              <a:buFont typeface="Wingdings" panose="05000000000000000000" pitchFamily="2" charset="2"/>
              <a:buChar char="l"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5211825" y="2189328"/>
            <a:ext cx="6062600" cy="775487"/>
            <a:chOff x="9248" y="3408"/>
            <a:chExt cx="9547" cy="1221"/>
          </a:xfrm>
        </p:grpSpPr>
        <p:sp>
          <p:nvSpPr>
            <p:cNvPr id="30" name="ísľiḍe"/>
            <p:cNvSpPr/>
            <p:nvPr/>
          </p:nvSpPr>
          <p:spPr>
            <a:xfrm>
              <a:off x="9726" y="3408"/>
              <a:ext cx="9069" cy="1221"/>
            </a:xfrm>
            <a:prstGeom prst="roundRect">
              <a:avLst>
                <a:gd name="adj" fmla="val 11495"/>
              </a:avLst>
            </a:prstGeom>
            <a:solidFill>
              <a:srgbClr val="F9FEFB"/>
            </a:solidFill>
            <a:ln>
              <a:noFill/>
            </a:ln>
            <a:effectLst>
              <a:outerShdw blurRad="50800" dist="38100" dir="2700000" algn="tl" rotWithShape="0">
                <a:srgbClr val="087287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ïslídê"/>
            <p:cNvSpPr/>
            <p:nvPr/>
          </p:nvSpPr>
          <p:spPr>
            <a:xfrm>
              <a:off x="9248" y="3408"/>
              <a:ext cx="1221" cy="1221"/>
            </a:xfrm>
            <a:prstGeom prst="roundRect">
              <a:avLst>
                <a:gd name="adj" fmla="val 18050"/>
              </a:avLst>
            </a:prstGeom>
            <a:solidFill>
              <a:srgbClr val="99D8BD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722" y="3408"/>
              <a:ext cx="7441" cy="1120"/>
            </a:xfrm>
            <a:prstGeom prst="rect">
              <a:avLst/>
            </a:prstGeom>
            <a:noFill/>
          </p:spPr>
          <p:txBody>
            <a:bodyPr wrap="square" lIns="95185" tIns="47592" rIns="95185" bIns="47592" rtlCol="0">
              <a:spAutoFit/>
            </a:bodyPr>
            <a:lstStyle/>
            <a:p>
              <a:pPr lvl="0" algn="l" defTabSz="951865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192076" y="3348355"/>
            <a:ext cx="6082667" cy="754380"/>
            <a:chOff x="9248" y="3408"/>
            <a:chExt cx="9547" cy="1221"/>
          </a:xfrm>
        </p:grpSpPr>
        <p:sp>
          <p:nvSpPr>
            <p:cNvPr id="58" name="ísľiḍe"/>
            <p:cNvSpPr/>
            <p:nvPr/>
          </p:nvSpPr>
          <p:spPr>
            <a:xfrm>
              <a:off x="9709" y="3408"/>
              <a:ext cx="9086" cy="1221"/>
            </a:xfrm>
            <a:prstGeom prst="roundRect">
              <a:avLst>
                <a:gd name="adj" fmla="val 12622"/>
              </a:avLst>
            </a:prstGeom>
            <a:solidFill>
              <a:srgbClr val="F9FEFB"/>
            </a:solidFill>
            <a:ln>
              <a:noFill/>
            </a:ln>
            <a:effectLst>
              <a:outerShdw blurRad="50800" dist="38100" dir="2700000" algn="tl" rotWithShape="0">
                <a:srgbClr val="087287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ïslídê"/>
            <p:cNvSpPr/>
            <p:nvPr/>
          </p:nvSpPr>
          <p:spPr>
            <a:xfrm>
              <a:off x="9248" y="3408"/>
              <a:ext cx="1221" cy="1221"/>
            </a:xfrm>
            <a:prstGeom prst="roundRect">
              <a:avLst>
                <a:gd name="adj" fmla="val 19318"/>
              </a:avLst>
            </a:prstGeom>
            <a:solidFill>
              <a:srgbClr val="B5B8BF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0706" y="3439"/>
              <a:ext cx="7428" cy="1151"/>
            </a:xfrm>
            <a:prstGeom prst="rect">
              <a:avLst/>
            </a:prstGeom>
            <a:noFill/>
          </p:spPr>
          <p:txBody>
            <a:bodyPr wrap="square" lIns="95185" tIns="47592" rIns="95185" bIns="47592" rtlCol="0">
              <a:spAutoFit/>
            </a:bodyPr>
            <a:lstStyle/>
            <a:p>
              <a:pPr lvl="0" algn="l" defTabSz="951865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211762" y="4406900"/>
            <a:ext cx="6082667" cy="754380"/>
            <a:chOff x="9248" y="3408"/>
            <a:chExt cx="9547" cy="1221"/>
          </a:xfrm>
        </p:grpSpPr>
        <p:sp>
          <p:nvSpPr>
            <p:cNvPr id="68" name="ísľiḍe"/>
            <p:cNvSpPr/>
            <p:nvPr/>
          </p:nvSpPr>
          <p:spPr>
            <a:xfrm>
              <a:off x="9725" y="3408"/>
              <a:ext cx="9070" cy="1221"/>
            </a:xfrm>
            <a:prstGeom prst="roundRect">
              <a:avLst>
                <a:gd name="adj" fmla="val 13964"/>
              </a:avLst>
            </a:prstGeom>
            <a:solidFill>
              <a:srgbClr val="F9FEFB"/>
            </a:solidFill>
            <a:ln>
              <a:noFill/>
            </a:ln>
            <a:effectLst>
              <a:outerShdw blurRad="50800" dist="38100" dir="2700000" algn="tl" rotWithShape="0">
                <a:srgbClr val="087287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ïslídê"/>
            <p:cNvSpPr/>
            <p:nvPr/>
          </p:nvSpPr>
          <p:spPr>
            <a:xfrm>
              <a:off x="9248" y="3408"/>
              <a:ext cx="1221" cy="1221"/>
            </a:xfrm>
            <a:prstGeom prst="roundRect">
              <a:avLst>
                <a:gd name="adj" fmla="val 19318"/>
              </a:avLst>
            </a:prstGeom>
            <a:solidFill>
              <a:srgbClr val="79BAB2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0706" y="3439"/>
              <a:ext cx="7428" cy="1151"/>
            </a:xfrm>
            <a:prstGeom prst="rect">
              <a:avLst/>
            </a:prstGeom>
            <a:noFill/>
          </p:spPr>
          <p:txBody>
            <a:bodyPr wrap="square" lIns="95185" tIns="47592" rIns="95185" bIns="47592" rtlCol="0">
              <a:spAutoFit/>
            </a:bodyPr>
            <a:lstStyle/>
            <a:p>
              <a:pPr lvl="0" algn="l" defTabSz="951865">
                <a:lnSpc>
                  <a:spcPct val="150000"/>
                </a:lnSpc>
                <a:buClrTx/>
                <a:buSzTx/>
                <a:buFontTx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5" name="文本框 84"/>
          <p:cNvSpPr txBox="1"/>
          <p:nvPr/>
        </p:nvSpPr>
        <p:spPr bwMode="auto">
          <a:xfrm>
            <a:off x="5247005" y="2258060"/>
            <a:ext cx="7404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dist">
              <a:buClrTx/>
              <a:buSzTx/>
              <a:buFontTx/>
            </a:pPr>
            <a:endParaRPr lang="zh-CN" altLang="en-US" sz="2000" b="1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86" name="文本框 85"/>
          <p:cNvSpPr txBox="1"/>
          <p:nvPr/>
        </p:nvSpPr>
        <p:spPr bwMode="auto">
          <a:xfrm>
            <a:off x="5247005" y="3383915"/>
            <a:ext cx="7404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dist">
              <a:buClrTx/>
              <a:buSzTx/>
              <a:buFontTx/>
            </a:pPr>
            <a:endParaRPr lang="zh-CN" altLang="en-US" sz="2000" b="1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87" name="文本框 86"/>
          <p:cNvSpPr txBox="1"/>
          <p:nvPr/>
        </p:nvSpPr>
        <p:spPr bwMode="auto">
          <a:xfrm>
            <a:off x="5249545" y="4454525"/>
            <a:ext cx="7404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dist">
              <a:buClrTx/>
              <a:buSzTx/>
              <a:buFontTx/>
            </a:pPr>
            <a:endParaRPr lang="zh-CN" altLang="en-US" sz="2000" b="1" dirty="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84102" y="534560"/>
            <a:ext cx="3364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38200" y="209034"/>
            <a:ext cx="438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</a:t>
            </a:r>
            <a:endParaRPr lang="zh-CN" altLang="en-US" sz="2800" dirty="0"/>
          </a:p>
        </p:txBody>
      </p:sp>
      <p:sp>
        <p:nvSpPr>
          <p:cNvPr id="31" name="network-support_80787"/>
          <p:cNvSpPr/>
          <p:nvPr/>
        </p:nvSpPr>
        <p:spPr>
          <a:xfrm>
            <a:off x="5385393" y="2411523"/>
            <a:ext cx="434150" cy="31263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8037" h="437859">
                <a:moveTo>
                  <a:pt x="435614" y="275305"/>
                </a:moveTo>
                <a:cubicBezTo>
                  <a:pt x="437271" y="274359"/>
                  <a:pt x="439284" y="274596"/>
                  <a:pt x="440823" y="275778"/>
                </a:cubicBezTo>
                <a:cubicBezTo>
                  <a:pt x="448635" y="281809"/>
                  <a:pt x="457277" y="285948"/>
                  <a:pt x="466273" y="287959"/>
                </a:cubicBezTo>
                <a:cubicBezTo>
                  <a:pt x="467930" y="288313"/>
                  <a:pt x="469232" y="289496"/>
                  <a:pt x="469824" y="291033"/>
                </a:cubicBezTo>
                <a:lnTo>
                  <a:pt x="478939" y="315276"/>
                </a:lnTo>
                <a:lnTo>
                  <a:pt x="488172" y="291033"/>
                </a:lnTo>
                <a:cubicBezTo>
                  <a:pt x="488764" y="289496"/>
                  <a:pt x="490066" y="288313"/>
                  <a:pt x="491723" y="287959"/>
                </a:cubicBezTo>
                <a:cubicBezTo>
                  <a:pt x="500838" y="285948"/>
                  <a:pt x="509361" y="281809"/>
                  <a:pt x="517174" y="275778"/>
                </a:cubicBezTo>
                <a:cubicBezTo>
                  <a:pt x="518713" y="274596"/>
                  <a:pt x="520725" y="274359"/>
                  <a:pt x="522382" y="275305"/>
                </a:cubicBezTo>
                <a:cubicBezTo>
                  <a:pt x="529485" y="278971"/>
                  <a:pt x="564878" y="298247"/>
                  <a:pt x="573875" y="309954"/>
                </a:cubicBezTo>
                <a:cubicBezTo>
                  <a:pt x="591157" y="332423"/>
                  <a:pt x="603468" y="399829"/>
                  <a:pt x="607966" y="427738"/>
                </a:cubicBezTo>
                <a:cubicBezTo>
                  <a:pt x="608203" y="429157"/>
                  <a:pt x="607848" y="430694"/>
                  <a:pt x="606901" y="431758"/>
                </a:cubicBezTo>
                <a:cubicBezTo>
                  <a:pt x="605954" y="432823"/>
                  <a:pt x="604652" y="433414"/>
                  <a:pt x="603231" y="433414"/>
                </a:cubicBezTo>
                <a:lnTo>
                  <a:pt x="354765" y="433414"/>
                </a:lnTo>
                <a:cubicBezTo>
                  <a:pt x="353344" y="433414"/>
                  <a:pt x="352042" y="432823"/>
                  <a:pt x="351095" y="431758"/>
                </a:cubicBezTo>
                <a:cubicBezTo>
                  <a:pt x="350148" y="430694"/>
                  <a:pt x="349793" y="429157"/>
                  <a:pt x="350030" y="427738"/>
                </a:cubicBezTo>
                <a:cubicBezTo>
                  <a:pt x="354528" y="399829"/>
                  <a:pt x="366839" y="332423"/>
                  <a:pt x="384122" y="309954"/>
                </a:cubicBezTo>
                <a:cubicBezTo>
                  <a:pt x="393118" y="298247"/>
                  <a:pt x="428512" y="278971"/>
                  <a:pt x="435614" y="275305"/>
                </a:cubicBezTo>
                <a:close/>
                <a:moveTo>
                  <a:pt x="479051" y="123066"/>
                </a:moveTo>
                <a:cubicBezTo>
                  <a:pt x="542255" y="123066"/>
                  <a:pt x="548646" y="158180"/>
                  <a:pt x="548646" y="201334"/>
                </a:cubicBezTo>
                <a:cubicBezTo>
                  <a:pt x="548646" y="244607"/>
                  <a:pt x="517518" y="279721"/>
                  <a:pt x="479051" y="279721"/>
                </a:cubicBezTo>
                <a:cubicBezTo>
                  <a:pt x="440584" y="279721"/>
                  <a:pt x="409337" y="244607"/>
                  <a:pt x="409337" y="201334"/>
                </a:cubicBezTo>
                <a:cubicBezTo>
                  <a:pt x="409337" y="198852"/>
                  <a:pt x="409337" y="196369"/>
                  <a:pt x="409455" y="193886"/>
                </a:cubicBezTo>
                <a:cubicBezTo>
                  <a:pt x="405668" y="196723"/>
                  <a:pt x="402235" y="200389"/>
                  <a:pt x="400460" y="205000"/>
                </a:cubicBezTo>
                <a:cubicBezTo>
                  <a:pt x="397856" y="211502"/>
                  <a:pt x="399276" y="219305"/>
                  <a:pt x="404484" y="228173"/>
                </a:cubicBezTo>
                <a:cubicBezTo>
                  <a:pt x="406259" y="228646"/>
                  <a:pt x="407916" y="229710"/>
                  <a:pt x="408982" y="231365"/>
                </a:cubicBezTo>
                <a:lnTo>
                  <a:pt x="411822" y="235503"/>
                </a:lnTo>
                <a:cubicBezTo>
                  <a:pt x="413124" y="237276"/>
                  <a:pt x="413598" y="239405"/>
                  <a:pt x="413243" y="241651"/>
                </a:cubicBezTo>
                <a:cubicBezTo>
                  <a:pt x="412888" y="243779"/>
                  <a:pt x="411586" y="245671"/>
                  <a:pt x="409810" y="246853"/>
                </a:cubicBezTo>
                <a:cubicBezTo>
                  <a:pt x="408508" y="247799"/>
                  <a:pt x="406851" y="248390"/>
                  <a:pt x="405194" y="248390"/>
                </a:cubicBezTo>
                <a:cubicBezTo>
                  <a:pt x="402472" y="248390"/>
                  <a:pt x="399986" y="247090"/>
                  <a:pt x="398448" y="244843"/>
                </a:cubicBezTo>
                <a:lnTo>
                  <a:pt x="395489" y="240705"/>
                </a:lnTo>
                <a:cubicBezTo>
                  <a:pt x="394187" y="238695"/>
                  <a:pt x="393832" y="236331"/>
                  <a:pt x="394305" y="234202"/>
                </a:cubicBezTo>
                <a:cubicBezTo>
                  <a:pt x="387085" y="222143"/>
                  <a:pt x="385428" y="210793"/>
                  <a:pt x="389334" y="200625"/>
                </a:cubicBezTo>
                <a:cubicBezTo>
                  <a:pt x="393358" y="190221"/>
                  <a:pt x="402590" y="183482"/>
                  <a:pt x="410284" y="179344"/>
                </a:cubicBezTo>
                <a:cubicBezTo>
                  <a:pt x="413361" y="146830"/>
                  <a:pt x="426854" y="123066"/>
                  <a:pt x="479051" y="123066"/>
                </a:cubicBezTo>
                <a:close/>
                <a:moveTo>
                  <a:pt x="251377" y="87196"/>
                </a:moveTo>
                <a:cubicBezTo>
                  <a:pt x="255047" y="87078"/>
                  <a:pt x="258599" y="88970"/>
                  <a:pt x="260493" y="92162"/>
                </a:cubicBezTo>
                <a:lnTo>
                  <a:pt x="294826" y="150452"/>
                </a:lnTo>
                <a:lnTo>
                  <a:pt x="373554" y="150452"/>
                </a:lnTo>
                <a:cubicBezTo>
                  <a:pt x="379118" y="150452"/>
                  <a:pt x="383735" y="155063"/>
                  <a:pt x="383735" y="160738"/>
                </a:cubicBezTo>
                <a:cubicBezTo>
                  <a:pt x="383735" y="166414"/>
                  <a:pt x="379118" y="171025"/>
                  <a:pt x="373554" y="171025"/>
                </a:cubicBezTo>
                <a:lnTo>
                  <a:pt x="289025" y="171025"/>
                </a:lnTo>
                <a:cubicBezTo>
                  <a:pt x="285355" y="171025"/>
                  <a:pt x="281921" y="169015"/>
                  <a:pt x="280145" y="165941"/>
                </a:cubicBezTo>
                <a:lnTo>
                  <a:pt x="252206" y="118529"/>
                </a:lnTo>
                <a:lnTo>
                  <a:pt x="201773" y="214890"/>
                </a:lnTo>
                <a:cubicBezTo>
                  <a:pt x="200115" y="217964"/>
                  <a:pt x="197155" y="219974"/>
                  <a:pt x="193722" y="220329"/>
                </a:cubicBezTo>
                <a:cubicBezTo>
                  <a:pt x="193367" y="220329"/>
                  <a:pt x="193012" y="220447"/>
                  <a:pt x="192657" y="220447"/>
                </a:cubicBezTo>
                <a:cubicBezTo>
                  <a:pt x="189579" y="220447"/>
                  <a:pt x="186619" y="219028"/>
                  <a:pt x="184606" y="216545"/>
                </a:cubicBezTo>
                <a:lnTo>
                  <a:pt x="148261" y="171025"/>
                </a:lnTo>
                <a:lnTo>
                  <a:pt x="75926" y="171025"/>
                </a:lnTo>
                <a:cubicBezTo>
                  <a:pt x="70243" y="171025"/>
                  <a:pt x="65626" y="166414"/>
                  <a:pt x="65626" y="160738"/>
                </a:cubicBezTo>
                <a:cubicBezTo>
                  <a:pt x="65626" y="155063"/>
                  <a:pt x="70243" y="150452"/>
                  <a:pt x="75926" y="150452"/>
                </a:cubicBezTo>
                <a:lnTo>
                  <a:pt x="153233" y="150452"/>
                </a:lnTo>
                <a:cubicBezTo>
                  <a:pt x="156311" y="150452"/>
                  <a:pt x="159271" y="151871"/>
                  <a:pt x="161284" y="154354"/>
                </a:cubicBezTo>
                <a:lnTo>
                  <a:pt x="190881" y="191480"/>
                </a:lnTo>
                <a:lnTo>
                  <a:pt x="242498" y="92635"/>
                </a:lnTo>
                <a:cubicBezTo>
                  <a:pt x="244274" y="89325"/>
                  <a:pt x="247589" y="87315"/>
                  <a:pt x="251377" y="87196"/>
                </a:cubicBezTo>
                <a:close/>
                <a:moveTo>
                  <a:pt x="13735" y="0"/>
                </a:moveTo>
                <a:lnTo>
                  <a:pt x="495160" y="0"/>
                </a:lnTo>
                <a:cubicBezTo>
                  <a:pt x="502738" y="0"/>
                  <a:pt x="508776" y="6147"/>
                  <a:pt x="508776" y="13713"/>
                </a:cubicBezTo>
                <a:lnTo>
                  <a:pt x="508776" y="104618"/>
                </a:lnTo>
                <a:cubicBezTo>
                  <a:pt x="499186" y="102254"/>
                  <a:pt x="488411" y="101072"/>
                  <a:pt x="476452" y="101072"/>
                </a:cubicBezTo>
                <a:cubicBezTo>
                  <a:pt x="472308" y="101072"/>
                  <a:pt x="468282" y="101190"/>
                  <a:pt x="464375" y="101426"/>
                </a:cubicBezTo>
                <a:lnTo>
                  <a:pt x="464375" y="37946"/>
                </a:lnTo>
                <a:lnTo>
                  <a:pt x="44401" y="37946"/>
                </a:lnTo>
                <a:lnTo>
                  <a:pt x="44401" y="297896"/>
                </a:lnTo>
                <a:lnTo>
                  <a:pt x="203653" y="297896"/>
                </a:lnTo>
                <a:lnTo>
                  <a:pt x="305242" y="297896"/>
                </a:lnTo>
                <a:lnTo>
                  <a:pt x="362667" y="297896"/>
                </a:lnTo>
                <a:cubicBezTo>
                  <a:pt x="356037" y="306998"/>
                  <a:pt x="350117" y="320356"/>
                  <a:pt x="345025" y="335842"/>
                </a:cubicBezTo>
                <a:lnTo>
                  <a:pt x="325015" y="335842"/>
                </a:lnTo>
                <a:cubicBezTo>
                  <a:pt x="326673" y="345772"/>
                  <a:pt x="329515" y="359957"/>
                  <a:pt x="334132" y="375916"/>
                </a:cubicBezTo>
                <a:cubicBezTo>
                  <a:pt x="330343" y="392584"/>
                  <a:pt x="327265" y="409606"/>
                  <a:pt x="324778" y="424974"/>
                </a:cubicBezTo>
                <a:cubicBezTo>
                  <a:pt x="324068" y="429348"/>
                  <a:pt x="324542" y="433722"/>
                  <a:pt x="325844" y="437859"/>
                </a:cubicBezTo>
                <a:lnTo>
                  <a:pt x="171566" y="437859"/>
                </a:lnTo>
                <a:cubicBezTo>
                  <a:pt x="166829" y="437859"/>
                  <a:pt x="162567" y="435495"/>
                  <a:pt x="159962" y="431594"/>
                </a:cubicBezTo>
                <a:cubicBezTo>
                  <a:pt x="157476" y="427575"/>
                  <a:pt x="157120" y="422728"/>
                  <a:pt x="159133" y="418472"/>
                </a:cubicBezTo>
                <a:cubicBezTo>
                  <a:pt x="173815" y="386437"/>
                  <a:pt x="180801" y="354046"/>
                  <a:pt x="183761" y="335842"/>
                </a:cubicBezTo>
                <a:lnTo>
                  <a:pt x="13735" y="335842"/>
                </a:lnTo>
                <a:cubicBezTo>
                  <a:pt x="6157" y="335842"/>
                  <a:pt x="0" y="329695"/>
                  <a:pt x="0" y="322129"/>
                </a:cubicBezTo>
                <a:lnTo>
                  <a:pt x="0" y="13713"/>
                </a:lnTo>
                <a:cubicBezTo>
                  <a:pt x="0" y="6147"/>
                  <a:pt x="6157" y="0"/>
                  <a:pt x="137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iconfont-11899-5650878"/>
          <p:cNvSpPr/>
          <p:nvPr/>
        </p:nvSpPr>
        <p:spPr>
          <a:xfrm>
            <a:off x="5428621" y="3570682"/>
            <a:ext cx="304843" cy="304781"/>
          </a:xfrm>
          <a:custGeom>
            <a:avLst/>
            <a:gdLst>
              <a:gd name="T0" fmla="*/ 6176 w 10375"/>
              <a:gd name="T1" fmla="*/ 2754 h 10375"/>
              <a:gd name="T2" fmla="*/ 2741 w 10375"/>
              <a:gd name="T3" fmla="*/ 6188 h 10375"/>
              <a:gd name="T4" fmla="*/ 2741 w 10375"/>
              <a:gd name="T5" fmla="*/ 6549 h 10375"/>
              <a:gd name="T6" fmla="*/ 3826 w 10375"/>
              <a:gd name="T7" fmla="*/ 7634 h 10375"/>
              <a:gd name="T8" fmla="*/ 4188 w 10375"/>
              <a:gd name="T9" fmla="*/ 7634 h 10375"/>
              <a:gd name="T10" fmla="*/ 7623 w 10375"/>
              <a:gd name="T11" fmla="*/ 4199 h 10375"/>
              <a:gd name="T12" fmla="*/ 7623 w 10375"/>
              <a:gd name="T13" fmla="*/ 3838 h 10375"/>
              <a:gd name="T14" fmla="*/ 6538 w 10375"/>
              <a:gd name="T15" fmla="*/ 2754 h 10375"/>
              <a:gd name="T16" fmla="*/ 6176 w 10375"/>
              <a:gd name="T17" fmla="*/ 2754 h 10375"/>
              <a:gd name="T18" fmla="*/ 7441 w 10375"/>
              <a:gd name="T19" fmla="*/ 1850 h 10375"/>
              <a:gd name="T20" fmla="*/ 8526 w 10375"/>
              <a:gd name="T21" fmla="*/ 2935 h 10375"/>
              <a:gd name="T22" fmla="*/ 8526 w 10375"/>
              <a:gd name="T23" fmla="*/ 3296 h 10375"/>
              <a:gd name="T24" fmla="*/ 8165 w 10375"/>
              <a:gd name="T25" fmla="*/ 3658 h 10375"/>
              <a:gd name="T26" fmla="*/ 7804 w 10375"/>
              <a:gd name="T27" fmla="*/ 3658 h 10375"/>
              <a:gd name="T28" fmla="*/ 6719 w 10375"/>
              <a:gd name="T29" fmla="*/ 2573 h 10375"/>
              <a:gd name="T30" fmla="*/ 6719 w 10375"/>
              <a:gd name="T31" fmla="*/ 2211 h 10375"/>
              <a:gd name="T32" fmla="*/ 7080 w 10375"/>
              <a:gd name="T33" fmla="*/ 1850 h 10375"/>
              <a:gd name="T34" fmla="*/ 7441 w 10375"/>
              <a:gd name="T35" fmla="*/ 1850 h 10375"/>
              <a:gd name="T36" fmla="*/ 2583 w 10375"/>
              <a:gd name="T37" fmla="*/ 6639 h 10375"/>
              <a:gd name="T38" fmla="*/ 3738 w 10375"/>
              <a:gd name="T39" fmla="*/ 7794 h 10375"/>
              <a:gd name="T40" fmla="*/ 3688 w 10375"/>
              <a:gd name="T41" fmla="*/ 8005 h 10375"/>
              <a:gd name="T42" fmla="*/ 1943 w 10375"/>
              <a:gd name="T43" fmla="*/ 8595 h 10375"/>
              <a:gd name="T44" fmla="*/ 1780 w 10375"/>
              <a:gd name="T45" fmla="*/ 8433 h 10375"/>
              <a:gd name="T46" fmla="*/ 2370 w 10375"/>
              <a:gd name="T47" fmla="*/ 6688 h 10375"/>
              <a:gd name="T48" fmla="*/ 2583 w 10375"/>
              <a:gd name="T49" fmla="*/ 6639 h 10375"/>
              <a:gd name="T50" fmla="*/ 10375 w 10375"/>
              <a:gd name="T51" fmla="*/ 10375 h 10375"/>
              <a:gd name="T52" fmla="*/ 0 w 10375"/>
              <a:gd name="T53" fmla="*/ 10375 h 10375"/>
              <a:gd name="T54" fmla="*/ 0 w 10375"/>
              <a:gd name="T55" fmla="*/ 0 h 10375"/>
              <a:gd name="T56" fmla="*/ 10375 w 10375"/>
              <a:gd name="T57" fmla="*/ 0 h 10375"/>
              <a:gd name="T58" fmla="*/ 10375 w 10375"/>
              <a:gd name="T59" fmla="*/ 10375 h 10375"/>
              <a:gd name="T60" fmla="*/ 9565 w 10375"/>
              <a:gd name="T61" fmla="*/ 812 h 10375"/>
              <a:gd name="T62" fmla="*/ 810 w 10375"/>
              <a:gd name="T63" fmla="*/ 812 h 10375"/>
              <a:gd name="T64" fmla="*/ 810 w 10375"/>
              <a:gd name="T65" fmla="*/ 9565 h 10375"/>
              <a:gd name="T66" fmla="*/ 9564 w 10375"/>
              <a:gd name="T67" fmla="*/ 9565 h 10375"/>
              <a:gd name="T68" fmla="*/ 9564 w 10375"/>
              <a:gd name="T69" fmla="*/ 812 h 10375"/>
              <a:gd name="T70" fmla="*/ 9565 w 10375"/>
              <a:gd name="T71" fmla="*/ 812 h 10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375" h="10375">
                <a:moveTo>
                  <a:pt x="6176" y="2754"/>
                </a:moveTo>
                <a:lnTo>
                  <a:pt x="2741" y="6188"/>
                </a:lnTo>
                <a:cubicBezTo>
                  <a:pt x="2641" y="6288"/>
                  <a:pt x="2641" y="6449"/>
                  <a:pt x="2741" y="6549"/>
                </a:cubicBezTo>
                <a:lnTo>
                  <a:pt x="3826" y="7634"/>
                </a:lnTo>
                <a:cubicBezTo>
                  <a:pt x="3926" y="7734"/>
                  <a:pt x="4088" y="7734"/>
                  <a:pt x="4188" y="7634"/>
                </a:cubicBezTo>
                <a:lnTo>
                  <a:pt x="7623" y="4199"/>
                </a:lnTo>
                <a:cubicBezTo>
                  <a:pt x="7723" y="4099"/>
                  <a:pt x="7723" y="3938"/>
                  <a:pt x="7623" y="3838"/>
                </a:cubicBezTo>
                <a:lnTo>
                  <a:pt x="6538" y="2754"/>
                </a:lnTo>
                <a:cubicBezTo>
                  <a:pt x="6438" y="2654"/>
                  <a:pt x="6276" y="2654"/>
                  <a:pt x="6176" y="2754"/>
                </a:cubicBezTo>
                <a:close/>
                <a:moveTo>
                  <a:pt x="7441" y="1850"/>
                </a:moveTo>
                <a:lnTo>
                  <a:pt x="8526" y="2935"/>
                </a:lnTo>
                <a:cubicBezTo>
                  <a:pt x="8626" y="3035"/>
                  <a:pt x="8626" y="3196"/>
                  <a:pt x="8526" y="3296"/>
                </a:cubicBezTo>
                <a:lnTo>
                  <a:pt x="8165" y="3658"/>
                </a:lnTo>
                <a:cubicBezTo>
                  <a:pt x="8065" y="3758"/>
                  <a:pt x="7904" y="3758"/>
                  <a:pt x="7804" y="3658"/>
                </a:cubicBezTo>
                <a:lnTo>
                  <a:pt x="6719" y="2573"/>
                </a:lnTo>
                <a:cubicBezTo>
                  <a:pt x="6619" y="2473"/>
                  <a:pt x="6619" y="2311"/>
                  <a:pt x="6719" y="2211"/>
                </a:cubicBezTo>
                <a:lnTo>
                  <a:pt x="7080" y="1850"/>
                </a:lnTo>
                <a:cubicBezTo>
                  <a:pt x="7180" y="1750"/>
                  <a:pt x="7341" y="1750"/>
                  <a:pt x="7441" y="1850"/>
                </a:cubicBezTo>
                <a:close/>
                <a:moveTo>
                  <a:pt x="2583" y="6639"/>
                </a:moveTo>
                <a:lnTo>
                  <a:pt x="3738" y="7794"/>
                </a:lnTo>
                <a:cubicBezTo>
                  <a:pt x="3805" y="7862"/>
                  <a:pt x="3778" y="7975"/>
                  <a:pt x="3688" y="8005"/>
                </a:cubicBezTo>
                <a:lnTo>
                  <a:pt x="1943" y="8595"/>
                </a:lnTo>
                <a:cubicBezTo>
                  <a:pt x="1843" y="8629"/>
                  <a:pt x="1746" y="8534"/>
                  <a:pt x="1780" y="8433"/>
                </a:cubicBezTo>
                <a:lnTo>
                  <a:pt x="2370" y="6688"/>
                </a:lnTo>
                <a:cubicBezTo>
                  <a:pt x="2401" y="6599"/>
                  <a:pt x="2515" y="6572"/>
                  <a:pt x="2583" y="6639"/>
                </a:cubicBezTo>
                <a:close/>
                <a:moveTo>
                  <a:pt x="10375" y="10375"/>
                </a:moveTo>
                <a:lnTo>
                  <a:pt x="0" y="10375"/>
                </a:lnTo>
                <a:lnTo>
                  <a:pt x="0" y="0"/>
                </a:lnTo>
                <a:lnTo>
                  <a:pt x="10375" y="0"/>
                </a:lnTo>
                <a:lnTo>
                  <a:pt x="10375" y="10375"/>
                </a:lnTo>
                <a:close/>
                <a:moveTo>
                  <a:pt x="9565" y="812"/>
                </a:moveTo>
                <a:lnTo>
                  <a:pt x="810" y="812"/>
                </a:lnTo>
                <a:lnTo>
                  <a:pt x="810" y="9565"/>
                </a:lnTo>
                <a:lnTo>
                  <a:pt x="9564" y="9565"/>
                </a:lnTo>
                <a:lnTo>
                  <a:pt x="9564" y="812"/>
                </a:lnTo>
                <a:lnTo>
                  <a:pt x="9565" y="8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iconfont-1191-866878"/>
          <p:cNvSpPr/>
          <p:nvPr/>
        </p:nvSpPr>
        <p:spPr>
          <a:xfrm>
            <a:off x="5476577" y="4604929"/>
            <a:ext cx="242977" cy="353377"/>
          </a:xfrm>
          <a:custGeom>
            <a:avLst/>
            <a:gdLst>
              <a:gd name="T0" fmla="*/ 4967 w 5341"/>
              <a:gd name="T1" fmla="*/ 1831 h 7768"/>
              <a:gd name="T2" fmla="*/ 4967 w 5341"/>
              <a:gd name="T3" fmla="*/ 1276 h 7768"/>
              <a:gd name="T4" fmla="*/ 5341 w 5341"/>
              <a:gd name="T5" fmla="*/ 1276 h 7768"/>
              <a:gd name="T6" fmla="*/ 5341 w 5341"/>
              <a:gd name="T7" fmla="*/ 0 h 7768"/>
              <a:gd name="T8" fmla="*/ 0 w 5341"/>
              <a:gd name="T9" fmla="*/ 0 h 7768"/>
              <a:gd name="T10" fmla="*/ 0 w 5341"/>
              <a:gd name="T11" fmla="*/ 1276 h 7768"/>
              <a:gd name="T12" fmla="*/ 374 w 5341"/>
              <a:gd name="T13" fmla="*/ 1276 h 7768"/>
              <a:gd name="T14" fmla="*/ 374 w 5341"/>
              <a:gd name="T15" fmla="*/ 1831 h 7768"/>
              <a:gd name="T16" fmla="*/ 1495 w 5341"/>
              <a:gd name="T17" fmla="*/ 3884 h 7768"/>
              <a:gd name="T18" fmla="*/ 374 w 5341"/>
              <a:gd name="T19" fmla="*/ 5937 h 7768"/>
              <a:gd name="T20" fmla="*/ 374 w 5341"/>
              <a:gd name="T21" fmla="*/ 6492 h 7768"/>
              <a:gd name="T22" fmla="*/ 0 w 5341"/>
              <a:gd name="T23" fmla="*/ 6492 h 7768"/>
              <a:gd name="T24" fmla="*/ 0 w 5341"/>
              <a:gd name="T25" fmla="*/ 7768 h 7768"/>
              <a:gd name="T26" fmla="*/ 5341 w 5341"/>
              <a:gd name="T27" fmla="*/ 7768 h 7768"/>
              <a:gd name="T28" fmla="*/ 5341 w 5341"/>
              <a:gd name="T29" fmla="*/ 6492 h 7768"/>
              <a:gd name="T30" fmla="*/ 4967 w 5341"/>
              <a:gd name="T31" fmla="*/ 6492 h 7768"/>
              <a:gd name="T32" fmla="*/ 4967 w 5341"/>
              <a:gd name="T33" fmla="*/ 5937 h 7768"/>
              <a:gd name="T34" fmla="*/ 3845 w 5341"/>
              <a:gd name="T35" fmla="*/ 3884 h 7768"/>
              <a:gd name="T36" fmla="*/ 4967 w 5341"/>
              <a:gd name="T37" fmla="*/ 1831 h 7768"/>
              <a:gd name="T38" fmla="*/ 4326 w 5341"/>
              <a:gd name="T39" fmla="*/ 5937 h 7768"/>
              <a:gd name="T40" fmla="*/ 4326 w 5341"/>
              <a:gd name="T41" fmla="*/ 6492 h 7768"/>
              <a:gd name="T42" fmla="*/ 1015 w 5341"/>
              <a:gd name="T43" fmla="*/ 6492 h 7768"/>
              <a:gd name="T44" fmla="*/ 1015 w 5341"/>
              <a:gd name="T45" fmla="*/ 5937 h 7768"/>
              <a:gd name="T46" fmla="*/ 2670 w 5341"/>
              <a:gd name="T47" fmla="*/ 4217 h 7768"/>
              <a:gd name="T48" fmla="*/ 4326 w 5341"/>
              <a:gd name="T49" fmla="*/ 5937 h 7768"/>
              <a:gd name="T50" fmla="*/ 4326 w 5341"/>
              <a:gd name="T51" fmla="*/ 5937 h 7768"/>
              <a:gd name="T52" fmla="*/ 2670 w 5341"/>
              <a:gd name="T53" fmla="*/ 3551 h 7768"/>
              <a:gd name="T54" fmla="*/ 1015 w 5341"/>
              <a:gd name="T55" fmla="*/ 1831 h 7768"/>
              <a:gd name="T56" fmla="*/ 1015 w 5341"/>
              <a:gd name="T57" fmla="*/ 1276 h 7768"/>
              <a:gd name="T58" fmla="*/ 4326 w 5341"/>
              <a:gd name="T59" fmla="*/ 1276 h 7768"/>
              <a:gd name="T60" fmla="*/ 4326 w 5341"/>
              <a:gd name="T61" fmla="*/ 1831 h 7768"/>
              <a:gd name="T62" fmla="*/ 2670 w 5341"/>
              <a:gd name="T63" fmla="*/ 3551 h 7768"/>
              <a:gd name="T64" fmla="*/ 2670 w 5341"/>
              <a:gd name="T65" fmla="*/ 3551 h 7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341" h="7768">
                <a:moveTo>
                  <a:pt x="4967" y="1831"/>
                </a:moveTo>
                <a:lnTo>
                  <a:pt x="4967" y="1276"/>
                </a:lnTo>
                <a:lnTo>
                  <a:pt x="5341" y="1276"/>
                </a:lnTo>
                <a:lnTo>
                  <a:pt x="5341" y="0"/>
                </a:lnTo>
                <a:lnTo>
                  <a:pt x="0" y="0"/>
                </a:lnTo>
                <a:lnTo>
                  <a:pt x="0" y="1276"/>
                </a:lnTo>
                <a:lnTo>
                  <a:pt x="374" y="1276"/>
                </a:lnTo>
                <a:lnTo>
                  <a:pt x="374" y="1831"/>
                </a:lnTo>
                <a:cubicBezTo>
                  <a:pt x="374" y="2719"/>
                  <a:pt x="855" y="3496"/>
                  <a:pt x="1495" y="3884"/>
                </a:cubicBezTo>
                <a:cubicBezTo>
                  <a:pt x="801" y="4328"/>
                  <a:pt x="374" y="5049"/>
                  <a:pt x="374" y="5937"/>
                </a:cubicBezTo>
                <a:lnTo>
                  <a:pt x="374" y="6492"/>
                </a:lnTo>
                <a:lnTo>
                  <a:pt x="0" y="6492"/>
                </a:lnTo>
                <a:lnTo>
                  <a:pt x="0" y="7768"/>
                </a:lnTo>
                <a:lnTo>
                  <a:pt x="5341" y="7768"/>
                </a:lnTo>
                <a:lnTo>
                  <a:pt x="5341" y="6492"/>
                </a:lnTo>
                <a:lnTo>
                  <a:pt x="4967" y="6492"/>
                </a:lnTo>
                <a:lnTo>
                  <a:pt x="4967" y="5937"/>
                </a:lnTo>
                <a:cubicBezTo>
                  <a:pt x="4967" y="5049"/>
                  <a:pt x="4486" y="4272"/>
                  <a:pt x="3845" y="3884"/>
                </a:cubicBezTo>
                <a:cubicBezTo>
                  <a:pt x="4486" y="3440"/>
                  <a:pt x="4967" y="2719"/>
                  <a:pt x="4967" y="1831"/>
                </a:cubicBezTo>
                <a:close/>
                <a:moveTo>
                  <a:pt x="4326" y="5937"/>
                </a:moveTo>
                <a:lnTo>
                  <a:pt x="4326" y="6492"/>
                </a:lnTo>
                <a:lnTo>
                  <a:pt x="1015" y="6492"/>
                </a:lnTo>
                <a:lnTo>
                  <a:pt x="1015" y="5937"/>
                </a:lnTo>
                <a:cubicBezTo>
                  <a:pt x="1015" y="4994"/>
                  <a:pt x="1763" y="4217"/>
                  <a:pt x="2670" y="4217"/>
                </a:cubicBezTo>
                <a:cubicBezTo>
                  <a:pt x="3578" y="4217"/>
                  <a:pt x="4326" y="4994"/>
                  <a:pt x="4326" y="5937"/>
                </a:cubicBezTo>
                <a:lnTo>
                  <a:pt x="4326" y="5937"/>
                </a:lnTo>
                <a:close/>
                <a:moveTo>
                  <a:pt x="2670" y="3551"/>
                </a:moveTo>
                <a:cubicBezTo>
                  <a:pt x="1763" y="3551"/>
                  <a:pt x="1015" y="2774"/>
                  <a:pt x="1015" y="1831"/>
                </a:cubicBezTo>
                <a:lnTo>
                  <a:pt x="1015" y="1276"/>
                </a:lnTo>
                <a:lnTo>
                  <a:pt x="4326" y="1276"/>
                </a:lnTo>
                <a:lnTo>
                  <a:pt x="4326" y="1831"/>
                </a:lnTo>
                <a:cubicBezTo>
                  <a:pt x="4326" y="2774"/>
                  <a:pt x="3578" y="3551"/>
                  <a:pt x="2670" y="3551"/>
                </a:cubicBezTo>
                <a:close/>
                <a:moveTo>
                  <a:pt x="2670" y="3551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9" y="1533842"/>
            <a:ext cx="3757341" cy="44069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11949" y="3060038"/>
            <a:ext cx="99257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添加</a:t>
            </a:r>
            <a:endParaRPr lang="en-US" altLang="zh-CN" sz="3200" dirty="0"/>
          </a:p>
          <a:p>
            <a:r>
              <a:rPr lang="zh-CN" altLang="en-US" sz="3200" dirty="0"/>
              <a:t>标题</a:t>
            </a:r>
            <a:endParaRPr lang="zh-CN" altLang="en-US" sz="3200" dirty="0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28"/>
          <p:cNvSpPr/>
          <p:nvPr/>
        </p:nvSpPr>
        <p:spPr>
          <a:xfrm rot="21420000">
            <a:off x="1623188" y="2216366"/>
            <a:ext cx="3913009" cy="3496770"/>
          </a:xfrm>
          <a:prstGeom prst="roundRect">
            <a:avLst>
              <a:gd name="adj" fmla="val 2210"/>
            </a:avLst>
          </a:prstGeom>
          <a:noFill/>
          <a:ln>
            <a:solidFill>
              <a:srgbClr val="087287"/>
            </a:solidFill>
            <a:prstDash val="dash"/>
          </a:ln>
          <a:effectLst>
            <a:outerShdw blurRad="50800" dist="38100" dir="2700000" algn="tl" rotWithShape="0">
              <a:srgbClr val="08728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圆角矩形 28"/>
          <p:cNvSpPr/>
          <p:nvPr/>
        </p:nvSpPr>
        <p:spPr>
          <a:xfrm rot="21420000">
            <a:off x="1209757" y="1952396"/>
            <a:ext cx="3913009" cy="3496770"/>
          </a:xfrm>
          <a:prstGeom prst="roundRect">
            <a:avLst>
              <a:gd name="adj" fmla="val 2210"/>
            </a:avLst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srgbClr val="08728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17540" y="2085340"/>
            <a:ext cx="5489831" cy="711347"/>
            <a:chOff x="5717540" y="2085340"/>
            <a:chExt cx="5489831" cy="711347"/>
          </a:xfrm>
        </p:grpSpPr>
        <p:sp>
          <p:nvSpPr>
            <p:cNvPr id="13" name="椭圆 12"/>
            <p:cNvSpPr/>
            <p:nvPr/>
          </p:nvSpPr>
          <p:spPr>
            <a:xfrm>
              <a:off x="5717540" y="2339340"/>
              <a:ext cx="243840" cy="243840"/>
            </a:xfrm>
            <a:prstGeom prst="ellipse">
              <a:avLst/>
            </a:prstGeom>
            <a:solidFill>
              <a:srgbClr val="7C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146421" y="2085340"/>
              <a:ext cx="5060950" cy="711347"/>
            </a:xfrm>
            <a:prstGeom prst="rect">
              <a:avLst/>
            </a:prstGeom>
            <a:noFill/>
          </p:spPr>
          <p:txBody>
            <a:bodyPr wrap="square" lIns="95185" tIns="47592" rIns="95185" bIns="47592" rtlCol="0">
              <a:spAutoFit/>
            </a:bodyPr>
            <a:lstStyle/>
            <a:p>
              <a:pPr lvl="0" defTabSz="951865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484102" y="534560"/>
            <a:ext cx="3364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8200" y="209034"/>
            <a:ext cx="438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</a:t>
            </a:r>
            <a:endParaRPr lang="zh-CN" altLang="en-US" sz="2800" dirty="0"/>
          </a:p>
        </p:txBody>
      </p:sp>
      <p:grpSp>
        <p:nvGrpSpPr>
          <p:cNvPr id="23" name="组合 22"/>
          <p:cNvGrpSpPr/>
          <p:nvPr/>
        </p:nvGrpSpPr>
        <p:grpSpPr>
          <a:xfrm>
            <a:off x="5717540" y="3202940"/>
            <a:ext cx="5489831" cy="711347"/>
            <a:chOff x="5717540" y="2085340"/>
            <a:chExt cx="5489831" cy="711347"/>
          </a:xfrm>
        </p:grpSpPr>
        <p:sp>
          <p:nvSpPr>
            <p:cNvPr id="24" name="椭圆 23"/>
            <p:cNvSpPr/>
            <p:nvPr/>
          </p:nvSpPr>
          <p:spPr>
            <a:xfrm>
              <a:off x="5717540" y="2339340"/>
              <a:ext cx="243840" cy="243840"/>
            </a:xfrm>
            <a:prstGeom prst="ellipse">
              <a:avLst/>
            </a:prstGeom>
            <a:solidFill>
              <a:srgbClr val="7C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6146421" y="2085340"/>
              <a:ext cx="5060950" cy="711347"/>
            </a:xfrm>
            <a:prstGeom prst="rect">
              <a:avLst/>
            </a:prstGeom>
            <a:noFill/>
          </p:spPr>
          <p:txBody>
            <a:bodyPr wrap="square" lIns="95185" tIns="47592" rIns="95185" bIns="47592" rtlCol="0">
              <a:spAutoFit/>
            </a:bodyPr>
            <a:lstStyle/>
            <a:p>
              <a:pPr lvl="0" defTabSz="951865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17540" y="4320540"/>
            <a:ext cx="5489831" cy="711347"/>
            <a:chOff x="5717540" y="2085340"/>
            <a:chExt cx="5489831" cy="711347"/>
          </a:xfrm>
        </p:grpSpPr>
        <p:sp>
          <p:nvSpPr>
            <p:cNvPr id="27" name="椭圆 26"/>
            <p:cNvSpPr/>
            <p:nvPr/>
          </p:nvSpPr>
          <p:spPr>
            <a:xfrm>
              <a:off x="5717540" y="2339340"/>
              <a:ext cx="243840" cy="243840"/>
            </a:xfrm>
            <a:prstGeom prst="ellipse">
              <a:avLst/>
            </a:prstGeom>
            <a:solidFill>
              <a:srgbClr val="7C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146421" y="2085340"/>
              <a:ext cx="5060950" cy="711347"/>
            </a:xfrm>
            <a:prstGeom prst="rect">
              <a:avLst/>
            </a:prstGeom>
            <a:noFill/>
          </p:spPr>
          <p:txBody>
            <a:bodyPr wrap="square" lIns="95185" tIns="47592" rIns="95185" bIns="47592" rtlCol="0">
              <a:spAutoFit/>
            </a:bodyPr>
            <a:lstStyle/>
            <a:p>
              <a:pPr lvl="0" defTabSz="951865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6096000" y="3505202"/>
            <a:ext cx="556260" cy="556260"/>
            <a:chOff x="9343" y="5344"/>
            <a:chExt cx="876" cy="876"/>
          </a:xfrm>
        </p:grpSpPr>
        <p:sp>
          <p:nvSpPr>
            <p:cNvPr id="56" name="弧形 55"/>
            <p:cNvSpPr/>
            <p:nvPr/>
          </p:nvSpPr>
          <p:spPr>
            <a:xfrm flipH="1">
              <a:off x="9781" y="5782"/>
              <a:ext cx="438" cy="438"/>
            </a:xfrm>
            <a:prstGeom prst="arc">
              <a:avLst/>
            </a:prstGeom>
            <a:ln>
              <a:solidFill>
                <a:srgbClr val="7DB2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弧形 59"/>
            <p:cNvSpPr/>
            <p:nvPr/>
          </p:nvSpPr>
          <p:spPr>
            <a:xfrm rot="5400000" flipH="1">
              <a:off x="9343" y="5782"/>
              <a:ext cx="438" cy="438"/>
            </a:xfrm>
            <a:prstGeom prst="arc">
              <a:avLst/>
            </a:prstGeom>
            <a:ln>
              <a:solidFill>
                <a:srgbClr val="7DB2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弧形 60"/>
            <p:cNvSpPr/>
            <p:nvPr/>
          </p:nvSpPr>
          <p:spPr>
            <a:xfrm rot="10800000" flipH="1">
              <a:off x="9343" y="5344"/>
              <a:ext cx="438" cy="438"/>
            </a:xfrm>
            <a:prstGeom prst="arc">
              <a:avLst/>
            </a:prstGeom>
            <a:ln>
              <a:solidFill>
                <a:srgbClr val="7DB2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弧形 61"/>
            <p:cNvSpPr/>
            <p:nvPr/>
          </p:nvSpPr>
          <p:spPr>
            <a:xfrm rot="16200000" flipH="1">
              <a:off x="9781" y="5344"/>
              <a:ext cx="438" cy="438"/>
            </a:xfrm>
            <a:prstGeom prst="arc">
              <a:avLst/>
            </a:prstGeom>
            <a:ln>
              <a:solidFill>
                <a:srgbClr val="7DB2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 flipH="1" flipV="1">
              <a:off x="9781" y="6000"/>
              <a:ext cx="0" cy="179"/>
            </a:xfrm>
            <a:prstGeom prst="line">
              <a:avLst/>
            </a:prstGeom>
            <a:ln w="6350">
              <a:solidFill>
                <a:srgbClr val="7DB2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 flipV="1">
              <a:off x="9781" y="5389"/>
              <a:ext cx="0" cy="179"/>
            </a:xfrm>
            <a:prstGeom prst="line">
              <a:avLst/>
            </a:prstGeom>
            <a:ln w="6350">
              <a:solidFill>
                <a:srgbClr val="7DB2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rot="5400000" flipH="1" flipV="1">
              <a:off x="9478" y="5692"/>
              <a:ext cx="0" cy="179"/>
            </a:xfrm>
            <a:prstGeom prst="line">
              <a:avLst/>
            </a:prstGeom>
            <a:ln w="6350">
              <a:solidFill>
                <a:srgbClr val="7DB2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rot="5400000" flipH="1" flipV="1">
              <a:off x="10083" y="5692"/>
              <a:ext cx="0" cy="179"/>
            </a:xfrm>
            <a:prstGeom prst="line">
              <a:avLst/>
            </a:prstGeom>
            <a:ln w="6350">
              <a:solidFill>
                <a:srgbClr val="7DB2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>
            <a:off x="1484102" y="534560"/>
            <a:ext cx="3364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38200" y="209034"/>
            <a:ext cx="438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</a:t>
            </a:r>
            <a:endParaRPr lang="zh-CN" altLang="en-US" sz="2800" dirty="0"/>
          </a:p>
        </p:txBody>
      </p:sp>
      <p:grpSp>
        <p:nvGrpSpPr>
          <p:cNvPr id="3" name="组合 2"/>
          <p:cNvGrpSpPr/>
          <p:nvPr/>
        </p:nvGrpSpPr>
        <p:grpSpPr>
          <a:xfrm>
            <a:off x="1385117" y="1851662"/>
            <a:ext cx="4752160" cy="1731645"/>
            <a:chOff x="1323520" y="1953260"/>
            <a:chExt cx="4752160" cy="1731645"/>
          </a:xfrm>
        </p:grpSpPr>
        <p:sp>
          <p:nvSpPr>
            <p:cNvPr id="77" name="圆角矩形 76"/>
            <p:cNvSpPr/>
            <p:nvPr/>
          </p:nvSpPr>
          <p:spPr>
            <a:xfrm>
              <a:off x="1805940" y="1953260"/>
              <a:ext cx="4269740" cy="1731645"/>
            </a:xfrm>
            <a:prstGeom prst="roundRect">
              <a:avLst>
                <a:gd name="adj" fmla="val 11991"/>
              </a:avLst>
            </a:prstGeom>
            <a:solidFill>
              <a:srgbClr val="F9FEFB"/>
            </a:solidFill>
            <a:ln>
              <a:solidFill>
                <a:srgbClr val="7CBB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774361" y="2269254"/>
              <a:ext cx="2905034" cy="1034512"/>
            </a:xfrm>
            <a:prstGeom prst="rect">
              <a:avLst/>
            </a:prstGeom>
            <a:noFill/>
          </p:spPr>
          <p:txBody>
            <a:bodyPr wrap="square" lIns="95185" tIns="47592" rIns="95185" bIns="47592" rtlCol="0">
              <a:spAutoFit/>
            </a:bodyPr>
            <a:lstStyle/>
            <a:p>
              <a:pPr lvl="0" defTabSz="951865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圆角矩形 76"/>
            <p:cNvSpPr/>
            <p:nvPr/>
          </p:nvSpPr>
          <p:spPr>
            <a:xfrm>
              <a:off x="1323520" y="1953260"/>
              <a:ext cx="942795" cy="1731645"/>
            </a:xfrm>
            <a:prstGeom prst="roundRect">
              <a:avLst>
                <a:gd name="adj" fmla="val 11991"/>
              </a:avLst>
            </a:prstGeom>
            <a:solidFill>
              <a:srgbClr val="7CBB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557325" y="2311250"/>
              <a:ext cx="461665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输入文本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385117" y="3918905"/>
            <a:ext cx="4752160" cy="1731645"/>
            <a:chOff x="1323520" y="1953260"/>
            <a:chExt cx="4752160" cy="1731645"/>
          </a:xfrm>
        </p:grpSpPr>
        <p:sp>
          <p:nvSpPr>
            <p:cNvPr id="39" name="圆角矩形 76"/>
            <p:cNvSpPr/>
            <p:nvPr/>
          </p:nvSpPr>
          <p:spPr>
            <a:xfrm>
              <a:off x="1805940" y="1953260"/>
              <a:ext cx="4269740" cy="1731645"/>
            </a:xfrm>
            <a:prstGeom prst="roundRect">
              <a:avLst>
                <a:gd name="adj" fmla="val 11991"/>
              </a:avLst>
            </a:prstGeom>
            <a:solidFill>
              <a:srgbClr val="F9FEFB"/>
            </a:solidFill>
            <a:ln>
              <a:solidFill>
                <a:srgbClr val="7CBB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774361" y="2269254"/>
              <a:ext cx="2905034" cy="1034512"/>
            </a:xfrm>
            <a:prstGeom prst="rect">
              <a:avLst/>
            </a:prstGeom>
            <a:noFill/>
          </p:spPr>
          <p:txBody>
            <a:bodyPr wrap="square" lIns="95185" tIns="47592" rIns="95185" bIns="47592" rtlCol="0">
              <a:spAutoFit/>
            </a:bodyPr>
            <a:lstStyle/>
            <a:p>
              <a:pPr lvl="0" defTabSz="951865">
                <a:lnSpc>
                  <a:spcPct val="15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圆角矩形 76"/>
            <p:cNvSpPr/>
            <p:nvPr/>
          </p:nvSpPr>
          <p:spPr>
            <a:xfrm>
              <a:off x="1323520" y="1953260"/>
              <a:ext cx="942795" cy="1731645"/>
            </a:xfrm>
            <a:prstGeom prst="roundRect">
              <a:avLst>
                <a:gd name="adj" fmla="val 11991"/>
              </a:avLst>
            </a:prstGeom>
            <a:solidFill>
              <a:srgbClr val="7DB2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557325" y="2311250"/>
              <a:ext cx="461665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输入文本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34507" y="1851662"/>
            <a:ext cx="4353585" cy="1731645"/>
            <a:chOff x="6572910" y="1953260"/>
            <a:chExt cx="4353585" cy="1731645"/>
          </a:xfrm>
        </p:grpSpPr>
        <p:grpSp>
          <p:nvGrpSpPr>
            <p:cNvPr id="43" name="组合 42"/>
            <p:cNvGrpSpPr/>
            <p:nvPr/>
          </p:nvGrpSpPr>
          <p:grpSpPr>
            <a:xfrm>
              <a:off x="6572910" y="1953260"/>
              <a:ext cx="4353585" cy="1731645"/>
              <a:chOff x="1805940" y="1953260"/>
              <a:chExt cx="4353585" cy="1731645"/>
            </a:xfrm>
          </p:grpSpPr>
          <p:sp>
            <p:nvSpPr>
              <p:cNvPr id="44" name="圆角矩形 76"/>
              <p:cNvSpPr/>
              <p:nvPr/>
            </p:nvSpPr>
            <p:spPr>
              <a:xfrm>
                <a:off x="1805940" y="1953260"/>
                <a:ext cx="4269740" cy="1731645"/>
              </a:xfrm>
              <a:prstGeom prst="roundRect">
                <a:avLst>
                  <a:gd name="adj" fmla="val 11991"/>
                </a:avLst>
              </a:prstGeom>
              <a:solidFill>
                <a:srgbClr val="F9FEFB"/>
              </a:solidFill>
              <a:ln>
                <a:solidFill>
                  <a:srgbClr val="7CBB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2102835" y="2269254"/>
                <a:ext cx="2905034" cy="1034512"/>
              </a:xfrm>
              <a:prstGeom prst="rect">
                <a:avLst/>
              </a:prstGeom>
              <a:noFill/>
            </p:spPr>
            <p:txBody>
              <a:bodyPr wrap="square" lIns="95185" tIns="47592" rIns="95185" bIns="47592" rtlCol="0">
                <a:spAutoFit/>
              </a:bodyPr>
              <a:lstStyle/>
              <a:p>
                <a:pPr lvl="0" algn="r" defTabSz="951865">
                  <a:lnSpc>
                    <a:spcPct val="150000"/>
                  </a:lnSpc>
                  <a:defRPr/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圆角矩形 76"/>
              <p:cNvSpPr/>
              <p:nvPr/>
            </p:nvSpPr>
            <p:spPr>
              <a:xfrm>
                <a:off x="5216730" y="1953260"/>
                <a:ext cx="942795" cy="1731645"/>
              </a:xfrm>
              <a:prstGeom prst="roundRect">
                <a:avLst>
                  <a:gd name="adj" fmla="val 11991"/>
                </a:avLst>
              </a:prstGeom>
              <a:solidFill>
                <a:srgbClr val="7DB27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10224264" y="2311250"/>
              <a:ext cx="461665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输入文本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34507" y="3918905"/>
            <a:ext cx="4353585" cy="1731645"/>
            <a:chOff x="6572910" y="1953260"/>
            <a:chExt cx="4353585" cy="1731645"/>
          </a:xfrm>
        </p:grpSpPr>
        <p:grpSp>
          <p:nvGrpSpPr>
            <p:cNvPr id="57" name="组合 56"/>
            <p:cNvGrpSpPr/>
            <p:nvPr/>
          </p:nvGrpSpPr>
          <p:grpSpPr>
            <a:xfrm>
              <a:off x="6572910" y="1953260"/>
              <a:ext cx="4353585" cy="1731645"/>
              <a:chOff x="1805940" y="1953260"/>
              <a:chExt cx="4353585" cy="1731645"/>
            </a:xfrm>
          </p:grpSpPr>
          <p:sp>
            <p:nvSpPr>
              <p:cNvPr id="59" name="圆角矩形 76"/>
              <p:cNvSpPr/>
              <p:nvPr/>
            </p:nvSpPr>
            <p:spPr>
              <a:xfrm>
                <a:off x="1805940" y="1953260"/>
                <a:ext cx="4269740" cy="1731645"/>
              </a:xfrm>
              <a:prstGeom prst="roundRect">
                <a:avLst>
                  <a:gd name="adj" fmla="val 11991"/>
                </a:avLst>
              </a:prstGeom>
              <a:solidFill>
                <a:srgbClr val="F9FEFB"/>
              </a:solidFill>
              <a:ln>
                <a:solidFill>
                  <a:srgbClr val="7CBBB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2102835" y="2269254"/>
                <a:ext cx="2905034" cy="1034512"/>
              </a:xfrm>
              <a:prstGeom prst="rect">
                <a:avLst/>
              </a:prstGeom>
              <a:noFill/>
            </p:spPr>
            <p:txBody>
              <a:bodyPr wrap="square" lIns="95185" tIns="47592" rIns="95185" bIns="47592" rtlCol="0">
                <a:spAutoFit/>
              </a:bodyPr>
              <a:lstStyle/>
              <a:p>
                <a:pPr lvl="0" algn="r" defTabSz="951865">
                  <a:lnSpc>
                    <a:spcPct val="150000"/>
                  </a:lnSpc>
                  <a:defRPr/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圆角矩形 76"/>
              <p:cNvSpPr/>
              <p:nvPr/>
            </p:nvSpPr>
            <p:spPr>
              <a:xfrm>
                <a:off x="5216730" y="1953260"/>
                <a:ext cx="942795" cy="1731645"/>
              </a:xfrm>
              <a:prstGeom prst="roundRect">
                <a:avLst>
                  <a:gd name="adj" fmla="val 11991"/>
                </a:avLst>
              </a:prstGeom>
              <a:solidFill>
                <a:srgbClr val="7CBB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10224264" y="2311250"/>
              <a:ext cx="461665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输入文本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558925" y="4249602"/>
            <a:ext cx="2397760" cy="1503680"/>
          </a:xfrm>
          <a:prstGeom prst="roundRect">
            <a:avLst>
              <a:gd name="adj" fmla="val 18032"/>
            </a:avLst>
          </a:prstGeom>
          <a:solidFill>
            <a:srgbClr val="F9F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897119" y="4249602"/>
            <a:ext cx="2397760" cy="1503680"/>
          </a:xfrm>
          <a:prstGeom prst="roundRect">
            <a:avLst>
              <a:gd name="adj" fmla="val 17356"/>
            </a:avLst>
          </a:prstGeom>
          <a:solidFill>
            <a:srgbClr val="F9F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8351519" y="4249602"/>
            <a:ext cx="2397760" cy="1503680"/>
          </a:xfrm>
          <a:prstGeom prst="roundRect">
            <a:avLst>
              <a:gd name="adj" fmla="val 16680"/>
            </a:avLst>
          </a:prstGeom>
          <a:solidFill>
            <a:srgbClr val="F9F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252459" y="3843202"/>
            <a:ext cx="2595880" cy="581660"/>
          </a:xfrm>
          <a:prstGeom prst="roundRect">
            <a:avLst>
              <a:gd name="adj" fmla="val 50000"/>
            </a:avLst>
          </a:prstGeom>
          <a:solidFill>
            <a:srgbClr val="72C0B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797424" y="3843202"/>
            <a:ext cx="2595880" cy="581660"/>
          </a:xfrm>
          <a:prstGeom prst="roundRect">
            <a:avLst>
              <a:gd name="adj" fmla="val 50000"/>
            </a:avLst>
          </a:prstGeom>
          <a:solidFill>
            <a:srgbClr val="7DB27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59865" y="3843202"/>
            <a:ext cx="2595880" cy="581660"/>
          </a:xfrm>
          <a:prstGeom prst="roundRect">
            <a:avLst>
              <a:gd name="adj" fmla="val 50000"/>
            </a:avLst>
          </a:prstGeom>
          <a:solidFill>
            <a:srgbClr val="7CBBB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iṥḻïḓê"/>
          <p:cNvSpPr/>
          <p:nvPr/>
        </p:nvSpPr>
        <p:spPr>
          <a:xfrm>
            <a:off x="1719227" y="1765904"/>
            <a:ext cx="2077155" cy="2077155"/>
          </a:xfrm>
          <a:prstGeom prst="ellipse">
            <a:avLst/>
          </a:prstGeom>
          <a:solidFill>
            <a:srgbClr val="F9FEFB">
              <a:alpha val="65000"/>
            </a:srgbClr>
          </a:solidFill>
          <a:ln w="28575">
            <a:solidFill>
              <a:srgbClr val="7DAF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íṡļiḋê"/>
          <p:cNvSpPr/>
          <p:nvPr/>
        </p:nvSpPr>
        <p:spPr>
          <a:xfrm>
            <a:off x="1862903" y="1909580"/>
            <a:ext cx="1789804" cy="1789804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 w="38100">
            <a:noFill/>
            <a:round/>
          </a:ln>
          <a:effectLst>
            <a:innerShdw blurRad="63500" dist="50800" dir="13500000">
              <a:srgbClr val="6A7C6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iṩļïḓè"/>
          <p:cNvSpPr txBox="1"/>
          <p:nvPr/>
        </p:nvSpPr>
        <p:spPr bwMode="auto">
          <a:xfrm>
            <a:off x="1900973" y="3909265"/>
            <a:ext cx="1713664" cy="449439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添加关键词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iṩļïḓè"/>
          <p:cNvSpPr txBox="1"/>
          <p:nvPr/>
        </p:nvSpPr>
        <p:spPr bwMode="auto">
          <a:xfrm>
            <a:off x="5238532" y="3915614"/>
            <a:ext cx="1713664" cy="449439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添加关键词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iṩļïḓè"/>
          <p:cNvSpPr txBox="1"/>
          <p:nvPr/>
        </p:nvSpPr>
        <p:spPr bwMode="auto">
          <a:xfrm>
            <a:off x="8693567" y="3911169"/>
            <a:ext cx="1713664" cy="449439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添加关键词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683385" y="4533447"/>
            <a:ext cx="2148840" cy="924560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algn="ctr" defTabSz="951865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980940" y="4533447"/>
            <a:ext cx="2228850" cy="924560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algn="ctr" defTabSz="951865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378189" y="4533447"/>
            <a:ext cx="2344420" cy="927110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lvl="0" algn="ctr" defTabSz="951865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iṥḻïḓê"/>
          <p:cNvSpPr/>
          <p:nvPr/>
        </p:nvSpPr>
        <p:spPr>
          <a:xfrm>
            <a:off x="5056787" y="1765905"/>
            <a:ext cx="2077155" cy="2077155"/>
          </a:xfrm>
          <a:prstGeom prst="ellipse">
            <a:avLst/>
          </a:prstGeom>
          <a:solidFill>
            <a:srgbClr val="F9FEFB">
              <a:alpha val="65000"/>
            </a:srgbClr>
          </a:solidFill>
          <a:ln w="28575">
            <a:solidFill>
              <a:srgbClr val="7DB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íṡļiḋê"/>
          <p:cNvSpPr/>
          <p:nvPr/>
        </p:nvSpPr>
        <p:spPr>
          <a:xfrm>
            <a:off x="5200462" y="1909580"/>
            <a:ext cx="1789804" cy="1789804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38100">
            <a:noFill/>
            <a:round/>
          </a:ln>
          <a:effectLst>
            <a:innerShdw blurRad="63500" dist="50800" dir="13500000">
              <a:srgbClr val="6A7C6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iṥḻïḓê"/>
          <p:cNvSpPr/>
          <p:nvPr/>
        </p:nvSpPr>
        <p:spPr>
          <a:xfrm>
            <a:off x="8511822" y="1765905"/>
            <a:ext cx="2077155" cy="2077155"/>
          </a:xfrm>
          <a:prstGeom prst="ellipse">
            <a:avLst/>
          </a:prstGeom>
          <a:solidFill>
            <a:srgbClr val="F9FEFB">
              <a:alpha val="65000"/>
            </a:srgbClr>
          </a:solidFill>
          <a:ln w="28575">
            <a:solidFill>
              <a:srgbClr val="B3DD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íṡļiḋê"/>
          <p:cNvSpPr/>
          <p:nvPr/>
        </p:nvSpPr>
        <p:spPr>
          <a:xfrm>
            <a:off x="8655497" y="1909580"/>
            <a:ext cx="1789804" cy="1789804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38100">
            <a:noFill/>
            <a:round/>
          </a:ln>
          <a:effectLst>
            <a:innerShdw blurRad="63500" dist="50800" dir="13500000">
              <a:srgbClr val="6A7C6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484102" y="534560"/>
            <a:ext cx="3364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38200" y="209034"/>
            <a:ext cx="438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</a:t>
            </a:r>
            <a:endParaRPr lang="zh-CN" altLang="en-US" sz="28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ISLIDE.ICON" val="#57036;#406998;#407176;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3mmgpznz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mmgpznz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2853</Words>
  <Application>WPS 演示</Application>
  <PresentationFormat>宽屏</PresentationFormat>
  <Paragraphs>305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</vt:lpstr>
      <vt:lpstr>阿里巴巴普惠体 2.0 55 Regular</vt:lpstr>
      <vt:lpstr>阿里巴巴普惠体</vt:lpstr>
      <vt:lpstr>Arial Unicode MS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小清新水彩文艺风总结汇报通用ppt模板</dc:title>
  <dc:creator>51PPT模板网</dc:creator>
  <cp:keywords>www.51pptmoban.com</cp:keywords>
  <dc:description>www.51pptmoban.com</dc:description>
  <cp:lastModifiedBy>铭</cp:lastModifiedBy>
  <cp:revision>92</cp:revision>
  <dcterms:created xsi:type="dcterms:W3CDTF">2021-07-08T12:49:00Z</dcterms:created>
  <dcterms:modified xsi:type="dcterms:W3CDTF">2022-02-21T02:21:47Z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2DA20E3648D4422388B9035C7A704B80</vt:lpwstr>
  </property>
</Properties>
</file>