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4" r:id="rId5"/>
    <p:sldId id="269" r:id="rId6"/>
    <p:sldId id="272" r:id="rId7"/>
    <p:sldId id="270" r:id="rId8"/>
    <p:sldId id="271" r:id="rId9"/>
    <p:sldId id="265" r:id="rId10"/>
    <p:sldId id="275" r:id="rId11"/>
    <p:sldId id="274" r:id="rId12"/>
    <p:sldId id="273" r:id="rId13"/>
    <p:sldId id="266" r:id="rId14"/>
    <p:sldId id="279" r:id="rId15"/>
    <p:sldId id="280" r:id="rId16"/>
    <p:sldId id="281" r:id="rId17"/>
    <p:sldId id="267" r:id="rId18"/>
    <p:sldId id="276" r:id="rId19"/>
    <p:sldId id="277" r:id="rId20"/>
    <p:sldId id="278" r:id="rId21"/>
    <p:sldId id="26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8582"/>
    <a:srgbClr val="7DA582"/>
    <a:srgbClr val="F0D079"/>
    <a:srgbClr val="B0BEC7"/>
    <a:srgbClr val="F8F4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1724" y="700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7DA58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815951">
                  <a:alpha val="10000"/>
                </a:srgb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F0D079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9D9D9">
                  <a:alpha val="10000"/>
                </a:srgb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7DA58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9D9D9">
                  <a:alpha val="10000"/>
                </a:srgb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F0D079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9D9D9">
                  <a:alpha val="10000"/>
                </a:srgb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Sheet1!$K$25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F0D079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Sheet1!$J$26:$J$28</c:f>
              <c:strCache>
                <c:ptCount val="3"/>
                <c:pt idx="0">
                  <c:v>产品A</c:v>
                </c:pt>
                <c:pt idx="1">
                  <c:v>产品B</c:v>
                </c:pt>
                <c:pt idx="2">
                  <c:v>产品C</c:v>
                </c:pt>
              </c:strCache>
            </c:strRef>
          </c:cat>
          <c:val>
            <c:numRef>
              <c:f>Sheet1!$K$26:$K$28</c:f>
              <c:numCache>
                <c:formatCode>General</c:formatCode>
                <c:ptCount val="3"/>
                <c:pt idx="0">
                  <c:v>23</c:v>
                </c:pt>
                <c:pt idx="1">
                  <c:v>45</c:v>
                </c:pt>
                <c:pt idx="2">
                  <c:v>31</c:v>
                </c:pt>
              </c:numCache>
            </c:numRef>
          </c:val>
        </c:ser>
        <c:ser>
          <c:idx val="1"/>
          <c:order val="1"/>
          <c:tx>
            <c:strRef>
              <c:f>Sheet1!$L$25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7DA58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Sheet1!$J$26:$J$28</c:f>
              <c:strCache>
                <c:ptCount val="3"/>
                <c:pt idx="0">
                  <c:v>产品A</c:v>
                </c:pt>
                <c:pt idx="1">
                  <c:v>产品B</c:v>
                </c:pt>
                <c:pt idx="2">
                  <c:v>产品C</c:v>
                </c:pt>
              </c:strCache>
            </c:strRef>
          </c:cat>
          <c:val>
            <c:numRef>
              <c:f>Sheet1!$L$26:$L$28</c:f>
              <c:numCache>
                <c:formatCode>General</c:formatCode>
                <c:ptCount val="3"/>
                <c:pt idx="0">
                  <c:v>26</c:v>
                </c:pt>
                <c:pt idx="1">
                  <c:v>39</c:v>
                </c:pt>
                <c:pt idx="2">
                  <c:v>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91094127"/>
        <c:axId val="191092879"/>
      </c:barChart>
      <c:catAx>
        <c:axId val="19109412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91092879"/>
        <c:crosses val="autoZero"/>
        <c:auto val="1"/>
        <c:lblAlgn val="ctr"/>
        <c:lblOffset val="100"/>
        <c:noMultiLvlLbl val="0"/>
      </c:catAx>
      <c:valAx>
        <c:axId val="19109287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910941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38A10-8E84-49D4-84FE-3866F802C6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DE3D9-4313-4B6E-8A61-A8A486CB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38A10-8E84-49D4-84FE-3866F802C6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DE3D9-4313-4B6E-8A61-A8A486CB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38A10-8E84-49D4-84FE-3866F802C6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DE3D9-4313-4B6E-8A61-A8A486CB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38A10-8E84-49D4-84FE-3866F802C6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DE3D9-4313-4B6E-8A61-A8A486CB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38A10-8E84-49D4-84FE-3866F802C6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DE3D9-4313-4B6E-8A61-A8A486CB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38A10-8E84-49D4-84FE-3866F802C6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DE3D9-4313-4B6E-8A61-A8A486CB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38A10-8E84-49D4-84FE-3866F802C6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DE3D9-4313-4B6E-8A61-A8A486CB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38A10-8E84-49D4-84FE-3866F802C6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DE3D9-4313-4B6E-8A61-A8A486CB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38A10-8E84-49D4-84FE-3866F802C6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DE3D9-4313-4B6E-8A61-A8A486CB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38A10-8E84-49D4-84FE-3866F802C6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DE3D9-4313-4B6E-8A61-A8A486CB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38A10-8E84-49D4-84FE-3866F802C6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DE3D9-4313-4B6E-8A61-A8A486CBA8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38A10-8E84-49D4-84FE-3866F802C6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EDE3D9-4313-4B6E-8A61-A8A486CBA8C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任意多边形 128"/>
          <p:cNvSpPr/>
          <p:nvPr/>
        </p:nvSpPr>
        <p:spPr bwMode="auto">
          <a:xfrm rot="7422634">
            <a:off x="9979557" y="5298278"/>
            <a:ext cx="2641657" cy="2067313"/>
          </a:xfrm>
          <a:custGeom>
            <a:avLst/>
            <a:gdLst>
              <a:gd name="connsiteX0" fmla="*/ 0 w 2641657"/>
              <a:gd name="connsiteY0" fmla="*/ 843049 h 2067313"/>
              <a:gd name="connsiteX1" fmla="*/ 1263594 w 2641657"/>
              <a:gd name="connsiteY1" fmla="*/ 0 h 2067313"/>
              <a:gd name="connsiteX2" fmla="*/ 2641657 w 2641657"/>
              <a:gd name="connsiteY2" fmla="*/ 2065493 h 2067313"/>
              <a:gd name="connsiteX3" fmla="*/ 2582426 w 2641657"/>
              <a:gd name="connsiteY3" fmla="*/ 2067313 h 2067313"/>
              <a:gd name="connsiteX4" fmla="*/ 1983101 w 2641657"/>
              <a:gd name="connsiteY4" fmla="*/ 1954457 h 2067313"/>
              <a:gd name="connsiteX5" fmla="*/ 980880 w 2641657"/>
              <a:gd name="connsiteY5" fmla="*/ 1619811 h 2067313"/>
              <a:gd name="connsiteX6" fmla="*/ 34531 w 2641657"/>
              <a:gd name="connsiteY6" fmla="*/ 894745 h 2067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1657" h="2067313">
                <a:moveTo>
                  <a:pt x="0" y="843049"/>
                </a:moveTo>
                <a:lnTo>
                  <a:pt x="1263594" y="0"/>
                </a:lnTo>
                <a:lnTo>
                  <a:pt x="2641657" y="2065493"/>
                </a:lnTo>
                <a:lnTo>
                  <a:pt x="2582426" y="2067313"/>
                </a:lnTo>
                <a:cubicBezTo>
                  <a:pt x="2383815" y="2061648"/>
                  <a:pt x="2183894" y="2011974"/>
                  <a:pt x="1983101" y="1954457"/>
                </a:cubicBezTo>
                <a:cubicBezTo>
                  <a:pt x="1644371" y="1856852"/>
                  <a:pt x="1312625" y="1745303"/>
                  <a:pt x="980880" y="1619811"/>
                </a:cubicBezTo>
                <a:cubicBezTo>
                  <a:pt x="593261" y="1469917"/>
                  <a:pt x="268500" y="1239848"/>
                  <a:pt x="34531" y="894745"/>
                </a:cubicBezTo>
                <a:close/>
              </a:path>
            </a:pathLst>
          </a:custGeom>
          <a:solidFill>
            <a:srgbClr val="7DA58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27" name="任意多边形 126"/>
          <p:cNvSpPr/>
          <p:nvPr/>
        </p:nvSpPr>
        <p:spPr bwMode="auto">
          <a:xfrm rot="12158171">
            <a:off x="8768101" y="-540929"/>
            <a:ext cx="3847231" cy="1991421"/>
          </a:xfrm>
          <a:custGeom>
            <a:avLst/>
            <a:gdLst>
              <a:gd name="connsiteX0" fmla="*/ 3847231 w 3847231"/>
              <a:gd name="connsiteY0" fmla="*/ 684580 h 1991421"/>
              <a:gd name="connsiteX1" fmla="*/ 713327 w 3847231"/>
              <a:gd name="connsiteY1" fmla="*/ 1991421 h 1991421"/>
              <a:gd name="connsiteX2" fmla="*/ 0 w 3847231"/>
              <a:gd name="connsiteY2" fmla="*/ 280808 h 1991421"/>
              <a:gd name="connsiteX3" fmla="*/ 15344 w 3847231"/>
              <a:gd name="connsiteY3" fmla="*/ 271272 h 1991421"/>
              <a:gd name="connsiteX4" fmla="*/ 476296 w 3847231"/>
              <a:gd name="connsiteY4" fmla="*/ 281729 h 1991421"/>
              <a:gd name="connsiteX5" fmla="*/ 1492486 w 3847231"/>
              <a:gd name="connsiteY5" fmla="*/ 124864 h 1991421"/>
              <a:gd name="connsiteX6" fmla="*/ 2389945 w 3847231"/>
              <a:gd name="connsiteY6" fmla="*/ 100463 h 1991421"/>
              <a:gd name="connsiteX7" fmla="*/ 3039468 w 3847231"/>
              <a:gd name="connsiteY7" fmla="*/ 410708 h 1991421"/>
              <a:gd name="connsiteX8" fmla="*/ 3835658 w 3847231"/>
              <a:gd name="connsiteY8" fmla="*/ 679121 h 199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7231" h="1991421">
                <a:moveTo>
                  <a:pt x="3847231" y="684580"/>
                </a:moveTo>
                <a:lnTo>
                  <a:pt x="713327" y="1991421"/>
                </a:lnTo>
                <a:lnTo>
                  <a:pt x="0" y="280808"/>
                </a:lnTo>
                <a:lnTo>
                  <a:pt x="15344" y="271272"/>
                </a:lnTo>
                <a:cubicBezTo>
                  <a:pt x="168995" y="194582"/>
                  <a:pt x="322645" y="260814"/>
                  <a:pt x="476296" y="281729"/>
                </a:cubicBezTo>
                <a:cubicBezTo>
                  <a:pt x="832486" y="330532"/>
                  <a:pt x="1171216" y="299159"/>
                  <a:pt x="1492486" y="124864"/>
                </a:cubicBezTo>
                <a:cubicBezTo>
                  <a:pt x="1785818" y="-35487"/>
                  <a:pt x="2086136" y="-38973"/>
                  <a:pt x="2389945" y="100463"/>
                </a:cubicBezTo>
                <a:cubicBezTo>
                  <a:pt x="2606453" y="201554"/>
                  <a:pt x="2815977" y="323560"/>
                  <a:pt x="3039468" y="410708"/>
                </a:cubicBezTo>
                <a:cubicBezTo>
                  <a:pt x="3297881" y="511799"/>
                  <a:pt x="3580737" y="567573"/>
                  <a:pt x="3835658" y="679121"/>
                </a:cubicBezTo>
                <a:close/>
              </a:path>
            </a:pathLst>
          </a:custGeom>
          <a:solidFill>
            <a:srgbClr val="F0D0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pic>
        <p:nvPicPr>
          <p:cNvPr id="125" name="图片 12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3" t="22239" r="12719" b="48201"/>
          <a:stretch>
            <a:fillRect/>
          </a:stretch>
        </p:blipFill>
        <p:spPr>
          <a:xfrm>
            <a:off x="1588" y="4725046"/>
            <a:ext cx="4113212" cy="2132953"/>
          </a:xfrm>
          <a:custGeom>
            <a:avLst/>
            <a:gdLst>
              <a:gd name="connsiteX0" fmla="*/ 0 w 4329112"/>
              <a:gd name="connsiteY0" fmla="*/ 0 h 2244910"/>
              <a:gd name="connsiteX1" fmla="*/ 4329112 w 4329112"/>
              <a:gd name="connsiteY1" fmla="*/ 0 h 2244910"/>
              <a:gd name="connsiteX2" fmla="*/ 4329112 w 4329112"/>
              <a:gd name="connsiteY2" fmla="*/ 2244910 h 2244910"/>
              <a:gd name="connsiteX3" fmla="*/ 0 w 4329112"/>
              <a:gd name="connsiteY3" fmla="*/ 2244910 h 224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9112" h="2244910">
                <a:moveTo>
                  <a:pt x="0" y="0"/>
                </a:moveTo>
                <a:lnTo>
                  <a:pt x="4329112" y="0"/>
                </a:lnTo>
                <a:lnTo>
                  <a:pt x="4329112" y="2244910"/>
                </a:lnTo>
                <a:lnTo>
                  <a:pt x="0" y="2244910"/>
                </a:lnTo>
                <a:close/>
              </a:path>
            </a:pathLst>
          </a:custGeom>
        </p:spPr>
      </p:pic>
      <p:sp>
        <p:nvSpPr>
          <p:cNvPr id="123" name="任意多边形 122"/>
          <p:cNvSpPr/>
          <p:nvPr/>
        </p:nvSpPr>
        <p:spPr bwMode="auto">
          <a:xfrm rot="7422634">
            <a:off x="-667569" y="-410734"/>
            <a:ext cx="3142131" cy="2349365"/>
          </a:xfrm>
          <a:custGeom>
            <a:avLst/>
            <a:gdLst>
              <a:gd name="connsiteX0" fmla="*/ 1438334 w 3142131"/>
              <a:gd name="connsiteY0" fmla="*/ 2349365 h 2349365"/>
              <a:gd name="connsiteX1" fmla="*/ 0 w 3142131"/>
              <a:gd name="connsiteY1" fmla="*/ 193536 h 2349365"/>
              <a:gd name="connsiteX2" fmla="*/ 26356 w 3142131"/>
              <a:gd name="connsiteY2" fmla="*/ 183648 h 2349365"/>
              <a:gd name="connsiteX3" fmla="*/ 147650 w 3142131"/>
              <a:gd name="connsiteY3" fmla="*/ 124864 h 2349365"/>
              <a:gd name="connsiteX4" fmla="*/ 1045110 w 3142131"/>
              <a:gd name="connsiteY4" fmla="*/ 100463 h 2349365"/>
              <a:gd name="connsiteX5" fmla="*/ 1694633 w 3142131"/>
              <a:gd name="connsiteY5" fmla="*/ 410708 h 2349365"/>
              <a:gd name="connsiteX6" fmla="*/ 2490823 w 3142131"/>
              <a:gd name="connsiteY6" fmla="*/ 679122 h 2349365"/>
              <a:gd name="connsiteX7" fmla="*/ 3079126 w 3142131"/>
              <a:gd name="connsiteY7" fmla="*/ 1112952 h 2349365"/>
              <a:gd name="connsiteX8" fmla="*/ 3142131 w 3142131"/>
              <a:gd name="connsiteY8" fmla="*/ 1212620 h 2349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2131" h="2349365">
                <a:moveTo>
                  <a:pt x="1438334" y="2349365"/>
                </a:moveTo>
                <a:lnTo>
                  <a:pt x="0" y="193536"/>
                </a:lnTo>
                <a:lnTo>
                  <a:pt x="26356" y="183648"/>
                </a:lnTo>
                <a:cubicBezTo>
                  <a:pt x="67060" y="166205"/>
                  <a:pt x="107492" y="146651"/>
                  <a:pt x="147650" y="124864"/>
                </a:cubicBezTo>
                <a:cubicBezTo>
                  <a:pt x="440984" y="-35487"/>
                  <a:pt x="741301" y="-38973"/>
                  <a:pt x="1045110" y="100463"/>
                </a:cubicBezTo>
                <a:cubicBezTo>
                  <a:pt x="1261618" y="201554"/>
                  <a:pt x="1471141" y="323560"/>
                  <a:pt x="1694633" y="410708"/>
                </a:cubicBezTo>
                <a:cubicBezTo>
                  <a:pt x="1953046" y="511799"/>
                  <a:pt x="2235903" y="567573"/>
                  <a:pt x="2490823" y="679122"/>
                </a:cubicBezTo>
                <a:cubicBezTo>
                  <a:pt x="2721299" y="781084"/>
                  <a:pt x="2932132" y="910498"/>
                  <a:pt x="3079126" y="1112952"/>
                </a:cubicBezTo>
                <a:lnTo>
                  <a:pt x="3142131" y="1212620"/>
                </a:lnTo>
                <a:close/>
              </a:path>
            </a:pathLst>
          </a:custGeom>
          <a:solidFill>
            <a:srgbClr val="B0BEC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pic>
        <p:nvPicPr>
          <p:cNvPr id="131" name="图片 1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36" r="67593"/>
          <a:stretch>
            <a:fillRect/>
          </a:stretch>
        </p:blipFill>
        <p:spPr>
          <a:xfrm>
            <a:off x="10577868" y="1588"/>
            <a:ext cx="1614132" cy="2927257"/>
          </a:xfrm>
          <a:custGeom>
            <a:avLst/>
            <a:gdLst>
              <a:gd name="connsiteX0" fmla="*/ 0 w 1614132"/>
              <a:gd name="connsiteY0" fmla="*/ 0 h 2927257"/>
              <a:gd name="connsiteX1" fmla="*/ 1614132 w 1614132"/>
              <a:gd name="connsiteY1" fmla="*/ 0 h 2927257"/>
              <a:gd name="connsiteX2" fmla="*/ 1614132 w 1614132"/>
              <a:gd name="connsiteY2" fmla="*/ 2927257 h 2927257"/>
              <a:gd name="connsiteX3" fmla="*/ 0 w 1614132"/>
              <a:gd name="connsiteY3" fmla="*/ 2927257 h 292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4132" h="2927257">
                <a:moveTo>
                  <a:pt x="0" y="0"/>
                </a:moveTo>
                <a:lnTo>
                  <a:pt x="1614132" y="0"/>
                </a:lnTo>
                <a:lnTo>
                  <a:pt x="1614132" y="2927257"/>
                </a:lnTo>
                <a:lnTo>
                  <a:pt x="0" y="2927257"/>
                </a:lnTo>
                <a:close/>
              </a:path>
            </a:pathLst>
          </a:custGeom>
        </p:spPr>
      </p:pic>
      <p:sp>
        <p:nvSpPr>
          <p:cNvPr id="116" name="Freeform 103"/>
          <p:cNvSpPr/>
          <p:nvPr/>
        </p:nvSpPr>
        <p:spPr bwMode="auto">
          <a:xfrm>
            <a:off x="1833843" y="5074727"/>
            <a:ext cx="784229" cy="806259"/>
          </a:xfrm>
          <a:custGeom>
            <a:avLst/>
            <a:gdLst>
              <a:gd name="T0" fmla="*/ 399 w 455"/>
              <a:gd name="T1" fmla="*/ 82 h 468"/>
              <a:gd name="T2" fmla="*/ 403 w 455"/>
              <a:gd name="T3" fmla="*/ 78 h 468"/>
              <a:gd name="T4" fmla="*/ 407 w 455"/>
              <a:gd name="T5" fmla="*/ 82 h 468"/>
              <a:gd name="T6" fmla="*/ 439 w 455"/>
              <a:gd name="T7" fmla="*/ 158 h 468"/>
              <a:gd name="T8" fmla="*/ 445 w 455"/>
              <a:gd name="T9" fmla="*/ 299 h 468"/>
              <a:gd name="T10" fmla="*/ 401 w 455"/>
              <a:gd name="T11" fmla="*/ 377 h 468"/>
              <a:gd name="T12" fmla="*/ 318 w 455"/>
              <a:gd name="T13" fmla="*/ 452 h 468"/>
              <a:gd name="T14" fmla="*/ 221 w 455"/>
              <a:gd name="T15" fmla="*/ 467 h 468"/>
              <a:gd name="T16" fmla="*/ 139 w 455"/>
              <a:gd name="T17" fmla="*/ 454 h 468"/>
              <a:gd name="T18" fmla="*/ 42 w 455"/>
              <a:gd name="T19" fmla="*/ 408 h 468"/>
              <a:gd name="T20" fmla="*/ 22 w 455"/>
              <a:gd name="T21" fmla="*/ 363 h 468"/>
              <a:gd name="T22" fmla="*/ 8 w 455"/>
              <a:gd name="T23" fmla="*/ 310 h 468"/>
              <a:gd name="T24" fmla="*/ 7 w 455"/>
              <a:gd name="T25" fmla="*/ 189 h 468"/>
              <a:gd name="T26" fmla="*/ 29 w 455"/>
              <a:gd name="T27" fmla="*/ 118 h 468"/>
              <a:gd name="T28" fmla="*/ 82 w 455"/>
              <a:gd name="T29" fmla="*/ 53 h 468"/>
              <a:gd name="T30" fmla="*/ 143 w 455"/>
              <a:gd name="T31" fmla="*/ 7 h 468"/>
              <a:gd name="T32" fmla="*/ 188 w 455"/>
              <a:gd name="T33" fmla="*/ 6 h 468"/>
              <a:gd name="T34" fmla="*/ 311 w 455"/>
              <a:gd name="T35" fmla="*/ 34 h 468"/>
              <a:gd name="T36" fmla="*/ 399 w 455"/>
              <a:gd name="T37" fmla="*/ 82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5" h="468">
                <a:moveTo>
                  <a:pt x="399" y="82"/>
                </a:moveTo>
                <a:cubicBezTo>
                  <a:pt x="401" y="80"/>
                  <a:pt x="402" y="78"/>
                  <a:pt x="403" y="78"/>
                </a:cubicBezTo>
                <a:cubicBezTo>
                  <a:pt x="404" y="79"/>
                  <a:pt x="406" y="80"/>
                  <a:pt x="407" y="82"/>
                </a:cubicBezTo>
                <a:cubicBezTo>
                  <a:pt x="419" y="107"/>
                  <a:pt x="432" y="131"/>
                  <a:pt x="439" y="158"/>
                </a:cubicBezTo>
                <a:cubicBezTo>
                  <a:pt x="450" y="205"/>
                  <a:pt x="455" y="251"/>
                  <a:pt x="445" y="299"/>
                </a:cubicBezTo>
                <a:cubicBezTo>
                  <a:pt x="439" y="330"/>
                  <a:pt x="419" y="353"/>
                  <a:pt x="401" y="377"/>
                </a:cubicBezTo>
                <a:cubicBezTo>
                  <a:pt x="378" y="406"/>
                  <a:pt x="352" y="434"/>
                  <a:pt x="318" y="452"/>
                </a:cubicBezTo>
                <a:cubicBezTo>
                  <a:pt x="288" y="468"/>
                  <a:pt x="255" y="468"/>
                  <a:pt x="221" y="467"/>
                </a:cubicBezTo>
                <a:cubicBezTo>
                  <a:pt x="193" y="466"/>
                  <a:pt x="165" y="461"/>
                  <a:pt x="139" y="454"/>
                </a:cubicBezTo>
                <a:cubicBezTo>
                  <a:pt x="104" y="444"/>
                  <a:pt x="69" y="434"/>
                  <a:pt x="42" y="408"/>
                </a:cubicBezTo>
                <a:cubicBezTo>
                  <a:pt x="29" y="397"/>
                  <a:pt x="24" y="381"/>
                  <a:pt x="22" y="363"/>
                </a:cubicBezTo>
                <a:cubicBezTo>
                  <a:pt x="19" y="345"/>
                  <a:pt x="11" y="328"/>
                  <a:pt x="8" y="310"/>
                </a:cubicBezTo>
                <a:cubicBezTo>
                  <a:pt x="3" y="270"/>
                  <a:pt x="0" y="230"/>
                  <a:pt x="7" y="189"/>
                </a:cubicBezTo>
                <a:cubicBezTo>
                  <a:pt x="11" y="164"/>
                  <a:pt x="15" y="140"/>
                  <a:pt x="29" y="118"/>
                </a:cubicBezTo>
                <a:cubicBezTo>
                  <a:pt x="44" y="94"/>
                  <a:pt x="63" y="74"/>
                  <a:pt x="82" y="53"/>
                </a:cubicBezTo>
                <a:cubicBezTo>
                  <a:pt x="99" y="34"/>
                  <a:pt x="119" y="18"/>
                  <a:pt x="143" y="7"/>
                </a:cubicBezTo>
                <a:cubicBezTo>
                  <a:pt x="158" y="0"/>
                  <a:pt x="173" y="5"/>
                  <a:pt x="188" y="6"/>
                </a:cubicBezTo>
                <a:cubicBezTo>
                  <a:pt x="231" y="10"/>
                  <a:pt x="271" y="20"/>
                  <a:pt x="311" y="34"/>
                </a:cubicBezTo>
                <a:cubicBezTo>
                  <a:pt x="342" y="46"/>
                  <a:pt x="373" y="60"/>
                  <a:pt x="399" y="82"/>
                </a:cubicBezTo>
                <a:close/>
              </a:path>
            </a:pathLst>
          </a:custGeom>
          <a:solidFill>
            <a:srgbClr val="F0D079">
              <a:alpha val="9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107"/>
          <p:cNvSpPr/>
          <p:nvPr/>
        </p:nvSpPr>
        <p:spPr bwMode="auto">
          <a:xfrm rot="10800000">
            <a:off x="207808" y="-935647"/>
            <a:ext cx="2313781" cy="3494061"/>
          </a:xfrm>
          <a:custGeom>
            <a:avLst/>
            <a:gdLst>
              <a:gd name="T0" fmla="*/ 84 w 410"/>
              <a:gd name="T1" fmla="*/ 121 h 622"/>
              <a:gd name="T2" fmla="*/ 48 w 410"/>
              <a:gd name="T3" fmla="*/ 86 h 622"/>
              <a:gd name="T4" fmla="*/ 87 w 410"/>
              <a:gd name="T5" fmla="*/ 89 h 622"/>
              <a:gd name="T6" fmla="*/ 80 w 410"/>
              <a:gd name="T7" fmla="*/ 49 h 622"/>
              <a:gd name="T8" fmla="*/ 23 w 410"/>
              <a:gd name="T9" fmla="*/ 2 h 622"/>
              <a:gd name="T10" fmla="*/ 133 w 410"/>
              <a:gd name="T11" fmla="*/ 86 h 622"/>
              <a:gd name="T12" fmla="*/ 187 w 410"/>
              <a:gd name="T13" fmla="*/ 162 h 622"/>
              <a:gd name="T14" fmla="*/ 142 w 410"/>
              <a:gd name="T15" fmla="*/ 11 h 622"/>
              <a:gd name="T16" fmla="*/ 188 w 410"/>
              <a:gd name="T17" fmla="*/ 121 h 622"/>
              <a:gd name="T18" fmla="*/ 207 w 410"/>
              <a:gd name="T19" fmla="*/ 186 h 622"/>
              <a:gd name="T20" fmla="*/ 262 w 410"/>
              <a:gd name="T21" fmla="*/ 23 h 622"/>
              <a:gd name="T22" fmla="*/ 221 w 410"/>
              <a:gd name="T23" fmla="*/ 156 h 622"/>
              <a:gd name="T24" fmla="*/ 249 w 410"/>
              <a:gd name="T25" fmla="*/ 235 h 622"/>
              <a:gd name="T26" fmla="*/ 277 w 410"/>
              <a:gd name="T27" fmla="*/ 118 h 622"/>
              <a:gd name="T28" fmla="*/ 313 w 410"/>
              <a:gd name="T29" fmla="*/ 85 h 622"/>
              <a:gd name="T30" fmla="*/ 273 w 410"/>
              <a:gd name="T31" fmla="*/ 165 h 622"/>
              <a:gd name="T32" fmla="*/ 259 w 410"/>
              <a:gd name="T33" fmla="*/ 223 h 622"/>
              <a:gd name="T34" fmla="*/ 282 w 410"/>
              <a:gd name="T35" fmla="*/ 277 h 622"/>
              <a:gd name="T36" fmla="*/ 327 w 410"/>
              <a:gd name="T37" fmla="*/ 118 h 622"/>
              <a:gd name="T38" fmla="*/ 341 w 410"/>
              <a:gd name="T39" fmla="*/ 182 h 622"/>
              <a:gd name="T40" fmla="*/ 296 w 410"/>
              <a:gd name="T41" fmla="*/ 255 h 622"/>
              <a:gd name="T42" fmla="*/ 310 w 410"/>
              <a:gd name="T43" fmla="*/ 326 h 622"/>
              <a:gd name="T44" fmla="*/ 383 w 410"/>
              <a:gd name="T45" fmla="*/ 251 h 622"/>
              <a:gd name="T46" fmla="*/ 317 w 410"/>
              <a:gd name="T47" fmla="*/ 344 h 622"/>
              <a:gd name="T48" fmla="*/ 358 w 410"/>
              <a:gd name="T49" fmla="*/ 442 h 622"/>
              <a:gd name="T50" fmla="*/ 370 w 410"/>
              <a:gd name="T51" fmla="*/ 316 h 622"/>
              <a:gd name="T52" fmla="*/ 386 w 410"/>
              <a:gd name="T53" fmla="*/ 278 h 622"/>
              <a:gd name="T54" fmla="*/ 377 w 410"/>
              <a:gd name="T55" fmla="*/ 420 h 622"/>
              <a:gd name="T56" fmla="*/ 368 w 410"/>
              <a:gd name="T57" fmla="*/ 502 h 622"/>
              <a:gd name="T58" fmla="*/ 328 w 410"/>
              <a:gd name="T59" fmla="*/ 613 h 622"/>
              <a:gd name="T60" fmla="*/ 317 w 410"/>
              <a:gd name="T61" fmla="*/ 601 h 622"/>
              <a:gd name="T62" fmla="*/ 359 w 410"/>
              <a:gd name="T63" fmla="*/ 514 h 622"/>
              <a:gd name="T64" fmla="*/ 292 w 410"/>
              <a:gd name="T65" fmla="*/ 481 h 622"/>
              <a:gd name="T66" fmla="*/ 176 w 410"/>
              <a:gd name="T67" fmla="*/ 443 h 622"/>
              <a:gd name="T68" fmla="*/ 194 w 410"/>
              <a:gd name="T69" fmla="*/ 442 h 622"/>
              <a:gd name="T70" fmla="*/ 337 w 410"/>
              <a:gd name="T71" fmla="*/ 467 h 622"/>
              <a:gd name="T72" fmla="*/ 352 w 410"/>
              <a:gd name="T73" fmla="*/ 461 h 622"/>
              <a:gd name="T74" fmla="*/ 296 w 410"/>
              <a:gd name="T75" fmla="*/ 381 h 622"/>
              <a:gd name="T76" fmla="*/ 148 w 410"/>
              <a:gd name="T77" fmla="*/ 353 h 622"/>
              <a:gd name="T78" fmla="*/ 139 w 410"/>
              <a:gd name="T79" fmla="*/ 341 h 622"/>
              <a:gd name="T80" fmla="*/ 294 w 410"/>
              <a:gd name="T81" fmla="*/ 358 h 622"/>
              <a:gd name="T82" fmla="*/ 288 w 410"/>
              <a:gd name="T83" fmla="*/ 309 h 622"/>
              <a:gd name="T84" fmla="*/ 99 w 410"/>
              <a:gd name="T85" fmla="*/ 266 h 622"/>
              <a:gd name="T86" fmla="*/ 123 w 410"/>
              <a:gd name="T87" fmla="*/ 252 h 622"/>
              <a:gd name="T88" fmla="*/ 201 w 410"/>
              <a:gd name="T89" fmla="*/ 271 h 622"/>
              <a:gd name="T90" fmla="*/ 120 w 410"/>
              <a:gd name="T91" fmla="*/ 226 h 622"/>
              <a:gd name="T92" fmla="*/ 194 w 410"/>
              <a:gd name="T93" fmla="*/ 224 h 622"/>
              <a:gd name="T94" fmla="*/ 251 w 410"/>
              <a:gd name="T95" fmla="*/ 283 h 622"/>
              <a:gd name="T96" fmla="*/ 236 w 410"/>
              <a:gd name="T97" fmla="*/ 232 h 622"/>
              <a:gd name="T98" fmla="*/ 156 w 410"/>
              <a:gd name="T99" fmla="*/ 179 h 622"/>
              <a:gd name="T100" fmla="*/ 3 w 410"/>
              <a:gd name="T101" fmla="*/ 134 h 622"/>
              <a:gd name="T102" fmla="*/ 9 w 410"/>
              <a:gd name="T103" fmla="*/ 124 h 622"/>
              <a:gd name="T104" fmla="*/ 117 w 410"/>
              <a:gd name="T105" fmla="*/ 146 h 622"/>
              <a:gd name="T106" fmla="*/ 175 w 410"/>
              <a:gd name="T107" fmla="*/ 168 h 622"/>
              <a:gd name="T108" fmla="*/ 117 w 410"/>
              <a:gd name="T109" fmla="*/ 146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0" h="622">
                <a:moveTo>
                  <a:pt x="117" y="146"/>
                </a:moveTo>
                <a:cubicBezTo>
                  <a:pt x="107" y="137"/>
                  <a:pt x="94" y="131"/>
                  <a:pt x="84" y="121"/>
                </a:cubicBezTo>
                <a:cubicBezTo>
                  <a:pt x="73" y="110"/>
                  <a:pt x="61" y="101"/>
                  <a:pt x="50" y="91"/>
                </a:cubicBezTo>
                <a:cubicBezTo>
                  <a:pt x="48" y="89"/>
                  <a:pt x="47" y="88"/>
                  <a:pt x="48" y="86"/>
                </a:cubicBezTo>
                <a:cubicBezTo>
                  <a:pt x="49" y="82"/>
                  <a:pt x="53" y="82"/>
                  <a:pt x="55" y="82"/>
                </a:cubicBezTo>
                <a:cubicBezTo>
                  <a:pt x="66" y="84"/>
                  <a:pt x="77" y="85"/>
                  <a:pt x="87" y="89"/>
                </a:cubicBezTo>
                <a:cubicBezTo>
                  <a:pt x="100" y="94"/>
                  <a:pt x="113" y="101"/>
                  <a:pt x="127" y="110"/>
                </a:cubicBezTo>
                <a:cubicBezTo>
                  <a:pt x="113" y="87"/>
                  <a:pt x="97" y="67"/>
                  <a:pt x="80" y="49"/>
                </a:cubicBezTo>
                <a:cubicBezTo>
                  <a:pt x="63" y="31"/>
                  <a:pt x="43" y="17"/>
                  <a:pt x="21" y="6"/>
                </a:cubicBezTo>
                <a:cubicBezTo>
                  <a:pt x="22" y="3"/>
                  <a:pt x="23" y="2"/>
                  <a:pt x="23" y="2"/>
                </a:cubicBezTo>
                <a:cubicBezTo>
                  <a:pt x="52" y="5"/>
                  <a:pt x="84" y="0"/>
                  <a:pt x="106" y="27"/>
                </a:cubicBezTo>
                <a:cubicBezTo>
                  <a:pt x="120" y="45"/>
                  <a:pt x="130" y="64"/>
                  <a:pt x="133" y="86"/>
                </a:cubicBezTo>
                <a:cubicBezTo>
                  <a:pt x="137" y="114"/>
                  <a:pt x="155" y="133"/>
                  <a:pt x="174" y="151"/>
                </a:cubicBezTo>
                <a:cubicBezTo>
                  <a:pt x="178" y="155"/>
                  <a:pt x="182" y="159"/>
                  <a:pt x="187" y="162"/>
                </a:cubicBezTo>
                <a:cubicBezTo>
                  <a:pt x="158" y="112"/>
                  <a:pt x="128" y="64"/>
                  <a:pt x="129" y="3"/>
                </a:cubicBezTo>
                <a:cubicBezTo>
                  <a:pt x="135" y="4"/>
                  <a:pt x="138" y="8"/>
                  <a:pt x="142" y="11"/>
                </a:cubicBezTo>
                <a:cubicBezTo>
                  <a:pt x="161" y="29"/>
                  <a:pt x="176" y="49"/>
                  <a:pt x="183" y="74"/>
                </a:cubicBezTo>
                <a:cubicBezTo>
                  <a:pt x="187" y="89"/>
                  <a:pt x="189" y="105"/>
                  <a:pt x="188" y="121"/>
                </a:cubicBezTo>
                <a:cubicBezTo>
                  <a:pt x="187" y="143"/>
                  <a:pt x="193" y="163"/>
                  <a:pt x="204" y="182"/>
                </a:cubicBezTo>
                <a:cubicBezTo>
                  <a:pt x="205" y="183"/>
                  <a:pt x="206" y="185"/>
                  <a:pt x="207" y="186"/>
                </a:cubicBezTo>
                <a:cubicBezTo>
                  <a:pt x="208" y="187"/>
                  <a:pt x="209" y="188"/>
                  <a:pt x="212" y="189"/>
                </a:cubicBezTo>
                <a:cubicBezTo>
                  <a:pt x="204" y="126"/>
                  <a:pt x="234" y="75"/>
                  <a:pt x="262" y="23"/>
                </a:cubicBezTo>
                <a:cubicBezTo>
                  <a:pt x="266" y="48"/>
                  <a:pt x="266" y="73"/>
                  <a:pt x="254" y="96"/>
                </a:cubicBezTo>
                <a:cubicBezTo>
                  <a:pt x="243" y="116"/>
                  <a:pt x="231" y="135"/>
                  <a:pt x="221" y="156"/>
                </a:cubicBezTo>
                <a:cubicBezTo>
                  <a:pt x="217" y="166"/>
                  <a:pt x="221" y="177"/>
                  <a:pt x="222" y="187"/>
                </a:cubicBezTo>
                <a:cubicBezTo>
                  <a:pt x="223" y="207"/>
                  <a:pt x="235" y="221"/>
                  <a:pt x="249" y="235"/>
                </a:cubicBezTo>
                <a:cubicBezTo>
                  <a:pt x="249" y="221"/>
                  <a:pt x="242" y="210"/>
                  <a:pt x="242" y="197"/>
                </a:cubicBezTo>
                <a:cubicBezTo>
                  <a:pt x="240" y="164"/>
                  <a:pt x="251" y="138"/>
                  <a:pt x="277" y="118"/>
                </a:cubicBezTo>
                <a:cubicBezTo>
                  <a:pt x="289" y="109"/>
                  <a:pt x="298" y="99"/>
                  <a:pt x="308" y="89"/>
                </a:cubicBezTo>
                <a:cubicBezTo>
                  <a:pt x="310" y="88"/>
                  <a:pt x="311" y="86"/>
                  <a:pt x="313" y="85"/>
                </a:cubicBezTo>
                <a:cubicBezTo>
                  <a:pt x="318" y="88"/>
                  <a:pt x="317" y="92"/>
                  <a:pt x="316" y="96"/>
                </a:cubicBezTo>
                <a:cubicBezTo>
                  <a:pt x="309" y="123"/>
                  <a:pt x="290" y="144"/>
                  <a:pt x="273" y="165"/>
                </a:cubicBezTo>
                <a:cubicBezTo>
                  <a:pt x="271" y="168"/>
                  <a:pt x="268" y="172"/>
                  <a:pt x="265" y="175"/>
                </a:cubicBezTo>
                <a:cubicBezTo>
                  <a:pt x="255" y="190"/>
                  <a:pt x="247" y="205"/>
                  <a:pt x="259" y="223"/>
                </a:cubicBezTo>
                <a:cubicBezTo>
                  <a:pt x="261" y="226"/>
                  <a:pt x="261" y="231"/>
                  <a:pt x="261" y="235"/>
                </a:cubicBezTo>
                <a:cubicBezTo>
                  <a:pt x="261" y="252"/>
                  <a:pt x="270" y="263"/>
                  <a:pt x="282" y="277"/>
                </a:cubicBezTo>
                <a:cubicBezTo>
                  <a:pt x="284" y="247"/>
                  <a:pt x="276" y="219"/>
                  <a:pt x="287" y="192"/>
                </a:cubicBezTo>
                <a:cubicBezTo>
                  <a:pt x="298" y="166"/>
                  <a:pt x="312" y="142"/>
                  <a:pt x="327" y="118"/>
                </a:cubicBezTo>
                <a:cubicBezTo>
                  <a:pt x="331" y="118"/>
                  <a:pt x="331" y="121"/>
                  <a:pt x="332" y="124"/>
                </a:cubicBezTo>
                <a:cubicBezTo>
                  <a:pt x="335" y="143"/>
                  <a:pt x="342" y="162"/>
                  <a:pt x="341" y="182"/>
                </a:cubicBezTo>
                <a:cubicBezTo>
                  <a:pt x="340" y="197"/>
                  <a:pt x="335" y="209"/>
                  <a:pt x="327" y="221"/>
                </a:cubicBezTo>
                <a:cubicBezTo>
                  <a:pt x="318" y="234"/>
                  <a:pt x="309" y="246"/>
                  <a:pt x="296" y="255"/>
                </a:cubicBezTo>
                <a:cubicBezTo>
                  <a:pt x="293" y="257"/>
                  <a:pt x="291" y="260"/>
                  <a:pt x="290" y="264"/>
                </a:cubicBezTo>
                <a:cubicBezTo>
                  <a:pt x="287" y="284"/>
                  <a:pt x="294" y="307"/>
                  <a:pt x="310" y="326"/>
                </a:cubicBezTo>
                <a:cubicBezTo>
                  <a:pt x="311" y="266"/>
                  <a:pt x="352" y="234"/>
                  <a:pt x="391" y="198"/>
                </a:cubicBezTo>
                <a:cubicBezTo>
                  <a:pt x="394" y="217"/>
                  <a:pt x="392" y="234"/>
                  <a:pt x="383" y="251"/>
                </a:cubicBezTo>
                <a:cubicBezTo>
                  <a:pt x="371" y="275"/>
                  <a:pt x="352" y="293"/>
                  <a:pt x="329" y="307"/>
                </a:cubicBezTo>
                <a:cubicBezTo>
                  <a:pt x="313" y="316"/>
                  <a:pt x="309" y="328"/>
                  <a:pt x="317" y="344"/>
                </a:cubicBezTo>
                <a:cubicBezTo>
                  <a:pt x="329" y="369"/>
                  <a:pt x="341" y="393"/>
                  <a:pt x="351" y="418"/>
                </a:cubicBezTo>
                <a:cubicBezTo>
                  <a:pt x="354" y="426"/>
                  <a:pt x="355" y="434"/>
                  <a:pt x="358" y="442"/>
                </a:cubicBezTo>
                <a:cubicBezTo>
                  <a:pt x="364" y="429"/>
                  <a:pt x="359" y="417"/>
                  <a:pt x="357" y="406"/>
                </a:cubicBezTo>
                <a:cubicBezTo>
                  <a:pt x="352" y="374"/>
                  <a:pt x="358" y="345"/>
                  <a:pt x="370" y="316"/>
                </a:cubicBezTo>
                <a:cubicBezTo>
                  <a:pt x="374" y="306"/>
                  <a:pt x="378" y="295"/>
                  <a:pt x="381" y="284"/>
                </a:cubicBezTo>
                <a:cubicBezTo>
                  <a:pt x="382" y="282"/>
                  <a:pt x="382" y="279"/>
                  <a:pt x="386" y="278"/>
                </a:cubicBezTo>
                <a:cubicBezTo>
                  <a:pt x="391" y="282"/>
                  <a:pt x="390" y="289"/>
                  <a:pt x="392" y="294"/>
                </a:cubicBezTo>
                <a:cubicBezTo>
                  <a:pt x="410" y="339"/>
                  <a:pt x="405" y="380"/>
                  <a:pt x="377" y="420"/>
                </a:cubicBezTo>
                <a:cubicBezTo>
                  <a:pt x="375" y="423"/>
                  <a:pt x="373" y="428"/>
                  <a:pt x="373" y="432"/>
                </a:cubicBezTo>
                <a:cubicBezTo>
                  <a:pt x="370" y="455"/>
                  <a:pt x="367" y="478"/>
                  <a:pt x="368" y="502"/>
                </a:cubicBezTo>
                <a:cubicBezTo>
                  <a:pt x="370" y="539"/>
                  <a:pt x="358" y="574"/>
                  <a:pt x="336" y="604"/>
                </a:cubicBezTo>
                <a:cubicBezTo>
                  <a:pt x="333" y="607"/>
                  <a:pt x="331" y="610"/>
                  <a:pt x="328" y="613"/>
                </a:cubicBezTo>
                <a:cubicBezTo>
                  <a:pt x="325" y="616"/>
                  <a:pt x="319" y="622"/>
                  <a:pt x="315" y="616"/>
                </a:cubicBezTo>
                <a:cubicBezTo>
                  <a:pt x="311" y="612"/>
                  <a:pt x="312" y="605"/>
                  <a:pt x="317" y="601"/>
                </a:cubicBezTo>
                <a:cubicBezTo>
                  <a:pt x="325" y="592"/>
                  <a:pt x="334" y="584"/>
                  <a:pt x="341" y="573"/>
                </a:cubicBezTo>
                <a:cubicBezTo>
                  <a:pt x="353" y="555"/>
                  <a:pt x="357" y="535"/>
                  <a:pt x="359" y="514"/>
                </a:cubicBezTo>
                <a:cubicBezTo>
                  <a:pt x="360" y="507"/>
                  <a:pt x="352" y="502"/>
                  <a:pt x="347" y="498"/>
                </a:cubicBezTo>
                <a:cubicBezTo>
                  <a:pt x="331" y="486"/>
                  <a:pt x="312" y="481"/>
                  <a:pt x="292" y="481"/>
                </a:cubicBezTo>
                <a:cubicBezTo>
                  <a:pt x="265" y="481"/>
                  <a:pt x="239" y="480"/>
                  <a:pt x="213" y="470"/>
                </a:cubicBezTo>
                <a:cubicBezTo>
                  <a:pt x="198" y="464"/>
                  <a:pt x="188" y="452"/>
                  <a:pt x="176" y="443"/>
                </a:cubicBezTo>
                <a:cubicBezTo>
                  <a:pt x="174" y="442"/>
                  <a:pt x="175" y="440"/>
                  <a:pt x="175" y="438"/>
                </a:cubicBezTo>
                <a:cubicBezTo>
                  <a:pt x="182" y="436"/>
                  <a:pt x="188" y="440"/>
                  <a:pt x="194" y="442"/>
                </a:cubicBezTo>
                <a:cubicBezTo>
                  <a:pt x="217" y="446"/>
                  <a:pt x="239" y="442"/>
                  <a:pt x="261" y="438"/>
                </a:cubicBezTo>
                <a:cubicBezTo>
                  <a:pt x="287" y="434"/>
                  <a:pt x="322" y="446"/>
                  <a:pt x="337" y="467"/>
                </a:cubicBezTo>
                <a:cubicBezTo>
                  <a:pt x="344" y="476"/>
                  <a:pt x="350" y="485"/>
                  <a:pt x="358" y="494"/>
                </a:cubicBezTo>
                <a:cubicBezTo>
                  <a:pt x="358" y="482"/>
                  <a:pt x="356" y="472"/>
                  <a:pt x="352" y="461"/>
                </a:cubicBezTo>
                <a:cubicBezTo>
                  <a:pt x="348" y="449"/>
                  <a:pt x="343" y="437"/>
                  <a:pt x="342" y="424"/>
                </a:cubicBezTo>
                <a:cubicBezTo>
                  <a:pt x="338" y="397"/>
                  <a:pt x="318" y="389"/>
                  <a:pt x="296" y="381"/>
                </a:cubicBezTo>
                <a:cubicBezTo>
                  <a:pt x="279" y="375"/>
                  <a:pt x="262" y="375"/>
                  <a:pt x="246" y="376"/>
                </a:cubicBezTo>
                <a:cubicBezTo>
                  <a:pt x="211" y="377"/>
                  <a:pt x="178" y="371"/>
                  <a:pt x="148" y="353"/>
                </a:cubicBezTo>
                <a:cubicBezTo>
                  <a:pt x="144" y="351"/>
                  <a:pt x="140" y="349"/>
                  <a:pt x="136" y="351"/>
                </a:cubicBezTo>
                <a:cubicBezTo>
                  <a:pt x="134" y="346"/>
                  <a:pt x="133" y="343"/>
                  <a:pt x="139" y="341"/>
                </a:cubicBezTo>
                <a:cubicBezTo>
                  <a:pt x="162" y="335"/>
                  <a:pt x="185" y="328"/>
                  <a:pt x="209" y="329"/>
                </a:cubicBezTo>
                <a:cubicBezTo>
                  <a:pt x="240" y="330"/>
                  <a:pt x="270" y="337"/>
                  <a:pt x="294" y="358"/>
                </a:cubicBezTo>
                <a:cubicBezTo>
                  <a:pt x="304" y="367"/>
                  <a:pt x="315" y="376"/>
                  <a:pt x="327" y="386"/>
                </a:cubicBezTo>
                <a:cubicBezTo>
                  <a:pt x="316" y="357"/>
                  <a:pt x="305" y="331"/>
                  <a:pt x="288" y="309"/>
                </a:cubicBezTo>
                <a:cubicBezTo>
                  <a:pt x="277" y="295"/>
                  <a:pt x="257" y="286"/>
                  <a:pt x="239" y="293"/>
                </a:cubicBezTo>
                <a:cubicBezTo>
                  <a:pt x="186" y="312"/>
                  <a:pt x="140" y="301"/>
                  <a:pt x="99" y="266"/>
                </a:cubicBezTo>
                <a:cubicBezTo>
                  <a:pt x="94" y="262"/>
                  <a:pt x="88" y="260"/>
                  <a:pt x="83" y="253"/>
                </a:cubicBezTo>
                <a:cubicBezTo>
                  <a:pt x="97" y="250"/>
                  <a:pt x="110" y="252"/>
                  <a:pt x="123" y="252"/>
                </a:cubicBezTo>
                <a:cubicBezTo>
                  <a:pt x="136" y="253"/>
                  <a:pt x="149" y="257"/>
                  <a:pt x="162" y="260"/>
                </a:cubicBezTo>
                <a:cubicBezTo>
                  <a:pt x="175" y="263"/>
                  <a:pt x="188" y="268"/>
                  <a:pt x="201" y="271"/>
                </a:cubicBezTo>
                <a:cubicBezTo>
                  <a:pt x="178" y="256"/>
                  <a:pt x="155" y="241"/>
                  <a:pt x="129" y="232"/>
                </a:cubicBezTo>
                <a:cubicBezTo>
                  <a:pt x="125" y="231"/>
                  <a:pt x="120" y="231"/>
                  <a:pt x="120" y="226"/>
                </a:cubicBezTo>
                <a:cubicBezTo>
                  <a:pt x="120" y="220"/>
                  <a:pt x="126" y="222"/>
                  <a:pt x="129" y="220"/>
                </a:cubicBezTo>
                <a:cubicBezTo>
                  <a:pt x="151" y="212"/>
                  <a:pt x="173" y="211"/>
                  <a:pt x="194" y="224"/>
                </a:cubicBezTo>
                <a:cubicBezTo>
                  <a:pt x="213" y="235"/>
                  <a:pt x="228" y="251"/>
                  <a:pt x="237" y="272"/>
                </a:cubicBezTo>
                <a:cubicBezTo>
                  <a:pt x="240" y="279"/>
                  <a:pt x="243" y="283"/>
                  <a:pt x="251" y="283"/>
                </a:cubicBezTo>
                <a:cubicBezTo>
                  <a:pt x="259" y="283"/>
                  <a:pt x="266" y="286"/>
                  <a:pt x="274" y="288"/>
                </a:cubicBezTo>
                <a:cubicBezTo>
                  <a:pt x="263" y="268"/>
                  <a:pt x="251" y="249"/>
                  <a:pt x="236" y="232"/>
                </a:cubicBezTo>
                <a:cubicBezTo>
                  <a:pt x="226" y="220"/>
                  <a:pt x="214" y="208"/>
                  <a:pt x="203" y="197"/>
                </a:cubicBezTo>
                <a:cubicBezTo>
                  <a:pt x="190" y="184"/>
                  <a:pt x="174" y="179"/>
                  <a:pt x="156" y="179"/>
                </a:cubicBezTo>
                <a:cubicBezTo>
                  <a:pt x="134" y="179"/>
                  <a:pt x="112" y="183"/>
                  <a:pt x="90" y="181"/>
                </a:cubicBezTo>
                <a:cubicBezTo>
                  <a:pt x="55" y="176"/>
                  <a:pt x="26" y="160"/>
                  <a:pt x="3" y="134"/>
                </a:cubicBezTo>
                <a:cubicBezTo>
                  <a:pt x="2" y="132"/>
                  <a:pt x="0" y="129"/>
                  <a:pt x="2" y="126"/>
                </a:cubicBezTo>
                <a:cubicBezTo>
                  <a:pt x="3" y="123"/>
                  <a:pt x="6" y="124"/>
                  <a:pt x="9" y="124"/>
                </a:cubicBezTo>
                <a:cubicBezTo>
                  <a:pt x="44" y="124"/>
                  <a:pt x="77" y="133"/>
                  <a:pt x="110" y="144"/>
                </a:cubicBezTo>
                <a:cubicBezTo>
                  <a:pt x="112" y="145"/>
                  <a:pt x="115" y="145"/>
                  <a:pt x="117" y="146"/>
                </a:cubicBezTo>
                <a:cubicBezTo>
                  <a:pt x="138" y="158"/>
                  <a:pt x="160" y="170"/>
                  <a:pt x="185" y="179"/>
                </a:cubicBezTo>
                <a:cubicBezTo>
                  <a:pt x="181" y="174"/>
                  <a:pt x="178" y="171"/>
                  <a:pt x="175" y="168"/>
                </a:cubicBezTo>
                <a:cubicBezTo>
                  <a:pt x="168" y="158"/>
                  <a:pt x="157" y="158"/>
                  <a:pt x="146" y="156"/>
                </a:cubicBezTo>
                <a:cubicBezTo>
                  <a:pt x="136" y="154"/>
                  <a:pt x="128" y="146"/>
                  <a:pt x="117" y="146"/>
                </a:cubicBezTo>
                <a:close/>
              </a:path>
            </a:pathLst>
          </a:custGeom>
          <a:solidFill>
            <a:srgbClr val="7DA58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圆角矩形 131"/>
          <p:cNvSpPr/>
          <p:nvPr/>
        </p:nvSpPr>
        <p:spPr>
          <a:xfrm>
            <a:off x="5003690" y="4608914"/>
            <a:ext cx="2194632" cy="353943"/>
          </a:xfrm>
          <a:prstGeom prst="roundRect">
            <a:avLst>
              <a:gd name="adj" fmla="val 50000"/>
            </a:avLst>
          </a:prstGeom>
          <a:solidFill>
            <a:srgbClr val="A18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18582"/>
              </a:solidFill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3560623" y="3262272"/>
            <a:ext cx="5092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夏</a:t>
            </a:r>
            <a:r>
              <a:rPr lang="zh-CN" altLang="en-US" sz="2400" dirty="0" smtClean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400" dirty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2400" dirty="0" smtClean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r>
              <a:rPr lang="zh-CN" altLang="en-US" sz="2400" dirty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en-US" altLang="zh-CN" sz="2400" dirty="0" smtClean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400" dirty="0">
              <a:solidFill>
                <a:srgbClr val="A185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2688687" y="3830639"/>
            <a:ext cx="680703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100" dirty="0" smtClean="0">
              <a:solidFill>
                <a:srgbClr val="A185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5246712" y="4636678"/>
            <a:ext cx="1682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rgbClr val="F8F4F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LET’S  START</a:t>
            </a:r>
            <a:endParaRPr lang="zh-CN" altLang="en-US" sz="1400" dirty="0">
              <a:solidFill>
                <a:srgbClr val="F8F4F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4049404" y="1885724"/>
            <a:ext cx="4113215" cy="1402381"/>
            <a:chOff x="3713602" y="1771135"/>
            <a:chExt cx="4622852" cy="1576142"/>
          </a:xfrm>
        </p:grpSpPr>
        <p:sp>
          <p:nvSpPr>
            <p:cNvPr id="137" name="文本框 136"/>
            <p:cNvSpPr txBox="1"/>
            <p:nvPr/>
          </p:nvSpPr>
          <p:spPr>
            <a:xfrm>
              <a:off x="3713602" y="1843512"/>
              <a:ext cx="1125622" cy="1487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8000" noProof="0" dirty="0" smtClean="0">
                  <a:solidFill>
                    <a:srgbClr val="A18582"/>
                  </a:solidFill>
                  <a:latin typeface="汉仪瑞意宋W" panose="00020600040101010101" pitchFamily="18" charset="-122"/>
                  <a:ea typeface="汉仪瑞意宋W" panose="00020600040101010101" pitchFamily="18" charset="-122"/>
                  <a:cs typeface="+mn-ea"/>
                  <a:sym typeface="+mn-lt"/>
                </a:rPr>
                <a:t>夏</a:t>
              </a:r>
              <a:endPara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4549828" y="2101996"/>
              <a:ext cx="1125622" cy="1245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6600" noProof="0" dirty="0" smtClean="0">
                  <a:solidFill>
                    <a:srgbClr val="A18582"/>
                  </a:solidFill>
                  <a:latin typeface="汉仪瑞意宋W" panose="00020600040101010101" pitchFamily="18" charset="-122"/>
                  <a:ea typeface="汉仪瑞意宋W" panose="00020600040101010101" pitchFamily="18" charset="-122"/>
                  <a:cs typeface="+mn-ea"/>
                  <a:sym typeface="+mn-lt"/>
                </a:rPr>
                <a:t>日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5418303" y="1771135"/>
              <a:ext cx="1125623" cy="1487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8000" noProof="0" dirty="0" smtClean="0">
                  <a:solidFill>
                    <a:srgbClr val="A18582"/>
                  </a:solidFill>
                  <a:latin typeface="汉仪瑞意宋W" panose="00020600040101010101" pitchFamily="18" charset="-122"/>
                  <a:ea typeface="汉仪瑞意宋W" panose="00020600040101010101" pitchFamily="18" charset="-122"/>
                  <a:cs typeface="+mn-ea"/>
                  <a:sym typeface="+mn-lt"/>
                </a:rPr>
                <a:t>柠</a:t>
              </a:r>
              <a:endPara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6286601" y="1944538"/>
              <a:ext cx="1125623" cy="12452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kumimoji="0" lang="zh-CN" altLang="en-US" sz="6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A18582"/>
                  </a:solidFill>
                  <a:effectLst/>
                  <a:uLnTx/>
                  <a:uFillTx/>
                  <a:latin typeface="汉仪瑞意宋W" panose="00020600040101010101" pitchFamily="18" charset="-122"/>
                  <a:ea typeface="汉仪瑞意宋W" panose="00020600040101010101" pitchFamily="18" charset="-122"/>
                  <a:cs typeface="+mn-ea"/>
                  <a:sym typeface="+mn-lt"/>
                </a:rPr>
                <a:t>檬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7210831" y="1839476"/>
              <a:ext cx="1125623" cy="1487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kumimoji="0" lang="zh-CN" altLang="en-US" sz="8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A18582"/>
                  </a:solidFill>
                  <a:effectLst/>
                  <a:uLnTx/>
                  <a:uFillTx/>
                  <a:latin typeface="汉仪瑞意宋W" panose="00020600040101010101" pitchFamily="18" charset="-122"/>
                  <a:ea typeface="汉仪瑞意宋W" panose="00020600040101010101" pitchFamily="18" charset="-122"/>
                  <a:cs typeface="+mn-ea"/>
                  <a:sym typeface="+mn-lt"/>
                </a:rPr>
                <a:t>茶</a:t>
              </a:r>
              <a:endPara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142"/>
          <p:cNvGraphicFramePr/>
          <p:nvPr/>
        </p:nvGraphicFramePr>
        <p:xfrm>
          <a:off x="874713" y="1909310"/>
          <a:ext cx="2149726" cy="2038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7" name="Chart 149"/>
          <p:cNvGraphicFramePr/>
          <p:nvPr/>
        </p:nvGraphicFramePr>
        <p:xfrm>
          <a:off x="3668075" y="1909310"/>
          <a:ext cx="2149726" cy="2038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156"/>
          <p:cNvGraphicFramePr/>
          <p:nvPr/>
        </p:nvGraphicFramePr>
        <p:xfrm>
          <a:off x="6362482" y="1909310"/>
          <a:ext cx="2149726" cy="2038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240"/>
          <p:cNvGraphicFramePr/>
          <p:nvPr/>
        </p:nvGraphicFramePr>
        <p:xfrm>
          <a:off x="9162243" y="1909310"/>
          <a:ext cx="2149726" cy="2038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1366782" y="2660273"/>
            <a:ext cx="114865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50%</a:t>
            </a:r>
            <a:endParaRPr kumimoji="0" lang="en-US" altLang="zh-CN" sz="360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4160144" y="2660273"/>
            <a:ext cx="114865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70%</a:t>
            </a:r>
            <a:endParaRPr kumimoji="0" lang="en-US" altLang="zh-CN" sz="360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6854551" y="2660273"/>
            <a:ext cx="114865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30%</a:t>
            </a:r>
            <a:endParaRPr kumimoji="0" lang="en-US" altLang="zh-CN" sz="360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9654312" y="2660273"/>
            <a:ext cx="114865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90%</a:t>
            </a:r>
            <a:endParaRPr kumimoji="0" lang="en-US" altLang="zh-CN" sz="360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1191702" y="5254825"/>
            <a:ext cx="9803831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5269494" y="4736337"/>
            <a:ext cx="168957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销</a:t>
            </a:r>
            <a:r>
              <a:rPr lang="zh-CN" altLang="en-US" sz="2800" noProof="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售目标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1390933" y="4069100"/>
            <a:ext cx="10991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产品</a:t>
            </a:r>
            <a:r>
              <a:rPr lang="en-US" altLang="zh-CN" sz="20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A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4209696" y="4066466"/>
            <a:ext cx="10991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ctr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产</a:t>
            </a:r>
            <a:r>
              <a:rPr lang="zh-CN" altLang="en-US" sz="20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品</a:t>
            </a:r>
            <a:r>
              <a:rPr lang="en-US" altLang="zh-CN" sz="20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B</a:t>
            </a:r>
            <a:endParaRPr lang="en-US" altLang="zh-CN" sz="2000" dirty="0">
              <a:solidFill>
                <a:srgbClr val="A18582"/>
              </a:solidFill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6945066" y="4067783"/>
            <a:ext cx="10991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产</a:t>
            </a:r>
            <a:r>
              <a:rPr lang="zh-CN" altLang="en-US" sz="20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品</a:t>
            </a:r>
            <a:r>
              <a:rPr lang="en-US" altLang="zh-CN" sz="20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C</a:t>
            </a:r>
            <a:endParaRPr lang="en-US" altLang="zh-CN" sz="2000" dirty="0">
              <a:solidFill>
                <a:srgbClr val="A18582"/>
              </a:solidFill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9713028" y="4065149"/>
            <a:ext cx="10991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ctr">
              <a:spcBef>
                <a:spcPct val="20000"/>
              </a:spcBef>
              <a:defRPr/>
            </a:pPr>
            <a:r>
              <a:rPr lang="zh-CN" altLang="en-US" sz="20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产</a:t>
            </a:r>
            <a:r>
              <a:rPr lang="zh-CN" altLang="en-US" sz="20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品</a:t>
            </a:r>
            <a:r>
              <a:rPr lang="en-US" altLang="zh-CN" sz="20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D</a:t>
            </a:r>
            <a:endParaRPr lang="en-US" altLang="zh-CN" sz="2000" dirty="0">
              <a:solidFill>
                <a:srgbClr val="A18582"/>
              </a:solidFill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75998" y="432726"/>
            <a:ext cx="2429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工</a:t>
            </a:r>
            <a:r>
              <a:rPr lang="zh-CN" altLang="en-US" sz="28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作业绩展示</a:t>
            </a:r>
            <a:endParaRPr lang="zh-CN" altLang="en-US" sz="2800" dirty="0">
              <a:solidFill>
                <a:srgbClr val="A18582"/>
              </a:solidFill>
              <a:latin typeface="汉仪瑞意宋W" panose="00020600040101010101" pitchFamily="18" charset="-122"/>
              <a:ea typeface="汉仪瑞意宋W" panose="00020600040101010101" pitchFamily="18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-133414" y="-392346"/>
            <a:ext cx="1130089" cy="1511424"/>
            <a:chOff x="-133414" y="-392346"/>
            <a:chExt cx="1130089" cy="1511424"/>
          </a:xfrm>
        </p:grpSpPr>
        <p:sp>
          <p:nvSpPr>
            <p:cNvPr id="28" name="任意多边形 27"/>
            <p:cNvSpPr/>
            <p:nvPr/>
          </p:nvSpPr>
          <p:spPr bwMode="auto">
            <a:xfrm rot="7422634">
              <a:off x="-324081" y="-201679"/>
              <a:ext cx="1511424" cy="1130089"/>
            </a:xfrm>
            <a:custGeom>
              <a:avLst/>
              <a:gdLst>
                <a:gd name="connsiteX0" fmla="*/ 1438334 w 3142131"/>
                <a:gd name="connsiteY0" fmla="*/ 2349365 h 2349365"/>
                <a:gd name="connsiteX1" fmla="*/ 0 w 3142131"/>
                <a:gd name="connsiteY1" fmla="*/ 193536 h 2349365"/>
                <a:gd name="connsiteX2" fmla="*/ 26356 w 3142131"/>
                <a:gd name="connsiteY2" fmla="*/ 183648 h 2349365"/>
                <a:gd name="connsiteX3" fmla="*/ 147650 w 3142131"/>
                <a:gd name="connsiteY3" fmla="*/ 124864 h 2349365"/>
                <a:gd name="connsiteX4" fmla="*/ 1045110 w 3142131"/>
                <a:gd name="connsiteY4" fmla="*/ 100463 h 2349365"/>
                <a:gd name="connsiteX5" fmla="*/ 1694633 w 3142131"/>
                <a:gd name="connsiteY5" fmla="*/ 410708 h 2349365"/>
                <a:gd name="connsiteX6" fmla="*/ 2490823 w 3142131"/>
                <a:gd name="connsiteY6" fmla="*/ 679122 h 2349365"/>
                <a:gd name="connsiteX7" fmla="*/ 3079126 w 3142131"/>
                <a:gd name="connsiteY7" fmla="*/ 1112952 h 2349365"/>
                <a:gd name="connsiteX8" fmla="*/ 3142131 w 3142131"/>
                <a:gd name="connsiteY8" fmla="*/ 1212620 h 234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2131" h="2349365">
                  <a:moveTo>
                    <a:pt x="1438334" y="2349365"/>
                  </a:moveTo>
                  <a:lnTo>
                    <a:pt x="0" y="193536"/>
                  </a:lnTo>
                  <a:lnTo>
                    <a:pt x="26356" y="183648"/>
                  </a:lnTo>
                  <a:cubicBezTo>
                    <a:pt x="67060" y="166205"/>
                    <a:pt x="107492" y="146651"/>
                    <a:pt x="147650" y="124864"/>
                  </a:cubicBezTo>
                  <a:cubicBezTo>
                    <a:pt x="440984" y="-35487"/>
                    <a:pt x="741301" y="-38973"/>
                    <a:pt x="1045110" y="100463"/>
                  </a:cubicBezTo>
                  <a:cubicBezTo>
                    <a:pt x="1261618" y="201554"/>
                    <a:pt x="1471141" y="323560"/>
                    <a:pt x="1694633" y="410708"/>
                  </a:cubicBezTo>
                  <a:cubicBezTo>
                    <a:pt x="1953046" y="511799"/>
                    <a:pt x="2235903" y="567573"/>
                    <a:pt x="2490823" y="679122"/>
                  </a:cubicBezTo>
                  <a:cubicBezTo>
                    <a:pt x="2721299" y="781084"/>
                    <a:pt x="2932132" y="910498"/>
                    <a:pt x="3079126" y="1112952"/>
                  </a:cubicBezTo>
                  <a:lnTo>
                    <a:pt x="3142131" y="1212620"/>
                  </a:lnTo>
                  <a:close/>
                </a:path>
              </a:pathLst>
            </a:custGeom>
            <a:solidFill>
              <a:srgbClr val="F0D0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Freeform 107"/>
            <p:cNvSpPr/>
            <p:nvPr/>
          </p:nvSpPr>
          <p:spPr bwMode="auto">
            <a:xfrm rot="10800000">
              <a:off x="-4599" y="-269507"/>
              <a:ext cx="872459" cy="1317509"/>
            </a:xfrm>
            <a:custGeom>
              <a:avLst/>
              <a:gdLst>
                <a:gd name="T0" fmla="*/ 84 w 410"/>
                <a:gd name="T1" fmla="*/ 121 h 622"/>
                <a:gd name="T2" fmla="*/ 48 w 410"/>
                <a:gd name="T3" fmla="*/ 86 h 622"/>
                <a:gd name="T4" fmla="*/ 87 w 410"/>
                <a:gd name="T5" fmla="*/ 89 h 622"/>
                <a:gd name="T6" fmla="*/ 80 w 410"/>
                <a:gd name="T7" fmla="*/ 49 h 622"/>
                <a:gd name="T8" fmla="*/ 23 w 410"/>
                <a:gd name="T9" fmla="*/ 2 h 622"/>
                <a:gd name="T10" fmla="*/ 133 w 410"/>
                <a:gd name="T11" fmla="*/ 86 h 622"/>
                <a:gd name="T12" fmla="*/ 187 w 410"/>
                <a:gd name="T13" fmla="*/ 162 h 622"/>
                <a:gd name="T14" fmla="*/ 142 w 410"/>
                <a:gd name="T15" fmla="*/ 11 h 622"/>
                <a:gd name="T16" fmla="*/ 188 w 410"/>
                <a:gd name="T17" fmla="*/ 121 h 622"/>
                <a:gd name="T18" fmla="*/ 207 w 410"/>
                <a:gd name="T19" fmla="*/ 186 h 622"/>
                <a:gd name="T20" fmla="*/ 262 w 410"/>
                <a:gd name="T21" fmla="*/ 23 h 622"/>
                <a:gd name="T22" fmla="*/ 221 w 410"/>
                <a:gd name="T23" fmla="*/ 156 h 622"/>
                <a:gd name="T24" fmla="*/ 249 w 410"/>
                <a:gd name="T25" fmla="*/ 235 h 622"/>
                <a:gd name="T26" fmla="*/ 277 w 410"/>
                <a:gd name="T27" fmla="*/ 118 h 622"/>
                <a:gd name="T28" fmla="*/ 313 w 410"/>
                <a:gd name="T29" fmla="*/ 85 h 622"/>
                <a:gd name="T30" fmla="*/ 273 w 410"/>
                <a:gd name="T31" fmla="*/ 165 h 622"/>
                <a:gd name="T32" fmla="*/ 259 w 410"/>
                <a:gd name="T33" fmla="*/ 223 h 622"/>
                <a:gd name="T34" fmla="*/ 282 w 410"/>
                <a:gd name="T35" fmla="*/ 277 h 622"/>
                <a:gd name="T36" fmla="*/ 327 w 410"/>
                <a:gd name="T37" fmla="*/ 118 h 622"/>
                <a:gd name="T38" fmla="*/ 341 w 410"/>
                <a:gd name="T39" fmla="*/ 182 h 622"/>
                <a:gd name="T40" fmla="*/ 296 w 410"/>
                <a:gd name="T41" fmla="*/ 255 h 622"/>
                <a:gd name="T42" fmla="*/ 310 w 410"/>
                <a:gd name="T43" fmla="*/ 326 h 622"/>
                <a:gd name="T44" fmla="*/ 383 w 410"/>
                <a:gd name="T45" fmla="*/ 251 h 622"/>
                <a:gd name="T46" fmla="*/ 317 w 410"/>
                <a:gd name="T47" fmla="*/ 344 h 622"/>
                <a:gd name="T48" fmla="*/ 358 w 410"/>
                <a:gd name="T49" fmla="*/ 442 h 622"/>
                <a:gd name="T50" fmla="*/ 370 w 410"/>
                <a:gd name="T51" fmla="*/ 316 h 622"/>
                <a:gd name="T52" fmla="*/ 386 w 410"/>
                <a:gd name="T53" fmla="*/ 278 h 622"/>
                <a:gd name="T54" fmla="*/ 377 w 410"/>
                <a:gd name="T55" fmla="*/ 420 h 622"/>
                <a:gd name="T56" fmla="*/ 368 w 410"/>
                <a:gd name="T57" fmla="*/ 502 h 622"/>
                <a:gd name="T58" fmla="*/ 328 w 410"/>
                <a:gd name="T59" fmla="*/ 613 h 622"/>
                <a:gd name="T60" fmla="*/ 317 w 410"/>
                <a:gd name="T61" fmla="*/ 601 h 622"/>
                <a:gd name="T62" fmla="*/ 359 w 410"/>
                <a:gd name="T63" fmla="*/ 514 h 622"/>
                <a:gd name="T64" fmla="*/ 292 w 410"/>
                <a:gd name="T65" fmla="*/ 481 h 622"/>
                <a:gd name="T66" fmla="*/ 176 w 410"/>
                <a:gd name="T67" fmla="*/ 443 h 622"/>
                <a:gd name="T68" fmla="*/ 194 w 410"/>
                <a:gd name="T69" fmla="*/ 442 h 622"/>
                <a:gd name="T70" fmla="*/ 337 w 410"/>
                <a:gd name="T71" fmla="*/ 467 h 622"/>
                <a:gd name="T72" fmla="*/ 352 w 410"/>
                <a:gd name="T73" fmla="*/ 461 h 622"/>
                <a:gd name="T74" fmla="*/ 296 w 410"/>
                <a:gd name="T75" fmla="*/ 381 h 622"/>
                <a:gd name="T76" fmla="*/ 148 w 410"/>
                <a:gd name="T77" fmla="*/ 353 h 622"/>
                <a:gd name="T78" fmla="*/ 139 w 410"/>
                <a:gd name="T79" fmla="*/ 341 h 622"/>
                <a:gd name="T80" fmla="*/ 294 w 410"/>
                <a:gd name="T81" fmla="*/ 358 h 622"/>
                <a:gd name="T82" fmla="*/ 288 w 410"/>
                <a:gd name="T83" fmla="*/ 309 h 622"/>
                <a:gd name="T84" fmla="*/ 99 w 410"/>
                <a:gd name="T85" fmla="*/ 266 h 622"/>
                <a:gd name="T86" fmla="*/ 123 w 410"/>
                <a:gd name="T87" fmla="*/ 252 h 622"/>
                <a:gd name="T88" fmla="*/ 201 w 410"/>
                <a:gd name="T89" fmla="*/ 271 h 622"/>
                <a:gd name="T90" fmla="*/ 120 w 410"/>
                <a:gd name="T91" fmla="*/ 226 h 622"/>
                <a:gd name="T92" fmla="*/ 194 w 410"/>
                <a:gd name="T93" fmla="*/ 224 h 622"/>
                <a:gd name="T94" fmla="*/ 251 w 410"/>
                <a:gd name="T95" fmla="*/ 283 h 622"/>
                <a:gd name="T96" fmla="*/ 236 w 410"/>
                <a:gd name="T97" fmla="*/ 232 h 622"/>
                <a:gd name="T98" fmla="*/ 156 w 410"/>
                <a:gd name="T99" fmla="*/ 179 h 622"/>
                <a:gd name="T100" fmla="*/ 3 w 410"/>
                <a:gd name="T101" fmla="*/ 134 h 622"/>
                <a:gd name="T102" fmla="*/ 9 w 410"/>
                <a:gd name="T103" fmla="*/ 124 h 622"/>
                <a:gd name="T104" fmla="*/ 117 w 410"/>
                <a:gd name="T105" fmla="*/ 146 h 622"/>
                <a:gd name="T106" fmla="*/ 175 w 410"/>
                <a:gd name="T107" fmla="*/ 168 h 622"/>
                <a:gd name="T108" fmla="*/ 117 w 410"/>
                <a:gd name="T109" fmla="*/ 146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0" h="622">
                  <a:moveTo>
                    <a:pt x="117" y="146"/>
                  </a:moveTo>
                  <a:cubicBezTo>
                    <a:pt x="107" y="137"/>
                    <a:pt x="94" y="131"/>
                    <a:pt x="84" y="121"/>
                  </a:cubicBezTo>
                  <a:cubicBezTo>
                    <a:pt x="73" y="110"/>
                    <a:pt x="61" y="101"/>
                    <a:pt x="50" y="91"/>
                  </a:cubicBezTo>
                  <a:cubicBezTo>
                    <a:pt x="48" y="89"/>
                    <a:pt x="47" y="88"/>
                    <a:pt x="48" y="86"/>
                  </a:cubicBezTo>
                  <a:cubicBezTo>
                    <a:pt x="49" y="82"/>
                    <a:pt x="53" y="82"/>
                    <a:pt x="55" y="82"/>
                  </a:cubicBezTo>
                  <a:cubicBezTo>
                    <a:pt x="66" y="84"/>
                    <a:pt x="77" y="85"/>
                    <a:pt x="87" y="89"/>
                  </a:cubicBezTo>
                  <a:cubicBezTo>
                    <a:pt x="100" y="94"/>
                    <a:pt x="113" y="101"/>
                    <a:pt x="127" y="110"/>
                  </a:cubicBezTo>
                  <a:cubicBezTo>
                    <a:pt x="113" y="87"/>
                    <a:pt x="97" y="67"/>
                    <a:pt x="80" y="49"/>
                  </a:cubicBezTo>
                  <a:cubicBezTo>
                    <a:pt x="63" y="31"/>
                    <a:pt x="43" y="17"/>
                    <a:pt x="21" y="6"/>
                  </a:cubicBezTo>
                  <a:cubicBezTo>
                    <a:pt x="22" y="3"/>
                    <a:pt x="23" y="2"/>
                    <a:pt x="23" y="2"/>
                  </a:cubicBezTo>
                  <a:cubicBezTo>
                    <a:pt x="52" y="5"/>
                    <a:pt x="84" y="0"/>
                    <a:pt x="106" y="27"/>
                  </a:cubicBezTo>
                  <a:cubicBezTo>
                    <a:pt x="120" y="45"/>
                    <a:pt x="130" y="64"/>
                    <a:pt x="133" y="86"/>
                  </a:cubicBezTo>
                  <a:cubicBezTo>
                    <a:pt x="137" y="114"/>
                    <a:pt x="155" y="133"/>
                    <a:pt x="174" y="151"/>
                  </a:cubicBezTo>
                  <a:cubicBezTo>
                    <a:pt x="178" y="155"/>
                    <a:pt x="182" y="159"/>
                    <a:pt x="187" y="162"/>
                  </a:cubicBezTo>
                  <a:cubicBezTo>
                    <a:pt x="158" y="112"/>
                    <a:pt x="128" y="64"/>
                    <a:pt x="129" y="3"/>
                  </a:cubicBezTo>
                  <a:cubicBezTo>
                    <a:pt x="135" y="4"/>
                    <a:pt x="138" y="8"/>
                    <a:pt x="142" y="11"/>
                  </a:cubicBezTo>
                  <a:cubicBezTo>
                    <a:pt x="161" y="29"/>
                    <a:pt x="176" y="49"/>
                    <a:pt x="183" y="74"/>
                  </a:cubicBezTo>
                  <a:cubicBezTo>
                    <a:pt x="187" y="89"/>
                    <a:pt x="189" y="105"/>
                    <a:pt x="188" y="121"/>
                  </a:cubicBezTo>
                  <a:cubicBezTo>
                    <a:pt x="187" y="143"/>
                    <a:pt x="193" y="163"/>
                    <a:pt x="204" y="182"/>
                  </a:cubicBezTo>
                  <a:cubicBezTo>
                    <a:pt x="205" y="183"/>
                    <a:pt x="206" y="185"/>
                    <a:pt x="207" y="186"/>
                  </a:cubicBezTo>
                  <a:cubicBezTo>
                    <a:pt x="208" y="187"/>
                    <a:pt x="209" y="188"/>
                    <a:pt x="212" y="189"/>
                  </a:cubicBezTo>
                  <a:cubicBezTo>
                    <a:pt x="204" y="126"/>
                    <a:pt x="234" y="75"/>
                    <a:pt x="262" y="23"/>
                  </a:cubicBezTo>
                  <a:cubicBezTo>
                    <a:pt x="266" y="48"/>
                    <a:pt x="266" y="73"/>
                    <a:pt x="254" y="96"/>
                  </a:cubicBezTo>
                  <a:cubicBezTo>
                    <a:pt x="243" y="116"/>
                    <a:pt x="231" y="135"/>
                    <a:pt x="221" y="156"/>
                  </a:cubicBezTo>
                  <a:cubicBezTo>
                    <a:pt x="217" y="166"/>
                    <a:pt x="221" y="177"/>
                    <a:pt x="222" y="187"/>
                  </a:cubicBezTo>
                  <a:cubicBezTo>
                    <a:pt x="223" y="207"/>
                    <a:pt x="235" y="221"/>
                    <a:pt x="249" y="235"/>
                  </a:cubicBezTo>
                  <a:cubicBezTo>
                    <a:pt x="249" y="221"/>
                    <a:pt x="242" y="210"/>
                    <a:pt x="242" y="197"/>
                  </a:cubicBezTo>
                  <a:cubicBezTo>
                    <a:pt x="240" y="164"/>
                    <a:pt x="251" y="138"/>
                    <a:pt x="277" y="118"/>
                  </a:cubicBezTo>
                  <a:cubicBezTo>
                    <a:pt x="289" y="109"/>
                    <a:pt x="298" y="99"/>
                    <a:pt x="308" y="89"/>
                  </a:cubicBezTo>
                  <a:cubicBezTo>
                    <a:pt x="310" y="88"/>
                    <a:pt x="311" y="86"/>
                    <a:pt x="313" y="85"/>
                  </a:cubicBezTo>
                  <a:cubicBezTo>
                    <a:pt x="318" y="88"/>
                    <a:pt x="317" y="92"/>
                    <a:pt x="316" y="96"/>
                  </a:cubicBezTo>
                  <a:cubicBezTo>
                    <a:pt x="309" y="123"/>
                    <a:pt x="290" y="144"/>
                    <a:pt x="273" y="165"/>
                  </a:cubicBezTo>
                  <a:cubicBezTo>
                    <a:pt x="271" y="168"/>
                    <a:pt x="268" y="172"/>
                    <a:pt x="265" y="175"/>
                  </a:cubicBezTo>
                  <a:cubicBezTo>
                    <a:pt x="255" y="190"/>
                    <a:pt x="247" y="205"/>
                    <a:pt x="259" y="223"/>
                  </a:cubicBezTo>
                  <a:cubicBezTo>
                    <a:pt x="261" y="226"/>
                    <a:pt x="261" y="231"/>
                    <a:pt x="261" y="235"/>
                  </a:cubicBezTo>
                  <a:cubicBezTo>
                    <a:pt x="261" y="252"/>
                    <a:pt x="270" y="263"/>
                    <a:pt x="282" y="277"/>
                  </a:cubicBezTo>
                  <a:cubicBezTo>
                    <a:pt x="284" y="247"/>
                    <a:pt x="276" y="219"/>
                    <a:pt x="287" y="192"/>
                  </a:cubicBezTo>
                  <a:cubicBezTo>
                    <a:pt x="298" y="166"/>
                    <a:pt x="312" y="142"/>
                    <a:pt x="327" y="118"/>
                  </a:cubicBezTo>
                  <a:cubicBezTo>
                    <a:pt x="331" y="118"/>
                    <a:pt x="331" y="121"/>
                    <a:pt x="332" y="124"/>
                  </a:cubicBezTo>
                  <a:cubicBezTo>
                    <a:pt x="335" y="143"/>
                    <a:pt x="342" y="162"/>
                    <a:pt x="341" y="182"/>
                  </a:cubicBezTo>
                  <a:cubicBezTo>
                    <a:pt x="340" y="197"/>
                    <a:pt x="335" y="209"/>
                    <a:pt x="327" y="221"/>
                  </a:cubicBezTo>
                  <a:cubicBezTo>
                    <a:pt x="318" y="234"/>
                    <a:pt x="309" y="246"/>
                    <a:pt x="296" y="255"/>
                  </a:cubicBezTo>
                  <a:cubicBezTo>
                    <a:pt x="293" y="257"/>
                    <a:pt x="291" y="260"/>
                    <a:pt x="290" y="264"/>
                  </a:cubicBezTo>
                  <a:cubicBezTo>
                    <a:pt x="287" y="284"/>
                    <a:pt x="294" y="307"/>
                    <a:pt x="310" y="326"/>
                  </a:cubicBezTo>
                  <a:cubicBezTo>
                    <a:pt x="311" y="266"/>
                    <a:pt x="352" y="234"/>
                    <a:pt x="391" y="198"/>
                  </a:cubicBezTo>
                  <a:cubicBezTo>
                    <a:pt x="394" y="217"/>
                    <a:pt x="392" y="234"/>
                    <a:pt x="383" y="251"/>
                  </a:cubicBezTo>
                  <a:cubicBezTo>
                    <a:pt x="371" y="275"/>
                    <a:pt x="352" y="293"/>
                    <a:pt x="329" y="307"/>
                  </a:cubicBezTo>
                  <a:cubicBezTo>
                    <a:pt x="313" y="316"/>
                    <a:pt x="309" y="328"/>
                    <a:pt x="317" y="344"/>
                  </a:cubicBezTo>
                  <a:cubicBezTo>
                    <a:pt x="329" y="369"/>
                    <a:pt x="341" y="393"/>
                    <a:pt x="351" y="418"/>
                  </a:cubicBezTo>
                  <a:cubicBezTo>
                    <a:pt x="354" y="426"/>
                    <a:pt x="355" y="434"/>
                    <a:pt x="358" y="442"/>
                  </a:cubicBezTo>
                  <a:cubicBezTo>
                    <a:pt x="364" y="429"/>
                    <a:pt x="359" y="417"/>
                    <a:pt x="357" y="406"/>
                  </a:cubicBezTo>
                  <a:cubicBezTo>
                    <a:pt x="352" y="374"/>
                    <a:pt x="358" y="345"/>
                    <a:pt x="370" y="316"/>
                  </a:cubicBezTo>
                  <a:cubicBezTo>
                    <a:pt x="374" y="306"/>
                    <a:pt x="378" y="295"/>
                    <a:pt x="381" y="284"/>
                  </a:cubicBezTo>
                  <a:cubicBezTo>
                    <a:pt x="382" y="282"/>
                    <a:pt x="382" y="279"/>
                    <a:pt x="386" y="278"/>
                  </a:cubicBezTo>
                  <a:cubicBezTo>
                    <a:pt x="391" y="282"/>
                    <a:pt x="390" y="289"/>
                    <a:pt x="392" y="294"/>
                  </a:cubicBezTo>
                  <a:cubicBezTo>
                    <a:pt x="410" y="339"/>
                    <a:pt x="405" y="380"/>
                    <a:pt x="377" y="420"/>
                  </a:cubicBezTo>
                  <a:cubicBezTo>
                    <a:pt x="375" y="423"/>
                    <a:pt x="373" y="428"/>
                    <a:pt x="373" y="432"/>
                  </a:cubicBezTo>
                  <a:cubicBezTo>
                    <a:pt x="370" y="455"/>
                    <a:pt x="367" y="478"/>
                    <a:pt x="368" y="502"/>
                  </a:cubicBezTo>
                  <a:cubicBezTo>
                    <a:pt x="370" y="539"/>
                    <a:pt x="358" y="574"/>
                    <a:pt x="336" y="604"/>
                  </a:cubicBezTo>
                  <a:cubicBezTo>
                    <a:pt x="333" y="607"/>
                    <a:pt x="331" y="610"/>
                    <a:pt x="328" y="613"/>
                  </a:cubicBezTo>
                  <a:cubicBezTo>
                    <a:pt x="325" y="616"/>
                    <a:pt x="319" y="622"/>
                    <a:pt x="315" y="616"/>
                  </a:cubicBezTo>
                  <a:cubicBezTo>
                    <a:pt x="311" y="612"/>
                    <a:pt x="312" y="605"/>
                    <a:pt x="317" y="601"/>
                  </a:cubicBezTo>
                  <a:cubicBezTo>
                    <a:pt x="325" y="592"/>
                    <a:pt x="334" y="584"/>
                    <a:pt x="341" y="573"/>
                  </a:cubicBezTo>
                  <a:cubicBezTo>
                    <a:pt x="353" y="555"/>
                    <a:pt x="357" y="535"/>
                    <a:pt x="359" y="514"/>
                  </a:cubicBezTo>
                  <a:cubicBezTo>
                    <a:pt x="360" y="507"/>
                    <a:pt x="352" y="502"/>
                    <a:pt x="347" y="498"/>
                  </a:cubicBezTo>
                  <a:cubicBezTo>
                    <a:pt x="331" y="486"/>
                    <a:pt x="312" y="481"/>
                    <a:pt x="292" y="481"/>
                  </a:cubicBezTo>
                  <a:cubicBezTo>
                    <a:pt x="265" y="481"/>
                    <a:pt x="239" y="480"/>
                    <a:pt x="213" y="470"/>
                  </a:cubicBezTo>
                  <a:cubicBezTo>
                    <a:pt x="198" y="464"/>
                    <a:pt x="188" y="452"/>
                    <a:pt x="176" y="443"/>
                  </a:cubicBezTo>
                  <a:cubicBezTo>
                    <a:pt x="174" y="442"/>
                    <a:pt x="175" y="440"/>
                    <a:pt x="175" y="438"/>
                  </a:cubicBezTo>
                  <a:cubicBezTo>
                    <a:pt x="182" y="436"/>
                    <a:pt x="188" y="440"/>
                    <a:pt x="194" y="442"/>
                  </a:cubicBezTo>
                  <a:cubicBezTo>
                    <a:pt x="217" y="446"/>
                    <a:pt x="239" y="442"/>
                    <a:pt x="261" y="438"/>
                  </a:cubicBezTo>
                  <a:cubicBezTo>
                    <a:pt x="287" y="434"/>
                    <a:pt x="322" y="446"/>
                    <a:pt x="337" y="467"/>
                  </a:cubicBezTo>
                  <a:cubicBezTo>
                    <a:pt x="344" y="476"/>
                    <a:pt x="350" y="485"/>
                    <a:pt x="358" y="494"/>
                  </a:cubicBezTo>
                  <a:cubicBezTo>
                    <a:pt x="358" y="482"/>
                    <a:pt x="356" y="472"/>
                    <a:pt x="352" y="461"/>
                  </a:cubicBezTo>
                  <a:cubicBezTo>
                    <a:pt x="348" y="449"/>
                    <a:pt x="343" y="437"/>
                    <a:pt x="342" y="424"/>
                  </a:cubicBezTo>
                  <a:cubicBezTo>
                    <a:pt x="338" y="397"/>
                    <a:pt x="318" y="389"/>
                    <a:pt x="296" y="381"/>
                  </a:cubicBezTo>
                  <a:cubicBezTo>
                    <a:pt x="279" y="375"/>
                    <a:pt x="262" y="375"/>
                    <a:pt x="246" y="376"/>
                  </a:cubicBezTo>
                  <a:cubicBezTo>
                    <a:pt x="211" y="377"/>
                    <a:pt x="178" y="371"/>
                    <a:pt x="148" y="353"/>
                  </a:cubicBezTo>
                  <a:cubicBezTo>
                    <a:pt x="144" y="351"/>
                    <a:pt x="140" y="349"/>
                    <a:pt x="136" y="351"/>
                  </a:cubicBezTo>
                  <a:cubicBezTo>
                    <a:pt x="134" y="346"/>
                    <a:pt x="133" y="343"/>
                    <a:pt x="139" y="341"/>
                  </a:cubicBezTo>
                  <a:cubicBezTo>
                    <a:pt x="162" y="335"/>
                    <a:pt x="185" y="328"/>
                    <a:pt x="209" y="329"/>
                  </a:cubicBezTo>
                  <a:cubicBezTo>
                    <a:pt x="240" y="330"/>
                    <a:pt x="270" y="337"/>
                    <a:pt x="294" y="358"/>
                  </a:cubicBezTo>
                  <a:cubicBezTo>
                    <a:pt x="304" y="367"/>
                    <a:pt x="315" y="376"/>
                    <a:pt x="327" y="386"/>
                  </a:cubicBezTo>
                  <a:cubicBezTo>
                    <a:pt x="316" y="357"/>
                    <a:pt x="305" y="331"/>
                    <a:pt x="288" y="309"/>
                  </a:cubicBezTo>
                  <a:cubicBezTo>
                    <a:pt x="277" y="295"/>
                    <a:pt x="257" y="286"/>
                    <a:pt x="239" y="293"/>
                  </a:cubicBezTo>
                  <a:cubicBezTo>
                    <a:pt x="186" y="312"/>
                    <a:pt x="140" y="301"/>
                    <a:pt x="99" y="266"/>
                  </a:cubicBezTo>
                  <a:cubicBezTo>
                    <a:pt x="94" y="262"/>
                    <a:pt x="88" y="260"/>
                    <a:pt x="83" y="253"/>
                  </a:cubicBezTo>
                  <a:cubicBezTo>
                    <a:pt x="97" y="250"/>
                    <a:pt x="110" y="252"/>
                    <a:pt x="123" y="252"/>
                  </a:cubicBezTo>
                  <a:cubicBezTo>
                    <a:pt x="136" y="253"/>
                    <a:pt x="149" y="257"/>
                    <a:pt x="162" y="260"/>
                  </a:cubicBezTo>
                  <a:cubicBezTo>
                    <a:pt x="175" y="263"/>
                    <a:pt x="188" y="268"/>
                    <a:pt x="201" y="271"/>
                  </a:cubicBezTo>
                  <a:cubicBezTo>
                    <a:pt x="178" y="256"/>
                    <a:pt x="155" y="241"/>
                    <a:pt x="129" y="232"/>
                  </a:cubicBezTo>
                  <a:cubicBezTo>
                    <a:pt x="125" y="231"/>
                    <a:pt x="120" y="231"/>
                    <a:pt x="120" y="226"/>
                  </a:cubicBezTo>
                  <a:cubicBezTo>
                    <a:pt x="120" y="220"/>
                    <a:pt x="126" y="222"/>
                    <a:pt x="129" y="220"/>
                  </a:cubicBezTo>
                  <a:cubicBezTo>
                    <a:pt x="151" y="212"/>
                    <a:pt x="173" y="211"/>
                    <a:pt x="194" y="224"/>
                  </a:cubicBezTo>
                  <a:cubicBezTo>
                    <a:pt x="213" y="235"/>
                    <a:pt x="228" y="251"/>
                    <a:pt x="237" y="272"/>
                  </a:cubicBezTo>
                  <a:cubicBezTo>
                    <a:pt x="240" y="279"/>
                    <a:pt x="243" y="283"/>
                    <a:pt x="251" y="283"/>
                  </a:cubicBezTo>
                  <a:cubicBezTo>
                    <a:pt x="259" y="283"/>
                    <a:pt x="266" y="286"/>
                    <a:pt x="274" y="288"/>
                  </a:cubicBezTo>
                  <a:cubicBezTo>
                    <a:pt x="263" y="268"/>
                    <a:pt x="251" y="249"/>
                    <a:pt x="236" y="232"/>
                  </a:cubicBezTo>
                  <a:cubicBezTo>
                    <a:pt x="226" y="220"/>
                    <a:pt x="214" y="208"/>
                    <a:pt x="203" y="197"/>
                  </a:cubicBezTo>
                  <a:cubicBezTo>
                    <a:pt x="190" y="184"/>
                    <a:pt x="174" y="179"/>
                    <a:pt x="156" y="179"/>
                  </a:cubicBezTo>
                  <a:cubicBezTo>
                    <a:pt x="134" y="179"/>
                    <a:pt x="112" y="183"/>
                    <a:pt x="90" y="181"/>
                  </a:cubicBezTo>
                  <a:cubicBezTo>
                    <a:pt x="55" y="176"/>
                    <a:pt x="26" y="160"/>
                    <a:pt x="3" y="134"/>
                  </a:cubicBezTo>
                  <a:cubicBezTo>
                    <a:pt x="2" y="132"/>
                    <a:pt x="0" y="129"/>
                    <a:pt x="2" y="126"/>
                  </a:cubicBezTo>
                  <a:cubicBezTo>
                    <a:pt x="3" y="123"/>
                    <a:pt x="6" y="124"/>
                    <a:pt x="9" y="124"/>
                  </a:cubicBezTo>
                  <a:cubicBezTo>
                    <a:pt x="44" y="124"/>
                    <a:pt x="77" y="133"/>
                    <a:pt x="110" y="144"/>
                  </a:cubicBezTo>
                  <a:cubicBezTo>
                    <a:pt x="112" y="145"/>
                    <a:pt x="115" y="145"/>
                    <a:pt x="117" y="146"/>
                  </a:cubicBezTo>
                  <a:cubicBezTo>
                    <a:pt x="138" y="158"/>
                    <a:pt x="160" y="170"/>
                    <a:pt x="185" y="179"/>
                  </a:cubicBezTo>
                  <a:cubicBezTo>
                    <a:pt x="181" y="174"/>
                    <a:pt x="178" y="171"/>
                    <a:pt x="175" y="168"/>
                  </a:cubicBezTo>
                  <a:cubicBezTo>
                    <a:pt x="168" y="158"/>
                    <a:pt x="157" y="158"/>
                    <a:pt x="146" y="156"/>
                  </a:cubicBezTo>
                  <a:cubicBezTo>
                    <a:pt x="136" y="154"/>
                    <a:pt x="128" y="146"/>
                    <a:pt x="117" y="146"/>
                  </a:cubicBezTo>
                  <a:close/>
                </a:path>
              </a:pathLst>
            </a:custGeom>
            <a:solidFill>
              <a:srgbClr val="7DA5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圆角矩形 38"/>
          <p:cNvSpPr/>
          <p:nvPr/>
        </p:nvSpPr>
        <p:spPr>
          <a:xfrm>
            <a:off x="6705601" y="1491407"/>
            <a:ext cx="4241800" cy="4281588"/>
          </a:xfrm>
          <a:prstGeom prst="roundRect">
            <a:avLst>
              <a:gd name="adj" fmla="val 2655"/>
            </a:avLst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705601" y="2650068"/>
            <a:ext cx="4241800" cy="1964267"/>
          </a:xfrm>
          <a:prstGeom prst="rect">
            <a:avLst/>
          </a:prstGeom>
          <a:solidFill>
            <a:srgbClr val="7DA582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1"/>
          <p:cNvSpPr txBox="1">
            <a:spLocks noChangeArrowheads="1"/>
          </p:cNvSpPr>
          <p:nvPr/>
        </p:nvSpPr>
        <p:spPr bwMode="auto">
          <a:xfrm>
            <a:off x="7761886" y="2851040"/>
            <a:ext cx="212923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86%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1"/>
          <p:cNvSpPr txBox="1">
            <a:spLocks noChangeArrowheads="1"/>
          </p:cNvSpPr>
          <p:nvPr/>
        </p:nvSpPr>
        <p:spPr bwMode="auto">
          <a:xfrm>
            <a:off x="7069666" y="3682037"/>
            <a:ext cx="35136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aphicFrame>
        <p:nvGraphicFramePr>
          <p:cNvPr id="43" name="图表 42"/>
          <p:cNvGraphicFramePr/>
          <p:nvPr/>
        </p:nvGraphicFramePr>
        <p:xfrm>
          <a:off x="1077315" y="3488757"/>
          <a:ext cx="4936066" cy="231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4" name="1"/>
          <p:cNvSpPr txBox="1">
            <a:spLocks noChangeArrowheads="1"/>
          </p:cNvSpPr>
          <p:nvPr/>
        </p:nvSpPr>
        <p:spPr bwMode="auto">
          <a:xfrm>
            <a:off x="1149811" y="2012966"/>
            <a:ext cx="178589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数据分析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45" name="1"/>
          <p:cNvSpPr txBox="1">
            <a:spLocks noChangeArrowheads="1"/>
          </p:cNvSpPr>
          <p:nvPr/>
        </p:nvSpPr>
        <p:spPr bwMode="auto">
          <a:xfrm>
            <a:off x="1149812" y="2512543"/>
            <a:ext cx="4791072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75998" y="432726"/>
            <a:ext cx="2429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工</a:t>
            </a:r>
            <a:r>
              <a:rPr lang="zh-CN" altLang="en-US" sz="28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作业绩展示</a:t>
            </a:r>
            <a:endParaRPr lang="zh-CN" altLang="en-US" sz="2800" dirty="0">
              <a:solidFill>
                <a:srgbClr val="A18582"/>
              </a:solidFill>
              <a:latin typeface="汉仪瑞意宋W" panose="00020600040101010101" pitchFamily="18" charset="-122"/>
              <a:ea typeface="汉仪瑞意宋W" panose="00020600040101010101" pitchFamily="18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133414" y="-392346"/>
            <a:ext cx="1130089" cy="1511424"/>
            <a:chOff x="-133414" y="-392346"/>
            <a:chExt cx="1130089" cy="1511424"/>
          </a:xfrm>
        </p:grpSpPr>
        <p:sp>
          <p:nvSpPr>
            <p:cNvPr id="17" name="任意多边形 16"/>
            <p:cNvSpPr/>
            <p:nvPr/>
          </p:nvSpPr>
          <p:spPr bwMode="auto">
            <a:xfrm rot="7422634">
              <a:off x="-324081" y="-201679"/>
              <a:ext cx="1511424" cy="1130089"/>
            </a:xfrm>
            <a:custGeom>
              <a:avLst/>
              <a:gdLst>
                <a:gd name="connsiteX0" fmla="*/ 1438334 w 3142131"/>
                <a:gd name="connsiteY0" fmla="*/ 2349365 h 2349365"/>
                <a:gd name="connsiteX1" fmla="*/ 0 w 3142131"/>
                <a:gd name="connsiteY1" fmla="*/ 193536 h 2349365"/>
                <a:gd name="connsiteX2" fmla="*/ 26356 w 3142131"/>
                <a:gd name="connsiteY2" fmla="*/ 183648 h 2349365"/>
                <a:gd name="connsiteX3" fmla="*/ 147650 w 3142131"/>
                <a:gd name="connsiteY3" fmla="*/ 124864 h 2349365"/>
                <a:gd name="connsiteX4" fmla="*/ 1045110 w 3142131"/>
                <a:gd name="connsiteY4" fmla="*/ 100463 h 2349365"/>
                <a:gd name="connsiteX5" fmla="*/ 1694633 w 3142131"/>
                <a:gd name="connsiteY5" fmla="*/ 410708 h 2349365"/>
                <a:gd name="connsiteX6" fmla="*/ 2490823 w 3142131"/>
                <a:gd name="connsiteY6" fmla="*/ 679122 h 2349365"/>
                <a:gd name="connsiteX7" fmla="*/ 3079126 w 3142131"/>
                <a:gd name="connsiteY7" fmla="*/ 1112952 h 2349365"/>
                <a:gd name="connsiteX8" fmla="*/ 3142131 w 3142131"/>
                <a:gd name="connsiteY8" fmla="*/ 1212620 h 234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2131" h="2349365">
                  <a:moveTo>
                    <a:pt x="1438334" y="2349365"/>
                  </a:moveTo>
                  <a:lnTo>
                    <a:pt x="0" y="193536"/>
                  </a:lnTo>
                  <a:lnTo>
                    <a:pt x="26356" y="183648"/>
                  </a:lnTo>
                  <a:cubicBezTo>
                    <a:pt x="67060" y="166205"/>
                    <a:pt x="107492" y="146651"/>
                    <a:pt x="147650" y="124864"/>
                  </a:cubicBezTo>
                  <a:cubicBezTo>
                    <a:pt x="440984" y="-35487"/>
                    <a:pt x="741301" y="-38973"/>
                    <a:pt x="1045110" y="100463"/>
                  </a:cubicBezTo>
                  <a:cubicBezTo>
                    <a:pt x="1261618" y="201554"/>
                    <a:pt x="1471141" y="323560"/>
                    <a:pt x="1694633" y="410708"/>
                  </a:cubicBezTo>
                  <a:cubicBezTo>
                    <a:pt x="1953046" y="511799"/>
                    <a:pt x="2235903" y="567573"/>
                    <a:pt x="2490823" y="679122"/>
                  </a:cubicBezTo>
                  <a:cubicBezTo>
                    <a:pt x="2721299" y="781084"/>
                    <a:pt x="2932132" y="910498"/>
                    <a:pt x="3079126" y="1112952"/>
                  </a:cubicBezTo>
                  <a:lnTo>
                    <a:pt x="3142131" y="1212620"/>
                  </a:lnTo>
                  <a:close/>
                </a:path>
              </a:pathLst>
            </a:custGeom>
            <a:solidFill>
              <a:srgbClr val="F0D0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Freeform 107"/>
            <p:cNvSpPr/>
            <p:nvPr/>
          </p:nvSpPr>
          <p:spPr bwMode="auto">
            <a:xfrm rot="10800000">
              <a:off x="-4599" y="-269507"/>
              <a:ext cx="872459" cy="1317509"/>
            </a:xfrm>
            <a:custGeom>
              <a:avLst/>
              <a:gdLst>
                <a:gd name="T0" fmla="*/ 84 w 410"/>
                <a:gd name="T1" fmla="*/ 121 h 622"/>
                <a:gd name="T2" fmla="*/ 48 w 410"/>
                <a:gd name="T3" fmla="*/ 86 h 622"/>
                <a:gd name="T4" fmla="*/ 87 w 410"/>
                <a:gd name="T5" fmla="*/ 89 h 622"/>
                <a:gd name="T6" fmla="*/ 80 w 410"/>
                <a:gd name="T7" fmla="*/ 49 h 622"/>
                <a:gd name="T8" fmla="*/ 23 w 410"/>
                <a:gd name="T9" fmla="*/ 2 h 622"/>
                <a:gd name="T10" fmla="*/ 133 w 410"/>
                <a:gd name="T11" fmla="*/ 86 h 622"/>
                <a:gd name="T12" fmla="*/ 187 w 410"/>
                <a:gd name="T13" fmla="*/ 162 h 622"/>
                <a:gd name="T14" fmla="*/ 142 w 410"/>
                <a:gd name="T15" fmla="*/ 11 h 622"/>
                <a:gd name="T16" fmla="*/ 188 w 410"/>
                <a:gd name="T17" fmla="*/ 121 h 622"/>
                <a:gd name="T18" fmla="*/ 207 w 410"/>
                <a:gd name="T19" fmla="*/ 186 h 622"/>
                <a:gd name="T20" fmla="*/ 262 w 410"/>
                <a:gd name="T21" fmla="*/ 23 h 622"/>
                <a:gd name="T22" fmla="*/ 221 w 410"/>
                <a:gd name="T23" fmla="*/ 156 h 622"/>
                <a:gd name="T24" fmla="*/ 249 w 410"/>
                <a:gd name="T25" fmla="*/ 235 h 622"/>
                <a:gd name="T26" fmla="*/ 277 w 410"/>
                <a:gd name="T27" fmla="*/ 118 h 622"/>
                <a:gd name="T28" fmla="*/ 313 w 410"/>
                <a:gd name="T29" fmla="*/ 85 h 622"/>
                <a:gd name="T30" fmla="*/ 273 w 410"/>
                <a:gd name="T31" fmla="*/ 165 h 622"/>
                <a:gd name="T32" fmla="*/ 259 w 410"/>
                <a:gd name="T33" fmla="*/ 223 h 622"/>
                <a:gd name="T34" fmla="*/ 282 w 410"/>
                <a:gd name="T35" fmla="*/ 277 h 622"/>
                <a:gd name="T36" fmla="*/ 327 w 410"/>
                <a:gd name="T37" fmla="*/ 118 h 622"/>
                <a:gd name="T38" fmla="*/ 341 w 410"/>
                <a:gd name="T39" fmla="*/ 182 h 622"/>
                <a:gd name="T40" fmla="*/ 296 w 410"/>
                <a:gd name="T41" fmla="*/ 255 h 622"/>
                <a:gd name="T42" fmla="*/ 310 w 410"/>
                <a:gd name="T43" fmla="*/ 326 h 622"/>
                <a:gd name="T44" fmla="*/ 383 w 410"/>
                <a:gd name="T45" fmla="*/ 251 h 622"/>
                <a:gd name="T46" fmla="*/ 317 w 410"/>
                <a:gd name="T47" fmla="*/ 344 h 622"/>
                <a:gd name="T48" fmla="*/ 358 w 410"/>
                <a:gd name="T49" fmla="*/ 442 h 622"/>
                <a:gd name="T50" fmla="*/ 370 w 410"/>
                <a:gd name="T51" fmla="*/ 316 h 622"/>
                <a:gd name="T52" fmla="*/ 386 w 410"/>
                <a:gd name="T53" fmla="*/ 278 h 622"/>
                <a:gd name="T54" fmla="*/ 377 w 410"/>
                <a:gd name="T55" fmla="*/ 420 h 622"/>
                <a:gd name="T56" fmla="*/ 368 w 410"/>
                <a:gd name="T57" fmla="*/ 502 h 622"/>
                <a:gd name="T58" fmla="*/ 328 w 410"/>
                <a:gd name="T59" fmla="*/ 613 h 622"/>
                <a:gd name="T60" fmla="*/ 317 w 410"/>
                <a:gd name="T61" fmla="*/ 601 h 622"/>
                <a:gd name="T62" fmla="*/ 359 w 410"/>
                <a:gd name="T63" fmla="*/ 514 h 622"/>
                <a:gd name="T64" fmla="*/ 292 w 410"/>
                <a:gd name="T65" fmla="*/ 481 h 622"/>
                <a:gd name="T66" fmla="*/ 176 w 410"/>
                <a:gd name="T67" fmla="*/ 443 h 622"/>
                <a:gd name="T68" fmla="*/ 194 w 410"/>
                <a:gd name="T69" fmla="*/ 442 h 622"/>
                <a:gd name="T70" fmla="*/ 337 w 410"/>
                <a:gd name="T71" fmla="*/ 467 h 622"/>
                <a:gd name="T72" fmla="*/ 352 w 410"/>
                <a:gd name="T73" fmla="*/ 461 h 622"/>
                <a:gd name="T74" fmla="*/ 296 w 410"/>
                <a:gd name="T75" fmla="*/ 381 h 622"/>
                <a:gd name="T76" fmla="*/ 148 w 410"/>
                <a:gd name="T77" fmla="*/ 353 h 622"/>
                <a:gd name="T78" fmla="*/ 139 w 410"/>
                <a:gd name="T79" fmla="*/ 341 h 622"/>
                <a:gd name="T80" fmla="*/ 294 w 410"/>
                <a:gd name="T81" fmla="*/ 358 h 622"/>
                <a:gd name="T82" fmla="*/ 288 w 410"/>
                <a:gd name="T83" fmla="*/ 309 h 622"/>
                <a:gd name="T84" fmla="*/ 99 w 410"/>
                <a:gd name="T85" fmla="*/ 266 h 622"/>
                <a:gd name="T86" fmla="*/ 123 w 410"/>
                <a:gd name="T87" fmla="*/ 252 h 622"/>
                <a:gd name="T88" fmla="*/ 201 w 410"/>
                <a:gd name="T89" fmla="*/ 271 h 622"/>
                <a:gd name="T90" fmla="*/ 120 w 410"/>
                <a:gd name="T91" fmla="*/ 226 h 622"/>
                <a:gd name="T92" fmla="*/ 194 w 410"/>
                <a:gd name="T93" fmla="*/ 224 h 622"/>
                <a:gd name="T94" fmla="*/ 251 w 410"/>
                <a:gd name="T95" fmla="*/ 283 h 622"/>
                <a:gd name="T96" fmla="*/ 236 w 410"/>
                <a:gd name="T97" fmla="*/ 232 h 622"/>
                <a:gd name="T98" fmla="*/ 156 w 410"/>
                <a:gd name="T99" fmla="*/ 179 h 622"/>
                <a:gd name="T100" fmla="*/ 3 w 410"/>
                <a:gd name="T101" fmla="*/ 134 h 622"/>
                <a:gd name="T102" fmla="*/ 9 w 410"/>
                <a:gd name="T103" fmla="*/ 124 h 622"/>
                <a:gd name="T104" fmla="*/ 117 w 410"/>
                <a:gd name="T105" fmla="*/ 146 h 622"/>
                <a:gd name="T106" fmla="*/ 175 w 410"/>
                <a:gd name="T107" fmla="*/ 168 h 622"/>
                <a:gd name="T108" fmla="*/ 117 w 410"/>
                <a:gd name="T109" fmla="*/ 146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0" h="622">
                  <a:moveTo>
                    <a:pt x="117" y="146"/>
                  </a:moveTo>
                  <a:cubicBezTo>
                    <a:pt x="107" y="137"/>
                    <a:pt x="94" y="131"/>
                    <a:pt x="84" y="121"/>
                  </a:cubicBezTo>
                  <a:cubicBezTo>
                    <a:pt x="73" y="110"/>
                    <a:pt x="61" y="101"/>
                    <a:pt x="50" y="91"/>
                  </a:cubicBezTo>
                  <a:cubicBezTo>
                    <a:pt x="48" y="89"/>
                    <a:pt x="47" y="88"/>
                    <a:pt x="48" y="86"/>
                  </a:cubicBezTo>
                  <a:cubicBezTo>
                    <a:pt x="49" y="82"/>
                    <a:pt x="53" y="82"/>
                    <a:pt x="55" y="82"/>
                  </a:cubicBezTo>
                  <a:cubicBezTo>
                    <a:pt x="66" y="84"/>
                    <a:pt x="77" y="85"/>
                    <a:pt x="87" y="89"/>
                  </a:cubicBezTo>
                  <a:cubicBezTo>
                    <a:pt x="100" y="94"/>
                    <a:pt x="113" y="101"/>
                    <a:pt x="127" y="110"/>
                  </a:cubicBezTo>
                  <a:cubicBezTo>
                    <a:pt x="113" y="87"/>
                    <a:pt x="97" y="67"/>
                    <a:pt x="80" y="49"/>
                  </a:cubicBezTo>
                  <a:cubicBezTo>
                    <a:pt x="63" y="31"/>
                    <a:pt x="43" y="17"/>
                    <a:pt x="21" y="6"/>
                  </a:cubicBezTo>
                  <a:cubicBezTo>
                    <a:pt x="22" y="3"/>
                    <a:pt x="23" y="2"/>
                    <a:pt x="23" y="2"/>
                  </a:cubicBezTo>
                  <a:cubicBezTo>
                    <a:pt x="52" y="5"/>
                    <a:pt x="84" y="0"/>
                    <a:pt x="106" y="27"/>
                  </a:cubicBezTo>
                  <a:cubicBezTo>
                    <a:pt x="120" y="45"/>
                    <a:pt x="130" y="64"/>
                    <a:pt x="133" y="86"/>
                  </a:cubicBezTo>
                  <a:cubicBezTo>
                    <a:pt x="137" y="114"/>
                    <a:pt x="155" y="133"/>
                    <a:pt x="174" y="151"/>
                  </a:cubicBezTo>
                  <a:cubicBezTo>
                    <a:pt x="178" y="155"/>
                    <a:pt x="182" y="159"/>
                    <a:pt x="187" y="162"/>
                  </a:cubicBezTo>
                  <a:cubicBezTo>
                    <a:pt x="158" y="112"/>
                    <a:pt x="128" y="64"/>
                    <a:pt x="129" y="3"/>
                  </a:cubicBezTo>
                  <a:cubicBezTo>
                    <a:pt x="135" y="4"/>
                    <a:pt x="138" y="8"/>
                    <a:pt x="142" y="11"/>
                  </a:cubicBezTo>
                  <a:cubicBezTo>
                    <a:pt x="161" y="29"/>
                    <a:pt x="176" y="49"/>
                    <a:pt x="183" y="74"/>
                  </a:cubicBezTo>
                  <a:cubicBezTo>
                    <a:pt x="187" y="89"/>
                    <a:pt x="189" y="105"/>
                    <a:pt x="188" y="121"/>
                  </a:cubicBezTo>
                  <a:cubicBezTo>
                    <a:pt x="187" y="143"/>
                    <a:pt x="193" y="163"/>
                    <a:pt x="204" y="182"/>
                  </a:cubicBezTo>
                  <a:cubicBezTo>
                    <a:pt x="205" y="183"/>
                    <a:pt x="206" y="185"/>
                    <a:pt x="207" y="186"/>
                  </a:cubicBezTo>
                  <a:cubicBezTo>
                    <a:pt x="208" y="187"/>
                    <a:pt x="209" y="188"/>
                    <a:pt x="212" y="189"/>
                  </a:cubicBezTo>
                  <a:cubicBezTo>
                    <a:pt x="204" y="126"/>
                    <a:pt x="234" y="75"/>
                    <a:pt x="262" y="23"/>
                  </a:cubicBezTo>
                  <a:cubicBezTo>
                    <a:pt x="266" y="48"/>
                    <a:pt x="266" y="73"/>
                    <a:pt x="254" y="96"/>
                  </a:cubicBezTo>
                  <a:cubicBezTo>
                    <a:pt x="243" y="116"/>
                    <a:pt x="231" y="135"/>
                    <a:pt x="221" y="156"/>
                  </a:cubicBezTo>
                  <a:cubicBezTo>
                    <a:pt x="217" y="166"/>
                    <a:pt x="221" y="177"/>
                    <a:pt x="222" y="187"/>
                  </a:cubicBezTo>
                  <a:cubicBezTo>
                    <a:pt x="223" y="207"/>
                    <a:pt x="235" y="221"/>
                    <a:pt x="249" y="235"/>
                  </a:cubicBezTo>
                  <a:cubicBezTo>
                    <a:pt x="249" y="221"/>
                    <a:pt x="242" y="210"/>
                    <a:pt x="242" y="197"/>
                  </a:cubicBezTo>
                  <a:cubicBezTo>
                    <a:pt x="240" y="164"/>
                    <a:pt x="251" y="138"/>
                    <a:pt x="277" y="118"/>
                  </a:cubicBezTo>
                  <a:cubicBezTo>
                    <a:pt x="289" y="109"/>
                    <a:pt x="298" y="99"/>
                    <a:pt x="308" y="89"/>
                  </a:cubicBezTo>
                  <a:cubicBezTo>
                    <a:pt x="310" y="88"/>
                    <a:pt x="311" y="86"/>
                    <a:pt x="313" y="85"/>
                  </a:cubicBezTo>
                  <a:cubicBezTo>
                    <a:pt x="318" y="88"/>
                    <a:pt x="317" y="92"/>
                    <a:pt x="316" y="96"/>
                  </a:cubicBezTo>
                  <a:cubicBezTo>
                    <a:pt x="309" y="123"/>
                    <a:pt x="290" y="144"/>
                    <a:pt x="273" y="165"/>
                  </a:cubicBezTo>
                  <a:cubicBezTo>
                    <a:pt x="271" y="168"/>
                    <a:pt x="268" y="172"/>
                    <a:pt x="265" y="175"/>
                  </a:cubicBezTo>
                  <a:cubicBezTo>
                    <a:pt x="255" y="190"/>
                    <a:pt x="247" y="205"/>
                    <a:pt x="259" y="223"/>
                  </a:cubicBezTo>
                  <a:cubicBezTo>
                    <a:pt x="261" y="226"/>
                    <a:pt x="261" y="231"/>
                    <a:pt x="261" y="235"/>
                  </a:cubicBezTo>
                  <a:cubicBezTo>
                    <a:pt x="261" y="252"/>
                    <a:pt x="270" y="263"/>
                    <a:pt x="282" y="277"/>
                  </a:cubicBezTo>
                  <a:cubicBezTo>
                    <a:pt x="284" y="247"/>
                    <a:pt x="276" y="219"/>
                    <a:pt x="287" y="192"/>
                  </a:cubicBezTo>
                  <a:cubicBezTo>
                    <a:pt x="298" y="166"/>
                    <a:pt x="312" y="142"/>
                    <a:pt x="327" y="118"/>
                  </a:cubicBezTo>
                  <a:cubicBezTo>
                    <a:pt x="331" y="118"/>
                    <a:pt x="331" y="121"/>
                    <a:pt x="332" y="124"/>
                  </a:cubicBezTo>
                  <a:cubicBezTo>
                    <a:pt x="335" y="143"/>
                    <a:pt x="342" y="162"/>
                    <a:pt x="341" y="182"/>
                  </a:cubicBezTo>
                  <a:cubicBezTo>
                    <a:pt x="340" y="197"/>
                    <a:pt x="335" y="209"/>
                    <a:pt x="327" y="221"/>
                  </a:cubicBezTo>
                  <a:cubicBezTo>
                    <a:pt x="318" y="234"/>
                    <a:pt x="309" y="246"/>
                    <a:pt x="296" y="255"/>
                  </a:cubicBezTo>
                  <a:cubicBezTo>
                    <a:pt x="293" y="257"/>
                    <a:pt x="291" y="260"/>
                    <a:pt x="290" y="264"/>
                  </a:cubicBezTo>
                  <a:cubicBezTo>
                    <a:pt x="287" y="284"/>
                    <a:pt x="294" y="307"/>
                    <a:pt x="310" y="326"/>
                  </a:cubicBezTo>
                  <a:cubicBezTo>
                    <a:pt x="311" y="266"/>
                    <a:pt x="352" y="234"/>
                    <a:pt x="391" y="198"/>
                  </a:cubicBezTo>
                  <a:cubicBezTo>
                    <a:pt x="394" y="217"/>
                    <a:pt x="392" y="234"/>
                    <a:pt x="383" y="251"/>
                  </a:cubicBezTo>
                  <a:cubicBezTo>
                    <a:pt x="371" y="275"/>
                    <a:pt x="352" y="293"/>
                    <a:pt x="329" y="307"/>
                  </a:cubicBezTo>
                  <a:cubicBezTo>
                    <a:pt x="313" y="316"/>
                    <a:pt x="309" y="328"/>
                    <a:pt x="317" y="344"/>
                  </a:cubicBezTo>
                  <a:cubicBezTo>
                    <a:pt x="329" y="369"/>
                    <a:pt x="341" y="393"/>
                    <a:pt x="351" y="418"/>
                  </a:cubicBezTo>
                  <a:cubicBezTo>
                    <a:pt x="354" y="426"/>
                    <a:pt x="355" y="434"/>
                    <a:pt x="358" y="442"/>
                  </a:cubicBezTo>
                  <a:cubicBezTo>
                    <a:pt x="364" y="429"/>
                    <a:pt x="359" y="417"/>
                    <a:pt x="357" y="406"/>
                  </a:cubicBezTo>
                  <a:cubicBezTo>
                    <a:pt x="352" y="374"/>
                    <a:pt x="358" y="345"/>
                    <a:pt x="370" y="316"/>
                  </a:cubicBezTo>
                  <a:cubicBezTo>
                    <a:pt x="374" y="306"/>
                    <a:pt x="378" y="295"/>
                    <a:pt x="381" y="284"/>
                  </a:cubicBezTo>
                  <a:cubicBezTo>
                    <a:pt x="382" y="282"/>
                    <a:pt x="382" y="279"/>
                    <a:pt x="386" y="278"/>
                  </a:cubicBezTo>
                  <a:cubicBezTo>
                    <a:pt x="391" y="282"/>
                    <a:pt x="390" y="289"/>
                    <a:pt x="392" y="294"/>
                  </a:cubicBezTo>
                  <a:cubicBezTo>
                    <a:pt x="410" y="339"/>
                    <a:pt x="405" y="380"/>
                    <a:pt x="377" y="420"/>
                  </a:cubicBezTo>
                  <a:cubicBezTo>
                    <a:pt x="375" y="423"/>
                    <a:pt x="373" y="428"/>
                    <a:pt x="373" y="432"/>
                  </a:cubicBezTo>
                  <a:cubicBezTo>
                    <a:pt x="370" y="455"/>
                    <a:pt x="367" y="478"/>
                    <a:pt x="368" y="502"/>
                  </a:cubicBezTo>
                  <a:cubicBezTo>
                    <a:pt x="370" y="539"/>
                    <a:pt x="358" y="574"/>
                    <a:pt x="336" y="604"/>
                  </a:cubicBezTo>
                  <a:cubicBezTo>
                    <a:pt x="333" y="607"/>
                    <a:pt x="331" y="610"/>
                    <a:pt x="328" y="613"/>
                  </a:cubicBezTo>
                  <a:cubicBezTo>
                    <a:pt x="325" y="616"/>
                    <a:pt x="319" y="622"/>
                    <a:pt x="315" y="616"/>
                  </a:cubicBezTo>
                  <a:cubicBezTo>
                    <a:pt x="311" y="612"/>
                    <a:pt x="312" y="605"/>
                    <a:pt x="317" y="601"/>
                  </a:cubicBezTo>
                  <a:cubicBezTo>
                    <a:pt x="325" y="592"/>
                    <a:pt x="334" y="584"/>
                    <a:pt x="341" y="573"/>
                  </a:cubicBezTo>
                  <a:cubicBezTo>
                    <a:pt x="353" y="555"/>
                    <a:pt x="357" y="535"/>
                    <a:pt x="359" y="514"/>
                  </a:cubicBezTo>
                  <a:cubicBezTo>
                    <a:pt x="360" y="507"/>
                    <a:pt x="352" y="502"/>
                    <a:pt x="347" y="498"/>
                  </a:cubicBezTo>
                  <a:cubicBezTo>
                    <a:pt x="331" y="486"/>
                    <a:pt x="312" y="481"/>
                    <a:pt x="292" y="481"/>
                  </a:cubicBezTo>
                  <a:cubicBezTo>
                    <a:pt x="265" y="481"/>
                    <a:pt x="239" y="480"/>
                    <a:pt x="213" y="470"/>
                  </a:cubicBezTo>
                  <a:cubicBezTo>
                    <a:pt x="198" y="464"/>
                    <a:pt x="188" y="452"/>
                    <a:pt x="176" y="443"/>
                  </a:cubicBezTo>
                  <a:cubicBezTo>
                    <a:pt x="174" y="442"/>
                    <a:pt x="175" y="440"/>
                    <a:pt x="175" y="438"/>
                  </a:cubicBezTo>
                  <a:cubicBezTo>
                    <a:pt x="182" y="436"/>
                    <a:pt x="188" y="440"/>
                    <a:pt x="194" y="442"/>
                  </a:cubicBezTo>
                  <a:cubicBezTo>
                    <a:pt x="217" y="446"/>
                    <a:pt x="239" y="442"/>
                    <a:pt x="261" y="438"/>
                  </a:cubicBezTo>
                  <a:cubicBezTo>
                    <a:pt x="287" y="434"/>
                    <a:pt x="322" y="446"/>
                    <a:pt x="337" y="467"/>
                  </a:cubicBezTo>
                  <a:cubicBezTo>
                    <a:pt x="344" y="476"/>
                    <a:pt x="350" y="485"/>
                    <a:pt x="358" y="494"/>
                  </a:cubicBezTo>
                  <a:cubicBezTo>
                    <a:pt x="358" y="482"/>
                    <a:pt x="356" y="472"/>
                    <a:pt x="352" y="461"/>
                  </a:cubicBezTo>
                  <a:cubicBezTo>
                    <a:pt x="348" y="449"/>
                    <a:pt x="343" y="437"/>
                    <a:pt x="342" y="424"/>
                  </a:cubicBezTo>
                  <a:cubicBezTo>
                    <a:pt x="338" y="397"/>
                    <a:pt x="318" y="389"/>
                    <a:pt x="296" y="381"/>
                  </a:cubicBezTo>
                  <a:cubicBezTo>
                    <a:pt x="279" y="375"/>
                    <a:pt x="262" y="375"/>
                    <a:pt x="246" y="376"/>
                  </a:cubicBezTo>
                  <a:cubicBezTo>
                    <a:pt x="211" y="377"/>
                    <a:pt x="178" y="371"/>
                    <a:pt x="148" y="353"/>
                  </a:cubicBezTo>
                  <a:cubicBezTo>
                    <a:pt x="144" y="351"/>
                    <a:pt x="140" y="349"/>
                    <a:pt x="136" y="351"/>
                  </a:cubicBezTo>
                  <a:cubicBezTo>
                    <a:pt x="134" y="346"/>
                    <a:pt x="133" y="343"/>
                    <a:pt x="139" y="341"/>
                  </a:cubicBezTo>
                  <a:cubicBezTo>
                    <a:pt x="162" y="335"/>
                    <a:pt x="185" y="328"/>
                    <a:pt x="209" y="329"/>
                  </a:cubicBezTo>
                  <a:cubicBezTo>
                    <a:pt x="240" y="330"/>
                    <a:pt x="270" y="337"/>
                    <a:pt x="294" y="358"/>
                  </a:cubicBezTo>
                  <a:cubicBezTo>
                    <a:pt x="304" y="367"/>
                    <a:pt x="315" y="376"/>
                    <a:pt x="327" y="386"/>
                  </a:cubicBezTo>
                  <a:cubicBezTo>
                    <a:pt x="316" y="357"/>
                    <a:pt x="305" y="331"/>
                    <a:pt x="288" y="309"/>
                  </a:cubicBezTo>
                  <a:cubicBezTo>
                    <a:pt x="277" y="295"/>
                    <a:pt x="257" y="286"/>
                    <a:pt x="239" y="293"/>
                  </a:cubicBezTo>
                  <a:cubicBezTo>
                    <a:pt x="186" y="312"/>
                    <a:pt x="140" y="301"/>
                    <a:pt x="99" y="266"/>
                  </a:cubicBezTo>
                  <a:cubicBezTo>
                    <a:pt x="94" y="262"/>
                    <a:pt x="88" y="260"/>
                    <a:pt x="83" y="253"/>
                  </a:cubicBezTo>
                  <a:cubicBezTo>
                    <a:pt x="97" y="250"/>
                    <a:pt x="110" y="252"/>
                    <a:pt x="123" y="252"/>
                  </a:cubicBezTo>
                  <a:cubicBezTo>
                    <a:pt x="136" y="253"/>
                    <a:pt x="149" y="257"/>
                    <a:pt x="162" y="260"/>
                  </a:cubicBezTo>
                  <a:cubicBezTo>
                    <a:pt x="175" y="263"/>
                    <a:pt x="188" y="268"/>
                    <a:pt x="201" y="271"/>
                  </a:cubicBezTo>
                  <a:cubicBezTo>
                    <a:pt x="178" y="256"/>
                    <a:pt x="155" y="241"/>
                    <a:pt x="129" y="232"/>
                  </a:cubicBezTo>
                  <a:cubicBezTo>
                    <a:pt x="125" y="231"/>
                    <a:pt x="120" y="231"/>
                    <a:pt x="120" y="226"/>
                  </a:cubicBezTo>
                  <a:cubicBezTo>
                    <a:pt x="120" y="220"/>
                    <a:pt x="126" y="222"/>
                    <a:pt x="129" y="220"/>
                  </a:cubicBezTo>
                  <a:cubicBezTo>
                    <a:pt x="151" y="212"/>
                    <a:pt x="173" y="211"/>
                    <a:pt x="194" y="224"/>
                  </a:cubicBezTo>
                  <a:cubicBezTo>
                    <a:pt x="213" y="235"/>
                    <a:pt x="228" y="251"/>
                    <a:pt x="237" y="272"/>
                  </a:cubicBezTo>
                  <a:cubicBezTo>
                    <a:pt x="240" y="279"/>
                    <a:pt x="243" y="283"/>
                    <a:pt x="251" y="283"/>
                  </a:cubicBezTo>
                  <a:cubicBezTo>
                    <a:pt x="259" y="283"/>
                    <a:pt x="266" y="286"/>
                    <a:pt x="274" y="288"/>
                  </a:cubicBezTo>
                  <a:cubicBezTo>
                    <a:pt x="263" y="268"/>
                    <a:pt x="251" y="249"/>
                    <a:pt x="236" y="232"/>
                  </a:cubicBezTo>
                  <a:cubicBezTo>
                    <a:pt x="226" y="220"/>
                    <a:pt x="214" y="208"/>
                    <a:pt x="203" y="197"/>
                  </a:cubicBezTo>
                  <a:cubicBezTo>
                    <a:pt x="190" y="184"/>
                    <a:pt x="174" y="179"/>
                    <a:pt x="156" y="179"/>
                  </a:cubicBezTo>
                  <a:cubicBezTo>
                    <a:pt x="134" y="179"/>
                    <a:pt x="112" y="183"/>
                    <a:pt x="90" y="181"/>
                  </a:cubicBezTo>
                  <a:cubicBezTo>
                    <a:pt x="55" y="176"/>
                    <a:pt x="26" y="160"/>
                    <a:pt x="3" y="134"/>
                  </a:cubicBezTo>
                  <a:cubicBezTo>
                    <a:pt x="2" y="132"/>
                    <a:pt x="0" y="129"/>
                    <a:pt x="2" y="126"/>
                  </a:cubicBezTo>
                  <a:cubicBezTo>
                    <a:pt x="3" y="123"/>
                    <a:pt x="6" y="124"/>
                    <a:pt x="9" y="124"/>
                  </a:cubicBezTo>
                  <a:cubicBezTo>
                    <a:pt x="44" y="124"/>
                    <a:pt x="77" y="133"/>
                    <a:pt x="110" y="144"/>
                  </a:cubicBezTo>
                  <a:cubicBezTo>
                    <a:pt x="112" y="145"/>
                    <a:pt x="115" y="145"/>
                    <a:pt x="117" y="146"/>
                  </a:cubicBezTo>
                  <a:cubicBezTo>
                    <a:pt x="138" y="158"/>
                    <a:pt x="160" y="170"/>
                    <a:pt x="185" y="179"/>
                  </a:cubicBezTo>
                  <a:cubicBezTo>
                    <a:pt x="181" y="174"/>
                    <a:pt x="178" y="171"/>
                    <a:pt x="175" y="168"/>
                  </a:cubicBezTo>
                  <a:cubicBezTo>
                    <a:pt x="168" y="158"/>
                    <a:pt x="157" y="158"/>
                    <a:pt x="146" y="156"/>
                  </a:cubicBezTo>
                  <a:cubicBezTo>
                    <a:pt x="136" y="154"/>
                    <a:pt x="128" y="146"/>
                    <a:pt x="117" y="146"/>
                  </a:cubicBezTo>
                  <a:close/>
                </a:path>
              </a:pathLst>
            </a:custGeom>
            <a:solidFill>
              <a:srgbClr val="7DA5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任意多边形 128"/>
          <p:cNvSpPr/>
          <p:nvPr/>
        </p:nvSpPr>
        <p:spPr bwMode="auto">
          <a:xfrm rot="7422634">
            <a:off x="9979557" y="5298278"/>
            <a:ext cx="2641657" cy="2067313"/>
          </a:xfrm>
          <a:custGeom>
            <a:avLst/>
            <a:gdLst>
              <a:gd name="connsiteX0" fmla="*/ 0 w 2641657"/>
              <a:gd name="connsiteY0" fmla="*/ 843049 h 2067313"/>
              <a:gd name="connsiteX1" fmla="*/ 1263594 w 2641657"/>
              <a:gd name="connsiteY1" fmla="*/ 0 h 2067313"/>
              <a:gd name="connsiteX2" fmla="*/ 2641657 w 2641657"/>
              <a:gd name="connsiteY2" fmla="*/ 2065493 h 2067313"/>
              <a:gd name="connsiteX3" fmla="*/ 2582426 w 2641657"/>
              <a:gd name="connsiteY3" fmla="*/ 2067313 h 2067313"/>
              <a:gd name="connsiteX4" fmla="*/ 1983101 w 2641657"/>
              <a:gd name="connsiteY4" fmla="*/ 1954457 h 2067313"/>
              <a:gd name="connsiteX5" fmla="*/ 980880 w 2641657"/>
              <a:gd name="connsiteY5" fmla="*/ 1619811 h 2067313"/>
              <a:gd name="connsiteX6" fmla="*/ 34531 w 2641657"/>
              <a:gd name="connsiteY6" fmla="*/ 894745 h 2067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1657" h="2067313">
                <a:moveTo>
                  <a:pt x="0" y="843049"/>
                </a:moveTo>
                <a:lnTo>
                  <a:pt x="1263594" y="0"/>
                </a:lnTo>
                <a:lnTo>
                  <a:pt x="2641657" y="2065493"/>
                </a:lnTo>
                <a:lnTo>
                  <a:pt x="2582426" y="2067313"/>
                </a:lnTo>
                <a:cubicBezTo>
                  <a:pt x="2383815" y="2061648"/>
                  <a:pt x="2183894" y="2011974"/>
                  <a:pt x="1983101" y="1954457"/>
                </a:cubicBezTo>
                <a:cubicBezTo>
                  <a:pt x="1644371" y="1856852"/>
                  <a:pt x="1312625" y="1745303"/>
                  <a:pt x="980880" y="1619811"/>
                </a:cubicBezTo>
                <a:cubicBezTo>
                  <a:pt x="593261" y="1469917"/>
                  <a:pt x="268500" y="1239848"/>
                  <a:pt x="34531" y="894745"/>
                </a:cubicBezTo>
                <a:close/>
              </a:path>
            </a:pathLst>
          </a:custGeom>
          <a:solidFill>
            <a:srgbClr val="7DA58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27" name="任意多边形 126"/>
          <p:cNvSpPr/>
          <p:nvPr/>
        </p:nvSpPr>
        <p:spPr bwMode="auto">
          <a:xfrm rot="12158171">
            <a:off x="8768101" y="-540929"/>
            <a:ext cx="3847231" cy="1991421"/>
          </a:xfrm>
          <a:custGeom>
            <a:avLst/>
            <a:gdLst>
              <a:gd name="connsiteX0" fmla="*/ 3847231 w 3847231"/>
              <a:gd name="connsiteY0" fmla="*/ 684580 h 1991421"/>
              <a:gd name="connsiteX1" fmla="*/ 713327 w 3847231"/>
              <a:gd name="connsiteY1" fmla="*/ 1991421 h 1991421"/>
              <a:gd name="connsiteX2" fmla="*/ 0 w 3847231"/>
              <a:gd name="connsiteY2" fmla="*/ 280808 h 1991421"/>
              <a:gd name="connsiteX3" fmla="*/ 15344 w 3847231"/>
              <a:gd name="connsiteY3" fmla="*/ 271272 h 1991421"/>
              <a:gd name="connsiteX4" fmla="*/ 476296 w 3847231"/>
              <a:gd name="connsiteY4" fmla="*/ 281729 h 1991421"/>
              <a:gd name="connsiteX5" fmla="*/ 1492486 w 3847231"/>
              <a:gd name="connsiteY5" fmla="*/ 124864 h 1991421"/>
              <a:gd name="connsiteX6" fmla="*/ 2389945 w 3847231"/>
              <a:gd name="connsiteY6" fmla="*/ 100463 h 1991421"/>
              <a:gd name="connsiteX7" fmla="*/ 3039468 w 3847231"/>
              <a:gd name="connsiteY7" fmla="*/ 410708 h 1991421"/>
              <a:gd name="connsiteX8" fmla="*/ 3835658 w 3847231"/>
              <a:gd name="connsiteY8" fmla="*/ 679121 h 199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7231" h="1991421">
                <a:moveTo>
                  <a:pt x="3847231" y="684580"/>
                </a:moveTo>
                <a:lnTo>
                  <a:pt x="713327" y="1991421"/>
                </a:lnTo>
                <a:lnTo>
                  <a:pt x="0" y="280808"/>
                </a:lnTo>
                <a:lnTo>
                  <a:pt x="15344" y="271272"/>
                </a:lnTo>
                <a:cubicBezTo>
                  <a:pt x="168995" y="194582"/>
                  <a:pt x="322645" y="260814"/>
                  <a:pt x="476296" y="281729"/>
                </a:cubicBezTo>
                <a:cubicBezTo>
                  <a:pt x="832486" y="330532"/>
                  <a:pt x="1171216" y="299159"/>
                  <a:pt x="1492486" y="124864"/>
                </a:cubicBezTo>
                <a:cubicBezTo>
                  <a:pt x="1785818" y="-35487"/>
                  <a:pt x="2086136" y="-38973"/>
                  <a:pt x="2389945" y="100463"/>
                </a:cubicBezTo>
                <a:cubicBezTo>
                  <a:pt x="2606453" y="201554"/>
                  <a:pt x="2815977" y="323560"/>
                  <a:pt x="3039468" y="410708"/>
                </a:cubicBezTo>
                <a:cubicBezTo>
                  <a:pt x="3297881" y="511799"/>
                  <a:pt x="3580737" y="567573"/>
                  <a:pt x="3835658" y="679121"/>
                </a:cubicBezTo>
                <a:close/>
              </a:path>
            </a:pathLst>
          </a:custGeom>
          <a:solidFill>
            <a:srgbClr val="F0D0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pic>
        <p:nvPicPr>
          <p:cNvPr id="125" name="图片 12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3" t="22239" r="12719" b="48201"/>
          <a:stretch>
            <a:fillRect/>
          </a:stretch>
        </p:blipFill>
        <p:spPr>
          <a:xfrm>
            <a:off x="1588" y="4725046"/>
            <a:ext cx="4113212" cy="2132953"/>
          </a:xfrm>
          <a:custGeom>
            <a:avLst/>
            <a:gdLst>
              <a:gd name="connsiteX0" fmla="*/ 0 w 4329112"/>
              <a:gd name="connsiteY0" fmla="*/ 0 h 2244910"/>
              <a:gd name="connsiteX1" fmla="*/ 4329112 w 4329112"/>
              <a:gd name="connsiteY1" fmla="*/ 0 h 2244910"/>
              <a:gd name="connsiteX2" fmla="*/ 4329112 w 4329112"/>
              <a:gd name="connsiteY2" fmla="*/ 2244910 h 2244910"/>
              <a:gd name="connsiteX3" fmla="*/ 0 w 4329112"/>
              <a:gd name="connsiteY3" fmla="*/ 2244910 h 224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9112" h="2244910">
                <a:moveTo>
                  <a:pt x="0" y="0"/>
                </a:moveTo>
                <a:lnTo>
                  <a:pt x="4329112" y="0"/>
                </a:lnTo>
                <a:lnTo>
                  <a:pt x="4329112" y="2244910"/>
                </a:lnTo>
                <a:lnTo>
                  <a:pt x="0" y="2244910"/>
                </a:lnTo>
                <a:close/>
              </a:path>
            </a:pathLst>
          </a:custGeom>
        </p:spPr>
      </p:pic>
      <p:sp>
        <p:nvSpPr>
          <p:cNvPr id="123" name="任意多边形 122"/>
          <p:cNvSpPr/>
          <p:nvPr/>
        </p:nvSpPr>
        <p:spPr bwMode="auto">
          <a:xfrm rot="7422634">
            <a:off x="-667569" y="-410734"/>
            <a:ext cx="3142131" cy="2349365"/>
          </a:xfrm>
          <a:custGeom>
            <a:avLst/>
            <a:gdLst>
              <a:gd name="connsiteX0" fmla="*/ 1438334 w 3142131"/>
              <a:gd name="connsiteY0" fmla="*/ 2349365 h 2349365"/>
              <a:gd name="connsiteX1" fmla="*/ 0 w 3142131"/>
              <a:gd name="connsiteY1" fmla="*/ 193536 h 2349365"/>
              <a:gd name="connsiteX2" fmla="*/ 26356 w 3142131"/>
              <a:gd name="connsiteY2" fmla="*/ 183648 h 2349365"/>
              <a:gd name="connsiteX3" fmla="*/ 147650 w 3142131"/>
              <a:gd name="connsiteY3" fmla="*/ 124864 h 2349365"/>
              <a:gd name="connsiteX4" fmla="*/ 1045110 w 3142131"/>
              <a:gd name="connsiteY4" fmla="*/ 100463 h 2349365"/>
              <a:gd name="connsiteX5" fmla="*/ 1694633 w 3142131"/>
              <a:gd name="connsiteY5" fmla="*/ 410708 h 2349365"/>
              <a:gd name="connsiteX6" fmla="*/ 2490823 w 3142131"/>
              <a:gd name="connsiteY6" fmla="*/ 679122 h 2349365"/>
              <a:gd name="connsiteX7" fmla="*/ 3079126 w 3142131"/>
              <a:gd name="connsiteY7" fmla="*/ 1112952 h 2349365"/>
              <a:gd name="connsiteX8" fmla="*/ 3142131 w 3142131"/>
              <a:gd name="connsiteY8" fmla="*/ 1212620 h 2349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2131" h="2349365">
                <a:moveTo>
                  <a:pt x="1438334" y="2349365"/>
                </a:moveTo>
                <a:lnTo>
                  <a:pt x="0" y="193536"/>
                </a:lnTo>
                <a:lnTo>
                  <a:pt x="26356" y="183648"/>
                </a:lnTo>
                <a:cubicBezTo>
                  <a:pt x="67060" y="166205"/>
                  <a:pt x="107492" y="146651"/>
                  <a:pt x="147650" y="124864"/>
                </a:cubicBezTo>
                <a:cubicBezTo>
                  <a:pt x="440984" y="-35487"/>
                  <a:pt x="741301" y="-38973"/>
                  <a:pt x="1045110" y="100463"/>
                </a:cubicBezTo>
                <a:cubicBezTo>
                  <a:pt x="1261618" y="201554"/>
                  <a:pt x="1471141" y="323560"/>
                  <a:pt x="1694633" y="410708"/>
                </a:cubicBezTo>
                <a:cubicBezTo>
                  <a:pt x="1953046" y="511799"/>
                  <a:pt x="2235903" y="567573"/>
                  <a:pt x="2490823" y="679122"/>
                </a:cubicBezTo>
                <a:cubicBezTo>
                  <a:pt x="2721299" y="781084"/>
                  <a:pt x="2932132" y="910498"/>
                  <a:pt x="3079126" y="1112952"/>
                </a:cubicBezTo>
                <a:lnTo>
                  <a:pt x="3142131" y="1212620"/>
                </a:lnTo>
                <a:close/>
              </a:path>
            </a:pathLst>
          </a:custGeom>
          <a:solidFill>
            <a:srgbClr val="B0BEC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pic>
        <p:nvPicPr>
          <p:cNvPr id="131" name="图片 1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36" r="67593"/>
          <a:stretch>
            <a:fillRect/>
          </a:stretch>
        </p:blipFill>
        <p:spPr>
          <a:xfrm>
            <a:off x="10577868" y="1588"/>
            <a:ext cx="1614132" cy="2927257"/>
          </a:xfrm>
          <a:custGeom>
            <a:avLst/>
            <a:gdLst>
              <a:gd name="connsiteX0" fmla="*/ 0 w 1614132"/>
              <a:gd name="connsiteY0" fmla="*/ 0 h 2927257"/>
              <a:gd name="connsiteX1" fmla="*/ 1614132 w 1614132"/>
              <a:gd name="connsiteY1" fmla="*/ 0 h 2927257"/>
              <a:gd name="connsiteX2" fmla="*/ 1614132 w 1614132"/>
              <a:gd name="connsiteY2" fmla="*/ 2927257 h 2927257"/>
              <a:gd name="connsiteX3" fmla="*/ 0 w 1614132"/>
              <a:gd name="connsiteY3" fmla="*/ 2927257 h 292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4132" h="2927257">
                <a:moveTo>
                  <a:pt x="0" y="0"/>
                </a:moveTo>
                <a:lnTo>
                  <a:pt x="1614132" y="0"/>
                </a:lnTo>
                <a:lnTo>
                  <a:pt x="1614132" y="2927257"/>
                </a:lnTo>
                <a:lnTo>
                  <a:pt x="0" y="2927257"/>
                </a:lnTo>
                <a:close/>
              </a:path>
            </a:pathLst>
          </a:custGeom>
        </p:spPr>
      </p:pic>
      <p:sp>
        <p:nvSpPr>
          <p:cNvPr id="116" name="Freeform 103"/>
          <p:cNvSpPr/>
          <p:nvPr/>
        </p:nvSpPr>
        <p:spPr bwMode="auto">
          <a:xfrm>
            <a:off x="1833843" y="5074727"/>
            <a:ext cx="784229" cy="806259"/>
          </a:xfrm>
          <a:custGeom>
            <a:avLst/>
            <a:gdLst>
              <a:gd name="T0" fmla="*/ 399 w 455"/>
              <a:gd name="T1" fmla="*/ 82 h 468"/>
              <a:gd name="T2" fmla="*/ 403 w 455"/>
              <a:gd name="T3" fmla="*/ 78 h 468"/>
              <a:gd name="T4" fmla="*/ 407 w 455"/>
              <a:gd name="T5" fmla="*/ 82 h 468"/>
              <a:gd name="T6" fmla="*/ 439 w 455"/>
              <a:gd name="T7" fmla="*/ 158 h 468"/>
              <a:gd name="T8" fmla="*/ 445 w 455"/>
              <a:gd name="T9" fmla="*/ 299 h 468"/>
              <a:gd name="T10" fmla="*/ 401 w 455"/>
              <a:gd name="T11" fmla="*/ 377 h 468"/>
              <a:gd name="T12" fmla="*/ 318 w 455"/>
              <a:gd name="T13" fmla="*/ 452 h 468"/>
              <a:gd name="T14" fmla="*/ 221 w 455"/>
              <a:gd name="T15" fmla="*/ 467 h 468"/>
              <a:gd name="T16" fmla="*/ 139 w 455"/>
              <a:gd name="T17" fmla="*/ 454 h 468"/>
              <a:gd name="T18" fmla="*/ 42 w 455"/>
              <a:gd name="T19" fmla="*/ 408 h 468"/>
              <a:gd name="T20" fmla="*/ 22 w 455"/>
              <a:gd name="T21" fmla="*/ 363 h 468"/>
              <a:gd name="T22" fmla="*/ 8 w 455"/>
              <a:gd name="T23" fmla="*/ 310 h 468"/>
              <a:gd name="T24" fmla="*/ 7 w 455"/>
              <a:gd name="T25" fmla="*/ 189 h 468"/>
              <a:gd name="T26" fmla="*/ 29 w 455"/>
              <a:gd name="T27" fmla="*/ 118 h 468"/>
              <a:gd name="T28" fmla="*/ 82 w 455"/>
              <a:gd name="T29" fmla="*/ 53 h 468"/>
              <a:gd name="T30" fmla="*/ 143 w 455"/>
              <a:gd name="T31" fmla="*/ 7 h 468"/>
              <a:gd name="T32" fmla="*/ 188 w 455"/>
              <a:gd name="T33" fmla="*/ 6 h 468"/>
              <a:gd name="T34" fmla="*/ 311 w 455"/>
              <a:gd name="T35" fmla="*/ 34 h 468"/>
              <a:gd name="T36" fmla="*/ 399 w 455"/>
              <a:gd name="T37" fmla="*/ 82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5" h="468">
                <a:moveTo>
                  <a:pt x="399" y="82"/>
                </a:moveTo>
                <a:cubicBezTo>
                  <a:pt x="401" y="80"/>
                  <a:pt x="402" y="78"/>
                  <a:pt x="403" y="78"/>
                </a:cubicBezTo>
                <a:cubicBezTo>
                  <a:pt x="404" y="79"/>
                  <a:pt x="406" y="80"/>
                  <a:pt x="407" y="82"/>
                </a:cubicBezTo>
                <a:cubicBezTo>
                  <a:pt x="419" y="107"/>
                  <a:pt x="432" y="131"/>
                  <a:pt x="439" y="158"/>
                </a:cubicBezTo>
                <a:cubicBezTo>
                  <a:pt x="450" y="205"/>
                  <a:pt x="455" y="251"/>
                  <a:pt x="445" y="299"/>
                </a:cubicBezTo>
                <a:cubicBezTo>
                  <a:pt x="439" y="330"/>
                  <a:pt x="419" y="353"/>
                  <a:pt x="401" y="377"/>
                </a:cubicBezTo>
                <a:cubicBezTo>
                  <a:pt x="378" y="406"/>
                  <a:pt x="352" y="434"/>
                  <a:pt x="318" y="452"/>
                </a:cubicBezTo>
                <a:cubicBezTo>
                  <a:pt x="288" y="468"/>
                  <a:pt x="255" y="468"/>
                  <a:pt x="221" y="467"/>
                </a:cubicBezTo>
                <a:cubicBezTo>
                  <a:pt x="193" y="466"/>
                  <a:pt x="165" y="461"/>
                  <a:pt x="139" y="454"/>
                </a:cubicBezTo>
                <a:cubicBezTo>
                  <a:pt x="104" y="444"/>
                  <a:pt x="69" y="434"/>
                  <a:pt x="42" y="408"/>
                </a:cubicBezTo>
                <a:cubicBezTo>
                  <a:pt x="29" y="397"/>
                  <a:pt x="24" y="381"/>
                  <a:pt x="22" y="363"/>
                </a:cubicBezTo>
                <a:cubicBezTo>
                  <a:pt x="19" y="345"/>
                  <a:pt x="11" y="328"/>
                  <a:pt x="8" y="310"/>
                </a:cubicBezTo>
                <a:cubicBezTo>
                  <a:pt x="3" y="270"/>
                  <a:pt x="0" y="230"/>
                  <a:pt x="7" y="189"/>
                </a:cubicBezTo>
                <a:cubicBezTo>
                  <a:pt x="11" y="164"/>
                  <a:pt x="15" y="140"/>
                  <a:pt x="29" y="118"/>
                </a:cubicBezTo>
                <a:cubicBezTo>
                  <a:pt x="44" y="94"/>
                  <a:pt x="63" y="74"/>
                  <a:pt x="82" y="53"/>
                </a:cubicBezTo>
                <a:cubicBezTo>
                  <a:pt x="99" y="34"/>
                  <a:pt x="119" y="18"/>
                  <a:pt x="143" y="7"/>
                </a:cubicBezTo>
                <a:cubicBezTo>
                  <a:pt x="158" y="0"/>
                  <a:pt x="173" y="5"/>
                  <a:pt x="188" y="6"/>
                </a:cubicBezTo>
                <a:cubicBezTo>
                  <a:pt x="231" y="10"/>
                  <a:pt x="271" y="20"/>
                  <a:pt x="311" y="34"/>
                </a:cubicBezTo>
                <a:cubicBezTo>
                  <a:pt x="342" y="46"/>
                  <a:pt x="373" y="60"/>
                  <a:pt x="399" y="82"/>
                </a:cubicBezTo>
                <a:close/>
              </a:path>
            </a:pathLst>
          </a:custGeom>
          <a:solidFill>
            <a:srgbClr val="F0D079">
              <a:alpha val="9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107"/>
          <p:cNvSpPr/>
          <p:nvPr/>
        </p:nvSpPr>
        <p:spPr bwMode="auto">
          <a:xfrm rot="10800000">
            <a:off x="207808" y="-935647"/>
            <a:ext cx="2313781" cy="3494061"/>
          </a:xfrm>
          <a:custGeom>
            <a:avLst/>
            <a:gdLst>
              <a:gd name="T0" fmla="*/ 84 w 410"/>
              <a:gd name="T1" fmla="*/ 121 h 622"/>
              <a:gd name="T2" fmla="*/ 48 w 410"/>
              <a:gd name="T3" fmla="*/ 86 h 622"/>
              <a:gd name="T4" fmla="*/ 87 w 410"/>
              <a:gd name="T5" fmla="*/ 89 h 622"/>
              <a:gd name="T6" fmla="*/ 80 w 410"/>
              <a:gd name="T7" fmla="*/ 49 h 622"/>
              <a:gd name="T8" fmla="*/ 23 w 410"/>
              <a:gd name="T9" fmla="*/ 2 h 622"/>
              <a:gd name="T10" fmla="*/ 133 w 410"/>
              <a:gd name="T11" fmla="*/ 86 h 622"/>
              <a:gd name="T12" fmla="*/ 187 w 410"/>
              <a:gd name="T13" fmla="*/ 162 h 622"/>
              <a:gd name="T14" fmla="*/ 142 w 410"/>
              <a:gd name="T15" fmla="*/ 11 h 622"/>
              <a:gd name="T16" fmla="*/ 188 w 410"/>
              <a:gd name="T17" fmla="*/ 121 h 622"/>
              <a:gd name="T18" fmla="*/ 207 w 410"/>
              <a:gd name="T19" fmla="*/ 186 h 622"/>
              <a:gd name="T20" fmla="*/ 262 w 410"/>
              <a:gd name="T21" fmla="*/ 23 h 622"/>
              <a:gd name="T22" fmla="*/ 221 w 410"/>
              <a:gd name="T23" fmla="*/ 156 h 622"/>
              <a:gd name="T24" fmla="*/ 249 w 410"/>
              <a:gd name="T25" fmla="*/ 235 h 622"/>
              <a:gd name="T26" fmla="*/ 277 w 410"/>
              <a:gd name="T27" fmla="*/ 118 h 622"/>
              <a:gd name="T28" fmla="*/ 313 w 410"/>
              <a:gd name="T29" fmla="*/ 85 h 622"/>
              <a:gd name="T30" fmla="*/ 273 w 410"/>
              <a:gd name="T31" fmla="*/ 165 h 622"/>
              <a:gd name="T32" fmla="*/ 259 w 410"/>
              <a:gd name="T33" fmla="*/ 223 h 622"/>
              <a:gd name="T34" fmla="*/ 282 w 410"/>
              <a:gd name="T35" fmla="*/ 277 h 622"/>
              <a:gd name="T36" fmla="*/ 327 w 410"/>
              <a:gd name="T37" fmla="*/ 118 h 622"/>
              <a:gd name="T38" fmla="*/ 341 w 410"/>
              <a:gd name="T39" fmla="*/ 182 h 622"/>
              <a:gd name="T40" fmla="*/ 296 w 410"/>
              <a:gd name="T41" fmla="*/ 255 h 622"/>
              <a:gd name="T42" fmla="*/ 310 w 410"/>
              <a:gd name="T43" fmla="*/ 326 h 622"/>
              <a:gd name="T44" fmla="*/ 383 w 410"/>
              <a:gd name="T45" fmla="*/ 251 h 622"/>
              <a:gd name="T46" fmla="*/ 317 w 410"/>
              <a:gd name="T47" fmla="*/ 344 h 622"/>
              <a:gd name="T48" fmla="*/ 358 w 410"/>
              <a:gd name="T49" fmla="*/ 442 h 622"/>
              <a:gd name="T50" fmla="*/ 370 w 410"/>
              <a:gd name="T51" fmla="*/ 316 h 622"/>
              <a:gd name="T52" fmla="*/ 386 w 410"/>
              <a:gd name="T53" fmla="*/ 278 h 622"/>
              <a:gd name="T54" fmla="*/ 377 w 410"/>
              <a:gd name="T55" fmla="*/ 420 h 622"/>
              <a:gd name="T56" fmla="*/ 368 w 410"/>
              <a:gd name="T57" fmla="*/ 502 h 622"/>
              <a:gd name="T58" fmla="*/ 328 w 410"/>
              <a:gd name="T59" fmla="*/ 613 h 622"/>
              <a:gd name="T60" fmla="*/ 317 w 410"/>
              <a:gd name="T61" fmla="*/ 601 h 622"/>
              <a:gd name="T62" fmla="*/ 359 w 410"/>
              <a:gd name="T63" fmla="*/ 514 h 622"/>
              <a:gd name="T64" fmla="*/ 292 w 410"/>
              <a:gd name="T65" fmla="*/ 481 h 622"/>
              <a:gd name="T66" fmla="*/ 176 w 410"/>
              <a:gd name="T67" fmla="*/ 443 h 622"/>
              <a:gd name="T68" fmla="*/ 194 w 410"/>
              <a:gd name="T69" fmla="*/ 442 h 622"/>
              <a:gd name="T70" fmla="*/ 337 w 410"/>
              <a:gd name="T71" fmla="*/ 467 h 622"/>
              <a:gd name="T72" fmla="*/ 352 w 410"/>
              <a:gd name="T73" fmla="*/ 461 h 622"/>
              <a:gd name="T74" fmla="*/ 296 w 410"/>
              <a:gd name="T75" fmla="*/ 381 h 622"/>
              <a:gd name="T76" fmla="*/ 148 w 410"/>
              <a:gd name="T77" fmla="*/ 353 h 622"/>
              <a:gd name="T78" fmla="*/ 139 w 410"/>
              <a:gd name="T79" fmla="*/ 341 h 622"/>
              <a:gd name="T80" fmla="*/ 294 w 410"/>
              <a:gd name="T81" fmla="*/ 358 h 622"/>
              <a:gd name="T82" fmla="*/ 288 w 410"/>
              <a:gd name="T83" fmla="*/ 309 h 622"/>
              <a:gd name="T84" fmla="*/ 99 w 410"/>
              <a:gd name="T85" fmla="*/ 266 h 622"/>
              <a:gd name="T86" fmla="*/ 123 w 410"/>
              <a:gd name="T87" fmla="*/ 252 h 622"/>
              <a:gd name="T88" fmla="*/ 201 w 410"/>
              <a:gd name="T89" fmla="*/ 271 h 622"/>
              <a:gd name="T90" fmla="*/ 120 w 410"/>
              <a:gd name="T91" fmla="*/ 226 h 622"/>
              <a:gd name="T92" fmla="*/ 194 w 410"/>
              <a:gd name="T93" fmla="*/ 224 h 622"/>
              <a:gd name="T94" fmla="*/ 251 w 410"/>
              <a:gd name="T95" fmla="*/ 283 h 622"/>
              <a:gd name="T96" fmla="*/ 236 w 410"/>
              <a:gd name="T97" fmla="*/ 232 h 622"/>
              <a:gd name="T98" fmla="*/ 156 w 410"/>
              <a:gd name="T99" fmla="*/ 179 h 622"/>
              <a:gd name="T100" fmla="*/ 3 w 410"/>
              <a:gd name="T101" fmla="*/ 134 h 622"/>
              <a:gd name="T102" fmla="*/ 9 w 410"/>
              <a:gd name="T103" fmla="*/ 124 h 622"/>
              <a:gd name="T104" fmla="*/ 117 w 410"/>
              <a:gd name="T105" fmla="*/ 146 h 622"/>
              <a:gd name="T106" fmla="*/ 175 w 410"/>
              <a:gd name="T107" fmla="*/ 168 h 622"/>
              <a:gd name="T108" fmla="*/ 117 w 410"/>
              <a:gd name="T109" fmla="*/ 146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0" h="622">
                <a:moveTo>
                  <a:pt x="117" y="146"/>
                </a:moveTo>
                <a:cubicBezTo>
                  <a:pt x="107" y="137"/>
                  <a:pt x="94" y="131"/>
                  <a:pt x="84" y="121"/>
                </a:cubicBezTo>
                <a:cubicBezTo>
                  <a:pt x="73" y="110"/>
                  <a:pt x="61" y="101"/>
                  <a:pt x="50" y="91"/>
                </a:cubicBezTo>
                <a:cubicBezTo>
                  <a:pt x="48" y="89"/>
                  <a:pt x="47" y="88"/>
                  <a:pt x="48" y="86"/>
                </a:cubicBezTo>
                <a:cubicBezTo>
                  <a:pt x="49" y="82"/>
                  <a:pt x="53" y="82"/>
                  <a:pt x="55" y="82"/>
                </a:cubicBezTo>
                <a:cubicBezTo>
                  <a:pt x="66" y="84"/>
                  <a:pt x="77" y="85"/>
                  <a:pt x="87" y="89"/>
                </a:cubicBezTo>
                <a:cubicBezTo>
                  <a:pt x="100" y="94"/>
                  <a:pt x="113" y="101"/>
                  <a:pt x="127" y="110"/>
                </a:cubicBezTo>
                <a:cubicBezTo>
                  <a:pt x="113" y="87"/>
                  <a:pt x="97" y="67"/>
                  <a:pt x="80" y="49"/>
                </a:cubicBezTo>
                <a:cubicBezTo>
                  <a:pt x="63" y="31"/>
                  <a:pt x="43" y="17"/>
                  <a:pt x="21" y="6"/>
                </a:cubicBezTo>
                <a:cubicBezTo>
                  <a:pt x="22" y="3"/>
                  <a:pt x="23" y="2"/>
                  <a:pt x="23" y="2"/>
                </a:cubicBezTo>
                <a:cubicBezTo>
                  <a:pt x="52" y="5"/>
                  <a:pt x="84" y="0"/>
                  <a:pt x="106" y="27"/>
                </a:cubicBezTo>
                <a:cubicBezTo>
                  <a:pt x="120" y="45"/>
                  <a:pt x="130" y="64"/>
                  <a:pt x="133" y="86"/>
                </a:cubicBezTo>
                <a:cubicBezTo>
                  <a:pt x="137" y="114"/>
                  <a:pt x="155" y="133"/>
                  <a:pt x="174" y="151"/>
                </a:cubicBezTo>
                <a:cubicBezTo>
                  <a:pt x="178" y="155"/>
                  <a:pt x="182" y="159"/>
                  <a:pt x="187" y="162"/>
                </a:cubicBezTo>
                <a:cubicBezTo>
                  <a:pt x="158" y="112"/>
                  <a:pt x="128" y="64"/>
                  <a:pt x="129" y="3"/>
                </a:cubicBezTo>
                <a:cubicBezTo>
                  <a:pt x="135" y="4"/>
                  <a:pt x="138" y="8"/>
                  <a:pt x="142" y="11"/>
                </a:cubicBezTo>
                <a:cubicBezTo>
                  <a:pt x="161" y="29"/>
                  <a:pt x="176" y="49"/>
                  <a:pt x="183" y="74"/>
                </a:cubicBezTo>
                <a:cubicBezTo>
                  <a:pt x="187" y="89"/>
                  <a:pt x="189" y="105"/>
                  <a:pt x="188" y="121"/>
                </a:cubicBezTo>
                <a:cubicBezTo>
                  <a:pt x="187" y="143"/>
                  <a:pt x="193" y="163"/>
                  <a:pt x="204" y="182"/>
                </a:cubicBezTo>
                <a:cubicBezTo>
                  <a:pt x="205" y="183"/>
                  <a:pt x="206" y="185"/>
                  <a:pt x="207" y="186"/>
                </a:cubicBezTo>
                <a:cubicBezTo>
                  <a:pt x="208" y="187"/>
                  <a:pt x="209" y="188"/>
                  <a:pt x="212" y="189"/>
                </a:cubicBezTo>
                <a:cubicBezTo>
                  <a:pt x="204" y="126"/>
                  <a:pt x="234" y="75"/>
                  <a:pt x="262" y="23"/>
                </a:cubicBezTo>
                <a:cubicBezTo>
                  <a:pt x="266" y="48"/>
                  <a:pt x="266" y="73"/>
                  <a:pt x="254" y="96"/>
                </a:cubicBezTo>
                <a:cubicBezTo>
                  <a:pt x="243" y="116"/>
                  <a:pt x="231" y="135"/>
                  <a:pt x="221" y="156"/>
                </a:cubicBezTo>
                <a:cubicBezTo>
                  <a:pt x="217" y="166"/>
                  <a:pt x="221" y="177"/>
                  <a:pt x="222" y="187"/>
                </a:cubicBezTo>
                <a:cubicBezTo>
                  <a:pt x="223" y="207"/>
                  <a:pt x="235" y="221"/>
                  <a:pt x="249" y="235"/>
                </a:cubicBezTo>
                <a:cubicBezTo>
                  <a:pt x="249" y="221"/>
                  <a:pt x="242" y="210"/>
                  <a:pt x="242" y="197"/>
                </a:cubicBezTo>
                <a:cubicBezTo>
                  <a:pt x="240" y="164"/>
                  <a:pt x="251" y="138"/>
                  <a:pt x="277" y="118"/>
                </a:cubicBezTo>
                <a:cubicBezTo>
                  <a:pt x="289" y="109"/>
                  <a:pt x="298" y="99"/>
                  <a:pt x="308" y="89"/>
                </a:cubicBezTo>
                <a:cubicBezTo>
                  <a:pt x="310" y="88"/>
                  <a:pt x="311" y="86"/>
                  <a:pt x="313" y="85"/>
                </a:cubicBezTo>
                <a:cubicBezTo>
                  <a:pt x="318" y="88"/>
                  <a:pt x="317" y="92"/>
                  <a:pt x="316" y="96"/>
                </a:cubicBezTo>
                <a:cubicBezTo>
                  <a:pt x="309" y="123"/>
                  <a:pt x="290" y="144"/>
                  <a:pt x="273" y="165"/>
                </a:cubicBezTo>
                <a:cubicBezTo>
                  <a:pt x="271" y="168"/>
                  <a:pt x="268" y="172"/>
                  <a:pt x="265" y="175"/>
                </a:cubicBezTo>
                <a:cubicBezTo>
                  <a:pt x="255" y="190"/>
                  <a:pt x="247" y="205"/>
                  <a:pt x="259" y="223"/>
                </a:cubicBezTo>
                <a:cubicBezTo>
                  <a:pt x="261" y="226"/>
                  <a:pt x="261" y="231"/>
                  <a:pt x="261" y="235"/>
                </a:cubicBezTo>
                <a:cubicBezTo>
                  <a:pt x="261" y="252"/>
                  <a:pt x="270" y="263"/>
                  <a:pt x="282" y="277"/>
                </a:cubicBezTo>
                <a:cubicBezTo>
                  <a:pt x="284" y="247"/>
                  <a:pt x="276" y="219"/>
                  <a:pt x="287" y="192"/>
                </a:cubicBezTo>
                <a:cubicBezTo>
                  <a:pt x="298" y="166"/>
                  <a:pt x="312" y="142"/>
                  <a:pt x="327" y="118"/>
                </a:cubicBezTo>
                <a:cubicBezTo>
                  <a:pt x="331" y="118"/>
                  <a:pt x="331" y="121"/>
                  <a:pt x="332" y="124"/>
                </a:cubicBezTo>
                <a:cubicBezTo>
                  <a:pt x="335" y="143"/>
                  <a:pt x="342" y="162"/>
                  <a:pt x="341" y="182"/>
                </a:cubicBezTo>
                <a:cubicBezTo>
                  <a:pt x="340" y="197"/>
                  <a:pt x="335" y="209"/>
                  <a:pt x="327" y="221"/>
                </a:cubicBezTo>
                <a:cubicBezTo>
                  <a:pt x="318" y="234"/>
                  <a:pt x="309" y="246"/>
                  <a:pt x="296" y="255"/>
                </a:cubicBezTo>
                <a:cubicBezTo>
                  <a:pt x="293" y="257"/>
                  <a:pt x="291" y="260"/>
                  <a:pt x="290" y="264"/>
                </a:cubicBezTo>
                <a:cubicBezTo>
                  <a:pt x="287" y="284"/>
                  <a:pt x="294" y="307"/>
                  <a:pt x="310" y="326"/>
                </a:cubicBezTo>
                <a:cubicBezTo>
                  <a:pt x="311" y="266"/>
                  <a:pt x="352" y="234"/>
                  <a:pt x="391" y="198"/>
                </a:cubicBezTo>
                <a:cubicBezTo>
                  <a:pt x="394" y="217"/>
                  <a:pt x="392" y="234"/>
                  <a:pt x="383" y="251"/>
                </a:cubicBezTo>
                <a:cubicBezTo>
                  <a:pt x="371" y="275"/>
                  <a:pt x="352" y="293"/>
                  <a:pt x="329" y="307"/>
                </a:cubicBezTo>
                <a:cubicBezTo>
                  <a:pt x="313" y="316"/>
                  <a:pt x="309" y="328"/>
                  <a:pt x="317" y="344"/>
                </a:cubicBezTo>
                <a:cubicBezTo>
                  <a:pt x="329" y="369"/>
                  <a:pt x="341" y="393"/>
                  <a:pt x="351" y="418"/>
                </a:cubicBezTo>
                <a:cubicBezTo>
                  <a:pt x="354" y="426"/>
                  <a:pt x="355" y="434"/>
                  <a:pt x="358" y="442"/>
                </a:cubicBezTo>
                <a:cubicBezTo>
                  <a:pt x="364" y="429"/>
                  <a:pt x="359" y="417"/>
                  <a:pt x="357" y="406"/>
                </a:cubicBezTo>
                <a:cubicBezTo>
                  <a:pt x="352" y="374"/>
                  <a:pt x="358" y="345"/>
                  <a:pt x="370" y="316"/>
                </a:cubicBezTo>
                <a:cubicBezTo>
                  <a:pt x="374" y="306"/>
                  <a:pt x="378" y="295"/>
                  <a:pt x="381" y="284"/>
                </a:cubicBezTo>
                <a:cubicBezTo>
                  <a:pt x="382" y="282"/>
                  <a:pt x="382" y="279"/>
                  <a:pt x="386" y="278"/>
                </a:cubicBezTo>
                <a:cubicBezTo>
                  <a:pt x="391" y="282"/>
                  <a:pt x="390" y="289"/>
                  <a:pt x="392" y="294"/>
                </a:cubicBezTo>
                <a:cubicBezTo>
                  <a:pt x="410" y="339"/>
                  <a:pt x="405" y="380"/>
                  <a:pt x="377" y="420"/>
                </a:cubicBezTo>
                <a:cubicBezTo>
                  <a:pt x="375" y="423"/>
                  <a:pt x="373" y="428"/>
                  <a:pt x="373" y="432"/>
                </a:cubicBezTo>
                <a:cubicBezTo>
                  <a:pt x="370" y="455"/>
                  <a:pt x="367" y="478"/>
                  <a:pt x="368" y="502"/>
                </a:cubicBezTo>
                <a:cubicBezTo>
                  <a:pt x="370" y="539"/>
                  <a:pt x="358" y="574"/>
                  <a:pt x="336" y="604"/>
                </a:cubicBezTo>
                <a:cubicBezTo>
                  <a:pt x="333" y="607"/>
                  <a:pt x="331" y="610"/>
                  <a:pt x="328" y="613"/>
                </a:cubicBezTo>
                <a:cubicBezTo>
                  <a:pt x="325" y="616"/>
                  <a:pt x="319" y="622"/>
                  <a:pt x="315" y="616"/>
                </a:cubicBezTo>
                <a:cubicBezTo>
                  <a:pt x="311" y="612"/>
                  <a:pt x="312" y="605"/>
                  <a:pt x="317" y="601"/>
                </a:cubicBezTo>
                <a:cubicBezTo>
                  <a:pt x="325" y="592"/>
                  <a:pt x="334" y="584"/>
                  <a:pt x="341" y="573"/>
                </a:cubicBezTo>
                <a:cubicBezTo>
                  <a:pt x="353" y="555"/>
                  <a:pt x="357" y="535"/>
                  <a:pt x="359" y="514"/>
                </a:cubicBezTo>
                <a:cubicBezTo>
                  <a:pt x="360" y="507"/>
                  <a:pt x="352" y="502"/>
                  <a:pt x="347" y="498"/>
                </a:cubicBezTo>
                <a:cubicBezTo>
                  <a:pt x="331" y="486"/>
                  <a:pt x="312" y="481"/>
                  <a:pt x="292" y="481"/>
                </a:cubicBezTo>
                <a:cubicBezTo>
                  <a:pt x="265" y="481"/>
                  <a:pt x="239" y="480"/>
                  <a:pt x="213" y="470"/>
                </a:cubicBezTo>
                <a:cubicBezTo>
                  <a:pt x="198" y="464"/>
                  <a:pt x="188" y="452"/>
                  <a:pt x="176" y="443"/>
                </a:cubicBezTo>
                <a:cubicBezTo>
                  <a:pt x="174" y="442"/>
                  <a:pt x="175" y="440"/>
                  <a:pt x="175" y="438"/>
                </a:cubicBezTo>
                <a:cubicBezTo>
                  <a:pt x="182" y="436"/>
                  <a:pt x="188" y="440"/>
                  <a:pt x="194" y="442"/>
                </a:cubicBezTo>
                <a:cubicBezTo>
                  <a:pt x="217" y="446"/>
                  <a:pt x="239" y="442"/>
                  <a:pt x="261" y="438"/>
                </a:cubicBezTo>
                <a:cubicBezTo>
                  <a:pt x="287" y="434"/>
                  <a:pt x="322" y="446"/>
                  <a:pt x="337" y="467"/>
                </a:cubicBezTo>
                <a:cubicBezTo>
                  <a:pt x="344" y="476"/>
                  <a:pt x="350" y="485"/>
                  <a:pt x="358" y="494"/>
                </a:cubicBezTo>
                <a:cubicBezTo>
                  <a:pt x="358" y="482"/>
                  <a:pt x="356" y="472"/>
                  <a:pt x="352" y="461"/>
                </a:cubicBezTo>
                <a:cubicBezTo>
                  <a:pt x="348" y="449"/>
                  <a:pt x="343" y="437"/>
                  <a:pt x="342" y="424"/>
                </a:cubicBezTo>
                <a:cubicBezTo>
                  <a:pt x="338" y="397"/>
                  <a:pt x="318" y="389"/>
                  <a:pt x="296" y="381"/>
                </a:cubicBezTo>
                <a:cubicBezTo>
                  <a:pt x="279" y="375"/>
                  <a:pt x="262" y="375"/>
                  <a:pt x="246" y="376"/>
                </a:cubicBezTo>
                <a:cubicBezTo>
                  <a:pt x="211" y="377"/>
                  <a:pt x="178" y="371"/>
                  <a:pt x="148" y="353"/>
                </a:cubicBezTo>
                <a:cubicBezTo>
                  <a:pt x="144" y="351"/>
                  <a:pt x="140" y="349"/>
                  <a:pt x="136" y="351"/>
                </a:cubicBezTo>
                <a:cubicBezTo>
                  <a:pt x="134" y="346"/>
                  <a:pt x="133" y="343"/>
                  <a:pt x="139" y="341"/>
                </a:cubicBezTo>
                <a:cubicBezTo>
                  <a:pt x="162" y="335"/>
                  <a:pt x="185" y="328"/>
                  <a:pt x="209" y="329"/>
                </a:cubicBezTo>
                <a:cubicBezTo>
                  <a:pt x="240" y="330"/>
                  <a:pt x="270" y="337"/>
                  <a:pt x="294" y="358"/>
                </a:cubicBezTo>
                <a:cubicBezTo>
                  <a:pt x="304" y="367"/>
                  <a:pt x="315" y="376"/>
                  <a:pt x="327" y="386"/>
                </a:cubicBezTo>
                <a:cubicBezTo>
                  <a:pt x="316" y="357"/>
                  <a:pt x="305" y="331"/>
                  <a:pt x="288" y="309"/>
                </a:cubicBezTo>
                <a:cubicBezTo>
                  <a:pt x="277" y="295"/>
                  <a:pt x="257" y="286"/>
                  <a:pt x="239" y="293"/>
                </a:cubicBezTo>
                <a:cubicBezTo>
                  <a:pt x="186" y="312"/>
                  <a:pt x="140" y="301"/>
                  <a:pt x="99" y="266"/>
                </a:cubicBezTo>
                <a:cubicBezTo>
                  <a:pt x="94" y="262"/>
                  <a:pt x="88" y="260"/>
                  <a:pt x="83" y="253"/>
                </a:cubicBezTo>
                <a:cubicBezTo>
                  <a:pt x="97" y="250"/>
                  <a:pt x="110" y="252"/>
                  <a:pt x="123" y="252"/>
                </a:cubicBezTo>
                <a:cubicBezTo>
                  <a:pt x="136" y="253"/>
                  <a:pt x="149" y="257"/>
                  <a:pt x="162" y="260"/>
                </a:cubicBezTo>
                <a:cubicBezTo>
                  <a:pt x="175" y="263"/>
                  <a:pt x="188" y="268"/>
                  <a:pt x="201" y="271"/>
                </a:cubicBezTo>
                <a:cubicBezTo>
                  <a:pt x="178" y="256"/>
                  <a:pt x="155" y="241"/>
                  <a:pt x="129" y="232"/>
                </a:cubicBezTo>
                <a:cubicBezTo>
                  <a:pt x="125" y="231"/>
                  <a:pt x="120" y="231"/>
                  <a:pt x="120" y="226"/>
                </a:cubicBezTo>
                <a:cubicBezTo>
                  <a:pt x="120" y="220"/>
                  <a:pt x="126" y="222"/>
                  <a:pt x="129" y="220"/>
                </a:cubicBezTo>
                <a:cubicBezTo>
                  <a:pt x="151" y="212"/>
                  <a:pt x="173" y="211"/>
                  <a:pt x="194" y="224"/>
                </a:cubicBezTo>
                <a:cubicBezTo>
                  <a:pt x="213" y="235"/>
                  <a:pt x="228" y="251"/>
                  <a:pt x="237" y="272"/>
                </a:cubicBezTo>
                <a:cubicBezTo>
                  <a:pt x="240" y="279"/>
                  <a:pt x="243" y="283"/>
                  <a:pt x="251" y="283"/>
                </a:cubicBezTo>
                <a:cubicBezTo>
                  <a:pt x="259" y="283"/>
                  <a:pt x="266" y="286"/>
                  <a:pt x="274" y="288"/>
                </a:cubicBezTo>
                <a:cubicBezTo>
                  <a:pt x="263" y="268"/>
                  <a:pt x="251" y="249"/>
                  <a:pt x="236" y="232"/>
                </a:cubicBezTo>
                <a:cubicBezTo>
                  <a:pt x="226" y="220"/>
                  <a:pt x="214" y="208"/>
                  <a:pt x="203" y="197"/>
                </a:cubicBezTo>
                <a:cubicBezTo>
                  <a:pt x="190" y="184"/>
                  <a:pt x="174" y="179"/>
                  <a:pt x="156" y="179"/>
                </a:cubicBezTo>
                <a:cubicBezTo>
                  <a:pt x="134" y="179"/>
                  <a:pt x="112" y="183"/>
                  <a:pt x="90" y="181"/>
                </a:cubicBezTo>
                <a:cubicBezTo>
                  <a:pt x="55" y="176"/>
                  <a:pt x="26" y="160"/>
                  <a:pt x="3" y="134"/>
                </a:cubicBezTo>
                <a:cubicBezTo>
                  <a:pt x="2" y="132"/>
                  <a:pt x="0" y="129"/>
                  <a:pt x="2" y="126"/>
                </a:cubicBezTo>
                <a:cubicBezTo>
                  <a:pt x="3" y="123"/>
                  <a:pt x="6" y="124"/>
                  <a:pt x="9" y="124"/>
                </a:cubicBezTo>
                <a:cubicBezTo>
                  <a:pt x="44" y="124"/>
                  <a:pt x="77" y="133"/>
                  <a:pt x="110" y="144"/>
                </a:cubicBezTo>
                <a:cubicBezTo>
                  <a:pt x="112" y="145"/>
                  <a:pt x="115" y="145"/>
                  <a:pt x="117" y="146"/>
                </a:cubicBezTo>
                <a:cubicBezTo>
                  <a:pt x="138" y="158"/>
                  <a:pt x="160" y="170"/>
                  <a:pt x="185" y="179"/>
                </a:cubicBezTo>
                <a:cubicBezTo>
                  <a:pt x="181" y="174"/>
                  <a:pt x="178" y="171"/>
                  <a:pt x="175" y="168"/>
                </a:cubicBezTo>
                <a:cubicBezTo>
                  <a:pt x="168" y="158"/>
                  <a:pt x="157" y="158"/>
                  <a:pt x="146" y="156"/>
                </a:cubicBezTo>
                <a:cubicBezTo>
                  <a:pt x="136" y="154"/>
                  <a:pt x="128" y="146"/>
                  <a:pt x="117" y="146"/>
                </a:cubicBezTo>
                <a:close/>
              </a:path>
            </a:pathLst>
          </a:custGeom>
          <a:solidFill>
            <a:srgbClr val="7DA58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572708" y="3668092"/>
            <a:ext cx="7096225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 designer can use default text to simulate what text would look like. If it is not real text. A designer can use default text to simulate what text would look like.</a:t>
            </a:r>
            <a:endParaRPr kumimoji="0" lang="en-US" altLang="zh-CN" sz="1100" b="0" i="0" u="none" strike="noStrike" kern="1200" cap="none" spc="0" normalizeH="0" baseline="0" noProof="0" dirty="0" smtClean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PA_文本框 2"/>
          <p:cNvSpPr txBox="1"/>
          <p:nvPr>
            <p:custDataLst>
              <p:tags r:id="rId3"/>
            </p:custDataLst>
          </p:nvPr>
        </p:nvSpPr>
        <p:spPr>
          <a:xfrm>
            <a:off x="4194695" y="3186941"/>
            <a:ext cx="3789818" cy="3965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lvl="0" algn="ctr">
              <a:defRPr/>
            </a:pPr>
            <a:r>
              <a:rPr lang="en-US" altLang="zh-CN" sz="1800" b="0" dirty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Existing problem reflection</a:t>
            </a:r>
            <a:endParaRPr lang="en-US" altLang="zh-CN" sz="1800" b="0" dirty="0">
              <a:solidFill>
                <a:srgbClr val="A185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011604" y="4480593"/>
            <a:ext cx="2168792" cy="339406"/>
          </a:xfrm>
          <a:prstGeom prst="roundRect">
            <a:avLst>
              <a:gd name="adj" fmla="val 50000"/>
            </a:avLst>
          </a:prstGeom>
          <a:solidFill>
            <a:srgbClr val="A1858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26520" y="4500696"/>
            <a:ext cx="17421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F8F4F3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PART.03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rgbClr val="F8F4F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02604" y="2296459"/>
            <a:ext cx="45963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54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存在问题反思</a:t>
            </a:r>
            <a:endParaRPr kumimoji="0" lang="zh-CN" altLang="en-US" sz="5400" b="0" i="0" u="none" strike="noStrike" kern="1200" cap="none" normalizeH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113069" y="0"/>
            <a:ext cx="5078931" cy="685800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17957" y="1414914"/>
            <a:ext cx="3590223" cy="4321743"/>
          </a:xfrm>
          <a:prstGeom prst="rect">
            <a:avLst/>
          </a:prstGeom>
          <a:solidFill>
            <a:srgbClr val="7DA58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983496" y="2620892"/>
            <a:ext cx="210621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经验反思总结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983496" y="3121512"/>
            <a:ext cx="381745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。您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983496" y="4745124"/>
            <a:ext cx="1443790" cy="333966"/>
          </a:xfrm>
          <a:prstGeom prst="roundRect">
            <a:avLst>
              <a:gd name="adj" fmla="val 50000"/>
            </a:avLst>
          </a:prstGeom>
          <a:solidFill>
            <a:srgbClr val="F0D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1269329" y="4789472"/>
            <a:ext cx="8721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关键词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5884174" y="2435746"/>
            <a:ext cx="2496289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5882437" y="3966164"/>
            <a:ext cx="2496289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75998" y="432726"/>
            <a:ext cx="2429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存</a:t>
            </a:r>
            <a:r>
              <a:rPr lang="zh-CN" altLang="en-US" sz="28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在问题反思</a:t>
            </a:r>
            <a:endParaRPr lang="zh-CN" altLang="en-US" sz="2800" dirty="0">
              <a:solidFill>
                <a:srgbClr val="A18582"/>
              </a:solidFill>
              <a:latin typeface="汉仪瑞意宋W" panose="00020600040101010101" pitchFamily="18" charset="-122"/>
              <a:ea typeface="汉仪瑞意宋W" panose="00020600040101010101" pitchFamily="18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-133414" y="-392346"/>
            <a:ext cx="1130089" cy="1511424"/>
            <a:chOff x="-133414" y="-392346"/>
            <a:chExt cx="1130089" cy="1511424"/>
          </a:xfrm>
        </p:grpSpPr>
        <p:sp>
          <p:nvSpPr>
            <p:cNvPr id="25" name="任意多边形 24"/>
            <p:cNvSpPr/>
            <p:nvPr/>
          </p:nvSpPr>
          <p:spPr bwMode="auto">
            <a:xfrm rot="7422634">
              <a:off x="-324081" y="-201679"/>
              <a:ext cx="1511424" cy="1130089"/>
            </a:xfrm>
            <a:custGeom>
              <a:avLst/>
              <a:gdLst>
                <a:gd name="connsiteX0" fmla="*/ 1438334 w 3142131"/>
                <a:gd name="connsiteY0" fmla="*/ 2349365 h 2349365"/>
                <a:gd name="connsiteX1" fmla="*/ 0 w 3142131"/>
                <a:gd name="connsiteY1" fmla="*/ 193536 h 2349365"/>
                <a:gd name="connsiteX2" fmla="*/ 26356 w 3142131"/>
                <a:gd name="connsiteY2" fmla="*/ 183648 h 2349365"/>
                <a:gd name="connsiteX3" fmla="*/ 147650 w 3142131"/>
                <a:gd name="connsiteY3" fmla="*/ 124864 h 2349365"/>
                <a:gd name="connsiteX4" fmla="*/ 1045110 w 3142131"/>
                <a:gd name="connsiteY4" fmla="*/ 100463 h 2349365"/>
                <a:gd name="connsiteX5" fmla="*/ 1694633 w 3142131"/>
                <a:gd name="connsiteY5" fmla="*/ 410708 h 2349365"/>
                <a:gd name="connsiteX6" fmla="*/ 2490823 w 3142131"/>
                <a:gd name="connsiteY6" fmla="*/ 679122 h 2349365"/>
                <a:gd name="connsiteX7" fmla="*/ 3079126 w 3142131"/>
                <a:gd name="connsiteY7" fmla="*/ 1112952 h 2349365"/>
                <a:gd name="connsiteX8" fmla="*/ 3142131 w 3142131"/>
                <a:gd name="connsiteY8" fmla="*/ 1212620 h 234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2131" h="2349365">
                  <a:moveTo>
                    <a:pt x="1438334" y="2349365"/>
                  </a:moveTo>
                  <a:lnTo>
                    <a:pt x="0" y="193536"/>
                  </a:lnTo>
                  <a:lnTo>
                    <a:pt x="26356" y="183648"/>
                  </a:lnTo>
                  <a:cubicBezTo>
                    <a:pt x="67060" y="166205"/>
                    <a:pt x="107492" y="146651"/>
                    <a:pt x="147650" y="124864"/>
                  </a:cubicBezTo>
                  <a:cubicBezTo>
                    <a:pt x="440984" y="-35487"/>
                    <a:pt x="741301" y="-38973"/>
                    <a:pt x="1045110" y="100463"/>
                  </a:cubicBezTo>
                  <a:cubicBezTo>
                    <a:pt x="1261618" y="201554"/>
                    <a:pt x="1471141" y="323560"/>
                    <a:pt x="1694633" y="410708"/>
                  </a:cubicBezTo>
                  <a:cubicBezTo>
                    <a:pt x="1953046" y="511799"/>
                    <a:pt x="2235903" y="567573"/>
                    <a:pt x="2490823" y="679122"/>
                  </a:cubicBezTo>
                  <a:cubicBezTo>
                    <a:pt x="2721299" y="781084"/>
                    <a:pt x="2932132" y="910498"/>
                    <a:pt x="3079126" y="1112952"/>
                  </a:cubicBezTo>
                  <a:lnTo>
                    <a:pt x="3142131" y="1212620"/>
                  </a:lnTo>
                  <a:close/>
                </a:path>
              </a:pathLst>
            </a:custGeom>
            <a:solidFill>
              <a:srgbClr val="F0D0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Freeform 107"/>
            <p:cNvSpPr/>
            <p:nvPr/>
          </p:nvSpPr>
          <p:spPr bwMode="auto">
            <a:xfrm rot="10800000">
              <a:off x="-4599" y="-269507"/>
              <a:ext cx="872459" cy="1317509"/>
            </a:xfrm>
            <a:custGeom>
              <a:avLst/>
              <a:gdLst>
                <a:gd name="T0" fmla="*/ 84 w 410"/>
                <a:gd name="T1" fmla="*/ 121 h 622"/>
                <a:gd name="T2" fmla="*/ 48 w 410"/>
                <a:gd name="T3" fmla="*/ 86 h 622"/>
                <a:gd name="T4" fmla="*/ 87 w 410"/>
                <a:gd name="T5" fmla="*/ 89 h 622"/>
                <a:gd name="T6" fmla="*/ 80 w 410"/>
                <a:gd name="T7" fmla="*/ 49 h 622"/>
                <a:gd name="T8" fmla="*/ 23 w 410"/>
                <a:gd name="T9" fmla="*/ 2 h 622"/>
                <a:gd name="T10" fmla="*/ 133 w 410"/>
                <a:gd name="T11" fmla="*/ 86 h 622"/>
                <a:gd name="T12" fmla="*/ 187 w 410"/>
                <a:gd name="T13" fmla="*/ 162 h 622"/>
                <a:gd name="T14" fmla="*/ 142 w 410"/>
                <a:gd name="T15" fmla="*/ 11 h 622"/>
                <a:gd name="T16" fmla="*/ 188 w 410"/>
                <a:gd name="T17" fmla="*/ 121 h 622"/>
                <a:gd name="T18" fmla="*/ 207 w 410"/>
                <a:gd name="T19" fmla="*/ 186 h 622"/>
                <a:gd name="T20" fmla="*/ 262 w 410"/>
                <a:gd name="T21" fmla="*/ 23 h 622"/>
                <a:gd name="T22" fmla="*/ 221 w 410"/>
                <a:gd name="T23" fmla="*/ 156 h 622"/>
                <a:gd name="T24" fmla="*/ 249 w 410"/>
                <a:gd name="T25" fmla="*/ 235 h 622"/>
                <a:gd name="T26" fmla="*/ 277 w 410"/>
                <a:gd name="T27" fmla="*/ 118 h 622"/>
                <a:gd name="T28" fmla="*/ 313 w 410"/>
                <a:gd name="T29" fmla="*/ 85 h 622"/>
                <a:gd name="T30" fmla="*/ 273 w 410"/>
                <a:gd name="T31" fmla="*/ 165 h 622"/>
                <a:gd name="T32" fmla="*/ 259 w 410"/>
                <a:gd name="T33" fmla="*/ 223 h 622"/>
                <a:gd name="T34" fmla="*/ 282 w 410"/>
                <a:gd name="T35" fmla="*/ 277 h 622"/>
                <a:gd name="T36" fmla="*/ 327 w 410"/>
                <a:gd name="T37" fmla="*/ 118 h 622"/>
                <a:gd name="T38" fmla="*/ 341 w 410"/>
                <a:gd name="T39" fmla="*/ 182 h 622"/>
                <a:gd name="T40" fmla="*/ 296 w 410"/>
                <a:gd name="T41" fmla="*/ 255 h 622"/>
                <a:gd name="T42" fmla="*/ 310 w 410"/>
                <a:gd name="T43" fmla="*/ 326 h 622"/>
                <a:gd name="T44" fmla="*/ 383 w 410"/>
                <a:gd name="T45" fmla="*/ 251 h 622"/>
                <a:gd name="T46" fmla="*/ 317 w 410"/>
                <a:gd name="T47" fmla="*/ 344 h 622"/>
                <a:gd name="T48" fmla="*/ 358 w 410"/>
                <a:gd name="T49" fmla="*/ 442 h 622"/>
                <a:gd name="T50" fmla="*/ 370 w 410"/>
                <a:gd name="T51" fmla="*/ 316 h 622"/>
                <a:gd name="T52" fmla="*/ 386 w 410"/>
                <a:gd name="T53" fmla="*/ 278 h 622"/>
                <a:gd name="T54" fmla="*/ 377 w 410"/>
                <a:gd name="T55" fmla="*/ 420 h 622"/>
                <a:gd name="T56" fmla="*/ 368 w 410"/>
                <a:gd name="T57" fmla="*/ 502 h 622"/>
                <a:gd name="T58" fmla="*/ 328 w 410"/>
                <a:gd name="T59" fmla="*/ 613 h 622"/>
                <a:gd name="T60" fmla="*/ 317 w 410"/>
                <a:gd name="T61" fmla="*/ 601 h 622"/>
                <a:gd name="T62" fmla="*/ 359 w 410"/>
                <a:gd name="T63" fmla="*/ 514 h 622"/>
                <a:gd name="T64" fmla="*/ 292 w 410"/>
                <a:gd name="T65" fmla="*/ 481 h 622"/>
                <a:gd name="T66" fmla="*/ 176 w 410"/>
                <a:gd name="T67" fmla="*/ 443 h 622"/>
                <a:gd name="T68" fmla="*/ 194 w 410"/>
                <a:gd name="T69" fmla="*/ 442 h 622"/>
                <a:gd name="T70" fmla="*/ 337 w 410"/>
                <a:gd name="T71" fmla="*/ 467 h 622"/>
                <a:gd name="T72" fmla="*/ 352 w 410"/>
                <a:gd name="T73" fmla="*/ 461 h 622"/>
                <a:gd name="T74" fmla="*/ 296 w 410"/>
                <a:gd name="T75" fmla="*/ 381 h 622"/>
                <a:gd name="T76" fmla="*/ 148 w 410"/>
                <a:gd name="T77" fmla="*/ 353 h 622"/>
                <a:gd name="T78" fmla="*/ 139 w 410"/>
                <a:gd name="T79" fmla="*/ 341 h 622"/>
                <a:gd name="T80" fmla="*/ 294 w 410"/>
                <a:gd name="T81" fmla="*/ 358 h 622"/>
                <a:gd name="T82" fmla="*/ 288 w 410"/>
                <a:gd name="T83" fmla="*/ 309 h 622"/>
                <a:gd name="T84" fmla="*/ 99 w 410"/>
                <a:gd name="T85" fmla="*/ 266 h 622"/>
                <a:gd name="T86" fmla="*/ 123 w 410"/>
                <a:gd name="T87" fmla="*/ 252 h 622"/>
                <a:gd name="T88" fmla="*/ 201 w 410"/>
                <a:gd name="T89" fmla="*/ 271 h 622"/>
                <a:gd name="T90" fmla="*/ 120 w 410"/>
                <a:gd name="T91" fmla="*/ 226 h 622"/>
                <a:gd name="T92" fmla="*/ 194 w 410"/>
                <a:gd name="T93" fmla="*/ 224 h 622"/>
                <a:gd name="T94" fmla="*/ 251 w 410"/>
                <a:gd name="T95" fmla="*/ 283 h 622"/>
                <a:gd name="T96" fmla="*/ 236 w 410"/>
                <a:gd name="T97" fmla="*/ 232 h 622"/>
                <a:gd name="T98" fmla="*/ 156 w 410"/>
                <a:gd name="T99" fmla="*/ 179 h 622"/>
                <a:gd name="T100" fmla="*/ 3 w 410"/>
                <a:gd name="T101" fmla="*/ 134 h 622"/>
                <a:gd name="T102" fmla="*/ 9 w 410"/>
                <a:gd name="T103" fmla="*/ 124 h 622"/>
                <a:gd name="T104" fmla="*/ 117 w 410"/>
                <a:gd name="T105" fmla="*/ 146 h 622"/>
                <a:gd name="T106" fmla="*/ 175 w 410"/>
                <a:gd name="T107" fmla="*/ 168 h 622"/>
                <a:gd name="T108" fmla="*/ 117 w 410"/>
                <a:gd name="T109" fmla="*/ 146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0" h="622">
                  <a:moveTo>
                    <a:pt x="117" y="146"/>
                  </a:moveTo>
                  <a:cubicBezTo>
                    <a:pt x="107" y="137"/>
                    <a:pt x="94" y="131"/>
                    <a:pt x="84" y="121"/>
                  </a:cubicBezTo>
                  <a:cubicBezTo>
                    <a:pt x="73" y="110"/>
                    <a:pt x="61" y="101"/>
                    <a:pt x="50" y="91"/>
                  </a:cubicBezTo>
                  <a:cubicBezTo>
                    <a:pt x="48" y="89"/>
                    <a:pt x="47" y="88"/>
                    <a:pt x="48" y="86"/>
                  </a:cubicBezTo>
                  <a:cubicBezTo>
                    <a:pt x="49" y="82"/>
                    <a:pt x="53" y="82"/>
                    <a:pt x="55" y="82"/>
                  </a:cubicBezTo>
                  <a:cubicBezTo>
                    <a:pt x="66" y="84"/>
                    <a:pt x="77" y="85"/>
                    <a:pt x="87" y="89"/>
                  </a:cubicBezTo>
                  <a:cubicBezTo>
                    <a:pt x="100" y="94"/>
                    <a:pt x="113" y="101"/>
                    <a:pt x="127" y="110"/>
                  </a:cubicBezTo>
                  <a:cubicBezTo>
                    <a:pt x="113" y="87"/>
                    <a:pt x="97" y="67"/>
                    <a:pt x="80" y="49"/>
                  </a:cubicBezTo>
                  <a:cubicBezTo>
                    <a:pt x="63" y="31"/>
                    <a:pt x="43" y="17"/>
                    <a:pt x="21" y="6"/>
                  </a:cubicBezTo>
                  <a:cubicBezTo>
                    <a:pt x="22" y="3"/>
                    <a:pt x="23" y="2"/>
                    <a:pt x="23" y="2"/>
                  </a:cubicBezTo>
                  <a:cubicBezTo>
                    <a:pt x="52" y="5"/>
                    <a:pt x="84" y="0"/>
                    <a:pt x="106" y="27"/>
                  </a:cubicBezTo>
                  <a:cubicBezTo>
                    <a:pt x="120" y="45"/>
                    <a:pt x="130" y="64"/>
                    <a:pt x="133" y="86"/>
                  </a:cubicBezTo>
                  <a:cubicBezTo>
                    <a:pt x="137" y="114"/>
                    <a:pt x="155" y="133"/>
                    <a:pt x="174" y="151"/>
                  </a:cubicBezTo>
                  <a:cubicBezTo>
                    <a:pt x="178" y="155"/>
                    <a:pt x="182" y="159"/>
                    <a:pt x="187" y="162"/>
                  </a:cubicBezTo>
                  <a:cubicBezTo>
                    <a:pt x="158" y="112"/>
                    <a:pt x="128" y="64"/>
                    <a:pt x="129" y="3"/>
                  </a:cubicBezTo>
                  <a:cubicBezTo>
                    <a:pt x="135" y="4"/>
                    <a:pt x="138" y="8"/>
                    <a:pt x="142" y="11"/>
                  </a:cubicBezTo>
                  <a:cubicBezTo>
                    <a:pt x="161" y="29"/>
                    <a:pt x="176" y="49"/>
                    <a:pt x="183" y="74"/>
                  </a:cubicBezTo>
                  <a:cubicBezTo>
                    <a:pt x="187" y="89"/>
                    <a:pt x="189" y="105"/>
                    <a:pt x="188" y="121"/>
                  </a:cubicBezTo>
                  <a:cubicBezTo>
                    <a:pt x="187" y="143"/>
                    <a:pt x="193" y="163"/>
                    <a:pt x="204" y="182"/>
                  </a:cubicBezTo>
                  <a:cubicBezTo>
                    <a:pt x="205" y="183"/>
                    <a:pt x="206" y="185"/>
                    <a:pt x="207" y="186"/>
                  </a:cubicBezTo>
                  <a:cubicBezTo>
                    <a:pt x="208" y="187"/>
                    <a:pt x="209" y="188"/>
                    <a:pt x="212" y="189"/>
                  </a:cubicBezTo>
                  <a:cubicBezTo>
                    <a:pt x="204" y="126"/>
                    <a:pt x="234" y="75"/>
                    <a:pt x="262" y="23"/>
                  </a:cubicBezTo>
                  <a:cubicBezTo>
                    <a:pt x="266" y="48"/>
                    <a:pt x="266" y="73"/>
                    <a:pt x="254" y="96"/>
                  </a:cubicBezTo>
                  <a:cubicBezTo>
                    <a:pt x="243" y="116"/>
                    <a:pt x="231" y="135"/>
                    <a:pt x="221" y="156"/>
                  </a:cubicBezTo>
                  <a:cubicBezTo>
                    <a:pt x="217" y="166"/>
                    <a:pt x="221" y="177"/>
                    <a:pt x="222" y="187"/>
                  </a:cubicBezTo>
                  <a:cubicBezTo>
                    <a:pt x="223" y="207"/>
                    <a:pt x="235" y="221"/>
                    <a:pt x="249" y="235"/>
                  </a:cubicBezTo>
                  <a:cubicBezTo>
                    <a:pt x="249" y="221"/>
                    <a:pt x="242" y="210"/>
                    <a:pt x="242" y="197"/>
                  </a:cubicBezTo>
                  <a:cubicBezTo>
                    <a:pt x="240" y="164"/>
                    <a:pt x="251" y="138"/>
                    <a:pt x="277" y="118"/>
                  </a:cubicBezTo>
                  <a:cubicBezTo>
                    <a:pt x="289" y="109"/>
                    <a:pt x="298" y="99"/>
                    <a:pt x="308" y="89"/>
                  </a:cubicBezTo>
                  <a:cubicBezTo>
                    <a:pt x="310" y="88"/>
                    <a:pt x="311" y="86"/>
                    <a:pt x="313" y="85"/>
                  </a:cubicBezTo>
                  <a:cubicBezTo>
                    <a:pt x="318" y="88"/>
                    <a:pt x="317" y="92"/>
                    <a:pt x="316" y="96"/>
                  </a:cubicBezTo>
                  <a:cubicBezTo>
                    <a:pt x="309" y="123"/>
                    <a:pt x="290" y="144"/>
                    <a:pt x="273" y="165"/>
                  </a:cubicBezTo>
                  <a:cubicBezTo>
                    <a:pt x="271" y="168"/>
                    <a:pt x="268" y="172"/>
                    <a:pt x="265" y="175"/>
                  </a:cubicBezTo>
                  <a:cubicBezTo>
                    <a:pt x="255" y="190"/>
                    <a:pt x="247" y="205"/>
                    <a:pt x="259" y="223"/>
                  </a:cubicBezTo>
                  <a:cubicBezTo>
                    <a:pt x="261" y="226"/>
                    <a:pt x="261" y="231"/>
                    <a:pt x="261" y="235"/>
                  </a:cubicBezTo>
                  <a:cubicBezTo>
                    <a:pt x="261" y="252"/>
                    <a:pt x="270" y="263"/>
                    <a:pt x="282" y="277"/>
                  </a:cubicBezTo>
                  <a:cubicBezTo>
                    <a:pt x="284" y="247"/>
                    <a:pt x="276" y="219"/>
                    <a:pt x="287" y="192"/>
                  </a:cubicBezTo>
                  <a:cubicBezTo>
                    <a:pt x="298" y="166"/>
                    <a:pt x="312" y="142"/>
                    <a:pt x="327" y="118"/>
                  </a:cubicBezTo>
                  <a:cubicBezTo>
                    <a:pt x="331" y="118"/>
                    <a:pt x="331" y="121"/>
                    <a:pt x="332" y="124"/>
                  </a:cubicBezTo>
                  <a:cubicBezTo>
                    <a:pt x="335" y="143"/>
                    <a:pt x="342" y="162"/>
                    <a:pt x="341" y="182"/>
                  </a:cubicBezTo>
                  <a:cubicBezTo>
                    <a:pt x="340" y="197"/>
                    <a:pt x="335" y="209"/>
                    <a:pt x="327" y="221"/>
                  </a:cubicBezTo>
                  <a:cubicBezTo>
                    <a:pt x="318" y="234"/>
                    <a:pt x="309" y="246"/>
                    <a:pt x="296" y="255"/>
                  </a:cubicBezTo>
                  <a:cubicBezTo>
                    <a:pt x="293" y="257"/>
                    <a:pt x="291" y="260"/>
                    <a:pt x="290" y="264"/>
                  </a:cubicBezTo>
                  <a:cubicBezTo>
                    <a:pt x="287" y="284"/>
                    <a:pt x="294" y="307"/>
                    <a:pt x="310" y="326"/>
                  </a:cubicBezTo>
                  <a:cubicBezTo>
                    <a:pt x="311" y="266"/>
                    <a:pt x="352" y="234"/>
                    <a:pt x="391" y="198"/>
                  </a:cubicBezTo>
                  <a:cubicBezTo>
                    <a:pt x="394" y="217"/>
                    <a:pt x="392" y="234"/>
                    <a:pt x="383" y="251"/>
                  </a:cubicBezTo>
                  <a:cubicBezTo>
                    <a:pt x="371" y="275"/>
                    <a:pt x="352" y="293"/>
                    <a:pt x="329" y="307"/>
                  </a:cubicBezTo>
                  <a:cubicBezTo>
                    <a:pt x="313" y="316"/>
                    <a:pt x="309" y="328"/>
                    <a:pt x="317" y="344"/>
                  </a:cubicBezTo>
                  <a:cubicBezTo>
                    <a:pt x="329" y="369"/>
                    <a:pt x="341" y="393"/>
                    <a:pt x="351" y="418"/>
                  </a:cubicBezTo>
                  <a:cubicBezTo>
                    <a:pt x="354" y="426"/>
                    <a:pt x="355" y="434"/>
                    <a:pt x="358" y="442"/>
                  </a:cubicBezTo>
                  <a:cubicBezTo>
                    <a:pt x="364" y="429"/>
                    <a:pt x="359" y="417"/>
                    <a:pt x="357" y="406"/>
                  </a:cubicBezTo>
                  <a:cubicBezTo>
                    <a:pt x="352" y="374"/>
                    <a:pt x="358" y="345"/>
                    <a:pt x="370" y="316"/>
                  </a:cubicBezTo>
                  <a:cubicBezTo>
                    <a:pt x="374" y="306"/>
                    <a:pt x="378" y="295"/>
                    <a:pt x="381" y="284"/>
                  </a:cubicBezTo>
                  <a:cubicBezTo>
                    <a:pt x="382" y="282"/>
                    <a:pt x="382" y="279"/>
                    <a:pt x="386" y="278"/>
                  </a:cubicBezTo>
                  <a:cubicBezTo>
                    <a:pt x="391" y="282"/>
                    <a:pt x="390" y="289"/>
                    <a:pt x="392" y="294"/>
                  </a:cubicBezTo>
                  <a:cubicBezTo>
                    <a:pt x="410" y="339"/>
                    <a:pt x="405" y="380"/>
                    <a:pt x="377" y="420"/>
                  </a:cubicBezTo>
                  <a:cubicBezTo>
                    <a:pt x="375" y="423"/>
                    <a:pt x="373" y="428"/>
                    <a:pt x="373" y="432"/>
                  </a:cubicBezTo>
                  <a:cubicBezTo>
                    <a:pt x="370" y="455"/>
                    <a:pt x="367" y="478"/>
                    <a:pt x="368" y="502"/>
                  </a:cubicBezTo>
                  <a:cubicBezTo>
                    <a:pt x="370" y="539"/>
                    <a:pt x="358" y="574"/>
                    <a:pt x="336" y="604"/>
                  </a:cubicBezTo>
                  <a:cubicBezTo>
                    <a:pt x="333" y="607"/>
                    <a:pt x="331" y="610"/>
                    <a:pt x="328" y="613"/>
                  </a:cubicBezTo>
                  <a:cubicBezTo>
                    <a:pt x="325" y="616"/>
                    <a:pt x="319" y="622"/>
                    <a:pt x="315" y="616"/>
                  </a:cubicBezTo>
                  <a:cubicBezTo>
                    <a:pt x="311" y="612"/>
                    <a:pt x="312" y="605"/>
                    <a:pt x="317" y="601"/>
                  </a:cubicBezTo>
                  <a:cubicBezTo>
                    <a:pt x="325" y="592"/>
                    <a:pt x="334" y="584"/>
                    <a:pt x="341" y="573"/>
                  </a:cubicBezTo>
                  <a:cubicBezTo>
                    <a:pt x="353" y="555"/>
                    <a:pt x="357" y="535"/>
                    <a:pt x="359" y="514"/>
                  </a:cubicBezTo>
                  <a:cubicBezTo>
                    <a:pt x="360" y="507"/>
                    <a:pt x="352" y="502"/>
                    <a:pt x="347" y="498"/>
                  </a:cubicBezTo>
                  <a:cubicBezTo>
                    <a:pt x="331" y="486"/>
                    <a:pt x="312" y="481"/>
                    <a:pt x="292" y="481"/>
                  </a:cubicBezTo>
                  <a:cubicBezTo>
                    <a:pt x="265" y="481"/>
                    <a:pt x="239" y="480"/>
                    <a:pt x="213" y="470"/>
                  </a:cubicBezTo>
                  <a:cubicBezTo>
                    <a:pt x="198" y="464"/>
                    <a:pt x="188" y="452"/>
                    <a:pt x="176" y="443"/>
                  </a:cubicBezTo>
                  <a:cubicBezTo>
                    <a:pt x="174" y="442"/>
                    <a:pt x="175" y="440"/>
                    <a:pt x="175" y="438"/>
                  </a:cubicBezTo>
                  <a:cubicBezTo>
                    <a:pt x="182" y="436"/>
                    <a:pt x="188" y="440"/>
                    <a:pt x="194" y="442"/>
                  </a:cubicBezTo>
                  <a:cubicBezTo>
                    <a:pt x="217" y="446"/>
                    <a:pt x="239" y="442"/>
                    <a:pt x="261" y="438"/>
                  </a:cubicBezTo>
                  <a:cubicBezTo>
                    <a:pt x="287" y="434"/>
                    <a:pt x="322" y="446"/>
                    <a:pt x="337" y="467"/>
                  </a:cubicBezTo>
                  <a:cubicBezTo>
                    <a:pt x="344" y="476"/>
                    <a:pt x="350" y="485"/>
                    <a:pt x="358" y="494"/>
                  </a:cubicBezTo>
                  <a:cubicBezTo>
                    <a:pt x="358" y="482"/>
                    <a:pt x="356" y="472"/>
                    <a:pt x="352" y="461"/>
                  </a:cubicBezTo>
                  <a:cubicBezTo>
                    <a:pt x="348" y="449"/>
                    <a:pt x="343" y="437"/>
                    <a:pt x="342" y="424"/>
                  </a:cubicBezTo>
                  <a:cubicBezTo>
                    <a:pt x="338" y="397"/>
                    <a:pt x="318" y="389"/>
                    <a:pt x="296" y="381"/>
                  </a:cubicBezTo>
                  <a:cubicBezTo>
                    <a:pt x="279" y="375"/>
                    <a:pt x="262" y="375"/>
                    <a:pt x="246" y="376"/>
                  </a:cubicBezTo>
                  <a:cubicBezTo>
                    <a:pt x="211" y="377"/>
                    <a:pt x="178" y="371"/>
                    <a:pt x="148" y="353"/>
                  </a:cubicBezTo>
                  <a:cubicBezTo>
                    <a:pt x="144" y="351"/>
                    <a:pt x="140" y="349"/>
                    <a:pt x="136" y="351"/>
                  </a:cubicBezTo>
                  <a:cubicBezTo>
                    <a:pt x="134" y="346"/>
                    <a:pt x="133" y="343"/>
                    <a:pt x="139" y="341"/>
                  </a:cubicBezTo>
                  <a:cubicBezTo>
                    <a:pt x="162" y="335"/>
                    <a:pt x="185" y="328"/>
                    <a:pt x="209" y="329"/>
                  </a:cubicBezTo>
                  <a:cubicBezTo>
                    <a:pt x="240" y="330"/>
                    <a:pt x="270" y="337"/>
                    <a:pt x="294" y="358"/>
                  </a:cubicBezTo>
                  <a:cubicBezTo>
                    <a:pt x="304" y="367"/>
                    <a:pt x="315" y="376"/>
                    <a:pt x="327" y="386"/>
                  </a:cubicBezTo>
                  <a:cubicBezTo>
                    <a:pt x="316" y="357"/>
                    <a:pt x="305" y="331"/>
                    <a:pt x="288" y="309"/>
                  </a:cubicBezTo>
                  <a:cubicBezTo>
                    <a:pt x="277" y="295"/>
                    <a:pt x="257" y="286"/>
                    <a:pt x="239" y="293"/>
                  </a:cubicBezTo>
                  <a:cubicBezTo>
                    <a:pt x="186" y="312"/>
                    <a:pt x="140" y="301"/>
                    <a:pt x="99" y="266"/>
                  </a:cubicBezTo>
                  <a:cubicBezTo>
                    <a:pt x="94" y="262"/>
                    <a:pt x="88" y="260"/>
                    <a:pt x="83" y="253"/>
                  </a:cubicBezTo>
                  <a:cubicBezTo>
                    <a:pt x="97" y="250"/>
                    <a:pt x="110" y="252"/>
                    <a:pt x="123" y="252"/>
                  </a:cubicBezTo>
                  <a:cubicBezTo>
                    <a:pt x="136" y="253"/>
                    <a:pt x="149" y="257"/>
                    <a:pt x="162" y="260"/>
                  </a:cubicBezTo>
                  <a:cubicBezTo>
                    <a:pt x="175" y="263"/>
                    <a:pt x="188" y="268"/>
                    <a:pt x="201" y="271"/>
                  </a:cubicBezTo>
                  <a:cubicBezTo>
                    <a:pt x="178" y="256"/>
                    <a:pt x="155" y="241"/>
                    <a:pt x="129" y="232"/>
                  </a:cubicBezTo>
                  <a:cubicBezTo>
                    <a:pt x="125" y="231"/>
                    <a:pt x="120" y="231"/>
                    <a:pt x="120" y="226"/>
                  </a:cubicBezTo>
                  <a:cubicBezTo>
                    <a:pt x="120" y="220"/>
                    <a:pt x="126" y="222"/>
                    <a:pt x="129" y="220"/>
                  </a:cubicBezTo>
                  <a:cubicBezTo>
                    <a:pt x="151" y="212"/>
                    <a:pt x="173" y="211"/>
                    <a:pt x="194" y="224"/>
                  </a:cubicBezTo>
                  <a:cubicBezTo>
                    <a:pt x="213" y="235"/>
                    <a:pt x="228" y="251"/>
                    <a:pt x="237" y="272"/>
                  </a:cubicBezTo>
                  <a:cubicBezTo>
                    <a:pt x="240" y="279"/>
                    <a:pt x="243" y="283"/>
                    <a:pt x="251" y="283"/>
                  </a:cubicBezTo>
                  <a:cubicBezTo>
                    <a:pt x="259" y="283"/>
                    <a:pt x="266" y="286"/>
                    <a:pt x="274" y="288"/>
                  </a:cubicBezTo>
                  <a:cubicBezTo>
                    <a:pt x="263" y="268"/>
                    <a:pt x="251" y="249"/>
                    <a:pt x="236" y="232"/>
                  </a:cubicBezTo>
                  <a:cubicBezTo>
                    <a:pt x="226" y="220"/>
                    <a:pt x="214" y="208"/>
                    <a:pt x="203" y="197"/>
                  </a:cubicBezTo>
                  <a:cubicBezTo>
                    <a:pt x="190" y="184"/>
                    <a:pt x="174" y="179"/>
                    <a:pt x="156" y="179"/>
                  </a:cubicBezTo>
                  <a:cubicBezTo>
                    <a:pt x="134" y="179"/>
                    <a:pt x="112" y="183"/>
                    <a:pt x="90" y="181"/>
                  </a:cubicBezTo>
                  <a:cubicBezTo>
                    <a:pt x="55" y="176"/>
                    <a:pt x="26" y="160"/>
                    <a:pt x="3" y="134"/>
                  </a:cubicBezTo>
                  <a:cubicBezTo>
                    <a:pt x="2" y="132"/>
                    <a:pt x="0" y="129"/>
                    <a:pt x="2" y="126"/>
                  </a:cubicBezTo>
                  <a:cubicBezTo>
                    <a:pt x="3" y="123"/>
                    <a:pt x="6" y="124"/>
                    <a:pt x="9" y="124"/>
                  </a:cubicBezTo>
                  <a:cubicBezTo>
                    <a:pt x="44" y="124"/>
                    <a:pt x="77" y="133"/>
                    <a:pt x="110" y="144"/>
                  </a:cubicBezTo>
                  <a:cubicBezTo>
                    <a:pt x="112" y="145"/>
                    <a:pt x="115" y="145"/>
                    <a:pt x="117" y="146"/>
                  </a:cubicBezTo>
                  <a:cubicBezTo>
                    <a:pt x="138" y="158"/>
                    <a:pt x="160" y="170"/>
                    <a:pt x="185" y="179"/>
                  </a:cubicBezTo>
                  <a:cubicBezTo>
                    <a:pt x="181" y="174"/>
                    <a:pt x="178" y="171"/>
                    <a:pt x="175" y="168"/>
                  </a:cubicBezTo>
                  <a:cubicBezTo>
                    <a:pt x="168" y="158"/>
                    <a:pt x="157" y="158"/>
                    <a:pt x="146" y="156"/>
                  </a:cubicBezTo>
                  <a:cubicBezTo>
                    <a:pt x="136" y="154"/>
                    <a:pt x="128" y="146"/>
                    <a:pt x="117" y="146"/>
                  </a:cubicBezTo>
                  <a:close/>
                </a:path>
              </a:pathLst>
            </a:custGeom>
            <a:solidFill>
              <a:srgbClr val="7DA5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等腰三角形 48"/>
          <p:cNvSpPr/>
          <p:nvPr/>
        </p:nvSpPr>
        <p:spPr>
          <a:xfrm>
            <a:off x="5733705" y="2893526"/>
            <a:ext cx="783986" cy="3964474"/>
          </a:xfrm>
          <a:prstGeom prst="triangle">
            <a:avLst/>
          </a:prstGeom>
          <a:solidFill>
            <a:srgbClr val="A1858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等腰三角形 49"/>
          <p:cNvSpPr/>
          <p:nvPr/>
        </p:nvSpPr>
        <p:spPr>
          <a:xfrm rot="19398918" flipH="1">
            <a:off x="5526786" y="5703484"/>
            <a:ext cx="223249" cy="792348"/>
          </a:xfrm>
          <a:prstGeom prst="triangle">
            <a:avLst/>
          </a:prstGeom>
          <a:solidFill>
            <a:srgbClr val="A1858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等腰三角形 50"/>
          <p:cNvSpPr/>
          <p:nvPr/>
        </p:nvSpPr>
        <p:spPr>
          <a:xfrm rot="18459578" flipH="1">
            <a:off x="5577536" y="4048682"/>
            <a:ext cx="223249" cy="792348"/>
          </a:xfrm>
          <a:prstGeom prst="triangle">
            <a:avLst/>
          </a:prstGeom>
          <a:solidFill>
            <a:srgbClr val="A1858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等腰三角形 51"/>
          <p:cNvSpPr/>
          <p:nvPr/>
        </p:nvSpPr>
        <p:spPr>
          <a:xfrm rot="2398410" flipH="1">
            <a:off x="6308025" y="3594141"/>
            <a:ext cx="224130" cy="819436"/>
          </a:xfrm>
          <a:prstGeom prst="triangle">
            <a:avLst/>
          </a:prstGeom>
          <a:solidFill>
            <a:srgbClr val="A1858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5359530" y="1837267"/>
            <a:ext cx="1532336" cy="1532336"/>
          </a:xfrm>
          <a:prstGeom prst="ellipse">
            <a:avLst/>
          </a:prstGeom>
          <a:solidFill>
            <a:srgbClr val="F0D079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6570523" y="3245663"/>
            <a:ext cx="983260" cy="983260"/>
          </a:xfrm>
          <a:prstGeom prst="ellipse">
            <a:avLst/>
          </a:prstGeom>
          <a:solidFill>
            <a:srgbClr val="A1858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4896821" y="5341802"/>
            <a:ext cx="821015" cy="821015"/>
          </a:xfrm>
          <a:prstGeom prst="ellipse">
            <a:avLst/>
          </a:prstGeom>
          <a:solidFill>
            <a:srgbClr val="A1858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450186" y="3385179"/>
            <a:ext cx="1376154" cy="1376154"/>
          </a:xfrm>
          <a:prstGeom prst="ellipse">
            <a:avLst/>
          </a:prstGeom>
          <a:solidFill>
            <a:srgbClr val="7DA58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等腰三角形 56"/>
          <p:cNvSpPr/>
          <p:nvPr/>
        </p:nvSpPr>
        <p:spPr>
          <a:xfrm rot="2398410" flipH="1">
            <a:off x="6474708" y="5155845"/>
            <a:ext cx="224130" cy="819436"/>
          </a:xfrm>
          <a:prstGeom prst="triangle">
            <a:avLst/>
          </a:prstGeom>
          <a:solidFill>
            <a:srgbClr val="A1858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1"/>
          <p:cNvSpPr txBox="1">
            <a:spLocks noChangeArrowheads="1"/>
          </p:cNvSpPr>
          <p:nvPr/>
        </p:nvSpPr>
        <p:spPr bwMode="auto">
          <a:xfrm>
            <a:off x="1224014" y="2290952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 smtClean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存在问题</a:t>
            </a:r>
            <a:endParaRPr lang="en-US" altLang="zh-CN" sz="1600" b="1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1"/>
          <p:cNvSpPr txBox="1">
            <a:spLocks noChangeArrowheads="1"/>
          </p:cNvSpPr>
          <p:nvPr/>
        </p:nvSpPr>
        <p:spPr bwMode="auto">
          <a:xfrm>
            <a:off x="1224014" y="2554182"/>
            <a:ext cx="2442073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1"/>
          <p:cNvSpPr txBox="1">
            <a:spLocks noChangeArrowheads="1"/>
          </p:cNvSpPr>
          <p:nvPr/>
        </p:nvSpPr>
        <p:spPr bwMode="auto">
          <a:xfrm>
            <a:off x="1236714" y="4266567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存在问题</a:t>
            </a:r>
            <a:endParaRPr lang="en-US" altLang="zh-CN" sz="1600" b="1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1"/>
          <p:cNvSpPr txBox="1">
            <a:spLocks noChangeArrowheads="1"/>
          </p:cNvSpPr>
          <p:nvPr/>
        </p:nvSpPr>
        <p:spPr bwMode="auto">
          <a:xfrm>
            <a:off x="1236714" y="4529797"/>
            <a:ext cx="24420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1"/>
          <p:cNvSpPr txBox="1">
            <a:spLocks noChangeArrowheads="1"/>
          </p:cNvSpPr>
          <p:nvPr/>
        </p:nvSpPr>
        <p:spPr bwMode="auto">
          <a:xfrm>
            <a:off x="8509463" y="2290952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存在问题</a:t>
            </a:r>
            <a:endParaRPr lang="en-US" altLang="zh-CN" sz="1600" b="1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1"/>
          <p:cNvSpPr txBox="1">
            <a:spLocks noChangeArrowheads="1"/>
          </p:cNvSpPr>
          <p:nvPr/>
        </p:nvSpPr>
        <p:spPr bwMode="auto">
          <a:xfrm>
            <a:off x="8509463" y="2554182"/>
            <a:ext cx="24420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1"/>
          <p:cNvSpPr txBox="1">
            <a:spLocks noChangeArrowheads="1"/>
          </p:cNvSpPr>
          <p:nvPr/>
        </p:nvSpPr>
        <p:spPr bwMode="auto">
          <a:xfrm>
            <a:off x="8522163" y="4266567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存在问题</a:t>
            </a:r>
            <a:endParaRPr lang="en-US" altLang="zh-CN" sz="1600" b="1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1"/>
          <p:cNvSpPr txBox="1">
            <a:spLocks noChangeArrowheads="1"/>
          </p:cNvSpPr>
          <p:nvPr/>
        </p:nvSpPr>
        <p:spPr bwMode="auto">
          <a:xfrm>
            <a:off x="8522163" y="4529797"/>
            <a:ext cx="24420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6468576" y="4406430"/>
            <a:ext cx="1308836" cy="1308836"/>
          </a:xfrm>
          <a:prstGeom prst="ellipse">
            <a:avLst/>
          </a:prstGeom>
          <a:solidFill>
            <a:srgbClr val="B0BEC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 b="1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Freeform 99"/>
          <p:cNvSpPr>
            <a:spLocks noEditPoints="1"/>
          </p:cNvSpPr>
          <p:nvPr/>
        </p:nvSpPr>
        <p:spPr bwMode="auto">
          <a:xfrm>
            <a:off x="6812041" y="3594584"/>
            <a:ext cx="474217" cy="308358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Freeform 100"/>
          <p:cNvSpPr>
            <a:spLocks noEditPoints="1"/>
          </p:cNvSpPr>
          <p:nvPr/>
        </p:nvSpPr>
        <p:spPr bwMode="auto">
          <a:xfrm>
            <a:off x="5826761" y="2244638"/>
            <a:ext cx="648049" cy="661207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Freeform 101"/>
          <p:cNvSpPr>
            <a:spLocks noEditPoints="1"/>
          </p:cNvSpPr>
          <p:nvPr/>
        </p:nvSpPr>
        <p:spPr bwMode="auto">
          <a:xfrm>
            <a:off x="4792304" y="3791205"/>
            <a:ext cx="582259" cy="569101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Freeform 102"/>
          <p:cNvSpPr>
            <a:spLocks noEditPoints="1"/>
          </p:cNvSpPr>
          <p:nvPr/>
        </p:nvSpPr>
        <p:spPr bwMode="auto">
          <a:xfrm>
            <a:off x="6890082" y="4688064"/>
            <a:ext cx="546075" cy="661210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75998" y="432726"/>
            <a:ext cx="2429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存</a:t>
            </a:r>
            <a:r>
              <a:rPr lang="zh-CN" altLang="en-US" sz="28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在问题反思</a:t>
            </a:r>
            <a:endParaRPr lang="zh-CN" altLang="en-US" sz="2800" dirty="0">
              <a:solidFill>
                <a:srgbClr val="A18582"/>
              </a:solidFill>
              <a:latin typeface="汉仪瑞意宋W" panose="00020600040101010101" pitchFamily="18" charset="-122"/>
              <a:ea typeface="汉仪瑞意宋W" panose="00020600040101010101" pitchFamily="18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-133414" y="-392346"/>
            <a:ext cx="1130089" cy="1511424"/>
            <a:chOff x="-133414" y="-392346"/>
            <a:chExt cx="1130089" cy="1511424"/>
          </a:xfrm>
        </p:grpSpPr>
        <p:sp>
          <p:nvSpPr>
            <p:cNvPr id="32" name="任意多边形 31"/>
            <p:cNvSpPr/>
            <p:nvPr/>
          </p:nvSpPr>
          <p:spPr bwMode="auto">
            <a:xfrm rot="7422634">
              <a:off x="-324081" y="-201679"/>
              <a:ext cx="1511424" cy="1130089"/>
            </a:xfrm>
            <a:custGeom>
              <a:avLst/>
              <a:gdLst>
                <a:gd name="connsiteX0" fmla="*/ 1438334 w 3142131"/>
                <a:gd name="connsiteY0" fmla="*/ 2349365 h 2349365"/>
                <a:gd name="connsiteX1" fmla="*/ 0 w 3142131"/>
                <a:gd name="connsiteY1" fmla="*/ 193536 h 2349365"/>
                <a:gd name="connsiteX2" fmla="*/ 26356 w 3142131"/>
                <a:gd name="connsiteY2" fmla="*/ 183648 h 2349365"/>
                <a:gd name="connsiteX3" fmla="*/ 147650 w 3142131"/>
                <a:gd name="connsiteY3" fmla="*/ 124864 h 2349365"/>
                <a:gd name="connsiteX4" fmla="*/ 1045110 w 3142131"/>
                <a:gd name="connsiteY4" fmla="*/ 100463 h 2349365"/>
                <a:gd name="connsiteX5" fmla="*/ 1694633 w 3142131"/>
                <a:gd name="connsiteY5" fmla="*/ 410708 h 2349365"/>
                <a:gd name="connsiteX6" fmla="*/ 2490823 w 3142131"/>
                <a:gd name="connsiteY6" fmla="*/ 679122 h 2349365"/>
                <a:gd name="connsiteX7" fmla="*/ 3079126 w 3142131"/>
                <a:gd name="connsiteY7" fmla="*/ 1112952 h 2349365"/>
                <a:gd name="connsiteX8" fmla="*/ 3142131 w 3142131"/>
                <a:gd name="connsiteY8" fmla="*/ 1212620 h 234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2131" h="2349365">
                  <a:moveTo>
                    <a:pt x="1438334" y="2349365"/>
                  </a:moveTo>
                  <a:lnTo>
                    <a:pt x="0" y="193536"/>
                  </a:lnTo>
                  <a:lnTo>
                    <a:pt x="26356" y="183648"/>
                  </a:lnTo>
                  <a:cubicBezTo>
                    <a:pt x="67060" y="166205"/>
                    <a:pt x="107492" y="146651"/>
                    <a:pt x="147650" y="124864"/>
                  </a:cubicBezTo>
                  <a:cubicBezTo>
                    <a:pt x="440984" y="-35487"/>
                    <a:pt x="741301" y="-38973"/>
                    <a:pt x="1045110" y="100463"/>
                  </a:cubicBezTo>
                  <a:cubicBezTo>
                    <a:pt x="1261618" y="201554"/>
                    <a:pt x="1471141" y="323560"/>
                    <a:pt x="1694633" y="410708"/>
                  </a:cubicBezTo>
                  <a:cubicBezTo>
                    <a:pt x="1953046" y="511799"/>
                    <a:pt x="2235903" y="567573"/>
                    <a:pt x="2490823" y="679122"/>
                  </a:cubicBezTo>
                  <a:cubicBezTo>
                    <a:pt x="2721299" y="781084"/>
                    <a:pt x="2932132" y="910498"/>
                    <a:pt x="3079126" y="1112952"/>
                  </a:cubicBezTo>
                  <a:lnTo>
                    <a:pt x="3142131" y="1212620"/>
                  </a:lnTo>
                  <a:close/>
                </a:path>
              </a:pathLst>
            </a:custGeom>
            <a:solidFill>
              <a:srgbClr val="F0D0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Freeform 107"/>
            <p:cNvSpPr/>
            <p:nvPr/>
          </p:nvSpPr>
          <p:spPr bwMode="auto">
            <a:xfrm rot="10800000">
              <a:off x="-4599" y="-269507"/>
              <a:ext cx="872459" cy="1317509"/>
            </a:xfrm>
            <a:custGeom>
              <a:avLst/>
              <a:gdLst>
                <a:gd name="T0" fmla="*/ 84 w 410"/>
                <a:gd name="T1" fmla="*/ 121 h 622"/>
                <a:gd name="T2" fmla="*/ 48 w 410"/>
                <a:gd name="T3" fmla="*/ 86 h 622"/>
                <a:gd name="T4" fmla="*/ 87 w 410"/>
                <a:gd name="T5" fmla="*/ 89 h 622"/>
                <a:gd name="T6" fmla="*/ 80 w 410"/>
                <a:gd name="T7" fmla="*/ 49 h 622"/>
                <a:gd name="T8" fmla="*/ 23 w 410"/>
                <a:gd name="T9" fmla="*/ 2 h 622"/>
                <a:gd name="T10" fmla="*/ 133 w 410"/>
                <a:gd name="T11" fmla="*/ 86 h 622"/>
                <a:gd name="T12" fmla="*/ 187 w 410"/>
                <a:gd name="T13" fmla="*/ 162 h 622"/>
                <a:gd name="T14" fmla="*/ 142 w 410"/>
                <a:gd name="T15" fmla="*/ 11 h 622"/>
                <a:gd name="T16" fmla="*/ 188 w 410"/>
                <a:gd name="T17" fmla="*/ 121 h 622"/>
                <a:gd name="T18" fmla="*/ 207 w 410"/>
                <a:gd name="T19" fmla="*/ 186 h 622"/>
                <a:gd name="T20" fmla="*/ 262 w 410"/>
                <a:gd name="T21" fmla="*/ 23 h 622"/>
                <a:gd name="T22" fmla="*/ 221 w 410"/>
                <a:gd name="T23" fmla="*/ 156 h 622"/>
                <a:gd name="T24" fmla="*/ 249 w 410"/>
                <a:gd name="T25" fmla="*/ 235 h 622"/>
                <a:gd name="T26" fmla="*/ 277 w 410"/>
                <a:gd name="T27" fmla="*/ 118 h 622"/>
                <a:gd name="T28" fmla="*/ 313 w 410"/>
                <a:gd name="T29" fmla="*/ 85 h 622"/>
                <a:gd name="T30" fmla="*/ 273 w 410"/>
                <a:gd name="T31" fmla="*/ 165 h 622"/>
                <a:gd name="T32" fmla="*/ 259 w 410"/>
                <a:gd name="T33" fmla="*/ 223 h 622"/>
                <a:gd name="T34" fmla="*/ 282 w 410"/>
                <a:gd name="T35" fmla="*/ 277 h 622"/>
                <a:gd name="T36" fmla="*/ 327 w 410"/>
                <a:gd name="T37" fmla="*/ 118 h 622"/>
                <a:gd name="T38" fmla="*/ 341 w 410"/>
                <a:gd name="T39" fmla="*/ 182 h 622"/>
                <a:gd name="T40" fmla="*/ 296 w 410"/>
                <a:gd name="T41" fmla="*/ 255 h 622"/>
                <a:gd name="T42" fmla="*/ 310 w 410"/>
                <a:gd name="T43" fmla="*/ 326 h 622"/>
                <a:gd name="T44" fmla="*/ 383 w 410"/>
                <a:gd name="T45" fmla="*/ 251 h 622"/>
                <a:gd name="T46" fmla="*/ 317 w 410"/>
                <a:gd name="T47" fmla="*/ 344 h 622"/>
                <a:gd name="T48" fmla="*/ 358 w 410"/>
                <a:gd name="T49" fmla="*/ 442 h 622"/>
                <a:gd name="T50" fmla="*/ 370 w 410"/>
                <a:gd name="T51" fmla="*/ 316 h 622"/>
                <a:gd name="T52" fmla="*/ 386 w 410"/>
                <a:gd name="T53" fmla="*/ 278 h 622"/>
                <a:gd name="T54" fmla="*/ 377 w 410"/>
                <a:gd name="T55" fmla="*/ 420 h 622"/>
                <a:gd name="T56" fmla="*/ 368 w 410"/>
                <a:gd name="T57" fmla="*/ 502 h 622"/>
                <a:gd name="T58" fmla="*/ 328 w 410"/>
                <a:gd name="T59" fmla="*/ 613 h 622"/>
                <a:gd name="T60" fmla="*/ 317 w 410"/>
                <a:gd name="T61" fmla="*/ 601 h 622"/>
                <a:gd name="T62" fmla="*/ 359 w 410"/>
                <a:gd name="T63" fmla="*/ 514 h 622"/>
                <a:gd name="T64" fmla="*/ 292 w 410"/>
                <a:gd name="T65" fmla="*/ 481 h 622"/>
                <a:gd name="T66" fmla="*/ 176 w 410"/>
                <a:gd name="T67" fmla="*/ 443 h 622"/>
                <a:gd name="T68" fmla="*/ 194 w 410"/>
                <a:gd name="T69" fmla="*/ 442 h 622"/>
                <a:gd name="T70" fmla="*/ 337 w 410"/>
                <a:gd name="T71" fmla="*/ 467 h 622"/>
                <a:gd name="T72" fmla="*/ 352 w 410"/>
                <a:gd name="T73" fmla="*/ 461 h 622"/>
                <a:gd name="T74" fmla="*/ 296 w 410"/>
                <a:gd name="T75" fmla="*/ 381 h 622"/>
                <a:gd name="T76" fmla="*/ 148 w 410"/>
                <a:gd name="T77" fmla="*/ 353 h 622"/>
                <a:gd name="T78" fmla="*/ 139 w 410"/>
                <a:gd name="T79" fmla="*/ 341 h 622"/>
                <a:gd name="T80" fmla="*/ 294 w 410"/>
                <a:gd name="T81" fmla="*/ 358 h 622"/>
                <a:gd name="T82" fmla="*/ 288 w 410"/>
                <a:gd name="T83" fmla="*/ 309 h 622"/>
                <a:gd name="T84" fmla="*/ 99 w 410"/>
                <a:gd name="T85" fmla="*/ 266 h 622"/>
                <a:gd name="T86" fmla="*/ 123 w 410"/>
                <a:gd name="T87" fmla="*/ 252 h 622"/>
                <a:gd name="T88" fmla="*/ 201 w 410"/>
                <a:gd name="T89" fmla="*/ 271 h 622"/>
                <a:gd name="T90" fmla="*/ 120 w 410"/>
                <a:gd name="T91" fmla="*/ 226 h 622"/>
                <a:gd name="T92" fmla="*/ 194 w 410"/>
                <a:gd name="T93" fmla="*/ 224 h 622"/>
                <a:gd name="T94" fmla="*/ 251 w 410"/>
                <a:gd name="T95" fmla="*/ 283 h 622"/>
                <a:gd name="T96" fmla="*/ 236 w 410"/>
                <a:gd name="T97" fmla="*/ 232 h 622"/>
                <a:gd name="T98" fmla="*/ 156 w 410"/>
                <a:gd name="T99" fmla="*/ 179 h 622"/>
                <a:gd name="T100" fmla="*/ 3 w 410"/>
                <a:gd name="T101" fmla="*/ 134 h 622"/>
                <a:gd name="T102" fmla="*/ 9 w 410"/>
                <a:gd name="T103" fmla="*/ 124 h 622"/>
                <a:gd name="T104" fmla="*/ 117 w 410"/>
                <a:gd name="T105" fmla="*/ 146 h 622"/>
                <a:gd name="T106" fmla="*/ 175 w 410"/>
                <a:gd name="T107" fmla="*/ 168 h 622"/>
                <a:gd name="T108" fmla="*/ 117 w 410"/>
                <a:gd name="T109" fmla="*/ 146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0" h="622">
                  <a:moveTo>
                    <a:pt x="117" y="146"/>
                  </a:moveTo>
                  <a:cubicBezTo>
                    <a:pt x="107" y="137"/>
                    <a:pt x="94" y="131"/>
                    <a:pt x="84" y="121"/>
                  </a:cubicBezTo>
                  <a:cubicBezTo>
                    <a:pt x="73" y="110"/>
                    <a:pt x="61" y="101"/>
                    <a:pt x="50" y="91"/>
                  </a:cubicBezTo>
                  <a:cubicBezTo>
                    <a:pt x="48" y="89"/>
                    <a:pt x="47" y="88"/>
                    <a:pt x="48" y="86"/>
                  </a:cubicBezTo>
                  <a:cubicBezTo>
                    <a:pt x="49" y="82"/>
                    <a:pt x="53" y="82"/>
                    <a:pt x="55" y="82"/>
                  </a:cubicBezTo>
                  <a:cubicBezTo>
                    <a:pt x="66" y="84"/>
                    <a:pt x="77" y="85"/>
                    <a:pt x="87" y="89"/>
                  </a:cubicBezTo>
                  <a:cubicBezTo>
                    <a:pt x="100" y="94"/>
                    <a:pt x="113" y="101"/>
                    <a:pt x="127" y="110"/>
                  </a:cubicBezTo>
                  <a:cubicBezTo>
                    <a:pt x="113" y="87"/>
                    <a:pt x="97" y="67"/>
                    <a:pt x="80" y="49"/>
                  </a:cubicBezTo>
                  <a:cubicBezTo>
                    <a:pt x="63" y="31"/>
                    <a:pt x="43" y="17"/>
                    <a:pt x="21" y="6"/>
                  </a:cubicBezTo>
                  <a:cubicBezTo>
                    <a:pt x="22" y="3"/>
                    <a:pt x="23" y="2"/>
                    <a:pt x="23" y="2"/>
                  </a:cubicBezTo>
                  <a:cubicBezTo>
                    <a:pt x="52" y="5"/>
                    <a:pt x="84" y="0"/>
                    <a:pt x="106" y="27"/>
                  </a:cubicBezTo>
                  <a:cubicBezTo>
                    <a:pt x="120" y="45"/>
                    <a:pt x="130" y="64"/>
                    <a:pt x="133" y="86"/>
                  </a:cubicBezTo>
                  <a:cubicBezTo>
                    <a:pt x="137" y="114"/>
                    <a:pt x="155" y="133"/>
                    <a:pt x="174" y="151"/>
                  </a:cubicBezTo>
                  <a:cubicBezTo>
                    <a:pt x="178" y="155"/>
                    <a:pt x="182" y="159"/>
                    <a:pt x="187" y="162"/>
                  </a:cubicBezTo>
                  <a:cubicBezTo>
                    <a:pt x="158" y="112"/>
                    <a:pt x="128" y="64"/>
                    <a:pt x="129" y="3"/>
                  </a:cubicBezTo>
                  <a:cubicBezTo>
                    <a:pt x="135" y="4"/>
                    <a:pt x="138" y="8"/>
                    <a:pt x="142" y="11"/>
                  </a:cubicBezTo>
                  <a:cubicBezTo>
                    <a:pt x="161" y="29"/>
                    <a:pt x="176" y="49"/>
                    <a:pt x="183" y="74"/>
                  </a:cubicBezTo>
                  <a:cubicBezTo>
                    <a:pt x="187" y="89"/>
                    <a:pt x="189" y="105"/>
                    <a:pt x="188" y="121"/>
                  </a:cubicBezTo>
                  <a:cubicBezTo>
                    <a:pt x="187" y="143"/>
                    <a:pt x="193" y="163"/>
                    <a:pt x="204" y="182"/>
                  </a:cubicBezTo>
                  <a:cubicBezTo>
                    <a:pt x="205" y="183"/>
                    <a:pt x="206" y="185"/>
                    <a:pt x="207" y="186"/>
                  </a:cubicBezTo>
                  <a:cubicBezTo>
                    <a:pt x="208" y="187"/>
                    <a:pt x="209" y="188"/>
                    <a:pt x="212" y="189"/>
                  </a:cubicBezTo>
                  <a:cubicBezTo>
                    <a:pt x="204" y="126"/>
                    <a:pt x="234" y="75"/>
                    <a:pt x="262" y="23"/>
                  </a:cubicBezTo>
                  <a:cubicBezTo>
                    <a:pt x="266" y="48"/>
                    <a:pt x="266" y="73"/>
                    <a:pt x="254" y="96"/>
                  </a:cubicBezTo>
                  <a:cubicBezTo>
                    <a:pt x="243" y="116"/>
                    <a:pt x="231" y="135"/>
                    <a:pt x="221" y="156"/>
                  </a:cubicBezTo>
                  <a:cubicBezTo>
                    <a:pt x="217" y="166"/>
                    <a:pt x="221" y="177"/>
                    <a:pt x="222" y="187"/>
                  </a:cubicBezTo>
                  <a:cubicBezTo>
                    <a:pt x="223" y="207"/>
                    <a:pt x="235" y="221"/>
                    <a:pt x="249" y="235"/>
                  </a:cubicBezTo>
                  <a:cubicBezTo>
                    <a:pt x="249" y="221"/>
                    <a:pt x="242" y="210"/>
                    <a:pt x="242" y="197"/>
                  </a:cubicBezTo>
                  <a:cubicBezTo>
                    <a:pt x="240" y="164"/>
                    <a:pt x="251" y="138"/>
                    <a:pt x="277" y="118"/>
                  </a:cubicBezTo>
                  <a:cubicBezTo>
                    <a:pt x="289" y="109"/>
                    <a:pt x="298" y="99"/>
                    <a:pt x="308" y="89"/>
                  </a:cubicBezTo>
                  <a:cubicBezTo>
                    <a:pt x="310" y="88"/>
                    <a:pt x="311" y="86"/>
                    <a:pt x="313" y="85"/>
                  </a:cubicBezTo>
                  <a:cubicBezTo>
                    <a:pt x="318" y="88"/>
                    <a:pt x="317" y="92"/>
                    <a:pt x="316" y="96"/>
                  </a:cubicBezTo>
                  <a:cubicBezTo>
                    <a:pt x="309" y="123"/>
                    <a:pt x="290" y="144"/>
                    <a:pt x="273" y="165"/>
                  </a:cubicBezTo>
                  <a:cubicBezTo>
                    <a:pt x="271" y="168"/>
                    <a:pt x="268" y="172"/>
                    <a:pt x="265" y="175"/>
                  </a:cubicBezTo>
                  <a:cubicBezTo>
                    <a:pt x="255" y="190"/>
                    <a:pt x="247" y="205"/>
                    <a:pt x="259" y="223"/>
                  </a:cubicBezTo>
                  <a:cubicBezTo>
                    <a:pt x="261" y="226"/>
                    <a:pt x="261" y="231"/>
                    <a:pt x="261" y="235"/>
                  </a:cubicBezTo>
                  <a:cubicBezTo>
                    <a:pt x="261" y="252"/>
                    <a:pt x="270" y="263"/>
                    <a:pt x="282" y="277"/>
                  </a:cubicBezTo>
                  <a:cubicBezTo>
                    <a:pt x="284" y="247"/>
                    <a:pt x="276" y="219"/>
                    <a:pt x="287" y="192"/>
                  </a:cubicBezTo>
                  <a:cubicBezTo>
                    <a:pt x="298" y="166"/>
                    <a:pt x="312" y="142"/>
                    <a:pt x="327" y="118"/>
                  </a:cubicBezTo>
                  <a:cubicBezTo>
                    <a:pt x="331" y="118"/>
                    <a:pt x="331" y="121"/>
                    <a:pt x="332" y="124"/>
                  </a:cubicBezTo>
                  <a:cubicBezTo>
                    <a:pt x="335" y="143"/>
                    <a:pt x="342" y="162"/>
                    <a:pt x="341" y="182"/>
                  </a:cubicBezTo>
                  <a:cubicBezTo>
                    <a:pt x="340" y="197"/>
                    <a:pt x="335" y="209"/>
                    <a:pt x="327" y="221"/>
                  </a:cubicBezTo>
                  <a:cubicBezTo>
                    <a:pt x="318" y="234"/>
                    <a:pt x="309" y="246"/>
                    <a:pt x="296" y="255"/>
                  </a:cubicBezTo>
                  <a:cubicBezTo>
                    <a:pt x="293" y="257"/>
                    <a:pt x="291" y="260"/>
                    <a:pt x="290" y="264"/>
                  </a:cubicBezTo>
                  <a:cubicBezTo>
                    <a:pt x="287" y="284"/>
                    <a:pt x="294" y="307"/>
                    <a:pt x="310" y="326"/>
                  </a:cubicBezTo>
                  <a:cubicBezTo>
                    <a:pt x="311" y="266"/>
                    <a:pt x="352" y="234"/>
                    <a:pt x="391" y="198"/>
                  </a:cubicBezTo>
                  <a:cubicBezTo>
                    <a:pt x="394" y="217"/>
                    <a:pt x="392" y="234"/>
                    <a:pt x="383" y="251"/>
                  </a:cubicBezTo>
                  <a:cubicBezTo>
                    <a:pt x="371" y="275"/>
                    <a:pt x="352" y="293"/>
                    <a:pt x="329" y="307"/>
                  </a:cubicBezTo>
                  <a:cubicBezTo>
                    <a:pt x="313" y="316"/>
                    <a:pt x="309" y="328"/>
                    <a:pt x="317" y="344"/>
                  </a:cubicBezTo>
                  <a:cubicBezTo>
                    <a:pt x="329" y="369"/>
                    <a:pt x="341" y="393"/>
                    <a:pt x="351" y="418"/>
                  </a:cubicBezTo>
                  <a:cubicBezTo>
                    <a:pt x="354" y="426"/>
                    <a:pt x="355" y="434"/>
                    <a:pt x="358" y="442"/>
                  </a:cubicBezTo>
                  <a:cubicBezTo>
                    <a:pt x="364" y="429"/>
                    <a:pt x="359" y="417"/>
                    <a:pt x="357" y="406"/>
                  </a:cubicBezTo>
                  <a:cubicBezTo>
                    <a:pt x="352" y="374"/>
                    <a:pt x="358" y="345"/>
                    <a:pt x="370" y="316"/>
                  </a:cubicBezTo>
                  <a:cubicBezTo>
                    <a:pt x="374" y="306"/>
                    <a:pt x="378" y="295"/>
                    <a:pt x="381" y="284"/>
                  </a:cubicBezTo>
                  <a:cubicBezTo>
                    <a:pt x="382" y="282"/>
                    <a:pt x="382" y="279"/>
                    <a:pt x="386" y="278"/>
                  </a:cubicBezTo>
                  <a:cubicBezTo>
                    <a:pt x="391" y="282"/>
                    <a:pt x="390" y="289"/>
                    <a:pt x="392" y="294"/>
                  </a:cubicBezTo>
                  <a:cubicBezTo>
                    <a:pt x="410" y="339"/>
                    <a:pt x="405" y="380"/>
                    <a:pt x="377" y="420"/>
                  </a:cubicBezTo>
                  <a:cubicBezTo>
                    <a:pt x="375" y="423"/>
                    <a:pt x="373" y="428"/>
                    <a:pt x="373" y="432"/>
                  </a:cubicBezTo>
                  <a:cubicBezTo>
                    <a:pt x="370" y="455"/>
                    <a:pt x="367" y="478"/>
                    <a:pt x="368" y="502"/>
                  </a:cubicBezTo>
                  <a:cubicBezTo>
                    <a:pt x="370" y="539"/>
                    <a:pt x="358" y="574"/>
                    <a:pt x="336" y="604"/>
                  </a:cubicBezTo>
                  <a:cubicBezTo>
                    <a:pt x="333" y="607"/>
                    <a:pt x="331" y="610"/>
                    <a:pt x="328" y="613"/>
                  </a:cubicBezTo>
                  <a:cubicBezTo>
                    <a:pt x="325" y="616"/>
                    <a:pt x="319" y="622"/>
                    <a:pt x="315" y="616"/>
                  </a:cubicBezTo>
                  <a:cubicBezTo>
                    <a:pt x="311" y="612"/>
                    <a:pt x="312" y="605"/>
                    <a:pt x="317" y="601"/>
                  </a:cubicBezTo>
                  <a:cubicBezTo>
                    <a:pt x="325" y="592"/>
                    <a:pt x="334" y="584"/>
                    <a:pt x="341" y="573"/>
                  </a:cubicBezTo>
                  <a:cubicBezTo>
                    <a:pt x="353" y="555"/>
                    <a:pt x="357" y="535"/>
                    <a:pt x="359" y="514"/>
                  </a:cubicBezTo>
                  <a:cubicBezTo>
                    <a:pt x="360" y="507"/>
                    <a:pt x="352" y="502"/>
                    <a:pt x="347" y="498"/>
                  </a:cubicBezTo>
                  <a:cubicBezTo>
                    <a:pt x="331" y="486"/>
                    <a:pt x="312" y="481"/>
                    <a:pt x="292" y="481"/>
                  </a:cubicBezTo>
                  <a:cubicBezTo>
                    <a:pt x="265" y="481"/>
                    <a:pt x="239" y="480"/>
                    <a:pt x="213" y="470"/>
                  </a:cubicBezTo>
                  <a:cubicBezTo>
                    <a:pt x="198" y="464"/>
                    <a:pt x="188" y="452"/>
                    <a:pt x="176" y="443"/>
                  </a:cubicBezTo>
                  <a:cubicBezTo>
                    <a:pt x="174" y="442"/>
                    <a:pt x="175" y="440"/>
                    <a:pt x="175" y="438"/>
                  </a:cubicBezTo>
                  <a:cubicBezTo>
                    <a:pt x="182" y="436"/>
                    <a:pt x="188" y="440"/>
                    <a:pt x="194" y="442"/>
                  </a:cubicBezTo>
                  <a:cubicBezTo>
                    <a:pt x="217" y="446"/>
                    <a:pt x="239" y="442"/>
                    <a:pt x="261" y="438"/>
                  </a:cubicBezTo>
                  <a:cubicBezTo>
                    <a:pt x="287" y="434"/>
                    <a:pt x="322" y="446"/>
                    <a:pt x="337" y="467"/>
                  </a:cubicBezTo>
                  <a:cubicBezTo>
                    <a:pt x="344" y="476"/>
                    <a:pt x="350" y="485"/>
                    <a:pt x="358" y="494"/>
                  </a:cubicBezTo>
                  <a:cubicBezTo>
                    <a:pt x="358" y="482"/>
                    <a:pt x="356" y="472"/>
                    <a:pt x="352" y="461"/>
                  </a:cubicBezTo>
                  <a:cubicBezTo>
                    <a:pt x="348" y="449"/>
                    <a:pt x="343" y="437"/>
                    <a:pt x="342" y="424"/>
                  </a:cubicBezTo>
                  <a:cubicBezTo>
                    <a:pt x="338" y="397"/>
                    <a:pt x="318" y="389"/>
                    <a:pt x="296" y="381"/>
                  </a:cubicBezTo>
                  <a:cubicBezTo>
                    <a:pt x="279" y="375"/>
                    <a:pt x="262" y="375"/>
                    <a:pt x="246" y="376"/>
                  </a:cubicBezTo>
                  <a:cubicBezTo>
                    <a:pt x="211" y="377"/>
                    <a:pt x="178" y="371"/>
                    <a:pt x="148" y="353"/>
                  </a:cubicBezTo>
                  <a:cubicBezTo>
                    <a:pt x="144" y="351"/>
                    <a:pt x="140" y="349"/>
                    <a:pt x="136" y="351"/>
                  </a:cubicBezTo>
                  <a:cubicBezTo>
                    <a:pt x="134" y="346"/>
                    <a:pt x="133" y="343"/>
                    <a:pt x="139" y="341"/>
                  </a:cubicBezTo>
                  <a:cubicBezTo>
                    <a:pt x="162" y="335"/>
                    <a:pt x="185" y="328"/>
                    <a:pt x="209" y="329"/>
                  </a:cubicBezTo>
                  <a:cubicBezTo>
                    <a:pt x="240" y="330"/>
                    <a:pt x="270" y="337"/>
                    <a:pt x="294" y="358"/>
                  </a:cubicBezTo>
                  <a:cubicBezTo>
                    <a:pt x="304" y="367"/>
                    <a:pt x="315" y="376"/>
                    <a:pt x="327" y="386"/>
                  </a:cubicBezTo>
                  <a:cubicBezTo>
                    <a:pt x="316" y="357"/>
                    <a:pt x="305" y="331"/>
                    <a:pt x="288" y="309"/>
                  </a:cubicBezTo>
                  <a:cubicBezTo>
                    <a:pt x="277" y="295"/>
                    <a:pt x="257" y="286"/>
                    <a:pt x="239" y="293"/>
                  </a:cubicBezTo>
                  <a:cubicBezTo>
                    <a:pt x="186" y="312"/>
                    <a:pt x="140" y="301"/>
                    <a:pt x="99" y="266"/>
                  </a:cubicBezTo>
                  <a:cubicBezTo>
                    <a:pt x="94" y="262"/>
                    <a:pt x="88" y="260"/>
                    <a:pt x="83" y="253"/>
                  </a:cubicBezTo>
                  <a:cubicBezTo>
                    <a:pt x="97" y="250"/>
                    <a:pt x="110" y="252"/>
                    <a:pt x="123" y="252"/>
                  </a:cubicBezTo>
                  <a:cubicBezTo>
                    <a:pt x="136" y="253"/>
                    <a:pt x="149" y="257"/>
                    <a:pt x="162" y="260"/>
                  </a:cubicBezTo>
                  <a:cubicBezTo>
                    <a:pt x="175" y="263"/>
                    <a:pt x="188" y="268"/>
                    <a:pt x="201" y="271"/>
                  </a:cubicBezTo>
                  <a:cubicBezTo>
                    <a:pt x="178" y="256"/>
                    <a:pt x="155" y="241"/>
                    <a:pt x="129" y="232"/>
                  </a:cubicBezTo>
                  <a:cubicBezTo>
                    <a:pt x="125" y="231"/>
                    <a:pt x="120" y="231"/>
                    <a:pt x="120" y="226"/>
                  </a:cubicBezTo>
                  <a:cubicBezTo>
                    <a:pt x="120" y="220"/>
                    <a:pt x="126" y="222"/>
                    <a:pt x="129" y="220"/>
                  </a:cubicBezTo>
                  <a:cubicBezTo>
                    <a:pt x="151" y="212"/>
                    <a:pt x="173" y="211"/>
                    <a:pt x="194" y="224"/>
                  </a:cubicBezTo>
                  <a:cubicBezTo>
                    <a:pt x="213" y="235"/>
                    <a:pt x="228" y="251"/>
                    <a:pt x="237" y="272"/>
                  </a:cubicBezTo>
                  <a:cubicBezTo>
                    <a:pt x="240" y="279"/>
                    <a:pt x="243" y="283"/>
                    <a:pt x="251" y="283"/>
                  </a:cubicBezTo>
                  <a:cubicBezTo>
                    <a:pt x="259" y="283"/>
                    <a:pt x="266" y="286"/>
                    <a:pt x="274" y="288"/>
                  </a:cubicBezTo>
                  <a:cubicBezTo>
                    <a:pt x="263" y="268"/>
                    <a:pt x="251" y="249"/>
                    <a:pt x="236" y="232"/>
                  </a:cubicBezTo>
                  <a:cubicBezTo>
                    <a:pt x="226" y="220"/>
                    <a:pt x="214" y="208"/>
                    <a:pt x="203" y="197"/>
                  </a:cubicBezTo>
                  <a:cubicBezTo>
                    <a:pt x="190" y="184"/>
                    <a:pt x="174" y="179"/>
                    <a:pt x="156" y="179"/>
                  </a:cubicBezTo>
                  <a:cubicBezTo>
                    <a:pt x="134" y="179"/>
                    <a:pt x="112" y="183"/>
                    <a:pt x="90" y="181"/>
                  </a:cubicBezTo>
                  <a:cubicBezTo>
                    <a:pt x="55" y="176"/>
                    <a:pt x="26" y="160"/>
                    <a:pt x="3" y="134"/>
                  </a:cubicBezTo>
                  <a:cubicBezTo>
                    <a:pt x="2" y="132"/>
                    <a:pt x="0" y="129"/>
                    <a:pt x="2" y="126"/>
                  </a:cubicBezTo>
                  <a:cubicBezTo>
                    <a:pt x="3" y="123"/>
                    <a:pt x="6" y="124"/>
                    <a:pt x="9" y="124"/>
                  </a:cubicBezTo>
                  <a:cubicBezTo>
                    <a:pt x="44" y="124"/>
                    <a:pt x="77" y="133"/>
                    <a:pt x="110" y="144"/>
                  </a:cubicBezTo>
                  <a:cubicBezTo>
                    <a:pt x="112" y="145"/>
                    <a:pt x="115" y="145"/>
                    <a:pt x="117" y="146"/>
                  </a:cubicBezTo>
                  <a:cubicBezTo>
                    <a:pt x="138" y="158"/>
                    <a:pt x="160" y="170"/>
                    <a:pt x="185" y="179"/>
                  </a:cubicBezTo>
                  <a:cubicBezTo>
                    <a:pt x="181" y="174"/>
                    <a:pt x="178" y="171"/>
                    <a:pt x="175" y="168"/>
                  </a:cubicBezTo>
                  <a:cubicBezTo>
                    <a:pt x="168" y="158"/>
                    <a:pt x="157" y="158"/>
                    <a:pt x="146" y="156"/>
                  </a:cubicBezTo>
                  <a:cubicBezTo>
                    <a:pt x="136" y="154"/>
                    <a:pt x="128" y="146"/>
                    <a:pt x="117" y="146"/>
                  </a:cubicBezTo>
                  <a:close/>
                </a:path>
              </a:pathLst>
            </a:custGeom>
            <a:solidFill>
              <a:srgbClr val="7DA5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7"/>
          <p:cNvSpPr>
            <a:spLocks noChangeAspect="1"/>
          </p:cNvSpPr>
          <p:nvPr/>
        </p:nvSpPr>
        <p:spPr bwMode="auto">
          <a:xfrm>
            <a:off x="6631085" y="3576123"/>
            <a:ext cx="2228139" cy="219343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7DA58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06" tIns="45702" rIns="91406" bIns="45702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95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Freeform 17"/>
          <p:cNvSpPr/>
          <p:nvPr/>
        </p:nvSpPr>
        <p:spPr bwMode="auto">
          <a:xfrm>
            <a:off x="5482228" y="3851091"/>
            <a:ext cx="1703400" cy="1676870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F0D07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06" tIns="45702" rIns="91406" bIns="45702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95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Freeform 18"/>
          <p:cNvSpPr/>
          <p:nvPr/>
        </p:nvSpPr>
        <p:spPr bwMode="auto">
          <a:xfrm>
            <a:off x="4424947" y="3987882"/>
            <a:ext cx="1489290" cy="1455183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B0BEC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06" tIns="45702" rIns="91406" bIns="45702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95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Freeform 19"/>
          <p:cNvSpPr/>
          <p:nvPr/>
        </p:nvSpPr>
        <p:spPr bwMode="auto">
          <a:xfrm>
            <a:off x="3595036" y="4133411"/>
            <a:ext cx="1182337" cy="1197494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A1858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06" tIns="45702" rIns="91406" bIns="45702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95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任意多边形 100"/>
          <p:cNvSpPr/>
          <p:nvPr/>
        </p:nvSpPr>
        <p:spPr bwMode="auto">
          <a:xfrm>
            <a:off x="8165239" y="4038668"/>
            <a:ext cx="2931213" cy="329689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marL="0" marR="0" lvl="0" indent="0" algn="ctr" defTabSz="100012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5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任意多边形 108"/>
          <p:cNvSpPr/>
          <p:nvPr/>
        </p:nvSpPr>
        <p:spPr bwMode="auto">
          <a:xfrm flipH="1">
            <a:off x="984053" y="4392990"/>
            <a:ext cx="2933107" cy="329689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marL="0" marR="0" lvl="0" indent="0" algn="ctr" defTabSz="100012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5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任意多边形 112"/>
          <p:cNvSpPr/>
          <p:nvPr/>
        </p:nvSpPr>
        <p:spPr>
          <a:xfrm>
            <a:off x="6334882" y="3233389"/>
            <a:ext cx="773066" cy="1152023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marL="0" marR="0" lvl="0" indent="0" algn="ctr" defTabSz="100012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5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6" name="任意多边形 113"/>
          <p:cNvSpPr/>
          <p:nvPr/>
        </p:nvSpPr>
        <p:spPr>
          <a:xfrm flipH="1">
            <a:off x="4366216" y="3225812"/>
            <a:ext cx="773066" cy="1152023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marL="0" marR="0" lvl="0" indent="0" algn="ctr" defTabSz="100012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95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1070076" y="3030875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改</a:t>
            </a:r>
            <a:r>
              <a:rPr lang="zh-CN" altLang="en-US" sz="1600" b="1" dirty="0" smtClean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进措施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1063073" y="3335051"/>
            <a:ext cx="2249291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2983543" y="1984521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改进措施</a:t>
            </a:r>
            <a:endParaRPr lang="en-US" altLang="zh-CN" sz="1600" b="1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2976540" y="2288697"/>
            <a:ext cx="2249291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5922951" y="1948231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改进措施</a:t>
            </a:r>
            <a:endParaRPr lang="en-US" altLang="zh-CN" sz="1600" b="1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5915948" y="2252407"/>
            <a:ext cx="2249291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8592887" y="2782881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改进措施</a:t>
            </a:r>
            <a:endParaRPr lang="en-US" altLang="zh-CN" sz="1600" b="1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8585884" y="3087057"/>
            <a:ext cx="2249291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Shape 31318"/>
          <p:cNvSpPr/>
          <p:nvPr/>
        </p:nvSpPr>
        <p:spPr>
          <a:xfrm>
            <a:off x="3931530" y="4525625"/>
            <a:ext cx="509348" cy="39410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marL="0" marR="0" lvl="0" indent="0" algn="ctr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120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lt"/>
              </a:rPr>
              <a:t>01</a:t>
            </a:r>
            <a:endParaRPr kumimoji="0" sz="2400" b="0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lt"/>
            </a:endParaRPr>
          </a:p>
        </p:txBody>
      </p:sp>
      <p:sp>
        <p:nvSpPr>
          <p:cNvPr id="26" name="Shape 31318"/>
          <p:cNvSpPr/>
          <p:nvPr/>
        </p:nvSpPr>
        <p:spPr>
          <a:xfrm>
            <a:off x="4977780" y="4516342"/>
            <a:ext cx="509348" cy="39410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marL="0" marR="0" lvl="0" indent="0" algn="ctr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all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kumimoji="0" sz="2400" b="0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lt"/>
            </a:endParaRPr>
          </a:p>
        </p:txBody>
      </p:sp>
      <p:sp>
        <p:nvSpPr>
          <p:cNvPr id="27" name="Shape 31318"/>
          <p:cNvSpPr/>
          <p:nvPr/>
        </p:nvSpPr>
        <p:spPr>
          <a:xfrm>
            <a:off x="6252909" y="4516342"/>
            <a:ext cx="509348" cy="39410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marL="0" marR="0" lvl="0" indent="0" algn="ctr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all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kumimoji="0" sz="2400" b="0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lt"/>
            </a:endParaRPr>
          </a:p>
        </p:txBody>
      </p:sp>
      <p:sp>
        <p:nvSpPr>
          <p:cNvPr id="28" name="Shape 31318"/>
          <p:cNvSpPr/>
          <p:nvPr/>
        </p:nvSpPr>
        <p:spPr>
          <a:xfrm>
            <a:off x="7561627" y="4507059"/>
            <a:ext cx="509348" cy="39410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marL="0" marR="0" lvl="0" indent="0" algn="ctr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all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kumimoji="0" sz="2400" b="0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75998" y="432726"/>
            <a:ext cx="2429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存</a:t>
            </a:r>
            <a:r>
              <a:rPr lang="zh-CN" altLang="en-US" sz="28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在问题反思</a:t>
            </a:r>
            <a:endParaRPr lang="zh-CN" altLang="en-US" sz="2800" dirty="0">
              <a:solidFill>
                <a:srgbClr val="A18582"/>
              </a:solidFill>
              <a:latin typeface="汉仪瑞意宋W" panose="00020600040101010101" pitchFamily="18" charset="-122"/>
              <a:ea typeface="汉仪瑞意宋W" panose="00020600040101010101" pitchFamily="18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-133414" y="-392346"/>
            <a:ext cx="1130089" cy="1511424"/>
            <a:chOff x="-133414" y="-392346"/>
            <a:chExt cx="1130089" cy="1511424"/>
          </a:xfrm>
        </p:grpSpPr>
        <p:sp>
          <p:nvSpPr>
            <p:cNvPr id="34" name="任意多边形 33"/>
            <p:cNvSpPr/>
            <p:nvPr/>
          </p:nvSpPr>
          <p:spPr bwMode="auto">
            <a:xfrm rot="7422634">
              <a:off x="-324081" y="-201679"/>
              <a:ext cx="1511424" cy="1130089"/>
            </a:xfrm>
            <a:custGeom>
              <a:avLst/>
              <a:gdLst>
                <a:gd name="connsiteX0" fmla="*/ 1438334 w 3142131"/>
                <a:gd name="connsiteY0" fmla="*/ 2349365 h 2349365"/>
                <a:gd name="connsiteX1" fmla="*/ 0 w 3142131"/>
                <a:gd name="connsiteY1" fmla="*/ 193536 h 2349365"/>
                <a:gd name="connsiteX2" fmla="*/ 26356 w 3142131"/>
                <a:gd name="connsiteY2" fmla="*/ 183648 h 2349365"/>
                <a:gd name="connsiteX3" fmla="*/ 147650 w 3142131"/>
                <a:gd name="connsiteY3" fmla="*/ 124864 h 2349365"/>
                <a:gd name="connsiteX4" fmla="*/ 1045110 w 3142131"/>
                <a:gd name="connsiteY4" fmla="*/ 100463 h 2349365"/>
                <a:gd name="connsiteX5" fmla="*/ 1694633 w 3142131"/>
                <a:gd name="connsiteY5" fmla="*/ 410708 h 2349365"/>
                <a:gd name="connsiteX6" fmla="*/ 2490823 w 3142131"/>
                <a:gd name="connsiteY6" fmla="*/ 679122 h 2349365"/>
                <a:gd name="connsiteX7" fmla="*/ 3079126 w 3142131"/>
                <a:gd name="connsiteY7" fmla="*/ 1112952 h 2349365"/>
                <a:gd name="connsiteX8" fmla="*/ 3142131 w 3142131"/>
                <a:gd name="connsiteY8" fmla="*/ 1212620 h 234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2131" h="2349365">
                  <a:moveTo>
                    <a:pt x="1438334" y="2349365"/>
                  </a:moveTo>
                  <a:lnTo>
                    <a:pt x="0" y="193536"/>
                  </a:lnTo>
                  <a:lnTo>
                    <a:pt x="26356" y="183648"/>
                  </a:lnTo>
                  <a:cubicBezTo>
                    <a:pt x="67060" y="166205"/>
                    <a:pt x="107492" y="146651"/>
                    <a:pt x="147650" y="124864"/>
                  </a:cubicBezTo>
                  <a:cubicBezTo>
                    <a:pt x="440984" y="-35487"/>
                    <a:pt x="741301" y="-38973"/>
                    <a:pt x="1045110" y="100463"/>
                  </a:cubicBezTo>
                  <a:cubicBezTo>
                    <a:pt x="1261618" y="201554"/>
                    <a:pt x="1471141" y="323560"/>
                    <a:pt x="1694633" y="410708"/>
                  </a:cubicBezTo>
                  <a:cubicBezTo>
                    <a:pt x="1953046" y="511799"/>
                    <a:pt x="2235903" y="567573"/>
                    <a:pt x="2490823" y="679122"/>
                  </a:cubicBezTo>
                  <a:cubicBezTo>
                    <a:pt x="2721299" y="781084"/>
                    <a:pt x="2932132" y="910498"/>
                    <a:pt x="3079126" y="1112952"/>
                  </a:cubicBezTo>
                  <a:lnTo>
                    <a:pt x="3142131" y="1212620"/>
                  </a:lnTo>
                  <a:close/>
                </a:path>
              </a:pathLst>
            </a:custGeom>
            <a:solidFill>
              <a:srgbClr val="F0D0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Freeform 107"/>
            <p:cNvSpPr/>
            <p:nvPr/>
          </p:nvSpPr>
          <p:spPr bwMode="auto">
            <a:xfrm rot="10800000">
              <a:off x="-4599" y="-269507"/>
              <a:ext cx="872459" cy="1317509"/>
            </a:xfrm>
            <a:custGeom>
              <a:avLst/>
              <a:gdLst>
                <a:gd name="T0" fmla="*/ 84 w 410"/>
                <a:gd name="T1" fmla="*/ 121 h 622"/>
                <a:gd name="T2" fmla="*/ 48 w 410"/>
                <a:gd name="T3" fmla="*/ 86 h 622"/>
                <a:gd name="T4" fmla="*/ 87 w 410"/>
                <a:gd name="T5" fmla="*/ 89 h 622"/>
                <a:gd name="T6" fmla="*/ 80 w 410"/>
                <a:gd name="T7" fmla="*/ 49 h 622"/>
                <a:gd name="T8" fmla="*/ 23 w 410"/>
                <a:gd name="T9" fmla="*/ 2 h 622"/>
                <a:gd name="T10" fmla="*/ 133 w 410"/>
                <a:gd name="T11" fmla="*/ 86 h 622"/>
                <a:gd name="T12" fmla="*/ 187 w 410"/>
                <a:gd name="T13" fmla="*/ 162 h 622"/>
                <a:gd name="T14" fmla="*/ 142 w 410"/>
                <a:gd name="T15" fmla="*/ 11 h 622"/>
                <a:gd name="T16" fmla="*/ 188 w 410"/>
                <a:gd name="T17" fmla="*/ 121 h 622"/>
                <a:gd name="T18" fmla="*/ 207 w 410"/>
                <a:gd name="T19" fmla="*/ 186 h 622"/>
                <a:gd name="T20" fmla="*/ 262 w 410"/>
                <a:gd name="T21" fmla="*/ 23 h 622"/>
                <a:gd name="T22" fmla="*/ 221 w 410"/>
                <a:gd name="T23" fmla="*/ 156 h 622"/>
                <a:gd name="T24" fmla="*/ 249 w 410"/>
                <a:gd name="T25" fmla="*/ 235 h 622"/>
                <a:gd name="T26" fmla="*/ 277 w 410"/>
                <a:gd name="T27" fmla="*/ 118 h 622"/>
                <a:gd name="T28" fmla="*/ 313 w 410"/>
                <a:gd name="T29" fmla="*/ 85 h 622"/>
                <a:gd name="T30" fmla="*/ 273 w 410"/>
                <a:gd name="T31" fmla="*/ 165 h 622"/>
                <a:gd name="T32" fmla="*/ 259 w 410"/>
                <a:gd name="T33" fmla="*/ 223 h 622"/>
                <a:gd name="T34" fmla="*/ 282 w 410"/>
                <a:gd name="T35" fmla="*/ 277 h 622"/>
                <a:gd name="T36" fmla="*/ 327 w 410"/>
                <a:gd name="T37" fmla="*/ 118 h 622"/>
                <a:gd name="T38" fmla="*/ 341 w 410"/>
                <a:gd name="T39" fmla="*/ 182 h 622"/>
                <a:gd name="T40" fmla="*/ 296 w 410"/>
                <a:gd name="T41" fmla="*/ 255 h 622"/>
                <a:gd name="T42" fmla="*/ 310 w 410"/>
                <a:gd name="T43" fmla="*/ 326 h 622"/>
                <a:gd name="T44" fmla="*/ 383 w 410"/>
                <a:gd name="T45" fmla="*/ 251 h 622"/>
                <a:gd name="T46" fmla="*/ 317 w 410"/>
                <a:gd name="T47" fmla="*/ 344 h 622"/>
                <a:gd name="T48" fmla="*/ 358 w 410"/>
                <a:gd name="T49" fmla="*/ 442 h 622"/>
                <a:gd name="T50" fmla="*/ 370 w 410"/>
                <a:gd name="T51" fmla="*/ 316 h 622"/>
                <a:gd name="T52" fmla="*/ 386 w 410"/>
                <a:gd name="T53" fmla="*/ 278 h 622"/>
                <a:gd name="T54" fmla="*/ 377 w 410"/>
                <a:gd name="T55" fmla="*/ 420 h 622"/>
                <a:gd name="T56" fmla="*/ 368 w 410"/>
                <a:gd name="T57" fmla="*/ 502 h 622"/>
                <a:gd name="T58" fmla="*/ 328 w 410"/>
                <a:gd name="T59" fmla="*/ 613 h 622"/>
                <a:gd name="T60" fmla="*/ 317 w 410"/>
                <a:gd name="T61" fmla="*/ 601 h 622"/>
                <a:gd name="T62" fmla="*/ 359 w 410"/>
                <a:gd name="T63" fmla="*/ 514 h 622"/>
                <a:gd name="T64" fmla="*/ 292 w 410"/>
                <a:gd name="T65" fmla="*/ 481 h 622"/>
                <a:gd name="T66" fmla="*/ 176 w 410"/>
                <a:gd name="T67" fmla="*/ 443 h 622"/>
                <a:gd name="T68" fmla="*/ 194 w 410"/>
                <a:gd name="T69" fmla="*/ 442 h 622"/>
                <a:gd name="T70" fmla="*/ 337 w 410"/>
                <a:gd name="T71" fmla="*/ 467 h 622"/>
                <a:gd name="T72" fmla="*/ 352 w 410"/>
                <a:gd name="T73" fmla="*/ 461 h 622"/>
                <a:gd name="T74" fmla="*/ 296 w 410"/>
                <a:gd name="T75" fmla="*/ 381 h 622"/>
                <a:gd name="T76" fmla="*/ 148 w 410"/>
                <a:gd name="T77" fmla="*/ 353 h 622"/>
                <a:gd name="T78" fmla="*/ 139 w 410"/>
                <a:gd name="T79" fmla="*/ 341 h 622"/>
                <a:gd name="T80" fmla="*/ 294 w 410"/>
                <a:gd name="T81" fmla="*/ 358 h 622"/>
                <a:gd name="T82" fmla="*/ 288 w 410"/>
                <a:gd name="T83" fmla="*/ 309 h 622"/>
                <a:gd name="T84" fmla="*/ 99 w 410"/>
                <a:gd name="T85" fmla="*/ 266 h 622"/>
                <a:gd name="T86" fmla="*/ 123 w 410"/>
                <a:gd name="T87" fmla="*/ 252 h 622"/>
                <a:gd name="T88" fmla="*/ 201 w 410"/>
                <a:gd name="T89" fmla="*/ 271 h 622"/>
                <a:gd name="T90" fmla="*/ 120 w 410"/>
                <a:gd name="T91" fmla="*/ 226 h 622"/>
                <a:gd name="T92" fmla="*/ 194 w 410"/>
                <a:gd name="T93" fmla="*/ 224 h 622"/>
                <a:gd name="T94" fmla="*/ 251 w 410"/>
                <a:gd name="T95" fmla="*/ 283 h 622"/>
                <a:gd name="T96" fmla="*/ 236 w 410"/>
                <a:gd name="T97" fmla="*/ 232 h 622"/>
                <a:gd name="T98" fmla="*/ 156 w 410"/>
                <a:gd name="T99" fmla="*/ 179 h 622"/>
                <a:gd name="T100" fmla="*/ 3 w 410"/>
                <a:gd name="T101" fmla="*/ 134 h 622"/>
                <a:gd name="T102" fmla="*/ 9 w 410"/>
                <a:gd name="T103" fmla="*/ 124 h 622"/>
                <a:gd name="T104" fmla="*/ 117 w 410"/>
                <a:gd name="T105" fmla="*/ 146 h 622"/>
                <a:gd name="T106" fmla="*/ 175 w 410"/>
                <a:gd name="T107" fmla="*/ 168 h 622"/>
                <a:gd name="T108" fmla="*/ 117 w 410"/>
                <a:gd name="T109" fmla="*/ 146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0" h="622">
                  <a:moveTo>
                    <a:pt x="117" y="146"/>
                  </a:moveTo>
                  <a:cubicBezTo>
                    <a:pt x="107" y="137"/>
                    <a:pt x="94" y="131"/>
                    <a:pt x="84" y="121"/>
                  </a:cubicBezTo>
                  <a:cubicBezTo>
                    <a:pt x="73" y="110"/>
                    <a:pt x="61" y="101"/>
                    <a:pt x="50" y="91"/>
                  </a:cubicBezTo>
                  <a:cubicBezTo>
                    <a:pt x="48" y="89"/>
                    <a:pt x="47" y="88"/>
                    <a:pt x="48" y="86"/>
                  </a:cubicBezTo>
                  <a:cubicBezTo>
                    <a:pt x="49" y="82"/>
                    <a:pt x="53" y="82"/>
                    <a:pt x="55" y="82"/>
                  </a:cubicBezTo>
                  <a:cubicBezTo>
                    <a:pt x="66" y="84"/>
                    <a:pt x="77" y="85"/>
                    <a:pt x="87" y="89"/>
                  </a:cubicBezTo>
                  <a:cubicBezTo>
                    <a:pt x="100" y="94"/>
                    <a:pt x="113" y="101"/>
                    <a:pt x="127" y="110"/>
                  </a:cubicBezTo>
                  <a:cubicBezTo>
                    <a:pt x="113" y="87"/>
                    <a:pt x="97" y="67"/>
                    <a:pt x="80" y="49"/>
                  </a:cubicBezTo>
                  <a:cubicBezTo>
                    <a:pt x="63" y="31"/>
                    <a:pt x="43" y="17"/>
                    <a:pt x="21" y="6"/>
                  </a:cubicBezTo>
                  <a:cubicBezTo>
                    <a:pt x="22" y="3"/>
                    <a:pt x="23" y="2"/>
                    <a:pt x="23" y="2"/>
                  </a:cubicBezTo>
                  <a:cubicBezTo>
                    <a:pt x="52" y="5"/>
                    <a:pt x="84" y="0"/>
                    <a:pt x="106" y="27"/>
                  </a:cubicBezTo>
                  <a:cubicBezTo>
                    <a:pt x="120" y="45"/>
                    <a:pt x="130" y="64"/>
                    <a:pt x="133" y="86"/>
                  </a:cubicBezTo>
                  <a:cubicBezTo>
                    <a:pt x="137" y="114"/>
                    <a:pt x="155" y="133"/>
                    <a:pt x="174" y="151"/>
                  </a:cubicBezTo>
                  <a:cubicBezTo>
                    <a:pt x="178" y="155"/>
                    <a:pt x="182" y="159"/>
                    <a:pt x="187" y="162"/>
                  </a:cubicBezTo>
                  <a:cubicBezTo>
                    <a:pt x="158" y="112"/>
                    <a:pt x="128" y="64"/>
                    <a:pt x="129" y="3"/>
                  </a:cubicBezTo>
                  <a:cubicBezTo>
                    <a:pt x="135" y="4"/>
                    <a:pt x="138" y="8"/>
                    <a:pt x="142" y="11"/>
                  </a:cubicBezTo>
                  <a:cubicBezTo>
                    <a:pt x="161" y="29"/>
                    <a:pt x="176" y="49"/>
                    <a:pt x="183" y="74"/>
                  </a:cubicBezTo>
                  <a:cubicBezTo>
                    <a:pt x="187" y="89"/>
                    <a:pt x="189" y="105"/>
                    <a:pt x="188" y="121"/>
                  </a:cubicBezTo>
                  <a:cubicBezTo>
                    <a:pt x="187" y="143"/>
                    <a:pt x="193" y="163"/>
                    <a:pt x="204" y="182"/>
                  </a:cubicBezTo>
                  <a:cubicBezTo>
                    <a:pt x="205" y="183"/>
                    <a:pt x="206" y="185"/>
                    <a:pt x="207" y="186"/>
                  </a:cubicBezTo>
                  <a:cubicBezTo>
                    <a:pt x="208" y="187"/>
                    <a:pt x="209" y="188"/>
                    <a:pt x="212" y="189"/>
                  </a:cubicBezTo>
                  <a:cubicBezTo>
                    <a:pt x="204" y="126"/>
                    <a:pt x="234" y="75"/>
                    <a:pt x="262" y="23"/>
                  </a:cubicBezTo>
                  <a:cubicBezTo>
                    <a:pt x="266" y="48"/>
                    <a:pt x="266" y="73"/>
                    <a:pt x="254" y="96"/>
                  </a:cubicBezTo>
                  <a:cubicBezTo>
                    <a:pt x="243" y="116"/>
                    <a:pt x="231" y="135"/>
                    <a:pt x="221" y="156"/>
                  </a:cubicBezTo>
                  <a:cubicBezTo>
                    <a:pt x="217" y="166"/>
                    <a:pt x="221" y="177"/>
                    <a:pt x="222" y="187"/>
                  </a:cubicBezTo>
                  <a:cubicBezTo>
                    <a:pt x="223" y="207"/>
                    <a:pt x="235" y="221"/>
                    <a:pt x="249" y="235"/>
                  </a:cubicBezTo>
                  <a:cubicBezTo>
                    <a:pt x="249" y="221"/>
                    <a:pt x="242" y="210"/>
                    <a:pt x="242" y="197"/>
                  </a:cubicBezTo>
                  <a:cubicBezTo>
                    <a:pt x="240" y="164"/>
                    <a:pt x="251" y="138"/>
                    <a:pt x="277" y="118"/>
                  </a:cubicBezTo>
                  <a:cubicBezTo>
                    <a:pt x="289" y="109"/>
                    <a:pt x="298" y="99"/>
                    <a:pt x="308" y="89"/>
                  </a:cubicBezTo>
                  <a:cubicBezTo>
                    <a:pt x="310" y="88"/>
                    <a:pt x="311" y="86"/>
                    <a:pt x="313" y="85"/>
                  </a:cubicBezTo>
                  <a:cubicBezTo>
                    <a:pt x="318" y="88"/>
                    <a:pt x="317" y="92"/>
                    <a:pt x="316" y="96"/>
                  </a:cubicBezTo>
                  <a:cubicBezTo>
                    <a:pt x="309" y="123"/>
                    <a:pt x="290" y="144"/>
                    <a:pt x="273" y="165"/>
                  </a:cubicBezTo>
                  <a:cubicBezTo>
                    <a:pt x="271" y="168"/>
                    <a:pt x="268" y="172"/>
                    <a:pt x="265" y="175"/>
                  </a:cubicBezTo>
                  <a:cubicBezTo>
                    <a:pt x="255" y="190"/>
                    <a:pt x="247" y="205"/>
                    <a:pt x="259" y="223"/>
                  </a:cubicBezTo>
                  <a:cubicBezTo>
                    <a:pt x="261" y="226"/>
                    <a:pt x="261" y="231"/>
                    <a:pt x="261" y="235"/>
                  </a:cubicBezTo>
                  <a:cubicBezTo>
                    <a:pt x="261" y="252"/>
                    <a:pt x="270" y="263"/>
                    <a:pt x="282" y="277"/>
                  </a:cubicBezTo>
                  <a:cubicBezTo>
                    <a:pt x="284" y="247"/>
                    <a:pt x="276" y="219"/>
                    <a:pt x="287" y="192"/>
                  </a:cubicBezTo>
                  <a:cubicBezTo>
                    <a:pt x="298" y="166"/>
                    <a:pt x="312" y="142"/>
                    <a:pt x="327" y="118"/>
                  </a:cubicBezTo>
                  <a:cubicBezTo>
                    <a:pt x="331" y="118"/>
                    <a:pt x="331" y="121"/>
                    <a:pt x="332" y="124"/>
                  </a:cubicBezTo>
                  <a:cubicBezTo>
                    <a:pt x="335" y="143"/>
                    <a:pt x="342" y="162"/>
                    <a:pt x="341" y="182"/>
                  </a:cubicBezTo>
                  <a:cubicBezTo>
                    <a:pt x="340" y="197"/>
                    <a:pt x="335" y="209"/>
                    <a:pt x="327" y="221"/>
                  </a:cubicBezTo>
                  <a:cubicBezTo>
                    <a:pt x="318" y="234"/>
                    <a:pt x="309" y="246"/>
                    <a:pt x="296" y="255"/>
                  </a:cubicBezTo>
                  <a:cubicBezTo>
                    <a:pt x="293" y="257"/>
                    <a:pt x="291" y="260"/>
                    <a:pt x="290" y="264"/>
                  </a:cubicBezTo>
                  <a:cubicBezTo>
                    <a:pt x="287" y="284"/>
                    <a:pt x="294" y="307"/>
                    <a:pt x="310" y="326"/>
                  </a:cubicBezTo>
                  <a:cubicBezTo>
                    <a:pt x="311" y="266"/>
                    <a:pt x="352" y="234"/>
                    <a:pt x="391" y="198"/>
                  </a:cubicBezTo>
                  <a:cubicBezTo>
                    <a:pt x="394" y="217"/>
                    <a:pt x="392" y="234"/>
                    <a:pt x="383" y="251"/>
                  </a:cubicBezTo>
                  <a:cubicBezTo>
                    <a:pt x="371" y="275"/>
                    <a:pt x="352" y="293"/>
                    <a:pt x="329" y="307"/>
                  </a:cubicBezTo>
                  <a:cubicBezTo>
                    <a:pt x="313" y="316"/>
                    <a:pt x="309" y="328"/>
                    <a:pt x="317" y="344"/>
                  </a:cubicBezTo>
                  <a:cubicBezTo>
                    <a:pt x="329" y="369"/>
                    <a:pt x="341" y="393"/>
                    <a:pt x="351" y="418"/>
                  </a:cubicBezTo>
                  <a:cubicBezTo>
                    <a:pt x="354" y="426"/>
                    <a:pt x="355" y="434"/>
                    <a:pt x="358" y="442"/>
                  </a:cubicBezTo>
                  <a:cubicBezTo>
                    <a:pt x="364" y="429"/>
                    <a:pt x="359" y="417"/>
                    <a:pt x="357" y="406"/>
                  </a:cubicBezTo>
                  <a:cubicBezTo>
                    <a:pt x="352" y="374"/>
                    <a:pt x="358" y="345"/>
                    <a:pt x="370" y="316"/>
                  </a:cubicBezTo>
                  <a:cubicBezTo>
                    <a:pt x="374" y="306"/>
                    <a:pt x="378" y="295"/>
                    <a:pt x="381" y="284"/>
                  </a:cubicBezTo>
                  <a:cubicBezTo>
                    <a:pt x="382" y="282"/>
                    <a:pt x="382" y="279"/>
                    <a:pt x="386" y="278"/>
                  </a:cubicBezTo>
                  <a:cubicBezTo>
                    <a:pt x="391" y="282"/>
                    <a:pt x="390" y="289"/>
                    <a:pt x="392" y="294"/>
                  </a:cubicBezTo>
                  <a:cubicBezTo>
                    <a:pt x="410" y="339"/>
                    <a:pt x="405" y="380"/>
                    <a:pt x="377" y="420"/>
                  </a:cubicBezTo>
                  <a:cubicBezTo>
                    <a:pt x="375" y="423"/>
                    <a:pt x="373" y="428"/>
                    <a:pt x="373" y="432"/>
                  </a:cubicBezTo>
                  <a:cubicBezTo>
                    <a:pt x="370" y="455"/>
                    <a:pt x="367" y="478"/>
                    <a:pt x="368" y="502"/>
                  </a:cubicBezTo>
                  <a:cubicBezTo>
                    <a:pt x="370" y="539"/>
                    <a:pt x="358" y="574"/>
                    <a:pt x="336" y="604"/>
                  </a:cubicBezTo>
                  <a:cubicBezTo>
                    <a:pt x="333" y="607"/>
                    <a:pt x="331" y="610"/>
                    <a:pt x="328" y="613"/>
                  </a:cubicBezTo>
                  <a:cubicBezTo>
                    <a:pt x="325" y="616"/>
                    <a:pt x="319" y="622"/>
                    <a:pt x="315" y="616"/>
                  </a:cubicBezTo>
                  <a:cubicBezTo>
                    <a:pt x="311" y="612"/>
                    <a:pt x="312" y="605"/>
                    <a:pt x="317" y="601"/>
                  </a:cubicBezTo>
                  <a:cubicBezTo>
                    <a:pt x="325" y="592"/>
                    <a:pt x="334" y="584"/>
                    <a:pt x="341" y="573"/>
                  </a:cubicBezTo>
                  <a:cubicBezTo>
                    <a:pt x="353" y="555"/>
                    <a:pt x="357" y="535"/>
                    <a:pt x="359" y="514"/>
                  </a:cubicBezTo>
                  <a:cubicBezTo>
                    <a:pt x="360" y="507"/>
                    <a:pt x="352" y="502"/>
                    <a:pt x="347" y="498"/>
                  </a:cubicBezTo>
                  <a:cubicBezTo>
                    <a:pt x="331" y="486"/>
                    <a:pt x="312" y="481"/>
                    <a:pt x="292" y="481"/>
                  </a:cubicBezTo>
                  <a:cubicBezTo>
                    <a:pt x="265" y="481"/>
                    <a:pt x="239" y="480"/>
                    <a:pt x="213" y="470"/>
                  </a:cubicBezTo>
                  <a:cubicBezTo>
                    <a:pt x="198" y="464"/>
                    <a:pt x="188" y="452"/>
                    <a:pt x="176" y="443"/>
                  </a:cubicBezTo>
                  <a:cubicBezTo>
                    <a:pt x="174" y="442"/>
                    <a:pt x="175" y="440"/>
                    <a:pt x="175" y="438"/>
                  </a:cubicBezTo>
                  <a:cubicBezTo>
                    <a:pt x="182" y="436"/>
                    <a:pt x="188" y="440"/>
                    <a:pt x="194" y="442"/>
                  </a:cubicBezTo>
                  <a:cubicBezTo>
                    <a:pt x="217" y="446"/>
                    <a:pt x="239" y="442"/>
                    <a:pt x="261" y="438"/>
                  </a:cubicBezTo>
                  <a:cubicBezTo>
                    <a:pt x="287" y="434"/>
                    <a:pt x="322" y="446"/>
                    <a:pt x="337" y="467"/>
                  </a:cubicBezTo>
                  <a:cubicBezTo>
                    <a:pt x="344" y="476"/>
                    <a:pt x="350" y="485"/>
                    <a:pt x="358" y="494"/>
                  </a:cubicBezTo>
                  <a:cubicBezTo>
                    <a:pt x="358" y="482"/>
                    <a:pt x="356" y="472"/>
                    <a:pt x="352" y="461"/>
                  </a:cubicBezTo>
                  <a:cubicBezTo>
                    <a:pt x="348" y="449"/>
                    <a:pt x="343" y="437"/>
                    <a:pt x="342" y="424"/>
                  </a:cubicBezTo>
                  <a:cubicBezTo>
                    <a:pt x="338" y="397"/>
                    <a:pt x="318" y="389"/>
                    <a:pt x="296" y="381"/>
                  </a:cubicBezTo>
                  <a:cubicBezTo>
                    <a:pt x="279" y="375"/>
                    <a:pt x="262" y="375"/>
                    <a:pt x="246" y="376"/>
                  </a:cubicBezTo>
                  <a:cubicBezTo>
                    <a:pt x="211" y="377"/>
                    <a:pt x="178" y="371"/>
                    <a:pt x="148" y="353"/>
                  </a:cubicBezTo>
                  <a:cubicBezTo>
                    <a:pt x="144" y="351"/>
                    <a:pt x="140" y="349"/>
                    <a:pt x="136" y="351"/>
                  </a:cubicBezTo>
                  <a:cubicBezTo>
                    <a:pt x="134" y="346"/>
                    <a:pt x="133" y="343"/>
                    <a:pt x="139" y="341"/>
                  </a:cubicBezTo>
                  <a:cubicBezTo>
                    <a:pt x="162" y="335"/>
                    <a:pt x="185" y="328"/>
                    <a:pt x="209" y="329"/>
                  </a:cubicBezTo>
                  <a:cubicBezTo>
                    <a:pt x="240" y="330"/>
                    <a:pt x="270" y="337"/>
                    <a:pt x="294" y="358"/>
                  </a:cubicBezTo>
                  <a:cubicBezTo>
                    <a:pt x="304" y="367"/>
                    <a:pt x="315" y="376"/>
                    <a:pt x="327" y="386"/>
                  </a:cubicBezTo>
                  <a:cubicBezTo>
                    <a:pt x="316" y="357"/>
                    <a:pt x="305" y="331"/>
                    <a:pt x="288" y="309"/>
                  </a:cubicBezTo>
                  <a:cubicBezTo>
                    <a:pt x="277" y="295"/>
                    <a:pt x="257" y="286"/>
                    <a:pt x="239" y="293"/>
                  </a:cubicBezTo>
                  <a:cubicBezTo>
                    <a:pt x="186" y="312"/>
                    <a:pt x="140" y="301"/>
                    <a:pt x="99" y="266"/>
                  </a:cubicBezTo>
                  <a:cubicBezTo>
                    <a:pt x="94" y="262"/>
                    <a:pt x="88" y="260"/>
                    <a:pt x="83" y="253"/>
                  </a:cubicBezTo>
                  <a:cubicBezTo>
                    <a:pt x="97" y="250"/>
                    <a:pt x="110" y="252"/>
                    <a:pt x="123" y="252"/>
                  </a:cubicBezTo>
                  <a:cubicBezTo>
                    <a:pt x="136" y="253"/>
                    <a:pt x="149" y="257"/>
                    <a:pt x="162" y="260"/>
                  </a:cubicBezTo>
                  <a:cubicBezTo>
                    <a:pt x="175" y="263"/>
                    <a:pt x="188" y="268"/>
                    <a:pt x="201" y="271"/>
                  </a:cubicBezTo>
                  <a:cubicBezTo>
                    <a:pt x="178" y="256"/>
                    <a:pt x="155" y="241"/>
                    <a:pt x="129" y="232"/>
                  </a:cubicBezTo>
                  <a:cubicBezTo>
                    <a:pt x="125" y="231"/>
                    <a:pt x="120" y="231"/>
                    <a:pt x="120" y="226"/>
                  </a:cubicBezTo>
                  <a:cubicBezTo>
                    <a:pt x="120" y="220"/>
                    <a:pt x="126" y="222"/>
                    <a:pt x="129" y="220"/>
                  </a:cubicBezTo>
                  <a:cubicBezTo>
                    <a:pt x="151" y="212"/>
                    <a:pt x="173" y="211"/>
                    <a:pt x="194" y="224"/>
                  </a:cubicBezTo>
                  <a:cubicBezTo>
                    <a:pt x="213" y="235"/>
                    <a:pt x="228" y="251"/>
                    <a:pt x="237" y="272"/>
                  </a:cubicBezTo>
                  <a:cubicBezTo>
                    <a:pt x="240" y="279"/>
                    <a:pt x="243" y="283"/>
                    <a:pt x="251" y="283"/>
                  </a:cubicBezTo>
                  <a:cubicBezTo>
                    <a:pt x="259" y="283"/>
                    <a:pt x="266" y="286"/>
                    <a:pt x="274" y="288"/>
                  </a:cubicBezTo>
                  <a:cubicBezTo>
                    <a:pt x="263" y="268"/>
                    <a:pt x="251" y="249"/>
                    <a:pt x="236" y="232"/>
                  </a:cubicBezTo>
                  <a:cubicBezTo>
                    <a:pt x="226" y="220"/>
                    <a:pt x="214" y="208"/>
                    <a:pt x="203" y="197"/>
                  </a:cubicBezTo>
                  <a:cubicBezTo>
                    <a:pt x="190" y="184"/>
                    <a:pt x="174" y="179"/>
                    <a:pt x="156" y="179"/>
                  </a:cubicBezTo>
                  <a:cubicBezTo>
                    <a:pt x="134" y="179"/>
                    <a:pt x="112" y="183"/>
                    <a:pt x="90" y="181"/>
                  </a:cubicBezTo>
                  <a:cubicBezTo>
                    <a:pt x="55" y="176"/>
                    <a:pt x="26" y="160"/>
                    <a:pt x="3" y="134"/>
                  </a:cubicBezTo>
                  <a:cubicBezTo>
                    <a:pt x="2" y="132"/>
                    <a:pt x="0" y="129"/>
                    <a:pt x="2" y="126"/>
                  </a:cubicBezTo>
                  <a:cubicBezTo>
                    <a:pt x="3" y="123"/>
                    <a:pt x="6" y="124"/>
                    <a:pt x="9" y="124"/>
                  </a:cubicBezTo>
                  <a:cubicBezTo>
                    <a:pt x="44" y="124"/>
                    <a:pt x="77" y="133"/>
                    <a:pt x="110" y="144"/>
                  </a:cubicBezTo>
                  <a:cubicBezTo>
                    <a:pt x="112" y="145"/>
                    <a:pt x="115" y="145"/>
                    <a:pt x="117" y="146"/>
                  </a:cubicBezTo>
                  <a:cubicBezTo>
                    <a:pt x="138" y="158"/>
                    <a:pt x="160" y="170"/>
                    <a:pt x="185" y="179"/>
                  </a:cubicBezTo>
                  <a:cubicBezTo>
                    <a:pt x="181" y="174"/>
                    <a:pt x="178" y="171"/>
                    <a:pt x="175" y="168"/>
                  </a:cubicBezTo>
                  <a:cubicBezTo>
                    <a:pt x="168" y="158"/>
                    <a:pt x="157" y="158"/>
                    <a:pt x="146" y="156"/>
                  </a:cubicBezTo>
                  <a:cubicBezTo>
                    <a:pt x="136" y="154"/>
                    <a:pt x="128" y="146"/>
                    <a:pt x="117" y="146"/>
                  </a:cubicBezTo>
                  <a:close/>
                </a:path>
              </a:pathLst>
            </a:custGeom>
            <a:solidFill>
              <a:srgbClr val="7DA5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任意多边形 128"/>
          <p:cNvSpPr/>
          <p:nvPr/>
        </p:nvSpPr>
        <p:spPr bwMode="auto">
          <a:xfrm rot="7422634">
            <a:off x="9979557" y="5298278"/>
            <a:ext cx="2641657" cy="2067313"/>
          </a:xfrm>
          <a:custGeom>
            <a:avLst/>
            <a:gdLst>
              <a:gd name="connsiteX0" fmla="*/ 0 w 2641657"/>
              <a:gd name="connsiteY0" fmla="*/ 843049 h 2067313"/>
              <a:gd name="connsiteX1" fmla="*/ 1263594 w 2641657"/>
              <a:gd name="connsiteY1" fmla="*/ 0 h 2067313"/>
              <a:gd name="connsiteX2" fmla="*/ 2641657 w 2641657"/>
              <a:gd name="connsiteY2" fmla="*/ 2065493 h 2067313"/>
              <a:gd name="connsiteX3" fmla="*/ 2582426 w 2641657"/>
              <a:gd name="connsiteY3" fmla="*/ 2067313 h 2067313"/>
              <a:gd name="connsiteX4" fmla="*/ 1983101 w 2641657"/>
              <a:gd name="connsiteY4" fmla="*/ 1954457 h 2067313"/>
              <a:gd name="connsiteX5" fmla="*/ 980880 w 2641657"/>
              <a:gd name="connsiteY5" fmla="*/ 1619811 h 2067313"/>
              <a:gd name="connsiteX6" fmla="*/ 34531 w 2641657"/>
              <a:gd name="connsiteY6" fmla="*/ 894745 h 2067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1657" h="2067313">
                <a:moveTo>
                  <a:pt x="0" y="843049"/>
                </a:moveTo>
                <a:lnTo>
                  <a:pt x="1263594" y="0"/>
                </a:lnTo>
                <a:lnTo>
                  <a:pt x="2641657" y="2065493"/>
                </a:lnTo>
                <a:lnTo>
                  <a:pt x="2582426" y="2067313"/>
                </a:lnTo>
                <a:cubicBezTo>
                  <a:pt x="2383815" y="2061648"/>
                  <a:pt x="2183894" y="2011974"/>
                  <a:pt x="1983101" y="1954457"/>
                </a:cubicBezTo>
                <a:cubicBezTo>
                  <a:pt x="1644371" y="1856852"/>
                  <a:pt x="1312625" y="1745303"/>
                  <a:pt x="980880" y="1619811"/>
                </a:cubicBezTo>
                <a:cubicBezTo>
                  <a:pt x="593261" y="1469917"/>
                  <a:pt x="268500" y="1239848"/>
                  <a:pt x="34531" y="894745"/>
                </a:cubicBezTo>
                <a:close/>
              </a:path>
            </a:pathLst>
          </a:custGeom>
          <a:solidFill>
            <a:srgbClr val="7DA58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27" name="任意多边形 126"/>
          <p:cNvSpPr/>
          <p:nvPr/>
        </p:nvSpPr>
        <p:spPr bwMode="auto">
          <a:xfrm rot="12158171">
            <a:off x="8768101" y="-540929"/>
            <a:ext cx="3847231" cy="1991421"/>
          </a:xfrm>
          <a:custGeom>
            <a:avLst/>
            <a:gdLst>
              <a:gd name="connsiteX0" fmla="*/ 3847231 w 3847231"/>
              <a:gd name="connsiteY0" fmla="*/ 684580 h 1991421"/>
              <a:gd name="connsiteX1" fmla="*/ 713327 w 3847231"/>
              <a:gd name="connsiteY1" fmla="*/ 1991421 h 1991421"/>
              <a:gd name="connsiteX2" fmla="*/ 0 w 3847231"/>
              <a:gd name="connsiteY2" fmla="*/ 280808 h 1991421"/>
              <a:gd name="connsiteX3" fmla="*/ 15344 w 3847231"/>
              <a:gd name="connsiteY3" fmla="*/ 271272 h 1991421"/>
              <a:gd name="connsiteX4" fmla="*/ 476296 w 3847231"/>
              <a:gd name="connsiteY4" fmla="*/ 281729 h 1991421"/>
              <a:gd name="connsiteX5" fmla="*/ 1492486 w 3847231"/>
              <a:gd name="connsiteY5" fmla="*/ 124864 h 1991421"/>
              <a:gd name="connsiteX6" fmla="*/ 2389945 w 3847231"/>
              <a:gd name="connsiteY6" fmla="*/ 100463 h 1991421"/>
              <a:gd name="connsiteX7" fmla="*/ 3039468 w 3847231"/>
              <a:gd name="connsiteY7" fmla="*/ 410708 h 1991421"/>
              <a:gd name="connsiteX8" fmla="*/ 3835658 w 3847231"/>
              <a:gd name="connsiteY8" fmla="*/ 679121 h 199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7231" h="1991421">
                <a:moveTo>
                  <a:pt x="3847231" y="684580"/>
                </a:moveTo>
                <a:lnTo>
                  <a:pt x="713327" y="1991421"/>
                </a:lnTo>
                <a:lnTo>
                  <a:pt x="0" y="280808"/>
                </a:lnTo>
                <a:lnTo>
                  <a:pt x="15344" y="271272"/>
                </a:lnTo>
                <a:cubicBezTo>
                  <a:pt x="168995" y="194582"/>
                  <a:pt x="322645" y="260814"/>
                  <a:pt x="476296" y="281729"/>
                </a:cubicBezTo>
                <a:cubicBezTo>
                  <a:pt x="832486" y="330532"/>
                  <a:pt x="1171216" y="299159"/>
                  <a:pt x="1492486" y="124864"/>
                </a:cubicBezTo>
                <a:cubicBezTo>
                  <a:pt x="1785818" y="-35487"/>
                  <a:pt x="2086136" y="-38973"/>
                  <a:pt x="2389945" y="100463"/>
                </a:cubicBezTo>
                <a:cubicBezTo>
                  <a:pt x="2606453" y="201554"/>
                  <a:pt x="2815977" y="323560"/>
                  <a:pt x="3039468" y="410708"/>
                </a:cubicBezTo>
                <a:cubicBezTo>
                  <a:pt x="3297881" y="511799"/>
                  <a:pt x="3580737" y="567573"/>
                  <a:pt x="3835658" y="679121"/>
                </a:cubicBezTo>
                <a:close/>
              </a:path>
            </a:pathLst>
          </a:custGeom>
          <a:solidFill>
            <a:srgbClr val="F0D0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pic>
        <p:nvPicPr>
          <p:cNvPr id="125" name="图片 12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3" t="22239" r="12719" b="48201"/>
          <a:stretch>
            <a:fillRect/>
          </a:stretch>
        </p:blipFill>
        <p:spPr>
          <a:xfrm>
            <a:off x="1588" y="4725046"/>
            <a:ext cx="4113212" cy="2132953"/>
          </a:xfrm>
          <a:custGeom>
            <a:avLst/>
            <a:gdLst>
              <a:gd name="connsiteX0" fmla="*/ 0 w 4329112"/>
              <a:gd name="connsiteY0" fmla="*/ 0 h 2244910"/>
              <a:gd name="connsiteX1" fmla="*/ 4329112 w 4329112"/>
              <a:gd name="connsiteY1" fmla="*/ 0 h 2244910"/>
              <a:gd name="connsiteX2" fmla="*/ 4329112 w 4329112"/>
              <a:gd name="connsiteY2" fmla="*/ 2244910 h 2244910"/>
              <a:gd name="connsiteX3" fmla="*/ 0 w 4329112"/>
              <a:gd name="connsiteY3" fmla="*/ 2244910 h 224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9112" h="2244910">
                <a:moveTo>
                  <a:pt x="0" y="0"/>
                </a:moveTo>
                <a:lnTo>
                  <a:pt x="4329112" y="0"/>
                </a:lnTo>
                <a:lnTo>
                  <a:pt x="4329112" y="2244910"/>
                </a:lnTo>
                <a:lnTo>
                  <a:pt x="0" y="2244910"/>
                </a:lnTo>
                <a:close/>
              </a:path>
            </a:pathLst>
          </a:custGeom>
        </p:spPr>
      </p:pic>
      <p:sp>
        <p:nvSpPr>
          <p:cNvPr id="123" name="任意多边形 122"/>
          <p:cNvSpPr/>
          <p:nvPr/>
        </p:nvSpPr>
        <p:spPr bwMode="auto">
          <a:xfrm rot="7422634">
            <a:off x="-667569" y="-410734"/>
            <a:ext cx="3142131" cy="2349365"/>
          </a:xfrm>
          <a:custGeom>
            <a:avLst/>
            <a:gdLst>
              <a:gd name="connsiteX0" fmla="*/ 1438334 w 3142131"/>
              <a:gd name="connsiteY0" fmla="*/ 2349365 h 2349365"/>
              <a:gd name="connsiteX1" fmla="*/ 0 w 3142131"/>
              <a:gd name="connsiteY1" fmla="*/ 193536 h 2349365"/>
              <a:gd name="connsiteX2" fmla="*/ 26356 w 3142131"/>
              <a:gd name="connsiteY2" fmla="*/ 183648 h 2349365"/>
              <a:gd name="connsiteX3" fmla="*/ 147650 w 3142131"/>
              <a:gd name="connsiteY3" fmla="*/ 124864 h 2349365"/>
              <a:gd name="connsiteX4" fmla="*/ 1045110 w 3142131"/>
              <a:gd name="connsiteY4" fmla="*/ 100463 h 2349365"/>
              <a:gd name="connsiteX5" fmla="*/ 1694633 w 3142131"/>
              <a:gd name="connsiteY5" fmla="*/ 410708 h 2349365"/>
              <a:gd name="connsiteX6" fmla="*/ 2490823 w 3142131"/>
              <a:gd name="connsiteY6" fmla="*/ 679122 h 2349365"/>
              <a:gd name="connsiteX7" fmla="*/ 3079126 w 3142131"/>
              <a:gd name="connsiteY7" fmla="*/ 1112952 h 2349365"/>
              <a:gd name="connsiteX8" fmla="*/ 3142131 w 3142131"/>
              <a:gd name="connsiteY8" fmla="*/ 1212620 h 2349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2131" h="2349365">
                <a:moveTo>
                  <a:pt x="1438334" y="2349365"/>
                </a:moveTo>
                <a:lnTo>
                  <a:pt x="0" y="193536"/>
                </a:lnTo>
                <a:lnTo>
                  <a:pt x="26356" y="183648"/>
                </a:lnTo>
                <a:cubicBezTo>
                  <a:pt x="67060" y="166205"/>
                  <a:pt x="107492" y="146651"/>
                  <a:pt x="147650" y="124864"/>
                </a:cubicBezTo>
                <a:cubicBezTo>
                  <a:pt x="440984" y="-35487"/>
                  <a:pt x="741301" y="-38973"/>
                  <a:pt x="1045110" y="100463"/>
                </a:cubicBezTo>
                <a:cubicBezTo>
                  <a:pt x="1261618" y="201554"/>
                  <a:pt x="1471141" y="323560"/>
                  <a:pt x="1694633" y="410708"/>
                </a:cubicBezTo>
                <a:cubicBezTo>
                  <a:pt x="1953046" y="511799"/>
                  <a:pt x="2235903" y="567573"/>
                  <a:pt x="2490823" y="679122"/>
                </a:cubicBezTo>
                <a:cubicBezTo>
                  <a:pt x="2721299" y="781084"/>
                  <a:pt x="2932132" y="910498"/>
                  <a:pt x="3079126" y="1112952"/>
                </a:cubicBezTo>
                <a:lnTo>
                  <a:pt x="3142131" y="1212620"/>
                </a:lnTo>
                <a:close/>
              </a:path>
            </a:pathLst>
          </a:custGeom>
          <a:solidFill>
            <a:srgbClr val="B0BEC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pic>
        <p:nvPicPr>
          <p:cNvPr id="131" name="图片 1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36" r="67593"/>
          <a:stretch>
            <a:fillRect/>
          </a:stretch>
        </p:blipFill>
        <p:spPr>
          <a:xfrm>
            <a:off x="10577868" y="1588"/>
            <a:ext cx="1614132" cy="2927257"/>
          </a:xfrm>
          <a:custGeom>
            <a:avLst/>
            <a:gdLst>
              <a:gd name="connsiteX0" fmla="*/ 0 w 1614132"/>
              <a:gd name="connsiteY0" fmla="*/ 0 h 2927257"/>
              <a:gd name="connsiteX1" fmla="*/ 1614132 w 1614132"/>
              <a:gd name="connsiteY1" fmla="*/ 0 h 2927257"/>
              <a:gd name="connsiteX2" fmla="*/ 1614132 w 1614132"/>
              <a:gd name="connsiteY2" fmla="*/ 2927257 h 2927257"/>
              <a:gd name="connsiteX3" fmla="*/ 0 w 1614132"/>
              <a:gd name="connsiteY3" fmla="*/ 2927257 h 292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4132" h="2927257">
                <a:moveTo>
                  <a:pt x="0" y="0"/>
                </a:moveTo>
                <a:lnTo>
                  <a:pt x="1614132" y="0"/>
                </a:lnTo>
                <a:lnTo>
                  <a:pt x="1614132" y="2927257"/>
                </a:lnTo>
                <a:lnTo>
                  <a:pt x="0" y="2927257"/>
                </a:lnTo>
                <a:close/>
              </a:path>
            </a:pathLst>
          </a:custGeom>
        </p:spPr>
      </p:pic>
      <p:sp>
        <p:nvSpPr>
          <p:cNvPr id="116" name="Freeform 103"/>
          <p:cNvSpPr/>
          <p:nvPr/>
        </p:nvSpPr>
        <p:spPr bwMode="auto">
          <a:xfrm>
            <a:off x="1833843" y="5074727"/>
            <a:ext cx="784229" cy="806259"/>
          </a:xfrm>
          <a:custGeom>
            <a:avLst/>
            <a:gdLst>
              <a:gd name="T0" fmla="*/ 399 w 455"/>
              <a:gd name="T1" fmla="*/ 82 h 468"/>
              <a:gd name="T2" fmla="*/ 403 w 455"/>
              <a:gd name="T3" fmla="*/ 78 h 468"/>
              <a:gd name="T4" fmla="*/ 407 w 455"/>
              <a:gd name="T5" fmla="*/ 82 h 468"/>
              <a:gd name="T6" fmla="*/ 439 w 455"/>
              <a:gd name="T7" fmla="*/ 158 h 468"/>
              <a:gd name="T8" fmla="*/ 445 w 455"/>
              <a:gd name="T9" fmla="*/ 299 h 468"/>
              <a:gd name="T10" fmla="*/ 401 w 455"/>
              <a:gd name="T11" fmla="*/ 377 h 468"/>
              <a:gd name="T12" fmla="*/ 318 w 455"/>
              <a:gd name="T13" fmla="*/ 452 h 468"/>
              <a:gd name="T14" fmla="*/ 221 w 455"/>
              <a:gd name="T15" fmla="*/ 467 h 468"/>
              <a:gd name="T16" fmla="*/ 139 w 455"/>
              <a:gd name="T17" fmla="*/ 454 h 468"/>
              <a:gd name="T18" fmla="*/ 42 w 455"/>
              <a:gd name="T19" fmla="*/ 408 h 468"/>
              <a:gd name="T20" fmla="*/ 22 w 455"/>
              <a:gd name="T21" fmla="*/ 363 h 468"/>
              <a:gd name="T22" fmla="*/ 8 w 455"/>
              <a:gd name="T23" fmla="*/ 310 h 468"/>
              <a:gd name="T24" fmla="*/ 7 w 455"/>
              <a:gd name="T25" fmla="*/ 189 h 468"/>
              <a:gd name="T26" fmla="*/ 29 w 455"/>
              <a:gd name="T27" fmla="*/ 118 h 468"/>
              <a:gd name="T28" fmla="*/ 82 w 455"/>
              <a:gd name="T29" fmla="*/ 53 h 468"/>
              <a:gd name="T30" fmla="*/ 143 w 455"/>
              <a:gd name="T31" fmla="*/ 7 h 468"/>
              <a:gd name="T32" fmla="*/ 188 w 455"/>
              <a:gd name="T33" fmla="*/ 6 h 468"/>
              <a:gd name="T34" fmla="*/ 311 w 455"/>
              <a:gd name="T35" fmla="*/ 34 h 468"/>
              <a:gd name="T36" fmla="*/ 399 w 455"/>
              <a:gd name="T37" fmla="*/ 82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5" h="468">
                <a:moveTo>
                  <a:pt x="399" y="82"/>
                </a:moveTo>
                <a:cubicBezTo>
                  <a:pt x="401" y="80"/>
                  <a:pt x="402" y="78"/>
                  <a:pt x="403" y="78"/>
                </a:cubicBezTo>
                <a:cubicBezTo>
                  <a:pt x="404" y="79"/>
                  <a:pt x="406" y="80"/>
                  <a:pt x="407" y="82"/>
                </a:cubicBezTo>
                <a:cubicBezTo>
                  <a:pt x="419" y="107"/>
                  <a:pt x="432" y="131"/>
                  <a:pt x="439" y="158"/>
                </a:cubicBezTo>
                <a:cubicBezTo>
                  <a:pt x="450" y="205"/>
                  <a:pt x="455" y="251"/>
                  <a:pt x="445" y="299"/>
                </a:cubicBezTo>
                <a:cubicBezTo>
                  <a:pt x="439" y="330"/>
                  <a:pt x="419" y="353"/>
                  <a:pt x="401" y="377"/>
                </a:cubicBezTo>
                <a:cubicBezTo>
                  <a:pt x="378" y="406"/>
                  <a:pt x="352" y="434"/>
                  <a:pt x="318" y="452"/>
                </a:cubicBezTo>
                <a:cubicBezTo>
                  <a:pt x="288" y="468"/>
                  <a:pt x="255" y="468"/>
                  <a:pt x="221" y="467"/>
                </a:cubicBezTo>
                <a:cubicBezTo>
                  <a:pt x="193" y="466"/>
                  <a:pt x="165" y="461"/>
                  <a:pt x="139" y="454"/>
                </a:cubicBezTo>
                <a:cubicBezTo>
                  <a:pt x="104" y="444"/>
                  <a:pt x="69" y="434"/>
                  <a:pt x="42" y="408"/>
                </a:cubicBezTo>
                <a:cubicBezTo>
                  <a:pt x="29" y="397"/>
                  <a:pt x="24" y="381"/>
                  <a:pt x="22" y="363"/>
                </a:cubicBezTo>
                <a:cubicBezTo>
                  <a:pt x="19" y="345"/>
                  <a:pt x="11" y="328"/>
                  <a:pt x="8" y="310"/>
                </a:cubicBezTo>
                <a:cubicBezTo>
                  <a:pt x="3" y="270"/>
                  <a:pt x="0" y="230"/>
                  <a:pt x="7" y="189"/>
                </a:cubicBezTo>
                <a:cubicBezTo>
                  <a:pt x="11" y="164"/>
                  <a:pt x="15" y="140"/>
                  <a:pt x="29" y="118"/>
                </a:cubicBezTo>
                <a:cubicBezTo>
                  <a:pt x="44" y="94"/>
                  <a:pt x="63" y="74"/>
                  <a:pt x="82" y="53"/>
                </a:cubicBezTo>
                <a:cubicBezTo>
                  <a:pt x="99" y="34"/>
                  <a:pt x="119" y="18"/>
                  <a:pt x="143" y="7"/>
                </a:cubicBezTo>
                <a:cubicBezTo>
                  <a:pt x="158" y="0"/>
                  <a:pt x="173" y="5"/>
                  <a:pt x="188" y="6"/>
                </a:cubicBezTo>
                <a:cubicBezTo>
                  <a:pt x="231" y="10"/>
                  <a:pt x="271" y="20"/>
                  <a:pt x="311" y="34"/>
                </a:cubicBezTo>
                <a:cubicBezTo>
                  <a:pt x="342" y="46"/>
                  <a:pt x="373" y="60"/>
                  <a:pt x="399" y="82"/>
                </a:cubicBezTo>
                <a:close/>
              </a:path>
            </a:pathLst>
          </a:custGeom>
          <a:solidFill>
            <a:srgbClr val="F0D079">
              <a:alpha val="9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107"/>
          <p:cNvSpPr/>
          <p:nvPr/>
        </p:nvSpPr>
        <p:spPr bwMode="auto">
          <a:xfrm rot="10800000">
            <a:off x="207808" y="-935647"/>
            <a:ext cx="2313781" cy="3494061"/>
          </a:xfrm>
          <a:custGeom>
            <a:avLst/>
            <a:gdLst>
              <a:gd name="T0" fmla="*/ 84 w 410"/>
              <a:gd name="T1" fmla="*/ 121 h 622"/>
              <a:gd name="T2" fmla="*/ 48 w 410"/>
              <a:gd name="T3" fmla="*/ 86 h 622"/>
              <a:gd name="T4" fmla="*/ 87 w 410"/>
              <a:gd name="T5" fmla="*/ 89 h 622"/>
              <a:gd name="T6" fmla="*/ 80 w 410"/>
              <a:gd name="T7" fmla="*/ 49 h 622"/>
              <a:gd name="T8" fmla="*/ 23 w 410"/>
              <a:gd name="T9" fmla="*/ 2 h 622"/>
              <a:gd name="T10" fmla="*/ 133 w 410"/>
              <a:gd name="T11" fmla="*/ 86 h 622"/>
              <a:gd name="T12" fmla="*/ 187 w 410"/>
              <a:gd name="T13" fmla="*/ 162 h 622"/>
              <a:gd name="T14" fmla="*/ 142 w 410"/>
              <a:gd name="T15" fmla="*/ 11 h 622"/>
              <a:gd name="T16" fmla="*/ 188 w 410"/>
              <a:gd name="T17" fmla="*/ 121 h 622"/>
              <a:gd name="T18" fmla="*/ 207 w 410"/>
              <a:gd name="T19" fmla="*/ 186 h 622"/>
              <a:gd name="T20" fmla="*/ 262 w 410"/>
              <a:gd name="T21" fmla="*/ 23 h 622"/>
              <a:gd name="T22" fmla="*/ 221 w 410"/>
              <a:gd name="T23" fmla="*/ 156 h 622"/>
              <a:gd name="T24" fmla="*/ 249 w 410"/>
              <a:gd name="T25" fmla="*/ 235 h 622"/>
              <a:gd name="T26" fmla="*/ 277 w 410"/>
              <a:gd name="T27" fmla="*/ 118 h 622"/>
              <a:gd name="T28" fmla="*/ 313 w 410"/>
              <a:gd name="T29" fmla="*/ 85 h 622"/>
              <a:gd name="T30" fmla="*/ 273 w 410"/>
              <a:gd name="T31" fmla="*/ 165 h 622"/>
              <a:gd name="T32" fmla="*/ 259 w 410"/>
              <a:gd name="T33" fmla="*/ 223 h 622"/>
              <a:gd name="T34" fmla="*/ 282 w 410"/>
              <a:gd name="T35" fmla="*/ 277 h 622"/>
              <a:gd name="T36" fmla="*/ 327 w 410"/>
              <a:gd name="T37" fmla="*/ 118 h 622"/>
              <a:gd name="T38" fmla="*/ 341 w 410"/>
              <a:gd name="T39" fmla="*/ 182 h 622"/>
              <a:gd name="T40" fmla="*/ 296 w 410"/>
              <a:gd name="T41" fmla="*/ 255 h 622"/>
              <a:gd name="T42" fmla="*/ 310 w 410"/>
              <a:gd name="T43" fmla="*/ 326 h 622"/>
              <a:gd name="T44" fmla="*/ 383 w 410"/>
              <a:gd name="T45" fmla="*/ 251 h 622"/>
              <a:gd name="T46" fmla="*/ 317 w 410"/>
              <a:gd name="T47" fmla="*/ 344 h 622"/>
              <a:gd name="T48" fmla="*/ 358 w 410"/>
              <a:gd name="T49" fmla="*/ 442 h 622"/>
              <a:gd name="T50" fmla="*/ 370 w 410"/>
              <a:gd name="T51" fmla="*/ 316 h 622"/>
              <a:gd name="T52" fmla="*/ 386 w 410"/>
              <a:gd name="T53" fmla="*/ 278 h 622"/>
              <a:gd name="T54" fmla="*/ 377 w 410"/>
              <a:gd name="T55" fmla="*/ 420 h 622"/>
              <a:gd name="T56" fmla="*/ 368 w 410"/>
              <a:gd name="T57" fmla="*/ 502 h 622"/>
              <a:gd name="T58" fmla="*/ 328 w 410"/>
              <a:gd name="T59" fmla="*/ 613 h 622"/>
              <a:gd name="T60" fmla="*/ 317 w 410"/>
              <a:gd name="T61" fmla="*/ 601 h 622"/>
              <a:gd name="T62" fmla="*/ 359 w 410"/>
              <a:gd name="T63" fmla="*/ 514 h 622"/>
              <a:gd name="T64" fmla="*/ 292 w 410"/>
              <a:gd name="T65" fmla="*/ 481 h 622"/>
              <a:gd name="T66" fmla="*/ 176 w 410"/>
              <a:gd name="T67" fmla="*/ 443 h 622"/>
              <a:gd name="T68" fmla="*/ 194 w 410"/>
              <a:gd name="T69" fmla="*/ 442 h 622"/>
              <a:gd name="T70" fmla="*/ 337 w 410"/>
              <a:gd name="T71" fmla="*/ 467 h 622"/>
              <a:gd name="T72" fmla="*/ 352 w 410"/>
              <a:gd name="T73" fmla="*/ 461 h 622"/>
              <a:gd name="T74" fmla="*/ 296 w 410"/>
              <a:gd name="T75" fmla="*/ 381 h 622"/>
              <a:gd name="T76" fmla="*/ 148 w 410"/>
              <a:gd name="T77" fmla="*/ 353 h 622"/>
              <a:gd name="T78" fmla="*/ 139 w 410"/>
              <a:gd name="T79" fmla="*/ 341 h 622"/>
              <a:gd name="T80" fmla="*/ 294 w 410"/>
              <a:gd name="T81" fmla="*/ 358 h 622"/>
              <a:gd name="T82" fmla="*/ 288 w 410"/>
              <a:gd name="T83" fmla="*/ 309 h 622"/>
              <a:gd name="T84" fmla="*/ 99 w 410"/>
              <a:gd name="T85" fmla="*/ 266 h 622"/>
              <a:gd name="T86" fmla="*/ 123 w 410"/>
              <a:gd name="T87" fmla="*/ 252 h 622"/>
              <a:gd name="T88" fmla="*/ 201 w 410"/>
              <a:gd name="T89" fmla="*/ 271 h 622"/>
              <a:gd name="T90" fmla="*/ 120 w 410"/>
              <a:gd name="T91" fmla="*/ 226 h 622"/>
              <a:gd name="T92" fmla="*/ 194 w 410"/>
              <a:gd name="T93" fmla="*/ 224 h 622"/>
              <a:gd name="T94" fmla="*/ 251 w 410"/>
              <a:gd name="T95" fmla="*/ 283 h 622"/>
              <a:gd name="T96" fmla="*/ 236 w 410"/>
              <a:gd name="T97" fmla="*/ 232 h 622"/>
              <a:gd name="T98" fmla="*/ 156 w 410"/>
              <a:gd name="T99" fmla="*/ 179 h 622"/>
              <a:gd name="T100" fmla="*/ 3 w 410"/>
              <a:gd name="T101" fmla="*/ 134 h 622"/>
              <a:gd name="T102" fmla="*/ 9 w 410"/>
              <a:gd name="T103" fmla="*/ 124 h 622"/>
              <a:gd name="T104" fmla="*/ 117 w 410"/>
              <a:gd name="T105" fmla="*/ 146 h 622"/>
              <a:gd name="T106" fmla="*/ 175 w 410"/>
              <a:gd name="T107" fmla="*/ 168 h 622"/>
              <a:gd name="T108" fmla="*/ 117 w 410"/>
              <a:gd name="T109" fmla="*/ 146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0" h="622">
                <a:moveTo>
                  <a:pt x="117" y="146"/>
                </a:moveTo>
                <a:cubicBezTo>
                  <a:pt x="107" y="137"/>
                  <a:pt x="94" y="131"/>
                  <a:pt x="84" y="121"/>
                </a:cubicBezTo>
                <a:cubicBezTo>
                  <a:pt x="73" y="110"/>
                  <a:pt x="61" y="101"/>
                  <a:pt x="50" y="91"/>
                </a:cubicBezTo>
                <a:cubicBezTo>
                  <a:pt x="48" y="89"/>
                  <a:pt x="47" y="88"/>
                  <a:pt x="48" y="86"/>
                </a:cubicBezTo>
                <a:cubicBezTo>
                  <a:pt x="49" y="82"/>
                  <a:pt x="53" y="82"/>
                  <a:pt x="55" y="82"/>
                </a:cubicBezTo>
                <a:cubicBezTo>
                  <a:pt x="66" y="84"/>
                  <a:pt x="77" y="85"/>
                  <a:pt x="87" y="89"/>
                </a:cubicBezTo>
                <a:cubicBezTo>
                  <a:pt x="100" y="94"/>
                  <a:pt x="113" y="101"/>
                  <a:pt x="127" y="110"/>
                </a:cubicBezTo>
                <a:cubicBezTo>
                  <a:pt x="113" y="87"/>
                  <a:pt x="97" y="67"/>
                  <a:pt x="80" y="49"/>
                </a:cubicBezTo>
                <a:cubicBezTo>
                  <a:pt x="63" y="31"/>
                  <a:pt x="43" y="17"/>
                  <a:pt x="21" y="6"/>
                </a:cubicBezTo>
                <a:cubicBezTo>
                  <a:pt x="22" y="3"/>
                  <a:pt x="23" y="2"/>
                  <a:pt x="23" y="2"/>
                </a:cubicBezTo>
                <a:cubicBezTo>
                  <a:pt x="52" y="5"/>
                  <a:pt x="84" y="0"/>
                  <a:pt x="106" y="27"/>
                </a:cubicBezTo>
                <a:cubicBezTo>
                  <a:pt x="120" y="45"/>
                  <a:pt x="130" y="64"/>
                  <a:pt x="133" y="86"/>
                </a:cubicBezTo>
                <a:cubicBezTo>
                  <a:pt x="137" y="114"/>
                  <a:pt x="155" y="133"/>
                  <a:pt x="174" y="151"/>
                </a:cubicBezTo>
                <a:cubicBezTo>
                  <a:pt x="178" y="155"/>
                  <a:pt x="182" y="159"/>
                  <a:pt x="187" y="162"/>
                </a:cubicBezTo>
                <a:cubicBezTo>
                  <a:pt x="158" y="112"/>
                  <a:pt x="128" y="64"/>
                  <a:pt x="129" y="3"/>
                </a:cubicBezTo>
                <a:cubicBezTo>
                  <a:pt x="135" y="4"/>
                  <a:pt x="138" y="8"/>
                  <a:pt x="142" y="11"/>
                </a:cubicBezTo>
                <a:cubicBezTo>
                  <a:pt x="161" y="29"/>
                  <a:pt x="176" y="49"/>
                  <a:pt x="183" y="74"/>
                </a:cubicBezTo>
                <a:cubicBezTo>
                  <a:pt x="187" y="89"/>
                  <a:pt x="189" y="105"/>
                  <a:pt x="188" y="121"/>
                </a:cubicBezTo>
                <a:cubicBezTo>
                  <a:pt x="187" y="143"/>
                  <a:pt x="193" y="163"/>
                  <a:pt x="204" y="182"/>
                </a:cubicBezTo>
                <a:cubicBezTo>
                  <a:pt x="205" y="183"/>
                  <a:pt x="206" y="185"/>
                  <a:pt x="207" y="186"/>
                </a:cubicBezTo>
                <a:cubicBezTo>
                  <a:pt x="208" y="187"/>
                  <a:pt x="209" y="188"/>
                  <a:pt x="212" y="189"/>
                </a:cubicBezTo>
                <a:cubicBezTo>
                  <a:pt x="204" y="126"/>
                  <a:pt x="234" y="75"/>
                  <a:pt x="262" y="23"/>
                </a:cubicBezTo>
                <a:cubicBezTo>
                  <a:pt x="266" y="48"/>
                  <a:pt x="266" y="73"/>
                  <a:pt x="254" y="96"/>
                </a:cubicBezTo>
                <a:cubicBezTo>
                  <a:pt x="243" y="116"/>
                  <a:pt x="231" y="135"/>
                  <a:pt x="221" y="156"/>
                </a:cubicBezTo>
                <a:cubicBezTo>
                  <a:pt x="217" y="166"/>
                  <a:pt x="221" y="177"/>
                  <a:pt x="222" y="187"/>
                </a:cubicBezTo>
                <a:cubicBezTo>
                  <a:pt x="223" y="207"/>
                  <a:pt x="235" y="221"/>
                  <a:pt x="249" y="235"/>
                </a:cubicBezTo>
                <a:cubicBezTo>
                  <a:pt x="249" y="221"/>
                  <a:pt x="242" y="210"/>
                  <a:pt x="242" y="197"/>
                </a:cubicBezTo>
                <a:cubicBezTo>
                  <a:pt x="240" y="164"/>
                  <a:pt x="251" y="138"/>
                  <a:pt x="277" y="118"/>
                </a:cubicBezTo>
                <a:cubicBezTo>
                  <a:pt x="289" y="109"/>
                  <a:pt x="298" y="99"/>
                  <a:pt x="308" y="89"/>
                </a:cubicBezTo>
                <a:cubicBezTo>
                  <a:pt x="310" y="88"/>
                  <a:pt x="311" y="86"/>
                  <a:pt x="313" y="85"/>
                </a:cubicBezTo>
                <a:cubicBezTo>
                  <a:pt x="318" y="88"/>
                  <a:pt x="317" y="92"/>
                  <a:pt x="316" y="96"/>
                </a:cubicBezTo>
                <a:cubicBezTo>
                  <a:pt x="309" y="123"/>
                  <a:pt x="290" y="144"/>
                  <a:pt x="273" y="165"/>
                </a:cubicBezTo>
                <a:cubicBezTo>
                  <a:pt x="271" y="168"/>
                  <a:pt x="268" y="172"/>
                  <a:pt x="265" y="175"/>
                </a:cubicBezTo>
                <a:cubicBezTo>
                  <a:pt x="255" y="190"/>
                  <a:pt x="247" y="205"/>
                  <a:pt x="259" y="223"/>
                </a:cubicBezTo>
                <a:cubicBezTo>
                  <a:pt x="261" y="226"/>
                  <a:pt x="261" y="231"/>
                  <a:pt x="261" y="235"/>
                </a:cubicBezTo>
                <a:cubicBezTo>
                  <a:pt x="261" y="252"/>
                  <a:pt x="270" y="263"/>
                  <a:pt x="282" y="277"/>
                </a:cubicBezTo>
                <a:cubicBezTo>
                  <a:pt x="284" y="247"/>
                  <a:pt x="276" y="219"/>
                  <a:pt x="287" y="192"/>
                </a:cubicBezTo>
                <a:cubicBezTo>
                  <a:pt x="298" y="166"/>
                  <a:pt x="312" y="142"/>
                  <a:pt x="327" y="118"/>
                </a:cubicBezTo>
                <a:cubicBezTo>
                  <a:pt x="331" y="118"/>
                  <a:pt x="331" y="121"/>
                  <a:pt x="332" y="124"/>
                </a:cubicBezTo>
                <a:cubicBezTo>
                  <a:pt x="335" y="143"/>
                  <a:pt x="342" y="162"/>
                  <a:pt x="341" y="182"/>
                </a:cubicBezTo>
                <a:cubicBezTo>
                  <a:pt x="340" y="197"/>
                  <a:pt x="335" y="209"/>
                  <a:pt x="327" y="221"/>
                </a:cubicBezTo>
                <a:cubicBezTo>
                  <a:pt x="318" y="234"/>
                  <a:pt x="309" y="246"/>
                  <a:pt x="296" y="255"/>
                </a:cubicBezTo>
                <a:cubicBezTo>
                  <a:pt x="293" y="257"/>
                  <a:pt x="291" y="260"/>
                  <a:pt x="290" y="264"/>
                </a:cubicBezTo>
                <a:cubicBezTo>
                  <a:pt x="287" y="284"/>
                  <a:pt x="294" y="307"/>
                  <a:pt x="310" y="326"/>
                </a:cubicBezTo>
                <a:cubicBezTo>
                  <a:pt x="311" y="266"/>
                  <a:pt x="352" y="234"/>
                  <a:pt x="391" y="198"/>
                </a:cubicBezTo>
                <a:cubicBezTo>
                  <a:pt x="394" y="217"/>
                  <a:pt x="392" y="234"/>
                  <a:pt x="383" y="251"/>
                </a:cubicBezTo>
                <a:cubicBezTo>
                  <a:pt x="371" y="275"/>
                  <a:pt x="352" y="293"/>
                  <a:pt x="329" y="307"/>
                </a:cubicBezTo>
                <a:cubicBezTo>
                  <a:pt x="313" y="316"/>
                  <a:pt x="309" y="328"/>
                  <a:pt x="317" y="344"/>
                </a:cubicBezTo>
                <a:cubicBezTo>
                  <a:pt x="329" y="369"/>
                  <a:pt x="341" y="393"/>
                  <a:pt x="351" y="418"/>
                </a:cubicBezTo>
                <a:cubicBezTo>
                  <a:pt x="354" y="426"/>
                  <a:pt x="355" y="434"/>
                  <a:pt x="358" y="442"/>
                </a:cubicBezTo>
                <a:cubicBezTo>
                  <a:pt x="364" y="429"/>
                  <a:pt x="359" y="417"/>
                  <a:pt x="357" y="406"/>
                </a:cubicBezTo>
                <a:cubicBezTo>
                  <a:pt x="352" y="374"/>
                  <a:pt x="358" y="345"/>
                  <a:pt x="370" y="316"/>
                </a:cubicBezTo>
                <a:cubicBezTo>
                  <a:pt x="374" y="306"/>
                  <a:pt x="378" y="295"/>
                  <a:pt x="381" y="284"/>
                </a:cubicBezTo>
                <a:cubicBezTo>
                  <a:pt x="382" y="282"/>
                  <a:pt x="382" y="279"/>
                  <a:pt x="386" y="278"/>
                </a:cubicBezTo>
                <a:cubicBezTo>
                  <a:pt x="391" y="282"/>
                  <a:pt x="390" y="289"/>
                  <a:pt x="392" y="294"/>
                </a:cubicBezTo>
                <a:cubicBezTo>
                  <a:pt x="410" y="339"/>
                  <a:pt x="405" y="380"/>
                  <a:pt x="377" y="420"/>
                </a:cubicBezTo>
                <a:cubicBezTo>
                  <a:pt x="375" y="423"/>
                  <a:pt x="373" y="428"/>
                  <a:pt x="373" y="432"/>
                </a:cubicBezTo>
                <a:cubicBezTo>
                  <a:pt x="370" y="455"/>
                  <a:pt x="367" y="478"/>
                  <a:pt x="368" y="502"/>
                </a:cubicBezTo>
                <a:cubicBezTo>
                  <a:pt x="370" y="539"/>
                  <a:pt x="358" y="574"/>
                  <a:pt x="336" y="604"/>
                </a:cubicBezTo>
                <a:cubicBezTo>
                  <a:pt x="333" y="607"/>
                  <a:pt x="331" y="610"/>
                  <a:pt x="328" y="613"/>
                </a:cubicBezTo>
                <a:cubicBezTo>
                  <a:pt x="325" y="616"/>
                  <a:pt x="319" y="622"/>
                  <a:pt x="315" y="616"/>
                </a:cubicBezTo>
                <a:cubicBezTo>
                  <a:pt x="311" y="612"/>
                  <a:pt x="312" y="605"/>
                  <a:pt x="317" y="601"/>
                </a:cubicBezTo>
                <a:cubicBezTo>
                  <a:pt x="325" y="592"/>
                  <a:pt x="334" y="584"/>
                  <a:pt x="341" y="573"/>
                </a:cubicBezTo>
                <a:cubicBezTo>
                  <a:pt x="353" y="555"/>
                  <a:pt x="357" y="535"/>
                  <a:pt x="359" y="514"/>
                </a:cubicBezTo>
                <a:cubicBezTo>
                  <a:pt x="360" y="507"/>
                  <a:pt x="352" y="502"/>
                  <a:pt x="347" y="498"/>
                </a:cubicBezTo>
                <a:cubicBezTo>
                  <a:pt x="331" y="486"/>
                  <a:pt x="312" y="481"/>
                  <a:pt x="292" y="481"/>
                </a:cubicBezTo>
                <a:cubicBezTo>
                  <a:pt x="265" y="481"/>
                  <a:pt x="239" y="480"/>
                  <a:pt x="213" y="470"/>
                </a:cubicBezTo>
                <a:cubicBezTo>
                  <a:pt x="198" y="464"/>
                  <a:pt x="188" y="452"/>
                  <a:pt x="176" y="443"/>
                </a:cubicBezTo>
                <a:cubicBezTo>
                  <a:pt x="174" y="442"/>
                  <a:pt x="175" y="440"/>
                  <a:pt x="175" y="438"/>
                </a:cubicBezTo>
                <a:cubicBezTo>
                  <a:pt x="182" y="436"/>
                  <a:pt x="188" y="440"/>
                  <a:pt x="194" y="442"/>
                </a:cubicBezTo>
                <a:cubicBezTo>
                  <a:pt x="217" y="446"/>
                  <a:pt x="239" y="442"/>
                  <a:pt x="261" y="438"/>
                </a:cubicBezTo>
                <a:cubicBezTo>
                  <a:pt x="287" y="434"/>
                  <a:pt x="322" y="446"/>
                  <a:pt x="337" y="467"/>
                </a:cubicBezTo>
                <a:cubicBezTo>
                  <a:pt x="344" y="476"/>
                  <a:pt x="350" y="485"/>
                  <a:pt x="358" y="494"/>
                </a:cubicBezTo>
                <a:cubicBezTo>
                  <a:pt x="358" y="482"/>
                  <a:pt x="356" y="472"/>
                  <a:pt x="352" y="461"/>
                </a:cubicBezTo>
                <a:cubicBezTo>
                  <a:pt x="348" y="449"/>
                  <a:pt x="343" y="437"/>
                  <a:pt x="342" y="424"/>
                </a:cubicBezTo>
                <a:cubicBezTo>
                  <a:pt x="338" y="397"/>
                  <a:pt x="318" y="389"/>
                  <a:pt x="296" y="381"/>
                </a:cubicBezTo>
                <a:cubicBezTo>
                  <a:pt x="279" y="375"/>
                  <a:pt x="262" y="375"/>
                  <a:pt x="246" y="376"/>
                </a:cubicBezTo>
                <a:cubicBezTo>
                  <a:pt x="211" y="377"/>
                  <a:pt x="178" y="371"/>
                  <a:pt x="148" y="353"/>
                </a:cubicBezTo>
                <a:cubicBezTo>
                  <a:pt x="144" y="351"/>
                  <a:pt x="140" y="349"/>
                  <a:pt x="136" y="351"/>
                </a:cubicBezTo>
                <a:cubicBezTo>
                  <a:pt x="134" y="346"/>
                  <a:pt x="133" y="343"/>
                  <a:pt x="139" y="341"/>
                </a:cubicBezTo>
                <a:cubicBezTo>
                  <a:pt x="162" y="335"/>
                  <a:pt x="185" y="328"/>
                  <a:pt x="209" y="329"/>
                </a:cubicBezTo>
                <a:cubicBezTo>
                  <a:pt x="240" y="330"/>
                  <a:pt x="270" y="337"/>
                  <a:pt x="294" y="358"/>
                </a:cubicBezTo>
                <a:cubicBezTo>
                  <a:pt x="304" y="367"/>
                  <a:pt x="315" y="376"/>
                  <a:pt x="327" y="386"/>
                </a:cubicBezTo>
                <a:cubicBezTo>
                  <a:pt x="316" y="357"/>
                  <a:pt x="305" y="331"/>
                  <a:pt x="288" y="309"/>
                </a:cubicBezTo>
                <a:cubicBezTo>
                  <a:pt x="277" y="295"/>
                  <a:pt x="257" y="286"/>
                  <a:pt x="239" y="293"/>
                </a:cubicBezTo>
                <a:cubicBezTo>
                  <a:pt x="186" y="312"/>
                  <a:pt x="140" y="301"/>
                  <a:pt x="99" y="266"/>
                </a:cubicBezTo>
                <a:cubicBezTo>
                  <a:pt x="94" y="262"/>
                  <a:pt x="88" y="260"/>
                  <a:pt x="83" y="253"/>
                </a:cubicBezTo>
                <a:cubicBezTo>
                  <a:pt x="97" y="250"/>
                  <a:pt x="110" y="252"/>
                  <a:pt x="123" y="252"/>
                </a:cubicBezTo>
                <a:cubicBezTo>
                  <a:pt x="136" y="253"/>
                  <a:pt x="149" y="257"/>
                  <a:pt x="162" y="260"/>
                </a:cubicBezTo>
                <a:cubicBezTo>
                  <a:pt x="175" y="263"/>
                  <a:pt x="188" y="268"/>
                  <a:pt x="201" y="271"/>
                </a:cubicBezTo>
                <a:cubicBezTo>
                  <a:pt x="178" y="256"/>
                  <a:pt x="155" y="241"/>
                  <a:pt x="129" y="232"/>
                </a:cubicBezTo>
                <a:cubicBezTo>
                  <a:pt x="125" y="231"/>
                  <a:pt x="120" y="231"/>
                  <a:pt x="120" y="226"/>
                </a:cubicBezTo>
                <a:cubicBezTo>
                  <a:pt x="120" y="220"/>
                  <a:pt x="126" y="222"/>
                  <a:pt x="129" y="220"/>
                </a:cubicBezTo>
                <a:cubicBezTo>
                  <a:pt x="151" y="212"/>
                  <a:pt x="173" y="211"/>
                  <a:pt x="194" y="224"/>
                </a:cubicBezTo>
                <a:cubicBezTo>
                  <a:pt x="213" y="235"/>
                  <a:pt x="228" y="251"/>
                  <a:pt x="237" y="272"/>
                </a:cubicBezTo>
                <a:cubicBezTo>
                  <a:pt x="240" y="279"/>
                  <a:pt x="243" y="283"/>
                  <a:pt x="251" y="283"/>
                </a:cubicBezTo>
                <a:cubicBezTo>
                  <a:pt x="259" y="283"/>
                  <a:pt x="266" y="286"/>
                  <a:pt x="274" y="288"/>
                </a:cubicBezTo>
                <a:cubicBezTo>
                  <a:pt x="263" y="268"/>
                  <a:pt x="251" y="249"/>
                  <a:pt x="236" y="232"/>
                </a:cubicBezTo>
                <a:cubicBezTo>
                  <a:pt x="226" y="220"/>
                  <a:pt x="214" y="208"/>
                  <a:pt x="203" y="197"/>
                </a:cubicBezTo>
                <a:cubicBezTo>
                  <a:pt x="190" y="184"/>
                  <a:pt x="174" y="179"/>
                  <a:pt x="156" y="179"/>
                </a:cubicBezTo>
                <a:cubicBezTo>
                  <a:pt x="134" y="179"/>
                  <a:pt x="112" y="183"/>
                  <a:pt x="90" y="181"/>
                </a:cubicBezTo>
                <a:cubicBezTo>
                  <a:pt x="55" y="176"/>
                  <a:pt x="26" y="160"/>
                  <a:pt x="3" y="134"/>
                </a:cubicBezTo>
                <a:cubicBezTo>
                  <a:pt x="2" y="132"/>
                  <a:pt x="0" y="129"/>
                  <a:pt x="2" y="126"/>
                </a:cubicBezTo>
                <a:cubicBezTo>
                  <a:pt x="3" y="123"/>
                  <a:pt x="6" y="124"/>
                  <a:pt x="9" y="124"/>
                </a:cubicBezTo>
                <a:cubicBezTo>
                  <a:pt x="44" y="124"/>
                  <a:pt x="77" y="133"/>
                  <a:pt x="110" y="144"/>
                </a:cubicBezTo>
                <a:cubicBezTo>
                  <a:pt x="112" y="145"/>
                  <a:pt x="115" y="145"/>
                  <a:pt x="117" y="146"/>
                </a:cubicBezTo>
                <a:cubicBezTo>
                  <a:pt x="138" y="158"/>
                  <a:pt x="160" y="170"/>
                  <a:pt x="185" y="179"/>
                </a:cubicBezTo>
                <a:cubicBezTo>
                  <a:pt x="181" y="174"/>
                  <a:pt x="178" y="171"/>
                  <a:pt x="175" y="168"/>
                </a:cubicBezTo>
                <a:cubicBezTo>
                  <a:pt x="168" y="158"/>
                  <a:pt x="157" y="158"/>
                  <a:pt x="146" y="156"/>
                </a:cubicBezTo>
                <a:cubicBezTo>
                  <a:pt x="136" y="154"/>
                  <a:pt x="128" y="146"/>
                  <a:pt x="117" y="146"/>
                </a:cubicBezTo>
                <a:close/>
              </a:path>
            </a:pathLst>
          </a:custGeom>
          <a:solidFill>
            <a:srgbClr val="7DA58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572708" y="3668092"/>
            <a:ext cx="7096225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 designer can use default text to simulate what text would look like. If it is not real text. A designer can use default text to simulate what text would look like.</a:t>
            </a:r>
            <a:endParaRPr kumimoji="0" lang="en-US" altLang="zh-CN" sz="1100" b="0" i="0" u="none" strike="noStrike" kern="1200" cap="none" spc="0" normalizeH="0" baseline="0" noProof="0" dirty="0" smtClean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PA_文本框 2"/>
          <p:cNvSpPr txBox="1"/>
          <p:nvPr>
            <p:custDataLst>
              <p:tags r:id="rId3"/>
            </p:custDataLst>
          </p:nvPr>
        </p:nvSpPr>
        <p:spPr>
          <a:xfrm>
            <a:off x="4194695" y="3186941"/>
            <a:ext cx="3789818" cy="3965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lvl="0" algn="ctr">
              <a:defRPr/>
            </a:pPr>
            <a:r>
              <a:rPr lang="en-US" altLang="zh-CN" sz="1800" b="0" dirty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Work plan of Next stage</a:t>
            </a:r>
            <a:endParaRPr lang="en-US" altLang="zh-CN" sz="1800" b="0" dirty="0">
              <a:solidFill>
                <a:srgbClr val="A185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011604" y="4480593"/>
            <a:ext cx="2168792" cy="339406"/>
          </a:xfrm>
          <a:prstGeom prst="roundRect">
            <a:avLst>
              <a:gd name="adj" fmla="val 50000"/>
            </a:avLst>
          </a:prstGeom>
          <a:solidFill>
            <a:srgbClr val="A1858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26520" y="4500696"/>
            <a:ext cx="17421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F8F4F3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PART.04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rgbClr val="F8F4F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02604" y="2296459"/>
            <a:ext cx="45963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54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下阶段工作计划</a:t>
            </a:r>
            <a:endParaRPr kumimoji="0" lang="zh-CN" altLang="en-US" sz="5400" b="0" i="0" u="none" strike="noStrike" kern="1200" cap="none" normalizeH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5360"/>
          <p:cNvSpPr/>
          <p:nvPr/>
        </p:nvSpPr>
        <p:spPr>
          <a:xfrm>
            <a:off x="4485286" y="4460571"/>
            <a:ext cx="3221089" cy="1045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547" extrusionOk="0">
                <a:moveTo>
                  <a:pt x="0" y="0"/>
                </a:moveTo>
                <a:cubicBezTo>
                  <a:pt x="573" y="3405"/>
                  <a:pt x="1384" y="6594"/>
                  <a:pt x="2439" y="9387"/>
                </a:cubicBezTo>
                <a:cubicBezTo>
                  <a:pt x="7056" y="21600"/>
                  <a:pt x="14542" y="21600"/>
                  <a:pt x="19159" y="9387"/>
                </a:cubicBezTo>
                <a:cubicBezTo>
                  <a:pt x="20215" y="6594"/>
                  <a:pt x="21027" y="3405"/>
                  <a:pt x="2160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A18582"/>
          </a:solidFill>
          <a:ln w="12700">
            <a:miter lim="400000"/>
          </a:ln>
        </p:spPr>
        <p:txBody>
          <a:bodyPr lIns="9525" tIns="9525" rIns="9525" bIns="9525" anchor="ctr"/>
          <a:lstStyle/>
          <a:p>
            <a:pPr>
              <a:spcBef>
                <a:spcPts val="1125"/>
              </a:spcBef>
              <a:defRPr sz="2500" spc="75" baseline="12000">
                <a:solidFill>
                  <a:srgbClr val="53585F"/>
                </a:solidFill>
                <a:latin typeface="Aller Light"/>
                <a:ea typeface="Aller Light"/>
                <a:cs typeface="Aller Light"/>
                <a:sym typeface="Aller Light"/>
              </a:defRPr>
            </a:pPr>
            <a:endParaRPr sz="70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" name="Shape 5388"/>
          <p:cNvSpPr/>
          <p:nvPr/>
        </p:nvSpPr>
        <p:spPr>
          <a:xfrm>
            <a:off x="4333120" y="1980271"/>
            <a:ext cx="3525420" cy="24803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52" h="21600" extrusionOk="0">
                <a:moveTo>
                  <a:pt x="10026" y="0"/>
                </a:moveTo>
                <a:cubicBezTo>
                  <a:pt x="7460" y="0"/>
                  <a:pt x="4894" y="1498"/>
                  <a:pt x="2936" y="4496"/>
                </a:cubicBezTo>
                <a:cubicBezTo>
                  <a:pt x="-85" y="9121"/>
                  <a:pt x="-774" y="15962"/>
                  <a:pt x="865" y="21600"/>
                </a:cubicBezTo>
                <a:lnTo>
                  <a:pt x="19187" y="21600"/>
                </a:lnTo>
                <a:cubicBezTo>
                  <a:pt x="20826" y="15962"/>
                  <a:pt x="20137" y="9121"/>
                  <a:pt x="17116" y="4496"/>
                </a:cubicBezTo>
                <a:cubicBezTo>
                  <a:pt x="15158" y="1498"/>
                  <a:pt x="12592" y="0"/>
                  <a:pt x="10026" y="0"/>
                </a:cubicBezTo>
                <a:close/>
              </a:path>
            </a:pathLst>
          </a:custGeom>
          <a:solidFill>
            <a:srgbClr val="7DA582"/>
          </a:solidFill>
          <a:ln w="19050">
            <a:noFill/>
            <a:prstDash val="dash"/>
            <a:headEnd type="oval" w="lg" len="lg"/>
            <a:tailEnd type="oval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sz="90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>
            <a:off x="5598458" y="2855592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任务分工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4971902" y="3167695"/>
            <a:ext cx="22481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iconfont-1187-868319"/>
          <p:cNvSpPr>
            <a:spLocks noChangeAspect="1"/>
          </p:cNvSpPr>
          <p:nvPr/>
        </p:nvSpPr>
        <p:spPr bwMode="auto">
          <a:xfrm>
            <a:off x="5857110" y="4709072"/>
            <a:ext cx="477440" cy="477044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4" name="Shape 5360"/>
          <p:cNvSpPr/>
          <p:nvPr/>
        </p:nvSpPr>
        <p:spPr>
          <a:xfrm>
            <a:off x="8374113" y="4456325"/>
            <a:ext cx="2707836" cy="8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547" extrusionOk="0">
                <a:moveTo>
                  <a:pt x="0" y="0"/>
                </a:moveTo>
                <a:cubicBezTo>
                  <a:pt x="573" y="3405"/>
                  <a:pt x="1384" y="6594"/>
                  <a:pt x="2439" y="9387"/>
                </a:cubicBezTo>
                <a:cubicBezTo>
                  <a:pt x="7056" y="21600"/>
                  <a:pt x="14542" y="21600"/>
                  <a:pt x="19159" y="9387"/>
                </a:cubicBezTo>
                <a:cubicBezTo>
                  <a:pt x="20215" y="6594"/>
                  <a:pt x="21027" y="3405"/>
                  <a:pt x="2160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A18582"/>
          </a:solidFill>
          <a:ln w="12700">
            <a:miter lim="400000"/>
          </a:ln>
        </p:spPr>
        <p:txBody>
          <a:bodyPr lIns="9525" tIns="9525" rIns="9525" bIns="9525" anchor="ctr"/>
          <a:lstStyle/>
          <a:p>
            <a:pPr>
              <a:spcBef>
                <a:spcPts val="1125"/>
              </a:spcBef>
              <a:defRPr sz="2500" spc="75" baseline="12000">
                <a:solidFill>
                  <a:srgbClr val="53585F"/>
                </a:solidFill>
                <a:latin typeface="Aller Light"/>
                <a:ea typeface="Aller Light"/>
                <a:cs typeface="Aller Light"/>
                <a:sym typeface="Aller Light"/>
              </a:defRPr>
            </a:pPr>
            <a:endParaRPr sz="70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5" name="Shape 5388"/>
          <p:cNvSpPr/>
          <p:nvPr/>
        </p:nvSpPr>
        <p:spPr>
          <a:xfrm>
            <a:off x="8246193" y="2371240"/>
            <a:ext cx="2963674" cy="20850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52" h="21600" extrusionOk="0">
                <a:moveTo>
                  <a:pt x="10026" y="0"/>
                </a:moveTo>
                <a:cubicBezTo>
                  <a:pt x="7460" y="0"/>
                  <a:pt x="4894" y="1498"/>
                  <a:pt x="2936" y="4496"/>
                </a:cubicBezTo>
                <a:cubicBezTo>
                  <a:pt x="-85" y="9121"/>
                  <a:pt x="-774" y="15962"/>
                  <a:pt x="865" y="21600"/>
                </a:cubicBezTo>
                <a:lnTo>
                  <a:pt x="19187" y="21600"/>
                </a:lnTo>
                <a:cubicBezTo>
                  <a:pt x="20826" y="15962"/>
                  <a:pt x="20137" y="9121"/>
                  <a:pt x="17116" y="4496"/>
                </a:cubicBezTo>
                <a:cubicBezTo>
                  <a:pt x="15158" y="1498"/>
                  <a:pt x="12592" y="0"/>
                  <a:pt x="10026" y="0"/>
                </a:cubicBezTo>
                <a:close/>
              </a:path>
            </a:pathLst>
          </a:custGeom>
          <a:solidFill>
            <a:srgbClr val="B0BEC7"/>
          </a:solidFill>
          <a:ln w="19050">
            <a:noFill/>
            <a:prstDash val="dash"/>
            <a:headEnd type="oval" w="lg" len="lg"/>
            <a:tailEnd type="oval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sz="90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9309910" y="3039352"/>
            <a:ext cx="83652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任务分工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8645925" y="3309874"/>
            <a:ext cx="21642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iconfont-1187-868319"/>
          <p:cNvSpPr>
            <a:spLocks noChangeAspect="1"/>
          </p:cNvSpPr>
          <p:nvPr/>
        </p:nvSpPr>
        <p:spPr bwMode="auto">
          <a:xfrm>
            <a:off x="9527348" y="4665230"/>
            <a:ext cx="401364" cy="401031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9" name="Shape 5360"/>
          <p:cNvSpPr/>
          <p:nvPr/>
        </p:nvSpPr>
        <p:spPr>
          <a:xfrm>
            <a:off x="1097634" y="4456324"/>
            <a:ext cx="2707836" cy="8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547" extrusionOk="0">
                <a:moveTo>
                  <a:pt x="0" y="0"/>
                </a:moveTo>
                <a:cubicBezTo>
                  <a:pt x="573" y="3405"/>
                  <a:pt x="1384" y="6594"/>
                  <a:pt x="2439" y="9387"/>
                </a:cubicBezTo>
                <a:cubicBezTo>
                  <a:pt x="7056" y="21600"/>
                  <a:pt x="14542" y="21600"/>
                  <a:pt x="19159" y="9387"/>
                </a:cubicBezTo>
                <a:cubicBezTo>
                  <a:pt x="20215" y="6594"/>
                  <a:pt x="21027" y="3405"/>
                  <a:pt x="2160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A18582"/>
          </a:solidFill>
          <a:ln w="12700">
            <a:miter lim="400000"/>
          </a:ln>
        </p:spPr>
        <p:txBody>
          <a:bodyPr lIns="9525" tIns="9525" rIns="9525" bIns="9525" anchor="ctr"/>
          <a:lstStyle/>
          <a:p>
            <a:pPr>
              <a:spcBef>
                <a:spcPts val="1125"/>
              </a:spcBef>
              <a:defRPr sz="2500" spc="75" baseline="12000">
                <a:solidFill>
                  <a:srgbClr val="53585F"/>
                </a:solidFill>
                <a:latin typeface="Aller Light"/>
                <a:ea typeface="Aller Light"/>
                <a:cs typeface="Aller Light"/>
                <a:sym typeface="Aller Light"/>
              </a:defRPr>
            </a:pPr>
            <a:endParaRPr sz="70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0" name="Shape 5388"/>
          <p:cNvSpPr/>
          <p:nvPr/>
        </p:nvSpPr>
        <p:spPr>
          <a:xfrm>
            <a:off x="969714" y="2371239"/>
            <a:ext cx="2963674" cy="20850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52" h="21600" extrusionOk="0">
                <a:moveTo>
                  <a:pt x="10026" y="0"/>
                </a:moveTo>
                <a:cubicBezTo>
                  <a:pt x="7460" y="0"/>
                  <a:pt x="4894" y="1498"/>
                  <a:pt x="2936" y="4496"/>
                </a:cubicBezTo>
                <a:cubicBezTo>
                  <a:pt x="-85" y="9121"/>
                  <a:pt x="-774" y="15962"/>
                  <a:pt x="865" y="21600"/>
                </a:cubicBezTo>
                <a:lnTo>
                  <a:pt x="19187" y="21600"/>
                </a:lnTo>
                <a:cubicBezTo>
                  <a:pt x="20826" y="15962"/>
                  <a:pt x="20137" y="9121"/>
                  <a:pt x="17116" y="4496"/>
                </a:cubicBezTo>
                <a:cubicBezTo>
                  <a:pt x="15158" y="1498"/>
                  <a:pt x="12592" y="0"/>
                  <a:pt x="10026" y="0"/>
                </a:cubicBezTo>
                <a:close/>
              </a:path>
            </a:pathLst>
          </a:custGeom>
          <a:solidFill>
            <a:srgbClr val="F0D079"/>
          </a:solidFill>
          <a:ln w="19050">
            <a:noFill/>
            <a:prstDash val="dash"/>
            <a:headEnd type="oval" w="lg" len="lg"/>
            <a:tailEnd type="oval" w="lg" len="lg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algn="ctr"/>
            <a:endParaRPr sz="90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2033431" y="3039351"/>
            <a:ext cx="83652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任务分工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1369446" y="3309873"/>
            <a:ext cx="21642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iconfont-1187-868319"/>
          <p:cNvSpPr>
            <a:spLocks noChangeAspect="1"/>
          </p:cNvSpPr>
          <p:nvPr/>
        </p:nvSpPr>
        <p:spPr bwMode="auto">
          <a:xfrm>
            <a:off x="2250869" y="4665229"/>
            <a:ext cx="401364" cy="401031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7" name="文本框 26"/>
          <p:cNvSpPr txBox="1"/>
          <p:nvPr/>
        </p:nvSpPr>
        <p:spPr>
          <a:xfrm>
            <a:off x="975998" y="432726"/>
            <a:ext cx="2429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下阶</a:t>
            </a:r>
            <a:r>
              <a:rPr lang="zh-CN" altLang="en-US" sz="28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段工作计划</a:t>
            </a:r>
            <a:endParaRPr lang="zh-CN" altLang="en-US" sz="2800" dirty="0">
              <a:solidFill>
                <a:srgbClr val="A18582"/>
              </a:solidFill>
              <a:latin typeface="汉仪瑞意宋W" panose="00020600040101010101" pitchFamily="18" charset="-122"/>
              <a:ea typeface="汉仪瑞意宋W" panose="00020600040101010101" pitchFamily="18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133414" y="-392346"/>
            <a:ext cx="1130089" cy="1511424"/>
            <a:chOff x="-133414" y="-392346"/>
            <a:chExt cx="1130089" cy="1511424"/>
          </a:xfrm>
        </p:grpSpPr>
        <p:sp>
          <p:nvSpPr>
            <p:cNvPr id="29" name="任意多边形 28"/>
            <p:cNvSpPr/>
            <p:nvPr/>
          </p:nvSpPr>
          <p:spPr bwMode="auto">
            <a:xfrm rot="7422634">
              <a:off x="-324081" y="-201679"/>
              <a:ext cx="1511424" cy="1130089"/>
            </a:xfrm>
            <a:custGeom>
              <a:avLst/>
              <a:gdLst>
                <a:gd name="connsiteX0" fmla="*/ 1438334 w 3142131"/>
                <a:gd name="connsiteY0" fmla="*/ 2349365 h 2349365"/>
                <a:gd name="connsiteX1" fmla="*/ 0 w 3142131"/>
                <a:gd name="connsiteY1" fmla="*/ 193536 h 2349365"/>
                <a:gd name="connsiteX2" fmla="*/ 26356 w 3142131"/>
                <a:gd name="connsiteY2" fmla="*/ 183648 h 2349365"/>
                <a:gd name="connsiteX3" fmla="*/ 147650 w 3142131"/>
                <a:gd name="connsiteY3" fmla="*/ 124864 h 2349365"/>
                <a:gd name="connsiteX4" fmla="*/ 1045110 w 3142131"/>
                <a:gd name="connsiteY4" fmla="*/ 100463 h 2349365"/>
                <a:gd name="connsiteX5" fmla="*/ 1694633 w 3142131"/>
                <a:gd name="connsiteY5" fmla="*/ 410708 h 2349365"/>
                <a:gd name="connsiteX6" fmla="*/ 2490823 w 3142131"/>
                <a:gd name="connsiteY6" fmla="*/ 679122 h 2349365"/>
                <a:gd name="connsiteX7" fmla="*/ 3079126 w 3142131"/>
                <a:gd name="connsiteY7" fmla="*/ 1112952 h 2349365"/>
                <a:gd name="connsiteX8" fmla="*/ 3142131 w 3142131"/>
                <a:gd name="connsiteY8" fmla="*/ 1212620 h 234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2131" h="2349365">
                  <a:moveTo>
                    <a:pt x="1438334" y="2349365"/>
                  </a:moveTo>
                  <a:lnTo>
                    <a:pt x="0" y="193536"/>
                  </a:lnTo>
                  <a:lnTo>
                    <a:pt x="26356" y="183648"/>
                  </a:lnTo>
                  <a:cubicBezTo>
                    <a:pt x="67060" y="166205"/>
                    <a:pt x="107492" y="146651"/>
                    <a:pt x="147650" y="124864"/>
                  </a:cubicBezTo>
                  <a:cubicBezTo>
                    <a:pt x="440984" y="-35487"/>
                    <a:pt x="741301" y="-38973"/>
                    <a:pt x="1045110" y="100463"/>
                  </a:cubicBezTo>
                  <a:cubicBezTo>
                    <a:pt x="1261618" y="201554"/>
                    <a:pt x="1471141" y="323560"/>
                    <a:pt x="1694633" y="410708"/>
                  </a:cubicBezTo>
                  <a:cubicBezTo>
                    <a:pt x="1953046" y="511799"/>
                    <a:pt x="2235903" y="567573"/>
                    <a:pt x="2490823" y="679122"/>
                  </a:cubicBezTo>
                  <a:cubicBezTo>
                    <a:pt x="2721299" y="781084"/>
                    <a:pt x="2932132" y="910498"/>
                    <a:pt x="3079126" y="1112952"/>
                  </a:cubicBezTo>
                  <a:lnTo>
                    <a:pt x="3142131" y="1212620"/>
                  </a:lnTo>
                  <a:close/>
                </a:path>
              </a:pathLst>
            </a:custGeom>
            <a:solidFill>
              <a:srgbClr val="F0D0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Freeform 107"/>
            <p:cNvSpPr/>
            <p:nvPr/>
          </p:nvSpPr>
          <p:spPr bwMode="auto">
            <a:xfrm rot="10800000">
              <a:off x="-4599" y="-269507"/>
              <a:ext cx="872459" cy="1317509"/>
            </a:xfrm>
            <a:custGeom>
              <a:avLst/>
              <a:gdLst>
                <a:gd name="T0" fmla="*/ 84 w 410"/>
                <a:gd name="T1" fmla="*/ 121 h 622"/>
                <a:gd name="T2" fmla="*/ 48 w 410"/>
                <a:gd name="T3" fmla="*/ 86 h 622"/>
                <a:gd name="T4" fmla="*/ 87 w 410"/>
                <a:gd name="T5" fmla="*/ 89 h 622"/>
                <a:gd name="T6" fmla="*/ 80 w 410"/>
                <a:gd name="T7" fmla="*/ 49 h 622"/>
                <a:gd name="T8" fmla="*/ 23 w 410"/>
                <a:gd name="T9" fmla="*/ 2 h 622"/>
                <a:gd name="T10" fmla="*/ 133 w 410"/>
                <a:gd name="T11" fmla="*/ 86 h 622"/>
                <a:gd name="T12" fmla="*/ 187 w 410"/>
                <a:gd name="T13" fmla="*/ 162 h 622"/>
                <a:gd name="T14" fmla="*/ 142 w 410"/>
                <a:gd name="T15" fmla="*/ 11 h 622"/>
                <a:gd name="T16" fmla="*/ 188 w 410"/>
                <a:gd name="T17" fmla="*/ 121 h 622"/>
                <a:gd name="T18" fmla="*/ 207 w 410"/>
                <a:gd name="T19" fmla="*/ 186 h 622"/>
                <a:gd name="T20" fmla="*/ 262 w 410"/>
                <a:gd name="T21" fmla="*/ 23 h 622"/>
                <a:gd name="T22" fmla="*/ 221 w 410"/>
                <a:gd name="T23" fmla="*/ 156 h 622"/>
                <a:gd name="T24" fmla="*/ 249 w 410"/>
                <a:gd name="T25" fmla="*/ 235 h 622"/>
                <a:gd name="T26" fmla="*/ 277 w 410"/>
                <a:gd name="T27" fmla="*/ 118 h 622"/>
                <a:gd name="T28" fmla="*/ 313 w 410"/>
                <a:gd name="T29" fmla="*/ 85 h 622"/>
                <a:gd name="T30" fmla="*/ 273 w 410"/>
                <a:gd name="T31" fmla="*/ 165 h 622"/>
                <a:gd name="T32" fmla="*/ 259 w 410"/>
                <a:gd name="T33" fmla="*/ 223 h 622"/>
                <a:gd name="T34" fmla="*/ 282 w 410"/>
                <a:gd name="T35" fmla="*/ 277 h 622"/>
                <a:gd name="T36" fmla="*/ 327 w 410"/>
                <a:gd name="T37" fmla="*/ 118 h 622"/>
                <a:gd name="T38" fmla="*/ 341 w 410"/>
                <a:gd name="T39" fmla="*/ 182 h 622"/>
                <a:gd name="T40" fmla="*/ 296 w 410"/>
                <a:gd name="T41" fmla="*/ 255 h 622"/>
                <a:gd name="T42" fmla="*/ 310 w 410"/>
                <a:gd name="T43" fmla="*/ 326 h 622"/>
                <a:gd name="T44" fmla="*/ 383 w 410"/>
                <a:gd name="T45" fmla="*/ 251 h 622"/>
                <a:gd name="T46" fmla="*/ 317 w 410"/>
                <a:gd name="T47" fmla="*/ 344 h 622"/>
                <a:gd name="T48" fmla="*/ 358 w 410"/>
                <a:gd name="T49" fmla="*/ 442 h 622"/>
                <a:gd name="T50" fmla="*/ 370 w 410"/>
                <a:gd name="T51" fmla="*/ 316 h 622"/>
                <a:gd name="T52" fmla="*/ 386 w 410"/>
                <a:gd name="T53" fmla="*/ 278 h 622"/>
                <a:gd name="T54" fmla="*/ 377 w 410"/>
                <a:gd name="T55" fmla="*/ 420 h 622"/>
                <a:gd name="T56" fmla="*/ 368 w 410"/>
                <a:gd name="T57" fmla="*/ 502 h 622"/>
                <a:gd name="T58" fmla="*/ 328 w 410"/>
                <a:gd name="T59" fmla="*/ 613 h 622"/>
                <a:gd name="T60" fmla="*/ 317 w 410"/>
                <a:gd name="T61" fmla="*/ 601 h 622"/>
                <a:gd name="T62" fmla="*/ 359 w 410"/>
                <a:gd name="T63" fmla="*/ 514 h 622"/>
                <a:gd name="T64" fmla="*/ 292 w 410"/>
                <a:gd name="T65" fmla="*/ 481 h 622"/>
                <a:gd name="T66" fmla="*/ 176 w 410"/>
                <a:gd name="T67" fmla="*/ 443 h 622"/>
                <a:gd name="T68" fmla="*/ 194 w 410"/>
                <a:gd name="T69" fmla="*/ 442 h 622"/>
                <a:gd name="T70" fmla="*/ 337 w 410"/>
                <a:gd name="T71" fmla="*/ 467 h 622"/>
                <a:gd name="T72" fmla="*/ 352 w 410"/>
                <a:gd name="T73" fmla="*/ 461 h 622"/>
                <a:gd name="T74" fmla="*/ 296 w 410"/>
                <a:gd name="T75" fmla="*/ 381 h 622"/>
                <a:gd name="T76" fmla="*/ 148 w 410"/>
                <a:gd name="T77" fmla="*/ 353 h 622"/>
                <a:gd name="T78" fmla="*/ 139 w 410"/>
                <a:gd name="T79" fmla="*/ 341 h 622"/>
                <a:gd name="T80" fmla="*/ 294 w 410"/>
                <a:gd name="T81" fmla="*/ 358 h 622"/>
                <a:gd name="T82" fmla="*/ 288 w 410"/>
                <a:gd name="T83" fmla="*/ 309 h 622"/>
                <a:gd name="T84" fmla="*/ 99 w 410"/>
                <a:gd name="T85" fmla="*/ 266 h 622"/>
                <a:gd name="T86" fmla="*/ 123 w 410"/>
                <a:gd name="T87" fmla="*/ 252 h 622"/>
                <a:gd name="T88" fmla="*/ 201 w 410"/>
                <a:gd name="T89" fmla="*/ 271 h 622"/>
                <a:gd name="T90" fmla="*/ 120 w 410"/>
                <a:gd name="T91" fmla="*/ 226 h 622"/>
                <a:gd name="T92" fmla="*/ 194 w 410"/>
                <a:gd name="T93" fmla="*/ 224 h 622"/>
                <a:gd name="T94" fmla="*/ 251 w 410"/>
                <a:gd name="T95" fmla="*/ 283 h 622"/>
                <a:gd name="T96" fmla="*/ 236 w 410"/>
                <a:gd name="T97" fmla="*/ 232 h 622"/>
                <a:gd name="T98" fmla="*/ 156 w 410"/>
                <a:gd name="T99" fmla="*/ 179 h 622"/>
                <a:gd name="T100" fmla="*/ 3 w 410"/>
                <a:gd name="T101" fmla="*/ 134 h 622"/>
                <a:gd name="T102" fmla="*/ 9 w 410"/>
                <a:gd name="T103" fmla="*/ 124 h 622"/>
                <a:gd name="T104" fmla="*/ 117 w 410"/>
                <a:gd name="T105" fmla="*/ 146 h 622"/>
                <a:gd name="T106" fmla="*/ 175 w 410"/>
                <a:gd name="T107" fmla="*/ 168 h 622"/>
                <a:gd name="T108" fmla="*/ 117 w 410"/>
                <a:gd name="T109" fmla="*/ 146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0" h="622">
                  <a:moveTo>
                    <a:pt x="117" y="146"/>
                  </a:moveTo>
                  <a:cubicBezTo>
                    <a:pt x="107" y="137"/>
                    <a:pt x="94" y="131"/>
                    <a:pt x="84" y="121"/>
                  </a:cubicBezTo>
                  <a:cubicBezTo>
                    <a:pt x="73" y="110"/>
                    <a:pt x="61" y="101"/>
                    <a:pt x="50" y="91"/>
                  </a:cubicBezTo>
                  <a:cubicBezTo>
                    <a:pt x="48" y="89"/>
                    <a:pt x="47" y="88"/>
                    <a:pt x="48" y="86"/>
                  </a:cubicBezTo>
                  <a:cubicBezTo>
                    <a:pt x="49" y="82"/>
                    <a:pt x="53" y="82"/>
                    <a:pt x="55" y="82"/>
                  </a:cubicBezTo>
                  <a:cubicBezTo>
                    <a:pt x="66" y="84"/>
                    <a:pt x="77" y="85"/>
                    <a:pt x="87" y="89"/>
                  </a:cubicBezTo>
                  <a:cubicBezTo>
                    <a:pt x="100" y="94"/>
                    <a:pt x="113" y="101"/>
                    <a:pt x="127" y="110"/>
                  </a:cubicBezTo>
                  <a:cubicBezTo>
                    <a:pt x="113" y="87"/>
                    <a:pt x="97" y="67"/>
                    <a:pt x="80" y="49"/>
                  </a:cubicBezTo>
                  <a:cubicBezTo>
                    <a:pt x="63" y="31"/>
                    <a:pt x="43" y="17"/>
                    <a:pt x="21" y="6"/>
                  </a:cubicBezTo>
                  <a:cubicBezTo>
                    <a:pt x="22" y="3"/>
                    <a:pt x="23" y="2"/>
                    <a:pt x="23" y="2"/>
                  </a:cubicBezTo>
                  <a:cubicBezTo>
                    <a:pt x="52" y="5"/>
                    <a:pt x="84" y="0"/>
                    <a:pt x="106" y="27"/>
                  </a:cubicBezTo>
                  <a:cubicBezTo>
                    <a:pt x="120" y="45"/>
                    <a:pt x="130" y="64"/>
                    <a:pt x="133" y="86"/>
                  </a:cubicBezTo>
                  <a:cubicBezTo>
                    <a:pt x="137" y="114"/>
                    <a:pt x="155" y="133"/>
                    <a:pt x="174" y="151"/>
                  </a:cubicBezTo>
                  <a:cubicBezTo>
                    <a:pt x="178" y="155"/>
                    <a:pt x="182" y="159"/>
                    <a:pt x="187" y="162"/>
                  </a:cubicBezTo>
                  <a:cubicBezTo>
                    <a:pt x="158" y="112"/>
                    <a:pt x="128" y="64"/>
                    <a:pt x="129" y="3"/>
                  </a:cubicBezTo>
                  <a:cubicBezTo>
                    <a:pt x="135" y="4"/>
                    <a:pt x="138" y="8"/>
                    <a:pt x="142" y="11"/>
                  </a:cubicBezTo>
                  <a:cubicBezTo>
                    <a:pt x="161" y="29"/>
                    <a:pt x="176" y="49"/>
                    <a:pt x="183" y="74"/>
                  </a:cubicBezTo>
                  <a:cubicBezTo>
                    <a:pt x="187" y="89"/>
                    <a:pt x="189" y="105"/>
                    <a:pt x="188" y="121"/>
                  </a:cubicBezTo>
                  <a:cubicBezTo>
                    <a:pt x="187" y="143"/>
                    <a:pt x="193" y="163"/>
                    <a:pt x="204" y="182"/>
                  </a:cubicBezTo>
                  <a:cubicBezTo>
                    <a:pt x="205" y="183"/>
                    <a:pt x="206" y="185"/>
                    <a:pt x="207" y="186"/>
                  </a:cubicBezTo>
                  <a:cubicBezTo>
                    <a:pt x="208" y="187"/>
                    <a:pt x="209" y="188"/>
                    <a:pt x="212" y="189"/>
                  </a:cubicBezTo>
                  <a:cubicBezTo>
                    <a:pt x="204" y="126"/>
                    <a:pt x="234" y="75"/>
                    <a:pt x="262" y="23"/>
                  </a:cubicBezTo>
                  <a:cubicBezTo>
                    <a:pt x="266" y="48"/>
                    <a:pt x="266" y="73"/>
                    <a:pt x="254" y="96"/>
                  </a:cubicBezTo>
                  <a:cubicBezTo>
                    <a:pt x="243" y="116"/>
                    <a:pt x="231" y="135"/>
                    <a:pt x="221" y="156"/>
                  </a:cubicBezTo>
                  <a:cubicBezTo>
                    <a:pt x="217" y="166"/>
                    <a:pt x="221" y="177"/>
                    <a:pt x="222" y="187"/>
                  </a:cubicBezTo>
                  <a:cubicBezTo>
                    <a:pt x="223" y="207"/>
                    <a:pt x="235" y="221"/>
                    <a:pt x="249" y="235"/>
                  </a:cubicBezTo>
                  <a:cubicBezTo>
                    <a:pt x="249" y="221"/>
                    <a:pt x="242" y="210"/>
                    <a:pt x="242" y="197"/>
                  </a:cubicBezTo>
                  <a:cubicBezTo>
                    <a:pt x="240" y="164"/>
                    <a:pt x="251" y="138"/>
                    <a:pt x="277" y="118"/>
                  </a:cubicBezTo>
                  <a:cubicBezTo>
                    <a:pt x="289" y="109"/>
                    <a:pt x="298" y="99"/>
                    <a:pt x="308" y="89"/>
                  </a:cubicBezTo>
                  <a:cubicBezTo>
                    <a:pt x="310" y="88"/>
                    <a:pt x="311" y="86"/>
                    <a:pt x="313" y="85"/>
                  </a:cubicBezTo>
                  <a:cubicBezTo>
                    <a:pt x="318" y="88"/>
                    <a:pt x="317" y="92"/>
                    <a:pt x="316" y="96"/>
                  </a:cubicBezTo>
                  <a:cubicBezTo>
                    <a:pt x="309" y="123"/>
                    <a:pt x="290" y="144"/>
                    <a:pt x="273" y="165"/>
                  </a:cubicBezTo>
                  <a:cubicBezTo>
                    <a:pt x="271" y="168"/>
                    <a:pt x="268" y="172"/>
                    <a:pt x="265" y="175"/>
                  </a:cubicBezTo>
                  <a:cubicBezTo>
                    <a:pt x="255" y="190"/>
                    <a:pt x="247" y="205"/>
                    <a:pt x="259" y="223"/>
                  </a:cubicBezTo>
                  <a:cubicBezTo>
                    <a:pt x="261" y="226"/>
                    <a:pt x="261" y="231"/>
                    <a:pt x="261" y="235"/>
                  </a:cubicBezTo>
                  <a:cubicBezTo>
                    <a:pt x="261" y="252"/>
                    <a:pt x="270" y="263"/>
                    <a:pt x="282" y="277"/>
                  </a:cubicBezTo>
                  <a:cubicBezTo>
                    <a:pt x="284" y="247"/>
                    <a:pt x="276" y="219"/>
                    <a:pt x="287" y="192"/>
                  </a:cubicBezTo>
                  <a:cubicBezTo>
                    <a:pt x="298" y="166"/>
                    <a:pt x="312" y="142"/>
                    <a:pt x="327" y="118"/>
                  </a:cubicBezTo>
                  <a:cubicBezTo>
                    <a:pt x="331" y="118"/>
                    <a:pt x="331" y="121"/>
                    <a:pt x="332" y="124"/>
                  </a:cubicBezTo>
                  <a:cubicBezTo>
                    <a:pt x="335" y="143"/>
                    <a:pt x="342" y="162"/>
                    <a:pt x="341" y="182"/>
                  </a:cubicBezTo>
                  <a:cubicBezTo>
                    <a:pt x="340" y="197"/>
                    <a:pt x="335" y="209"/>
                    <a:pt x="327" y="221"/>
                  </a:cubicBezTo>
                  <a:cubicBezTo>
                    <a:pt x="318" y="234"/>
                    <a:pt x="309" y="246"/>
                    <a:pt x="296" y="255"/>
                  </a:cubicBezTo>
                  <a:cubicBezTo>
                    <a:pt x="293" y="257"/>
                    <a:pt x="291" y="260"/>
                    <a:pt x="290" y="264"/>
                  </a:cubicBezTo>
                  <a:cubicBezTo>
                    <a:pt x="287" y="284"/>
                    <a:pt x="294" y="307"/>
                    <a:pt x="310" y="326"/>
                  </a:cubicBezTo>
                  <a:cubicBezTo>
                    <a:pt x="311" y="266"/>
                    <a:pt x="352" y="234"/>
                    <a:pt x="391" y="198"/>
                  </a:cubicBezTo>
                  <a:cubicBezTo>
                    <a:pt x="394" y="217"/>
                    <a:pt x="392" y="234"/>
                    <a:pt x="383" y="251"/>
                  </a:cubicBezTo>
                  <a:cubicBezTo>
                    <a:pt x="371" y="275"/>
                    <a:pt x="352" y="293"/>
                    <a:pt x="329" y="307"/>
                  </a:cubicBezTo>
                  <a:cubicBezTo>
                    <a:pt x="313" y="316"/>
                    <a:pt x="309" y="328"/>
                    <a:pt x="317" y="344"/>
                  </a:cubicBezTo>
                  <a:cubicBezTo>
                    <a:pt x="329" y="369"/>
                    <a:pt x="341" y="393"/>
                    <a:pt x="351" y="418"/>
                  </a:cubicBezTo>
                  <a:cubicBezTo>
                    <a:pt x="354" y="426"/>
                    <a:pt x="355" y="434"/>
                    <a:pt x="358" y="442"/>
                  </a:cubicBezTo>
                  <a:cubicBezTo>
                    <a:pt x="364" y="429"/>
                    <a:pt x="359" y="417"/>
                    <a:pt x="357" y="406"/>
                  </a:cubicBezTo>
                  <a:cubicBezTo>
                    <a:pt x="352" y="374"/>
                    <a:pt x="358" y="345"/>
                    <a:pt x="370" y="316"/>
                  </a:cubicBezTo>
                  <a:cubicBezTo>
                    <a:pt x="374" y="306"/>
                    <a:pt x="378" y="295"/>
                    <a:pt x="381" y="284"/>
                  </a:cubicBezTo>
                  <a:cubicBezTo>
                    <a:pt x="382" y="282"/>
                    <a:pt x="382" y="279"/>
                    <a:pt x="386" y="278"/>
                  </a:cubicBezTo>
                  <a:cubicBezTo>
                    <a:pt x="391" y="282"/>
                    <a:pt x="390" y="289"/>
                    <a:pt x="392" y="294"/>
                  </a:cubicBezTo>
                  <a:cubicBezTo>
                    <a:pt x="410" y="339"/>
                    <a:pt x="405" y="380"/>
                    <a:pt x="377" y="420"/>
                  </a:cubicBezTo>
                  <a:cubicBezTo>
                    <a:pt x="375" y="423"/>
                    <a:pt x="373" y="428"/>
                    <a:pt x="373" y="432"/>
                  </a:cubicBezTo>
                  <a:cubicBezTo>
                    <a:pt x="370" y="455"/>
                    <a:pt x="367" y="478"/>
                    <a:pt x="368" y="502"/>
                  </a:cubicBezTo>
                  <a:cubicBezTo>
                    <a:pt x="370" y="539"/>
                    <a:pt x="358" y="574"/>
                    <a:pt x="336" y="604"/>
                  </a:cubicBezTo>
                  <a:cubicBezTo>
                    <a:pt x="333" y="607"/>
                    <a:pt x="331" y="610"/>
                    <a:pt x="328" y="613"/>
                  </a:cubicBezTo>
                  <a:cubicBezTo>
                    <a:pt x="325" y="616"/>
                    <a:pt x="319" y="622"/>
                    <a:pt x="315" y="616"/>
                  </a:cubicBezTo>
                  <a:cubicBezTo>
                    <a:pt x="311" y="612"/>
                    <a:pt x="312" y="605"/>
                    <a:pt x="317" y="601"/>
                  </a:cubicBezTo>
                  <a:cubicBezTo>
                    <a:pt x="325" y="592"/>
                    <a:pt x="334" y="584"/>
                    <a:pt x="341" y="573"/>
                  </a:cubicBezTo>
                  <a:cubicBezTo>
                    <a:pt x="353" y="555"/>
                    <a:pt x="357" y="535"/>
                    <a:pt x="359" y="514"/>
                  </a:cubicBezTo>
                  <a:cubicBezTo>
                    <a:pt x="360" y="507"/>
                    <a:pt x="352" y="502"/>
                    <a:pt x="347" y="498"/>
                  </a:cubicBezTo>
                  <a:cubicBezTo>
                    <a:pt x="331" y="486"/>
                    <a:pt x="312" y="481"/>
                    <a:pt x="292" y="481"/>
                  </a:cubicBezTo>
                  <a:cubicBezTo>
                    <a:pt x="265" y="481"/>
                    <a:pt x="239" y="480"/>
                    <a:pt x="213" y="470"/>
                  </a:cubicBezTo>
                  <a:cubicBezTo>
                    <a:pt x="198" y="464"/>
                    <a:pt x="188" y="452"/>
                    <a:pt x="176" y="443"/>
                  </a:cubicBezTo>
                  <a:cubicBezTo>
                    <a:pt x="174" y="442"/>
                    <a:pt x="175" y="440"/>
                    <a:pt x="175" y="438"/>
                  </a:cubicBezTo>
                  <a:cubicBezTo>
                    <a:pt x="182" y="436"/>
                    <a:pt x="188" y="440"/>
                    <a:pt x="194" y="442"/>
                  </a:cubicBezTo>
                  <a:cubicBezTo>
                    <a:pt x="217" y="446"/>
                    <a:pt x="239" y="442"/>
                    <a:pt x="261" y="438"/>
                  </a:cubicBezTo>
                  <a:cubicBezTo>
                    <a:pt x="287" y="434"/>
                    <a:pt x="322" y="446"/>
                    <a:pt x="337" y="467"/>
                  </a:cubicBezTo>
                  <a:cubicBezTo>
                    <a:pt x="344" y="476"/>
                    <a:pt x="350" y="485"/>
                    <a:pt x="358" y="494"/>
                  </a:cubicBezTo>
                  <a:cubicBezTo>
                    <a:pt x="358" y="482"/>
                    <a:pt x="356" y="472"/>
                    <a:pt x="352" y="461"/>
                  </a:cubicBezTo>
                  <a:cubicBezTo>
                    <a:pt x="348" y="449"/>
                    <a:pt x="343" y="437"/>
                    <a:pt x="342" y="424"/>
                  </a:cubicBezTo>
                  <a:cubicBezTo>
                    <a:pt x="338" y="397"/>
                    <a:pt x="318" y="389"/>
                    <a:pt x="296" y="381"/>
                  </a:cubicBezTo>
                  <a:cubicBezTo>
                    <a:pt x="279" y="375"/>
                    <a:pt x="262" y="375"/>
                    <a:pt x="246" y="376"/>
                  </a:cubicBezTo>
                  <a:cubicBezTo>
                    <a:pt x="211" y="377"/>
                    <a:pt x="178" y="371"/>
                    <a:pt x="148" y="353"/>
                  </a:cubicBezTo>
                  <a:cubicBezTo>
                    <a:pt x="144" y="351"/>
                    <a:pt x="140" y="349"/>
                    <a:pt x="136" y="351"/>
                  </a:cubicBezTo>
                  <a:cubicBezTo>
                    <a:pt x="134" y="346"/>
                    <a:pt x="133" y="343"/>
                    <a:pt x="139" y="341"/>
                  </a:cubicBezTo>
                  <a:cubicBezTo>
                    <a:pt x="162" y="335"/>
                    <a:pt x="185" y="328"/>
                    <a:pt x="209" y="329"/>
                  </a:cubicBezTo>
                  <a:cubicBezTo>
                    <a:pt x="240" y="330"/>
                    <a:pt x="270" y="337"/>
                    <a:pt x="294" y="358"/>
                  </a:cubicBezTo>
                  <a:cubicBezTo>
                    <a:pt x="304" y="367"/>
                    <a:pt x="315" y="376"/>
                    <a:pt x="327" y="386"/>
                  </a:cubicBezTo>
                  <a:cubicBezTo>
                    <a:pt x="316" y="357"/>
                    <a:pt x="305" y="331"/>
                    <a:pt x="288" y="309"/>
                  </a:cubicBezTo>
                  <a:cubicBezTo>
                    <a:pt x="277" y="295"/>
                    <a:pt x="257" y="286"/>
                    <a:pt x="239" y="293"/>
                  </a:cubicBezTo>
                  <a:cubicBezTo>
                    <a:pt x="186" y="312"/>
                    <a:pt x="140" y="301"/>
                    <a:pt x="99" y="266"/>
                  </a:cubicBezTo>
                  <a:cubicBezTo>
                    <a:pt x="94" y="262"/>
                    <a:pt x="88" y="260"/>
                    <a:pt x="83" y="253"/>
                  </a:cubicBezTo>
                  <a:cubicBezTo>
                    <a:pt x="97" y="250"/>
                    <a:pt x="110" y="252"/>
                    <a:pt x="123" y="252"/>
                  </a:cubicBezTo>
                  <a:cubicBezTo>
                    <a:pt x="136" y="253"/>
                    <a:pt x="149" y="257"/>
                    <a:pt x="162" y="260"/>
                  </a:cubicBezTo>
                  <a:cubicBezTo>
                    <a:pt x="175" y="263"/>
                    <a:pt x="188" y="268"/>
                    <a:pt x="201" y="271"/>
                  </a:cubicBezTo>
                  <a:cubicBezTo>
                    <a:pt x="178" y="256"/>
                    <a:pt x="155" y="241"/>
                    <a:pt x="129" y="232"/>
                  </a:cubicBezTo>
                  <a:cubicBezTo>
                    <a:pt x="125" y="231"/>
                    <a:pt x="120" y="231"/>
                    <a:pt x="120" y="226"/>
                  </a:cubicBezTo>
                  <a:cubicBezTo>
                    <a:pt x="120" y="220"/>
                    <a:pt x="126" y="222"/>
                    <a:pt x="129" y="220"/>
                  </a:cubicBezTo>
                  <a:cubicBezTo>
                    <a:pt x="151" y="212"/>
                    <a:pt x="173" y="211"/>
                    <a:pt x="194" y="224"/>
                  </a:cubicBezTo>
                  <a:cubicBezTo>
                    <a:pt x="213" y="235"/>
                    <a:pt x="228" y="251"/>
                    <a:pt x="237" y="272"/>
                  </a:cubicBezTo>
                  <a:cubicBezTo>
                    <a:pt x="240" y="279"/>
                    <a:pt x="243" y="283"/>
                    <a:pt x="251" y="283"/>
                  </a:cubicBezTo>
                  <a:cubicBezTo>
                    <a:pt x="259" y="283"/>
                    <a:pt x="266" y="286"/>
                    <a:pt x="274" y="288"/>
                  </a:cubicBezTo>
                  <a:cubicBezTo>
                    <a:pt x="263" y="268"/>
                    <a:pt x="251" y="249"/>
                    <a:pt x="236" y="232"/>
                  </a:cubicBezTo>
                  <a:cubicBezTo>
                    <a:pt x="226" y="220"/>
                    <a:pt x="214" y="208"/>
                    <a:pt x="203" y="197"/>
                  </a:cubicBezTo>
                  <a:cubicBezTo>
                    <a:pt x="190" y="184"/>
                    <a:pt x="174" y="179"/>
                    <a:pt x="156" y="179"/>
                  </a:cubicBezTo>
                  <a:cubicBezTo>
                    <a:pt x="134" y="179"/>
                    <a:pt x="112" y="183"/>
                    <a:pt x="90" y="181"/>
                  </a:cubicBezTo>
                  <a:cubicBezTo>
                    <a:pt x="55" y="176"/>
                    <a:pt x="26" y="160"/>
                    <a:pt x="3" y="134"/>
                  </a:cubicBezTo>
                  <a:cubicBezTo>
                    <a:pt x="2" y="132"/>
                    <a:pt x="0" y="129"/>
                    <a:pt x="2" y="126"/>
                  </a:cubicBezTo>
                  <a:cubicBezTo>
                    <a:pt x="3" y="123"/>
                    <a:pt x="6" y="124"/>
                    <a:pt x="9" y="124"/>
                  </a:cubicBezTo>
                  <a:cubicBezTo>
                    <a:pt x="44" y="124"/>
                    <a:pt x="77" y="133"/>
                    <a:pt x="110" y="144"/>
                  </a:cubicBezTo>
                  <a:cubicBezTo>
                    <a:pt x="112" y="145"/>
                    <a:pt x="115" y="145"/>
                    <a:pt x="117" y="146"/>
                  </a:cubicBezTo>
                  <a:cubicBezTo>
                    <a:pt x="138" y="158"/>
                    <a:pt x="160" y="170"/>
                    <a:pt x="185" y="179"/>
                  </a:cubicBezTo>
                  <a:cubicBezTo>
                    <a:pt x="181" y="174"/>
                    <a:pt x="178" y="171"/>
                    <a:pt x="175" y="168"/>
                  </a:cubicBezTo>
                  <a:cubicBezTo>
                    <a:pt x="168" y="158"/>
                    <a:pt x="157" y="158"/>
                    <a:pt x="146" y="156"/>
                  </a:cubicBezTo>
                  <a:cubicBezTo>
                    <a:pt x="136" y="154"/>
                    <a:pt x="128" y="146"/>
                    <a:pt x="117" y="146"/>
                  </a:cubicBezTo>
                  <a:close/>
                </a:path>
              </a:pathLst>
            </a:custGeom>
            <a:solidFill>
              <a:srgbClr val="7DA5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62260" y="1802331"/>
            <a:ext cx="3055028" cy="3965609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99375" y="1802331"/>
            <a:ext cx="3055028" cy="3965609"/>
          </a:xfrm>
          <a:prstGeom prst="rect">
            <a:avLst/>
          </a:prstGeom>
          <a:solidFill>
            <a:srgbClr val="7DA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1024051" y="2657930"/>
            <a:ext cx="146581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目标计划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1024052" y="3158550"/>
            <a:ext cx="3229828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。您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024051" y="5042045"/>
            <a:ext cx="1443790" cy="333966"/>
          </a:xfrm>
          <a:prstGeom prst="roundRect">
            <a:avLst>
              <a:gd name="adj" fmla="val 50000"/>
            </a:avLst>
          </a:prstGeom>
          <a:solidFill>
            <a:srgbClr val="F0D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1"/>
          <p:cNvSpPr txBox="1">
            <a:spLocks noChangeArrowheads="1"/>
          </p:cNvSpPr>
          <p:nvPr/>
        </p:nvSpPr>
        <p:spPr bwMode="auto">
          <a:xfrm>
            <a:off x="1309884" y="5086393"/>
            <a:ext cx="87212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关键词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5225690" y="2534819"/>
            <a:ext cx="89918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5225690" y="2839733"/>
            <a:ext cx="2496289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5223953" y="4065237"/>
            <a:ext cx="89918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5223953" y="4370151"/>
            <a:ext cx="2496289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75998" y="432726"/>
            <a:ext cx="2429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下阶</a:t>
            </a:r>
            <a:r>
              <a:rPr lang="zh-CN" altLang="en-US" sz="28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段工作计划</a:t>
            </a:r>
            <a:endParaRPr lang="zh-CN" altLang="en-US" sz="2800" dirty="0">
              <a:solidFill>
                <a:srgbClr val="A18582"/>
              </a:solidFill>
              <a:latin typeface="汉仪瑞意宋W" panose="00020600040101010101" pitchFamily="18" charset="-122"/>
              <a:ea typeface="汉仪瑞意宋W" panose="00020600040101010101" pitchFamily="18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-133414" y="-392346"/>
            <a:ext cx="1130089" cy="1511424"/>
            <a:chOff x="-133414" y="-392346"/>
            <a:chExt cx="1130089" cy="1511424"/>
          </a:xfrm>
        </p:grpSpPr>
        <p:sp>
          <p:nvSpPr>
            <p:cNvPr id="25" name="任意多边形 24"/>
            <p:cNvSpPr/>
            <p:nvPr/>
          </p:nvSpPr>
          <p:spPr bwMode="auto">
            <a:xfrm rot="7422634">
              <a:off x="-324081" y="-201679"/>
              <a:ext cx="1511424" cy="1130089"/>
            </a:xfrm>
            <a:custGeom>
              <a:avLst/>
              <a:gdLst>
                <a:gd name="connsiteX0" fmla="*/ 1438334 w 3142131"/>
                <a:gd name="connsiteY0" fmla="*/ 2349365 h 2349365"/>
                <a:gd name="connsiteX1" fmla="*/ 0 w 3142131"/>
                <a:gd name="connsiteY1" fmla="*/ 193536 h 2349365"/>
                <a:gd name="connsiteX2" fmla="*/ 26356 w 3142131"/>
                <a:gd name="connsiteY2" fmla="*/ 183648 h 2349365"/>
                <a:gd name="connsiteX3" fmla="*/ 147650 w 3142131"/>
                <a:gd name="connsiteY3" fmla="*/ 124864 h 2349365"/>
                <a:gd name="connsiteX4" fmla="*/ 1045110 w 3142131"/>
                <a:gd name="connsiteY4" fmla="*/ 100463 h 2349365"/>
                <a:gd name="connsiteX5" fmla="*/ 1694633 w 3142131"/>
                <a:gd name="connsiteY5" fmla="*/ 410708 h 2349365"/>
                <a:gd name="connsiteX6" fmla="*/ 2490823 w 3142131"/>
                <a:gd name="connsiteY6" fmla="*/ 679122 h 2349365"/>
                <a:gd name="connsiteX7" fmla="*/ 3079126 w 3142131"/>
                <a:gd name="connsiteY7" fmla="*/ 1112952 h 2349365"/>
                <a:gd name="connsiteX8" fmla="*/ 3142131 w 3142131"/>
                <a:gd name="connsiteY8" fmla="*/ 1212620 h 234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2131" h="2349365">
                  <a:moveTo>
                    <a:pt x="1438334" y="2349365"/>
                  </a:moveTo>
                  <a:lnTo>
                    <a:pt x="0" y="193536"/>
                  </a:lnTo>
                  <a:lnTo>
                    <a:pt x="26356" y="183648"/>
                  </a:lnTo>
                  <a:cubicBezTo>
                    <a:pt x="67060" y="166205"/>
                    <a:pt x="107492" y="146651"/>
                    <a:pt x="147650" y="124864"/>
                  </a:cubicBezTo>
                  <a:cubicBezTo>
                    <a:pt x="440984" y="-35487"/>
                    <a:pt x="741301" y="-38973"/>
                    <a:pt x="1045110" y="100463"/>
                  </a:cubicBezTo>
                  <a:cubicBezTo>
                    <a:pt x="1261618" y="201554"/>
                    <a:pt x="1471141" y="323560"/>
                    <a:pt x="1694633" y="410708"/>
                  </a:cubicBezTo>
                  <a:cubicBezTo>
                    <a:pt x="1953046" y="511799"/>
                    <a:pt x="2235903" y="567573"/>
                    <a:pt x="2490823" y="679122"/>
                  </a:cubicBezTo>
                  <a:cubicBezTo>
                    <a:pt x="2721299" y="781084"/>
                    <a:pt x="2932132" y="910498"/>
                    <a:pt x="3079126" y="1112952"/>
                  </a:cubicBezTo>
                  <a:lnTo>
                    <a:pt x="3142131" y="1212620"/>
                  </a:lnTo>
                  <a:close/>
                </a:path>
              </a:pathLst>
            </a:custGeom>
            <a:solidFill>
              <a:srgbClr val="F0D0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Freeform 107"/>
            <p:cNvSpPr/>
            <p:nvPr/>
          </p:nvSpPr>
          <p:spPr bwMode="auto">
            <a:xfrm rot="10800000">
              <a:off x="-4599" y="-269507"/>
              <a:ext cx="872459" cy="1317509"/>
            </a:xfrm>
            <a:custGeom>
              <a:avLst/>
              <a:gdLst>
                <a:gd name="T0" fmla="*/ 84 w 410"/>
                <a:gd name="T1" fmla="*/ 121 h 622"/>
                <a:gd name="T2" fmla="*/ 48 w 410"/>
                <a:gd name="T3" fmla="*/ 86 h 622"/>
                <a:gd name="T4" fmla="*/ 87 w 410"/>
                <a:gd name="T5" fmla="*/ 89 h 622"/>
                <a:gd name="T6" fmla="*/ 80 w 410"/>
                <a:gd name="T7" fmla="*/ 49 h 622"/>
                <a:gd name="T8" fmla="*/ 23 w 410"/>
                <a:gd name="T9" fmla="*/ 2 h 622"/>
                <a:gd name="T10" fmla="*/ 133 w 410"/>
                <a:gd name="T11" fmla="*/ 86 h 622"/>
                <a:gd name="T12" fmla="*/ 187 w 410"/>
                <a:gd name="T13" fmla="*/ 162 h 622"/>
                <a:gd name="T14" fmla="*/ 142 w 410"/>
                <a:gd name="T15" fmla="*/ 11 h 622"/>
                <a:gd name="T16" fmla="*/ 188 w 410"/>
                <a:gd name="T17" fmla="*/ 121 h 622"/>
                <a:gd name="T18" fmla="*/ 207 w 410"/>
                <a:gd name="T19" fmla="*/ 186 h 622"/>
                <a:gd name="T20" fmla="*/ 262 w 410"/>
                <a:gd name="T21" fmla="*/ 23 h 622"/>
                <a:gd name="T22" fmla="*/ 221 w 410"/>
                <a:gd name="T23" fmla="*/ 156 h 622"/>
                <a:gd name="T24" fmla="*/ 249 w 410"/>
                <a:gd name="T25" fmla="*/ 235 h 622"/>
                <a:gd name="T26" fmla="*/ 277 w 410"/>
                <a:gd name="T27" fmla="*/ 118 h 622"/>
                <a:gd name="T28" fmla="*/ 313 w 410"/>
                <a:gd name="T29" fmla="*/ 85 h 622"/>
                <a:gd name="T30" fmla="*/ 273 w 410"/>
                <a:gd name="T31" fmla="*/ 165 h 622"/>
                <a:gd name="T32" fmla="*/ 259 w 410"/>
                <a:gd name="T33" fmla="*/ 223 h 622"/>
                <a:gd name="T34" fmla="*/ 282 w 410"/>
                <a:gd name="T35" fmla="*/ 277 h 622"/>
                <a:gd name="T36" fmla="*/ 327 w 410"/>
                <a:gd name="T37" fmla="*/ 118 h 622"/>
                <a:gd name="T38" fmla="*/ 341 w 410"/>
                <a:gd name="T39" fmla="*/ 182 h 622"/>
                <a:gd name="T40" fmla="*/ 296 w 410"/>
                <a:gd name="T41" fmla="*/ 255 h 622"/>
                <a:gd name="T42" fmla="*/ 310 w 410"/>
                <a:gd name="T43" fmla="*/ 326 h 622"/>
                <a:gd name="T44" fmla="*/ 383 w 410"/>
                <a:gd name="T45" fmla="*/ 251 h 622"/>
                <a:gd name="T46" fmla="*/ 317 w 410"/>
                <a:gd name="T47" fmla="*/ 344 h 622"/>
                <a:gd name="T48" fmla="*/ 358 w 410"/>
                <a:gd name="T49" fmla="*/ 442 h 622"/>
                <a:gd name="T50" fmla="*/ 370 w 410"/>
                <a:gd name="T51" fmla="*/ 316 h 622"/>
                <a:gd name="T52" fmla="*/ 386 w 410"/>
                <a:gd name="T53" fmla="*/ 278 h 622"/>
                <a:gd name="T54" fmla="*/ 377 w 410"/>
                <a:gd name="T55" fmla="*/ 420 h 622"/>
                <a:gd name="T56" fmla="*/ 368 w 410"/>
                <a:gd name="T57" fmla="*/ 502 h 622"/>
                <a:gd name="T58" fmla="*/ 328 w 410"/>
                <a:gd name="T59" fmla="*/ 613 h 622"/>
                <a:gd name="T60" fmla="*/ 317 w 410"/>
                <a:gd name="T61" fmla="*/ 601 h 622"/>
                <a:gd name="T62" fmla="*/ 359 w 410"/>
                <a:gd name="T63" fmla="*/ 514 h 622"/>
                <a:gd name="T64" fmla="*/ 292 w 410"/>
                <a:gd name="T65" fmla="*/ 481 h 622"/>
                <a:gd name="T66" fmla="*/ 176 w 410"/>
                <a:gd name="T67" fmla="*/ 443 h 622"/>
                <a:gd name="T68" fmla="*/ 194 w 410"/>
                <a:gd name="T69" fmla="*/ 442 h 622"/>
                <a:gd name="T70" fmla="*/ 337 w 410"/>
                <a:gd name="T71" fmla="*/ 467 h 622"/>
                <a:gd name="T72" fmla="*/ 352 w 410"/>
                <a:gd name="T73" fmla="*/ 461 h 622"/>
                <a:gd name="T74" fmla="*/ 296 w 410"/>
                <a:gd name="T75" fmla="*/ 381 h 622"/>
                <a:gd name="T76" fmla="*/ 148 w 410"/>
                <a:gd name="T77" fmla="*/ 353 h 622"/>
                <a:gd name="T78" fmla="*/ 139 w 410"/>
                <a:gd name="T79" fmla="*/ 341 h 622"/>
                <a:gd name="T80" fmla="*/ 294 w 410"/>
                <a:gd name="T81" fmla="*/ 358 h 622"/>
                <a:gd name="T82" fmla="*/ 288 w 410"/>
                <a:gd name="T83" fmla="*/ 309 h 622"/>
                <a:gd name="T84" fmla="*/ 99 w 410"/>
                <a:gd name="T85" fmla="*/ 266 h 622"/>
                <a:gd name="T86" fmla="*/ 123 w 410"/>
                <a:gd name="T87" fmla="*/ 252 h 622"/>
                <a:gd name="T88" fmla="*/ 201 w 410"/>
                <a:gd name="T89" fmla="*/ 271 h 622"/>
                <a:gd name="T90" fmla="*/ 120 w 410"/>
                <a:gd name="T91" fmla="*/ 226 h 622"/>
                <a:gd name="T92" fmla="*/ 194 w 410"/>
                <a:gd name="T93" fmla="*/ 224 h 622"/>
                <a:gd name="T94" fmla="*/ 251 w 410"/>
                <a:gd name="T95" fmla="*/ 283 h 622"/>
                <a:gd name="T96" fmla="*/ 236 w 410"/>
                <a:gd name="T97" fmla="*/ 232 h 622"/>
                <a:gd name="T98" fmla="*/ 156 w 410"/>
                <a:gd name="T99" fmla="*/ 179 h 622"/>
                <a:gd name="T100" fmla="*/ 3 w 410"/>
                <a:gd name="T101" fmla="*/ 134 h 622"/>
                <a:gd name="T102" fmla="*/ 9 w 410"/>
                <a:gd name="T103" fmla="*/ 124 h 622"/>
                <a:gd name="T104" fmla="*/ 117 w 410"/>
                <a:gd name="T105" fmla="*/ 146 h 622"/>
                <a:gd name="T106" fmla="*/ 175 w 410"/>
                <a:gd name="T107" fmla="*/ 168 h 622"/>
                <a:gd name="T108" fmla="*/ 117 w 410"/>
                <a:gd name="T109" fmla="*/ 146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0" h="622">
                  <a:moveTo>
                    <a:pt x="117" y="146"/>
                  </a:moveTo>
                  <a:cubicBezTo>
                    <a:pt x="107" y="137"/>
                    <a:pt x="94" y="131"/>
                    <a:pt x="84" y="121"/>
                  </a:cubicBezTo>
                  <a:cubicBezTo>
                    <a:pt x="73" y="110"/>
                    <a:pt x="61" y="101"/>
                    <a:pt x="50" y="91"/>
                  </a:cubicBezTo>
                  <a:cubicBezTo>
                    <a:pt x="48" y="89"/>
                    <a:pt x="47" y="88"/>
                    <a:pt x="48" y="86"/>
                  </a:cubicBezTo>
                  <a:cubicBezTo>
                    <a:pt x="49" y="82"/>
                    <a:pt x="53" y="82"/>
                    <a:pt x="55" y="82"/>
                  </a:cubicBezTo>
                  <a:cubicBezTo>
                    <a:pt x="66" y="84"/>
                    <a:pt x="77" y="85"/>
                    <a:pt x="87" y="89"/>
                  </a:cubicBezTo>
                  <a:cubicBezTo>
                    <a:pt x="100" y="94"/>
                    <a:pt x="113" y="101"/>
                    <a:pt x="127" y="110"/>
                  </a:cubicBezTo>
                  <a:cubicBezTo>
                    <a:pt x="113" y="87"/>
                    <a:pt x="97" y="67"/>
                    <a:pt x="80" y="49"/>
                  </a:cubicBezTo>
                  <a:cubicBezTo>
                    <a:pt x="63" y="31"/>
                    <a:pt x="43" y="17"/>
                    <a:pt x="21" y="6"/>
                  </a:cubicBezTo>
                  <a:cubicBezTo>
                    <a:pt x="22" y="3"/>
                    <a:pt x="23" y="2"/>
                    <a:pt x="23" y="2"/>
                  </a:cubicBezTo>
                  <a:cubicBezTo>
                    <a:pt x="52" y="5"/>
                    <a:pt x="84" y="0"/>
                    <a:pt x="106" y="27"/>
                  </a:cubicBezTo>
                  <a:cubicBezTo>
                    <a:pt x="120" y="45"/>
                    <a:pt x="130" y="64"/>
                    <a:pt x="133" y="86"/>
                  </a:cubicBezTo>
                  <a:cubicBezTo>
                    <a:pt x="137" y="114"/>
                    <a:pt x="155" y="133"/>
                    <a:pt x="174" y="151"/>
                  </a:cubicBezTo>
                  <a:cubicBezTo>
                    <a:pt x="178" y="155"/>
                    <a:pt x="182" y="159"/>
                    <a:pt x="187" y="162"/>
                  </a:cubicBezTo>
                  <a:cubicBezTo>
                    <a:pt x="158" y="112"/>
                    <a:pt x="128" y="64"/>
                    <a:pt x="129" y="3"/>
                  </a:cubicBezTo>
                  <a:cubicBezTo>
                    <a:pt x="135" y="4"/>
                    <a:pt x="138" y="8"/>
                    <a:pt x="142" y="11"/>
                  </a:cubicBezTo>
                  <a:cubicBezTo>
                    <a:pt x="161" y="29"/>
                    <a:pt x="176" y="49"/>
                    <a:pt x="183" y="74"/>
                  </a:cubicBezTo>
                  <a:cubicBezTo>
                    <a:pt x="187" y="89"/>
                    <a:pt x="189" y="105"/>
                    <a:pt x="188" y="121"/>
                  </a:cubicBezTo>
                  <a:cubicBezTo>
                    <a:pt x="187" y="143"/>
                    <a:pt x="193" y="163"/>
                    <a:pt x="204" y="182"/>
                  </a:cubicBezTo>
                  <a:cubicBezTo>
                    <a:pt x="205" y="183"/>
                    <a:pt x="206" y="185"/>
                    <a:pt x="207" y="186"/>
                  </a:cubicBezTo>
                  <a:cubicBezTo>
                    <a:pt x="208" y="187"/>
                    <a:pt x="209" y="188"/>
                    <a:pt x="212" y="189"/>
                  </a:cubicBezTo>
                  <a:cubicBezTo>
                    <a:pt x="204" y="126"/>
                    <a:pt x="234" y="75"/>
                    <a:pt x="262" y="23"/>
                  </a:cubicBezTo>
                  <a:cubicBezTo>
                    <a:pt x="266" y="48"/>
                    <a:pt x="266" y="73"/>
                    <a:pt x="254" y="96"/>
                  </a:cubicBezTo>
                  <a:cubicBezTo>
                    <a:pt x="243" y="116"/>
                    <a:pt x="231" y="135"/>
                    <a:pt x="221" y="156"/>
                  </a:cubicBezTo>
                  <a:cubicBezTo>
                    <a:pt x="217" y="166"/>
                    <a:pt x="221" y="177"/>
                    <a:pt x="222" y="187"/>
                  </a:cubicBezTo>
                  <a:cubicBezTo>
                    <a:pt x="223" y="207"/>
                    <a:pt x="235" y="221"/>
                    <a:pt x="249" y="235"/>
                  </a:cubicBezTo>
                  <a:cubicBezTo>
                    <a:pt x="249" y="221"/>
                    <a:pt x="242" y="210"/>
                    <a:pt x="242" y="197"/>
                  </a:cubicBezTo>
                  <a:cubicBezTo>
                    <a:pt x="240" y="164"/>
                    <a:pt x="251" y="138"/>
                    <a:pt x="277" y="118"/>
                  </a:cubicBezTo>
                  <a:cubicBezTo>
                    <a:pt x="289" y="109"/>
                    <a:pt x="298" y="99"/>
                    <a:pt x="308" y="89"/>
                  </a:cubicBezTo>
                  <a:cubicBezTo>
                    <a:pt x="310" y="88"/>
                    <a:pt x="311" y="86"/>
                    <a:pt x="313" y="85"/>
                  </a:cubicBezTo>
                  <a:cubicBezTo>
                    <a:pt x="318" y="88"/>
                    <a:pt x="317" y="92"/>
                    <a:pt x="316" y="96"/>
                  </a:cubicBezTo>
                  <a:cubicBezTo>
                    <a:pt x="309" y="123"/>
                    <a:pt x="290" y="144"/>
                    <a:pt x="273" y="165"/>
                  </a:cubicBezTo>
                  <a:cubicBezTo>
                    <a:pt x="271" y="168"/>
                    <a:pt x="268" y="172"/>
                    <a:pt x="265" y="175"/>
                  </a:cubicBezTo>
                  <a:cubicBezTo>
                    <a:pt x="255" y="190"/>
                    <a:pt x="247" y="205"/>
                    <a:pt x="259" y="223"/>
                  </a:cubicBezTo>
                  <a:cubicBezTo>
                    <a:pt x="261" y="226"/>
                    <a:pt x="261" y="231"/>
                    <a:pt x="261" y="235"/>
                  </a:cubicBezTo>
                  <a:cubicBezTo>
                    <a:pt x="261" y="252"/>
                    <a:pt x="270" y="263"/>
                    <a:pt x="282" y="277"/>
                  </a:cubicBezTo>
                  <a:cubicBezTo>
                    <a:pt x="284" y="247"/>
                    <a:pt x="276" y="219"/>
                    <a:pt x="287" y="192"/>
                  </a:cubicBezTo>
                  <a:cubicBezTo>
                    <a:pt x="298" y="166"/>
                    <a:pt x="312" y="142"/>
                    <a:pt x="327" y="118"/>
                  </a:cubicBezTo>
                  <a:cubicBezTo>
                    <a:pt x="331" y="118"/>
                    <a:pt x="331" y="121"/>
                    <a:pt x="332" y="124"/>
                  </a:cubicBezTo>
                  <a:cubicBezTo>
                    <a:pt x="335" y="143"/>
                    <a:pt x="342" y="162"/>
                    <a:pt x="341" y="182"/>
                  </a:cubicBezTo>
                  <a:cubicBezTo>
                    <a:pt x="340" y="197"/>
                    <a:pt x="335" y="209"/>
                    <a:pt x="327" y="221"/>
                  </a:cubicBezTo>
                  <a:cubicBezTo>
                    <a:pt x="318" y="234"/>
                    <a:pt x="309" y="246"/>
                    <a:pt x="296" y="255"/>
                  </a:cubicBezTo>
                  <a:cubicBezTo>
                    <a:pt x="293" y="257"/>
                    <a:pt x="291" y="260"/>
                    <a:pt x="290" y="264"/>
                  </a:cubicBezTo>
                  <a:cubicBezTo>
                    <a:pt x="287" y="284"/>
                    <a:pt x="294" y="307"/>
                    <a:pt x="310" y="326"/>
                  </a:cubicBezTo>
                  <a:cubicBezTo>
                    <a:pt x="311" y="266"/>
                    <a:pt x="352" y="234"/>
                    <a:pt x="391" y="198"/>
                  </a:cubicBezTo>
                  <a:cubicBezTo>
                    <a:pt x="394" y="217"/>
                    <a:pt x="392" y="234"/>
                    <a:pt x="383" y="251"/>
                  </a:cubicBezTo>
                  <a:cubicBezTo>
                    <a:pt x="371" y="275"/>
                    <a:pt x="352" y="293"/>
                    <a:pt x="329" y="307"/>
                  </a:cubicBezTo>
                  <a:cubicBezTo>
                    <a:pt x="313" y="316"/>
                    <a:pt x="309" y="328"/>
                    <a:pt x="317" y="344"/>
                  </a:cubicBezTo>
                  <a:cubicBezTo>
                    <a:pt x="329" y="369"/>
                    <a:pt x="341" y="393"/>
                    <a:pt x="351" y="418"/>
                  </a:cubicBezTo>
                  <a:cubicBezTo>
                    <a:pt x="354" y="426"/>
                    <a:pt x="355" y="434"/>
                    <a:pt x="358" y="442"/>
                  </a:cubicBezTo>
                  <a:cubicBezTo>
                    <a:pt x="364" y="429"/>
                    <a:pt x="359" y="417"/>
                    <a:pt x="357" y="406"/>
                  </a:cubicBezTo>
                  <a:cubicBezTo>
                    <a:pt x="352" y="374"/>
                    <a:pt x="358" y="345"/>
                    <a:pt x="370" y="316"/>
                  </a:cubicBezTo>
                  <a:cubicBezTo>
                    <a:pt x="374" y="306"/>
                    <a:pt x="378" y="295"/>
                    <a:pt x="381" y="284"/>
                  </a:cubicBezTo>
                  <a:cubicBezTo>
                    <a:pt x="382" y="282"/>
                    <a:pt x="382" y="279"/>
                    <a:pt x="386" y="278"/>
                  </a:cubicBezTo>
                  <a:cubicBezTo>
                    <a:pt x="391" y="282"/>
                    <a:pt x="390" y="289"/>
                    <a:pt x="392" y="294"/>
                  </a:cubicBezTo>
                  <a:cubicBezTo>
                    <a:pt x="410" y="339"/>
                    <a:pt x="405" y="380"/>
                    <a:pt x="377" y="420"/>
                  </a:cubicBezTo>
                  <a:cubicBezTo>
                    <a:pt x="375" y="423"/>
                    <a:pt x="373" y="428"/>
                    <a:pt x="373" y="432"/>
                  </a:cubicBezTo>
                  <a:cubicBezTo>
                    <a:pt x="370" y="455"/>
                    <a:pt x="367" y="478"/>
                    <a:pt x="368" y="502"/>
                  </a:cubicBezTo>
                  <a:cubicBezTo>
                    <a:pt x="370" y="539"/>
                    <a:pt x="358" y="574"/>
                    <a:pt x="336" y="604"/>
                  </a:cubicBezTo>
                  <a:cubicBezTo>
                    <a:pt x="333" y="607"/>
                    <a:pt x="331" y="610"/>
                    <a:pt x="328" y="613"/>
                  </a:cubicBezTo>
                  <a:cubicBezTo>
                    <a:pt x="325" y="616"/>
                    <a:pt x="319" y="622"/>
                    <a:pt x="315" y="616"/>
                  </a:cubicBezTo>
                  <a:cubicBezTo>
                    <a:pt x="311" y="612"/>
                    <a:pt x="312" y="605"/>
                    <a:pt x="317" y="601"/>
                  </a:cubicBezTo>
                  <a:cubicBezTo>
                    <a:pt x="325" y="592"/>
                    <a:pt x="334" y="584"/>
                    <a:pt x="341" y="573"/>
                  </a:cubicBezTo>
                  <a:cubicBezTo>
                    <a:pt x="353" y="555"/>
                    <a:pt x="357" y="535"/>
                    <a:pt x="359" y="514"/>
                  </a:cubicBezTo>
                  <a:cubicBezTo>
                    <a:pt x="360" y="507"/>
                    <a:pt x="352" y="502"/>
                    <a:pt x="347" y="498"/>
                  </a:cubicBezTo>
                  <a:cubicBezTo>
                    <a:pt x="331" y="486"/>
                    <a:pt x="312" y="481"/>
                    <a:pt x="292" y="481"/>
                  </a:cubicBezTo>
                  <a:cubicBezTo>
                    <a:pt x="265" y="481"/>
                    <a:pt x="239" y="480"/>
                    <a:pt x="213" y="470"/>
                  </a:cubicBezTo>
                  <a:cubicBezTo>
                    <a:pt x="198" y="464"/>
                    <a:pt x="188" y="452"/>
                    <a:pt x="176" y="443"/>
                  </a:cubicBezTo>
                  <a:cubicBezTo>
                    <a:pt x="174" y="442"/>
                    <a:pt x="175" y="440"/>
                    <a:pt x="175" y="438"/>
                  </a:cubicBezTo>
                  <a:cubicBezTo>
                    <a:pt x="182" y="436"/>
                    <a:pt x="188" y="440"/>
                    <a:pt x="194" y="442"/>
                  </a:cubicBezTo>
                  <a:cubicBezTo>
                    <a:pt x="217" y="446"/>
                    <a:pt x="239" y="442"/>
                    <a:pt x="261" y="438"/>
                  </a:cubicBezTo>
                  <a:cubicBezTo>
                    <a:pt x="287" y="434"/>
                    <a:pt x="322" y="446"/>
                    <a:pt x="337" y="467"/>
                  </a:cubicBezTo>
                  <a:cubicBezTo>
                    <a:pt x="344" y="476"/>
                    <a:pt x="350" y="485"/>
                    <a:pt x="358" y="494"/>
                  </a:cubicBezTo>
                  <a:cubicBezTo>
                    <a:pt x="358" y="482"/>
                    <a:pt x="356" y="472"/>
                    <a:pt x="352" y="461"/>
                  </a:cubicBezTo>
                  <a:cubicBezTo>
                    <a:pt x="348" y="449"/>
                    <a:pt x="343" y="437"/>
                    <a:pt x="342" y="424"/>
                  </a:cubicBezTo>
                  <a:cubicBezTo>
                    <a:pt x="338" y="397"/>
                    <a:pt x="318" y="389"/>
                    <a:pt x="296" y="381"/>
                  </a:cubicBezTo>
                  <a:cubicBezTo>
                    <a:pt x="279" y="375"/>
                    <a:pt x="262" y="375"/>
                    <a:pt x="246" y="376"/>
                  </a:cubicBezTo>
                  <a:cubicBezTo>
                    <a:pt x="211" y="377"/>
                    <a:pt x="178" y="371"/>
                    <a:pt x="148" y="353"/>
                  </a:cubicBezTo>
                  <a:cubicBezTo>
                    <a:pt x="144" y="351"/>
                    <a:pt x="140" y="349"/>
                    <a:pt x="136" y="351"/>
                  </a:cubicBezTo>
                  <a:cubicBezTo>
                    <a:pt x="134" y="346"/>
                    <a:pt x="133" y="343"/>
                    <a:pt x="139" y="341"/>
                  </a:cubicBezTo>
                  <a:cubicBezTo>
                    <a:pt x="162" y="335"/>
                    <a:pt x="185" y="328"/>
                    <a:pt x="209" y="329"/>
                  </a:cubicBezTo>
                  <a:cubicBezTo>
                    <a:pt x="240" y="330"/>
                    <a:pt x="270" y="337"/>
                    <a:pt x="294" y="358"/>
                  </a:cubicBezTo>
                  <a:cubicBezTo>
                    <a:pt x="304" y="367"/>
                    <a:pt x="315" y="376"/>
                    <a:pt x="327" y="386"/>
                  </a:cubicBezTo>
                  <a:cubicBezTo>
                    <a:pt x="316" y="357"/>
                    <a:pt x="305" y="331"/>
                    <a:pt x="288" y="309"/>
                  </a:cubicBezTo>
                  <a:cubicBezTo>
                    <a:pt x="277" y="295"/>
                    <a:pt x="257" y="286"/>
                    <a:pt x="239" y="293"/>
                  </a:cubicBezTo>
                  <a:cubicBezTo>
                    <a:pt x="186" y="312"/>
                    <a:pt x="140" y="301"/>
                    <a:pt x="99" y="266"/>
                  </a:cubicBezTo>
                  <a:cubicBezTo>
                    <a:pt x="94" y="262"/>
                    <a:pt x="88" y="260"/>
                    <a:pt x="83" y="253"/>
                  </a:cubicBezTo>
                  <a:cubicBezTo>
                    <a:pt x="97" y="250"/>
                    <a:pt x="110" y="252"/>
                    <a:pt x="123" y="252"/>
                  </a:cubicBezTo>
                  <a:cubicBezTo>
                    <a:pt x="136" y="253"/>
                    <a:pt x="149" y="257"/>
                    <a:pt x="162" y="260"/>
                  </a:cubicBezTo>
                  <a:cubicBezTo>
                    <a:pt x="175" y="263"/>
                    <a:pt x="188" y="268"/>
                    <a:pt x="201" y="271"/>
                  </a:cubicBezTo>
                  <a:cubicBezTo>
                    <a:pt x="178" y="256"/>
                    <a:pt x="155" y="241"/>
                    <a:pt x="129" y="232"/>
                  </a:cubicBezTo>
                  <a:cubicBezTo>
                    <a:pt x="125" y="231"/>
                    <a:pt x="120" y="231"/>
                    <a:pt x="120" y="226"/>
                  </a:cubicBezTo>
                  <a:cubicBezTo>
                    <a:pt x="120" y="220"/>
                    <a:pt x="126" y="222"/>
                    <a:pt x="129" y="220"/>
                  </a:cubicBezTo>
                  <a:cubicBezTo>
                    <a:pt x="151" y="212"/>
                    <a:pt x="173" y="211"/>
                    <a:pt x="194" y="224"/>
                  </a:cubicBezTo>
                  <a:cubicBezTo>
                    <a:pt x="213" y="235"/>
                    <a:pt x="228" y="251"/>
                    <a:pt x="237" y="272"/>
                  </a:cubicBezTo>
                  <a:cubicBezTo>
                    <a:pt x="240" y="279"/>
                    <a:pt x="243" y="283"/>
                    <a:pt x="251" y="283"/>
                  </a:cubicBezTo>
                  <a:cubicBezTo>
                    <a:pt x="259" y="283"/>
                    <a:pt x="266" y="286"/>
                    <a:pt x="274" y="288"/>
                  </a:cubicBezTo>
                  <a:cubicBezTo>
                    <a:pt x="263" y="268"/>
                    <a:pt x="251" y="249"/>
                    <a:pt x="236" y="232"/>
                  </a:cubicBezTo>
                  <a:cubicBezTo>
                    <a:pt x="226" y="220"/>
                    <a:pt x="214" y="208"/>
                    <a:pt x="203" y="197"/>
                  </a:cubicBezTo>
                  <a:cubicBezTo>
                    <a:pt x="190" y="184"/>
                    <a:pt x="174" y="179"/>
                    <a:pt x="156" y="179"/>
                  </a:cubicBezTo>
                  <a:cubicBezTo>
                    <a:pt x="134" y="179"/>
                    <a:pt x="112" y="183"/>
                    <a:pt x="90" y="181"/>
                  </a:cubicBezTo>
                  <a:cubicBezTo>
                    <a:pt x="55" y="176"/>
                    <a:pt x="26" y="160"/>
                    <a:pt x="3" y="134"/>
                  </a:cubicBezTo>
                  <a:cubicBezTo>
                    <a:pt x="2" y="132"/>
                    <a:pt x="0" y="129"/>
                    <a:pt x="2" y="126"/>
                  </a:cubicBezTo>
                  <a:cubicBezTo>
                    <a:pt x="3" y="123"/>
                    <a:pt x="6" y="124"/>
                    <a:pt x="9" y="124"/>
                  </a:cubicBezTo>
                  <a:cubicBezTo>
                    <a:pt x="44" y="124"/>
                    <a:pt x="77" y="133"/>
                    <a:pt x="110" y="144"/>
                  </a:cubicBezTo>
                  <a:cubicBezTo>
                    <a:pt x="112" y="145"/>
                    <a:pt x="115" y="145"/>
                    <a:pt x="117" y="146"/>
                  </a:cubicBezTo>
                  <a:cubicBezTo>
                    <a:pt x="138" y="158"/>
                    <a:pt x="160" y="170"/>
                    <a:pt x="185" y="179"/>
                  </a:cubicBezTo>
                  <a:cubicBezTo>
                    <a:pt x="181" y="174"/>
                    <a:pt x="178" y="171"/>
                    <a:pt x="175" y="168"/>
                  </a:cubicBezTo>
                  <a:cubicBezTo>
                    <a:pt x="168" y="158"/>
                    <a:pt x="157" y="158"/>
                    <a:pt x="146" y="156"/>
                  </a:cubicBezTo>
                  <a:cubicBezTo>
                    <a:pt x="136" y="154"/>
                    <a:pt x="128" y="146"/>
                    <a:pt x="117" y="146"/>
                  </a:cubicBezTo>
                  <a:close/>
                </a:path>
              </a:pathLst>
            </a:custGeom>
            <a:solidFill>
              <a:srgbClr val="7DA5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Фигура"/>
          <p:cNvSpPr/>
          <p:nvPr/>
        </p:nvSpPr>
        <p:spPr>
          <a:xfrm>
            <a:off x="1077298" y="3366364"/>
            <a:ext cx="2517197" cy="8952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9105" y="0"/>
                </a:lnTo>
                <a:lnTo>
                  <a:pt x="21600" y="10800"/>
                </a:lnTo>
                <a:lnTo>
                  <a:pt x="19105" y="21600"/>
                </a:lnTo>
                <a:lnTo>
                  <a:pt x="0" y="21600"/>
                </a:lnTo>
                <a:lnTo>
                  <a:pt x="2495" y="10800"/>
                </a:lnTo>
                <a:lnTo>
                  <a:pt x="0" y="0"/>
                </a:lnTo>
                <a:close/>
              </a:path>
            </a:pathLst>
          </a:custGeom>
          <a:solidFill>
            <a:srgbClr val="F0D07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+mn-ea"/>
              <a:cs typeface="+mn-cs"/>
              <a:sym typeface="Helvetica Neue Medium"/>
            </a:endParaRPr>
          </a:p>
        </p:txBody>
      </p:sp>
      <p:sp>
        <p:nvSpPr>
          <p:cNvPr id="10" name="Фигура"/>
          <p:cNvSpPr/>
          <p:nvPr/>
        </p:nvSpPr>
        <p:spPr>
          <a:xfrm>
            <a:off x="3543150" y="3359144"/>
            <a:ext cx="2517197" cy="8952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9105" y="0"/>
                </a:lnTo>
                <a:lnTo>
                  <a:pt x="21600" y="10800"/>
                </a:lnTo>
                <a:lnTo>
                  <a:pt x="19105" y="21600"/>
                </a:lnTo>
                <a:lnTo>
                  <a:pt x="0" y="21600"/>
                </a:lnTo>
                <a:lnTo>
                  <a:pt x="2495" y="10800"/>
                </a:lnTo>
                <a:lnTo>
                  <a:pt x="0" y="0"/>
                </a:lnTo>
                <a:close/>
              </a:path>
            </a:pathLst>
          </a:custGeom>
          <a:solidFill>
            <a:srgbClr val="7DA58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+mn-ea"/>
              <a:cs typeface="+mn-cs"/>
              <a:sym typeface="Helvetica Neue Medium"/>
            </a:endParaRPr>
          </a:p>
        </p:txBody>
      </p:sp>
      <p:sp>
        <p:nvSpPr>
          <p:cNvPr id="14" name="Фигура"/>
          <p:cNvSpPr/>
          <p:nvPr/>
        </p:nvSpPr>
        <p:spPr>
          <a:xfrm>
            <a:off x="6009002" y="3359143"/>
            <a:ext cx="2517197" cy="8952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9105" y="0"/>
                </a:lnTo>
                <a:lnTo>
                  <a:pt x="21600" y="10800"/>
                </a:lnTo>
                <a:lnTo>
                  <a:pt x="19105" y="21600"/>
                </a:lnTo>
                <a:lnTo>
                  <a:pt x="0" y="21600"/>
                </a:lnTo>
                <a:lnTo>
                  <a:pt x="2495" y="10800"/>
                </a:lnTo>
                <a:lnTo>
                  <a:pt x="0" y="0"/>
                </a:lnTo>
                <a:close/>
              </a:path>
            </a:pathLst>
          </a:custGeom>
          <a:solidFill>
            <a:srgbClr val="F0D07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+mn-ea"/>
              <a:cs typeface="+mn-cs"/>
              <a:sym typeface="Helvetica Neue Medium"/>
            </a:endParaRPr>
          </a:p>
        </p:txBody>
      </p:sp>
      <p:sp>
        <p:nvSpPr>
          <p:cNvPr id="16" name="Фигура"/>
          <p:cNvSpPr/>
          <p:nvPr/>
        </p:nvSpPr>
        <p:spPr>
          <a:xfrm>
            <a:off x="8474854" y="3351923"/>
            <a:ext cx="2517197" cy="8952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9105" y="0"/>
                </a:lnTo>
                <a:lnTo>
                  <a:pt x="21600" y="10800"/>
                </a:lnTo>
                <a:lnTo>
                  <a:pt x="19105" y="21600"/>
                </a:lnTo>
                <a:lnTo>
                  <a:pt x="0" y="21600"/>
                </a:lnTo>
                <a:lnTo>
                  <a:pt x="2495" y="10800"/>
                </a:lnTo>
                <a:lnTo>
                  <a:pt x="0" y="0"/>
                </a:lnTo>
                <a:close/>
              </a:path>
            </a:pathLst>
          </a:custGeom>
          <a:solidFill>
            <a:srgbClr val="7DA58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ea typeface="+mn-ea"/>
              <a:cs typeface="+mn-cs"/>
              <a:sym typeface="Helvetica Neue Medium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1697611" y="4627610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工作计划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1075106" y="4963726"/>
            <a:ext cx="22492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6538278" y="4627610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工作计划</a:t>
            </a:r>
            <a:endParaRPr lang="en-US" altLang="zh-CN" sz="1600" b="1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5915773" y="4963726"/>
            <a:ext cx="22492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4148671" y="1902056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工作计划</a:t>
            </a:r>
            <a:endParaRPr lang="en-US" altLang="zh-CN" sz="1600" b="1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3526166" y="2238172"/>
            <a:ext cx="22492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8989338" y="1902056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ctr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工作计划</a:t>
            </a:r>
            <a:endParaRPr lang="en-US" altLang="zh-CN" sz="1600" b="1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8366833" y="2238172"/>
            <a:ext cx="22492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Shape 31318"/>
          <p:cNvSpPr/>
          <p:nvPr/>
        </p:nvSpPr>
        <p:spPr>
          <a:xfrm>
            <a:off x="1943790" y="3614021"/>
            <a:ext cx="502779" cy="40203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marL="0" marR="0" lvl="0" indent="0" algn="ctr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all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kumimoji="0" sz="2400" b="0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lt"/>
            </a:endParaRPr>
          </a:p>
        </p:txBody>
      </p:sp>
      <p:sp>
        <p:nvSpPr>
          <p:cNvPr id="26" name="Shape 31318"/>
          <p:cNvSpPr/>
          <p:nvPr/>
        </p:nvSpPr>
        <p:spPr>
          <a:xfrm>
            <a:off x="4433661" y="3614021"/>
            <a:ext cx="502779" cy="40203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marL="0" marR="0" lvl="0" indent="0" algn="ctr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all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kumimoji="0" sz="2400" b="0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lt"/>
            </a:endParaRPr>
          </a:p>
        </p:txBody>
      </p:sp>
      <p:sp>
        <p:nvSpPr>
          <p:cNvPr id="27" name="Shape 31318"/>
          <p:cNvSpPr/>
          <p:nvPr/>
        </p:nvSpPr>
        <p:spPr>
          <a:xfrm>
            <a:off x="6923341" y="3614021"/>
            <a:ext cx="502779" cy="40203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marL="0" marR="0" lvl="0" indent="0" algn="ctr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all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kumimoji="0" sz="2400" b="0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lt"/>
            </a:endParaRPr>
          </a:p>
        </p:txBody>
      </p:sp>
      <p:sp>
        <p:nvSpPr>
          <p:cNvPr id="28" name="Shape 31318"/>
          <p:cNvSpPr/>
          <p:nvPr/>
        </p:nvSpPr>
        <p:spPr>
          <a:xfrm>
            <a:off x="9379345" y="3614021"/>
            <a:ext cx="502779" cy="40203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marL="0" marR="0" lvl="0" indent="0" algn="ctr" defTabSz="584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all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kumimoji="0" sz="2400" b="0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75998" y="432726"/>
            <a:ext cx="2429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下阶</a:t>
            </a:r>
            <a:r>
              <a:rPr lang="zh-CN" altLang="en-US" sz="28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段工作计划</a:t>
            </a:r>
            <a:endParaRPr lang="zh-CN" altLang="en-US" sz="2800" dirty="0">
              <a:solidFill>
                <a:srgbClr val="A18582"/>
              </a:solidFill>
              <a:latin typeface="汉仪瑞意宋W" panose="00020600040101010101" pitchFamily="18" charset="-122"/>
              <a:ea typeface="汉仪瑞意宋W" panose="00020600040101010101" pitchFamily="18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-133414" y="-392346"/>
            <a:ext cx="1130089" cy="1511424"/>
            <a:chOff x="-133414" y="-392346"/>
            <a:chExt cx="1130089" cy="1511424"/>
          </a:xfrm>
        </p:grpSpPr>
        <p:sp>
          <p:nvSpPr>
            <p:cNvPr id="34" name="任意多边形 33"/>
            <p:cNvSpPr/>
            <p:nvPr/>
          </p:nvSpPr>
          <p:spPr bwMode="auto">
            <a:xfrm rot="7422634">
              <a:off x="-324081" y="-201679"/>
              <a:ext cx="1511424" cy="1130089"/>
            </a:xfrm>
            <a:custGeom>
              <a:avLst/>
              <a:gdLst>
                <a:gd name="connsiteX0" fmla="*/ 1438334 w 3142131"/>
                <a:gd name="connsiteY0" fmla="*/ 2349365 h 2349365"/>
                <a:gd name="connsiteX1" fmla="*/ 0 w 3142131"/>
                <a:gd name="connsiteY1" fmla="*/ 193536 h 2349365"/>
                <a:gd name="connsiteX2" fmla="*/ 26356 w 3142131"/>
                <a:gd name="connsiteY2" fmla="*/ 183648 h 2349365"/>
                <a:gd name="connsiteX3" fmla="*/ 147650 w 3142131"/>
                <a:gd name="connsiteY3" fmla="*/ 124864 h 2349365"/>
                <a:gd name="connsiteX4" fmla="*/ 1045110 w 3142131"/>
                <a:gd name="connsiteY4" fmla="*/ 100463 h 2349365"/>
                <a:gd name="connsiteX5" fmla="*/ 1694633 w 3142131"/>
                <a:gd name="connsiteY5" fmla="*/ 410708 h 2349365"/>
                <a:gd name="connsiteX6" fmla="*/ 2490823 w 3142131"/>
                <a:gd name="connsiteY6" fmla="*/ 679122 h 2349365"/>
                <a:gd name="connsiteX7" fmla="*/ 3079126 w 3142131"/>
                <a:gd name="connsiteY7" fmla="*/ 1112952 h 2349365"/>
                <a:gd name="connsiteX8" fmla="*/ 3142131 w 3142131"/>
                <a:gd name="connsiteY8" fmla="*/ 1212620 h 234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2131" h="2349365">
                  <a:moveTo>
                    <a:pt x="1438334" y="2349365"/>
                  </a:moveTo>
                  <a:lnTo>
                    <a:pt x="0" y="193536"/>
                  </a:lnTo>
                  <a:lnTo>
                    <a:pt x="26356" y="183648"/>
                  </a:lnTo>
                  <a:cubicBezTo>
                    <a:pt x="67060" y="166205"/>
                    <a:pt x="107492" y="146651"/>
                    <a:pt x="147650" y="124864"/>
                  </a:cubicBezTo>
                  <a:cubicBezTo>
                    <a:pt x="440984" y="-35487"/>
                    <a:pt x="741301" y="-38973"/>
                    <a:pt x="1045110" y="100463"/>
                  </a:cubicBezTo>
                  <a:cubicBezTo>
                    <a:pt x="1261618" y="201554"/>
                    <a:pt x="1471141" y="323560"/>
                    <a:pt x="1694633" y="410708"/>
                  </a:cubicBezTo>
                  <a:cubicBezTo>
                    <a:pt x="1953046" y="511799"/>
                    <a:pt x="2235903" y="567573"/>
                    <a:pt x="2490823" y="679122"/>
                  </a:cubicBezTo>
                  <a:cubicBezTo>
                    <a:pt x="2721299" y="781084"/>
                    <a:pt x="2932132" y="910498"/>
                    <a:pt x="3079126" y="1112952"/>
                  </a:cubicBezTo>
                  <a:lnTo>
                    <a:pt x="3142131" y="1212620"/>
                  </a:lnTo>
                  <a:close/>
                </a:path>
              </a:pathLst>
            </a:custGeom>
            <a:solidFill>
              <a:srgbClr val="F0D0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Freeform 107"/>
            <p:cNvSpPr/>
            <p:nvPr/>
          </p:nvSpPr>
          <p:spPr bwMode="auto">
            <a:xfrm rot="10800000">
              <a:off x="-4599" y="-269507"/>
              <a:ext cx="872459" cy="1317509"/>
            </a:xfrm>
            <a:custGeom>
              <a:avLst/>
              <a:gdLst>
                <a:gd name="T0" fmla="*/ 84 w 410"/>
                <a:gd name="T1" fmla="*/ 121 h 622"/>
                <a:gd name="T2" fmla="*/ 48 w 410"/>
                <a:gd name="T3" fmla="*/ 86 h 622"/>
                <a:gd name="T4" fmla="*/ 87 w 410"/>
                <a:gd name="T5" fmla="*/ 89 h 622"/>
                <a:gd name="T6" fmla="*/ 80 w 410"/>
                <a:gd name="T7" fmla="*/ 49 h 622"/>
                <a:gd name="T8" fmla="*/ 23 w 410"/>
                <a:gd name="T9" fmla="*/ 2 h 622"/>
                <a:gd name="T10" fmla="*/ 133 w 410"/>
                <a:gd name="T11" fmla="*/ 86 h 622"/>
                <a:gd name="T12" fmla="*/ 187 w 410"/>
                <a:gd name="T13" fmla="*/ 162 h 622"/>
                <a:gd name="T14" fmla="*/ 142 w 410"/>
                <a:gd name="T15" fmla="*/ 11 h 622"/>
                <a:gd name="T16" fmla="*/ 188 w 410"/>
                <a:gd name="T17" fmla="*/ 121 h 622"/>
                <a:gd name="T18" fmla="*/ 207 w 410"/>
                <a:gd name="T19" fmla="*/ 186 h 622"/>
                <a:gd name="T20" fmla="*/ 262 w 410"/>
                <a:gd name="T21" fmla="*/ 23 h 622"/>
                <a:gd name="T22" fmla="*/ 221 w 410"/>
                <a:gd name="T23" fmla="*/ 156 h 622"/>
                <a:gd name="T24" fmla="*/ 249 w 410"/>
                <a:gd name="T25" fmla="*/ 235 h 622"/>
                <a:gd name="T26" fmla="*/ 277 w 410"/>
                <a:gd name="T27" fmla="*/ 118 h 622"/>
                <a:gd name="T28" fmla="*/ 313 w 410"/>
                <a:gd name="T29" fmla="*/ 85 h 622"/>
                <a:gd name="T30" fmla="*/ 273 w 410"/>
                <a:gd name="T31" fmla="*/ 165 h 622"/>
                <a:gd name="T32" fmla="*/ 259 w 410"/>
                <a:gd name="T33" fmla="*/ 223 h 622"/>
                <a:gd name="T34" fmla="*/ 282 w 410"/>
                <a:gd name="T35" fmla="*/ 277 h 622"/>
                <a:gd name="T36" fmla="*/ 327 w 410"/>
                <a:gd name="T37" fmla="*/ 118 h 622"/>
                <a:gd name="T38" fmla="*/ 341 w 410"/>
                <a:gd name="T39" fmla="*/ 182 h 622"/>
                <a:gd name="T40" fmla="*/ 296 w 410"/>
                <a:gd name="T41" fmla="*/ 255 h 622"/>
                <a:gd name="T42" fmla="*/ 310 w 410"/>
                <a:gd name="T43" fmla="*/ 326 h 622"/>
                <a:gd name="T44" fmla="*/ 383 w 410"/>
                <a:gd name="T45" fmla="*/ 251 h 622"/>
                <a:gd name="T46" fmla="*/ 317 w 410"/>
                <a:gd name="T47" fmla="*/ 344 h 622"/>
                <a:gd name="T48" fmla="*/ 358 w 410"/>
                <a:gd name="T49" fmla="*/ 442 h 622"/>
                <a:gd name="T50" fmla="*/ 370 w 410"/>
                <a:gd name="T51" fmla="*/ 316 h 622"/>
                <a:gd name="T52" fmla="*/ 386 w 410"/>
                <a:gd name="T53" fmla="*/ 278 h 622"/>
                <a:gd name="T54" fmla="*/ 377 w 410"/>
                <a:gd name="T55" fmla="*/ 420 h 622"/>
                <a:gd name="T56" fmla="*/ 368 w 410"/>
                <a:gd name="T57" fmla="*/ 502 h 622"/>
                <a:gd name="T58" fmla="*/ 328 w 410"/>
                <a:gd name="T59" fmla="*/ 613 h 622"/>
                <a:gd name="T60" fmla="*/ 317 w 410"/>
                <a:gd name="T61" fmla="*/ 601 h 622"/>
                <a:gd name="T62" fmla="*/ 359 w 410"/>
                <a:gd name="T63" fmla="*/ 514 h 622"/>
                <a:gd name="T64" fmla="*/ 292 w 410"/>
                <a:gd name="T65" fmla="*/ 481 h 622"/>
                <a:gd name="T66" fmla="*/ 176 w 410"/>
                <a:gd name="T67" fmla="*/ 443 h 622"/>
                <a:gd name="T68" fmla="*/ 194 w 410"/>
                <a:gd name="T69" fmla="*/ 442 h 622"/>
                <a:gd name="T70" fmla="*/ 337 w 410"/>
                <a:gd name="T71" fmla="*/ 467 h 622"/>
                <a:gd name="T72" fmla="*/ 352 w 410"/>
                <a:gd name="T73" fmla="*/ 461 h 622"/>
                <a:gd name="T74" fmla="*/ 296 w 410"/>
                <a:gd name="T75" fmla="*/ 381 h 622"/>
                <a:gd name="T76" fmla="*/ 148 w 410"/>
                <a:gd name="T77" fmla="*/ 353 h 622"/>
                <a:gd name="T78" fmla="*/ 139 w 410"/>
                <a:gd name="T79" fmla="*/ 341 h 622"/>
                <a:gd name="T80" fmla="*/ 294 w 410"/>
                <a:gd name="T81" fmla="*/ 358 h 622"/>
                <a:gd name="T82" fmla="*/ 288 w 410"/>
                <a:gd name="T83" fmla="*/ 309 h 622"/>
                <a:gd name="T84" fmla="*/ 99 w 410"/>
                <a:gd name="T85" fmla="*/ 266 h 622"/>
                <a:gd name="T86" fmla="*/ 123 w 410"/>
                <a:gd name="T87" fmla="*/ 252 h 622"/>
                <a:gd name="T88" fmla="*/ 201 w 410"/>
                <a:gd name="T89" fmla="*/ 271 h 622"/>
                <a:gd name="T90" fmla="*/ 120 w 410"/>
                <a:gd name="T91" fmla="*/ 226 h 622"/>
                <a:gd name="T92" fmla="*/ 194 w 410"/>
                <a:gd name="T93" fmla="*/ 224 h 622"/>
                <a:gd name="T94" fmla="*/ 251 w 410"/>
                <a:gd name="T95" fmla="*/ 283 h 622"/>
                <a:gd name="T96" fmla="*/ 236 w 410"/>
                <a:gd name="T97" fmla="*/ 232 h 622"/>
                <a:gd name="T98" fmla="*/ 156 w 410"/>
                <a:gd name="T99" fmla="*/ 179 h 622"/>
                <a:gd name="T100" fmla="*/ 3 w 410"/>
                <a:gd name="T101" fmla="*/ 134 h 622"/>
                <a:gd name="T102" fmla="*/ 9 w 410"/>
                <a:gd name="T103" fmla="*/ 124 h 622"/>
                <a:gd name="T104" fmla="*/ 117 w 410"/>
                <a:gd name="T105" fmla="*/ 146 h 622"/>
                <a:gd name="T106" fmla="*/ 175 w 410"/>
                <a:gd name="T107" fmla="*/ 168 h 622"/>
                <a:gd name="T108" fmla="*/ 117 w 410"/>
                <a:gd name="T109" fmla="*/ 146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0" h="622">
                  <a:moveTo>
                    <a:pt x="117" y="146"/>
                  </a:moveTo>
                  <a:cubicBezTo>
                    <a:pt x="107" y="137"/>
                    <a:pt x="94" y="131"/>
                    <a:pt x="84" y="121"/>
                  </a:cubicBezTo>
                  <a:cubicBezTo>
                    <a:pt x="73" y="110"/>
                    <a:pt x="61" y="101"/>
                    <a:pt x="50" y="91"/>
                  </a:cubicBezTo>
                  <a:cubicBezTo>
                    <a:pt x="48" y="89"/>
                    <a:pt x="47" y="88"/>
                    <a:pt x="48" y="86"/>
                  </a:cubicBezTo>
                  <a:cubicBezTo>
                    <a:pt x="49" y="82"/>
                    <a:pt x="53" y="82"/>
                    <a:pt x="55" y="82"/>
                  </a:cubicBezTo>
                  <a:cubicBezTo>
                    <a:pt x="66" y="84"/>
                    <a:pt x="77" y="85"/>
                    <a:pt x="87" y="89"/>
                  </a:cubicBezTo>
                  <a:cubicBezTo>
                    <a:pt x="100" y="94"/>
                    <a:pt x="113" y="101"/>
                    <a:pt x="127" y="110"/>
                  </a:cubicBezTo>
                  <a:cubicBezTo>
                    <a:pt x="113" y="87"/>
                    <a:pt x="97" y="67"/>
                    <a:pt x="80" y="49"/>
                  </a:cubicBezTo>
                  <a:cubicBezTo>
                    <a:pt x="63" y="31"/>
                    <a:pt x="43" y="17"/>
                    <a:pt x="21" y="6"/>
                  </a:cubicBezTo>
                  <a:cubicBezTo>
                    <a:pt x="22" y="3"/>
                    <a:pt x="23" y="2"/>
                    <a:pt x="23" y="2"/>
                  </a:cubicBezTo>
                  <a:cubicBezTo>
                    <a:pt x="52" y="5"/>
                    <a:pt x="84" y="0"/>
                    <a:pt x="106" y="27"/>
                  </a:cubicBezTo>
                  <a:cubicBezTo>
                    <a:pt x="120" y="45"/>
                    <a:pt x="130" y="64"/>
                    <a:pt x="133" y="86"/>
                  </a:cubicBezTo>
                  <a:cubicBezTo>
                    <a:pt x="137" y="114"/>
                    <a:pt x="155" y="133"/>
                    <a:pt x="174" y="151"/>
                  </a:cubicBezTo>
                  <a:cubicBezTo>
                    <a:pt x="178" y="155"/>
                    <a:pt x="182" y="159"/>
                    <a:pt x="187" y="162"/>
                  </a:cubicBezTo>
                  <a:cubicBezTo>
                    <a:pt x="158" y="112"/>
                    <a:pt x="128" y="64"/>
                    <a:pt x="129" y="3"/>
                  </a:cubicBezTo>
                  <a:cubicBezTo>
                    <a:pt x="135" y="4"/>
                    <a:pt x="138" y="8"/>
                    <a:pt x="142" y="11"/>
                  </a:cubicBezTo>
                  <a:cubicBezTo>
                    <a:pt x="161" y="29"/>
                    <a:pt x="176" y="49"/>
                    <a:pt x="183" y="74"/>
                  </a:cubicBezTo>
                  <a:cubicBezTo>
                    <a:pt x="187" y="89"/>
                    <a:pt x="189" y="105"/>
                    <a:pt x="188" y="121"/>
                  </a:cubicBezTo>
                  <a:cubicBezTo>
                    <a:pt x="187" y="143"/>
                    <a:pt x="193" y="163"/>
                    <a:pt x="204" y="182"/>
                  </a:cubicBezTo>
                  <a:cubicBezTo>
                    <a:pt x="205" y="183"/>
                    <a:pt x="206" y="185"/>
                    <a:pt x="207" y="186"/>
                  </a:cubicBezTo>
                  <a:cubicBezTo>
                    <a:pt x="208" y="187"/>
                    <a:pt x="209" y="188"/>
                    <a:pt x="212" y="189"/>
                  </a:cubicBezTo>
                  <a:cubicBezTo>
                    <a:pt x="204" y="126"/>
                    <a:pt x="234" y="75"/>
                    <a:pt x="262" y="23"/>
                  </a:cubicBezTo>
                  <a:cubicBezTo>
                    <a:pt x="266" y="48"/>
                    <a:pt x="266" y="73"/>
                    <a:pt x="254" y="96"/>
                  </a:cubicBezTo>
                  <a:cubicBezTo>
                    <a:pt x="243" y="116"/>
                    <a:pt x="231" y="135"/>
                    <a:pt x="221" y="156"/>
                  </a:cubicBezTo>
                  <a:cubicBezTo>
                    <a:pt x="217" y="166"/>
                    <a:pt x="221" y="177"/>
                    <a:pt x="222" y="187"/>
                  </a:cubicBezTo>
                  <a:cubicBezTo>
                    <a:pt x="223" y="207"/>
                    <a:pt x="235" y="221"/>
                    <a:pt x="249" y="235"/>
                  </a:cubicBezTo>
                  <a:cubicBezTo>
                    <a:pt x="249" y="221"/>
                    <a:pt x="242" y="210"/>
                    <a:pt x="242" y="197"/>
                  </a:cubicBezTo>
                  <a:cubicBezTo>
                    <a:pt x="240" y="164"/>
                    <a:pt x="251" y="138"/>
                    <a:pt x="277" y="118"/>
                  </a:cubicBezTo>
                  <a:cubicBezTo>
                    <a:pt x="289" y="109"/>
                    <a:pt x="298" y="99"/>
                    <a:pt x="308" y="89"/>
                  </a:cubicBezTo>
                  <a:cubicBezTo>
                    <a:pt x="310" y="88"/>
                    <a:pt x="311" y="86"/>
                    <a:pt x="313" y="85"/>
                  </a:cubicBezTo>
                  <a:cubicBezTo>
                    <a:pt x="318" y="88"/>
                    <a:pt x="317" y="92"/>
                    <a:pt x="316" y="96"/>
                  </a:cubicBezTo>
                  <a:cubicBezTo>
                    <a:pt x="309" y="123"/>
                    <a:pt x="290" y="144"/>
                    <a:pt x="273" y="165"/>
                  </a:cubicBezTo>
                  <a:cubicBezTo>
                    <a:pt x="271" y="168"/>
                    <a:pt x="268" y="172"/>
                    <a:pt x="265" y="175"/>
                  </a:cubicBezTo>
                  <a:cubicBezTo>
                    <a:pt x="255" y="190"/>
                    <a:pt x="247" y="205"/>
                    <a:pt x="259" y="223"/>
                  </a:cubicBezTo>
                  <a:cubicBezTo>
                    <a:pt x="261" y="226"/>
                    <a:pt x="261" y="231"/>
                    <a:pt x="261" y="235"/>
                  </a:cubicBezTo>
                  <a:cubicBezTo>
                    <a:pt x="261" y="252"/>
                    <a:pt x="270" y="263"/>
                    <a:pt x="282" y="277"/>
                  </a:cubicBezTo>
                  <a:cubicBezTo>
                    <a:pt x="284" y="247"/>
                    <a:pt x="276" y="219"/>
                    <a:pt x="287" y="192"/>
                  </a:cubicBezTo>
                  <a:cubicBezTo>
                    <a:pt x="298" y="166"/>
                    <a:pt x="312" y="142"/>
                    <a:pt x="327" y="118"/>
                  </a:cubicBezTo>
                  <a:cubicBezTo>
                    <a:pt x="331" y="118"/>
                    <a:pt x="331" y="121"/>
                    <a:pt x="332" y="124"/>
                  </a:cubicBezTo>
                  <a:cubicBezTo>
                    <a:pt x="335" y="143"/>
                    <a:pt x="342" y="162"/>
                    <a:pt x="341" y="182"/>
                  </a:cubicBezTo>
                  <a:cubicBezTo>
                    <a:pt x="340" y="197"/>
                    <a:pt x="335" y="209"/>
                    <a:pt x="327" y="221"/>
                  </a:cubicBezTo>
                  <a:cubicBezTo>
                    <a:pt x="318" y="234"/>
                    <a:pt x="309" y="246"/>
                    <a:pt x="296" y="255"/>
                  </a:cubicBezTo>
                  <a:cubicBezTo>
                    <a:pt x="293" y="257"/>
                    <a:pt x="291" y="260"/>
                    <a:pt x="290" y="264"/>
                  </a:cubicBezTo>
                  <a:cubicBezTo>
                    <a:pt x="287" y="284"/>
                    <a:pt x="294" y="307"/>
                    <a:pt x="310" y="326"/>
                  </a:cubicBezTo>
                  <a:cubicBezTo>
                    <a:pt x="311" y="266"/>
                    <a:pt x="352" y="234"/>
                    <a:pt x="391" y="198"/>
                  </a:cubicBezTo>
                  <a:cubicBezTo>
                    <a:pt x="394" y="217"/>
                    <a:pt x="392" y="234"/>
                    <a:pt x="383" y="251"/>
                  </a:cubicBezTo>
                  <a:cubicBezTo>
                    <a:pt x="371" y="275"/>
                    <a:pt x="352" y="293"/>
                    <a:pt x="329" y="307"/>
                  </a:cubicBezTo>
                  <a:cubicBezTo>
                    <a:pt x="313" y="316"/>
                    <a:pt x="309" y="328"/>
                    <a:pt x="317" y="344"/>
                  </a:cubicBezTo>
                  <a:cubicBezTo>
                    <a:pt x="329" y="369"/>
                    <a:pt x="341" y="393"/>
                    <a:pt x="351" y="418"/>
                  </a:cubicBezTo>
                  <a:cubicBezTo>
                    <a:pt x="354" y="426"/>
                    <a:pt x="355" y="434"/>
                    <a:pt x="358" y="442"/>
                  </a:cubicBezTo>
                  <a:cubicBezTo>
                    <a:pt x="364" y="429"/>
                    <a:pt x="359" y="417"/>
                    <a:pt x="357" y="406"/>
                  </a:cubicBezTo>
                  <a:cubicBezTo>
                    <a:pt x="352" y="374"/>
                    <a:pt x="358" y="345"/>
                    <a:pt x="370" y="316"/>
                  </a:cubicBezTo>
                  <a:cubicBezTo>
                    <a:pt x="374" y="306"/>
                    <a:pt x="378" y="295"/>
                    <a:pt x="381" y="284"/>
                  </a:cubicBezTo>
                  <a:cubicBezTo>
                    <a:pt x="382" y="282"/>
                    <a:pt x="382" y="279"/>
                    <a:pt x="386" y="278"/>
                  </a:cubicBezTo>
                  <a:cubicBezTo>
                    <a:pt x="391" y="282"/>
                    <a:pt x="390" y="289"/>
                    <a:pt x="392" y="294"/>
                  </a:cubicBezTo>
                  <a:cubicBezTo>
                    <a:pt x="410" y="339"/>
                    <a:pt x="405" y="380"/>
                    <a:pt x="377" y="420"/>
                  </a:cubicBezTo>
                  <a:cubicBezTo>
                    <a:pt x="375" y="423"/>
                    <a:pt x="373" y="428"/>
                    <a:pt x="373" y="432"/>
                  </a:cubicBezTo>
                  <a:cubicBezTo>
                    <a:pt x="370" y="455"/>
                    <a:pt x="367" y="478"/>
                    <a:pt x="368" y="502"/>
                  </a:cubicBezTo>
                  <a:cubicBezTo>
                    <a:pt x="370" y="539"/>
                    <a:pt x="358" y="574"/>
                    <a:pt x="336" y="604"/>
                  </a:cubicBezTo>
                  <a:cubicBezTo>
                    <a:pt x="333" y="607"/>
                    <a:pt x="331" y="610"/>
                    <a:pt x="328" y="613"/>
                  </a:cubicBezTo>
                  <a:cubicBezTo>
                    <a:pt x="325" y="616"/>
                    <a:pt x="319" y="622"/>
                    <a:pt x="315" y="616"/>
                  </a:cubicBezTo>
                  <a:cubicBezTo>
                    <a:pt x="311" y="612"/>
                    <a:pt x="312" y="605"/>
                    <a:pt x="317" y="601"/>
                  </a:cubicBezTo>
                  <a:cubicBezTo>
                    <a:pt x="325" y="592"/>
                    <a:pt x="334" y="584"/>
                    <a:pt x="341" y="573"/>
                  </a:cubicBezTo>
                  <a:cubicBezTo>
                    <a:pt x="353" y="555"/>
                    <a:pt x="357" y="535"/>
                    <a:pt x="359" y="514"/>
                  </a:cubicBezTo>
                  <a:cubicBezTo>
                    <a:pt x="360" y="507"/>
                    <a:pt x="352" y="502"/>
                    <a:pt x="347" y="498"/>
                  </a:cubicBezTo>
                  <a:cubicBezTo>
                    <a:pt x="331" y="486"/>
                    <a:pt x="312" y="481"/>
                    <a:pt x="292" y="481"/>
                  </a:cubicBezTo>
                  <a:cubicBezTo>
                    <a:pt x="265" y="481"/>
                    <a:pt x="239" y="480"/>
                    <a:pt x="213" y="470"/>
                  </a:cubicBezTo>
                  <a:cubicBezTo>
                    <a:pt x="198" y="464"/>
                    <a:pt x="188" y="452"/>
                    <a:pt x="176" y="443"/>
                  </a:cubicBezTo>
                  <a:cubicBezTo>
                    <a:pt x="174" y="442"/>
                    <a:pt x="175" y="440"/>
                    <a:pt x="175" y="438"/>
                  </a:cubicBezTo>
                  <a:cubicBezTo>
                    <a:pt x="182" y="436"/>
                    <a:pt x="188" y="440"/>
                    <a:pt x="194" y="442"/>
                  </a:cubicBezTo>
                  <a:cubicBezTo>
                    <a:pt x="217" y="446"/>
                    <a:pt x="239" y="442"/>
                    <a:pt x="261" y="438"/>
                  </a:cubicBezTo>
                  <a:cubicBezTo>
                    <a:pt x="287" y="434"/>
                    <a:pt x="322" y="446"/>
                    <a:pt x="337" y="467"/>
                  </a:cubicBezTo>
                  <a:cubicBezTo>
                    <a:pt x="344" y="476"/>
                    <a:pt x="350" y="485"/>
                    <a:pt x="358" y="494"/>
                  </a:cubicBezTo>
                  <a:cubicBezTo>
                    <a:pt x="358" y="482"/>
                    <a:pt x="356" y="472"/>
                    <a:pt x="352" y="461"/>
                  </a:cubicBezTo>
                  <a:cubicBezTo>
                    <a:pt x="348" y="449"/>
                    <a:pt x="343" y="437"/>
                    <a:pt x="342" y="424"/>
                  </a:cubicBezTo>
                  <a:cubicBezTo>
                    <a:pt x="338" y="397"/>
                    <a:pt x="318" y="389"/>
                    <a:pt x="296" y="381"/>
                  </a:cubicBezTo>
                  <a:cubicBezTo>
                    <a:pt x="279" y="375"/>
                    <a:pt x="262" y="375"/>
                    <a:pt x="246" y="376"/>
                  </a:cubicBezTo>
                  <a:cubicBezTo>
                    <a:pt x="211" y="377"/>
                    <a:pt x="178" y="371"/>
                    <a:pt x="148" y="353"/>
                  </a:cubicBezTo>
                  <a:cubicBezTo>
                    <a:pt x="144" y="351"/>
                    <a:pt x="140" y="349"/>
                    <a:pt x="136" y="351"/>
                  </a:cubicBezTo>
                  <a:cubicBezTo>
                    <a:pt x="134" y="346"/>
                    <a:pt x="133" y="343"/>
                    <a:pt x="139" y="341"/>
                  </a:cubicBezTo>
                  <a:cubicBezTo>
                    <a:pt x="162" y="335"/>
                    <a:pt x="185" y="328"/>
                    <a:pt x="209" y="329"/>
                  </a:cubicBezTo>
                  <a:cubicBezTo>
                    <a:pt x="240" y="330"/>
                    <a:pt x="270" y="337"/>
                    <a:pt x="294" y="358"/>
                  </a:cubicBezTo>
                  <a:cubicBezTo>
                    <a:pt x="304" y="367"/>
                    <a:pt x="315" y="376"/>
                    <a:pt x="327" y="386"/>
                  </a:cubicBezTo>
                  <a:cubicBezTo>
                    <a:pt x="316" y="357"/>
                    <a:pt x="305" y="331"/>
                    <a:pt x="288" y="309"/>
                  </a:cubicBezTo>
                  <a:cubicBezTo>
                    <a:pt x="277" y="295"/>
                    <a:pt x="257" y="286"/>
                    <a:pt x="239" y="293"/>
                  </a:cubicBezTo>
                  <a:cubicBezTo>
                    <a:pt x="186" y="312"/>
                    <a:pt x="140" y="301"/>
                    <a:pt x="99" y="266"/>
                  </a:cubicBezTo>
                  <a:cubicBezTo>
                    <a:pt x="94" y="262"/>
                    <a:pt x="88" y="260"/>
                    <a:pt x="83" y="253"/>
                  </a:cubicBezTo>
                  <a:cubicBezTo>
                    <a:pt x="97" y="250"/>
                    <a:pt x="110" y="252"/>
                    <a:pt x="123" y="252"/>
                  </a:cubicBezTo>
                  <a:cubicBezTo>
                    <a:pt x="136" y="253"/>
                    <a:pt x="149" y="257"/>
                    <a:pt x="162" y="260"/>
                  </a:cubicBezTo>
                  <a:cubicBezTo>
                    <a:pt x="175" y="263"/>
                    <a:pt x="188" y="268"/>
                    <a:pt x="201" y="271"/>
                  </a:cubicBezTo>
                  <a:cubicBezTo>
                    <a:pt x="178" y="256"/>
                    <a:pt x="155" y="241"/>
                    <a:pt x="129" y="232"/>
                  </a:cubicBezTo>
                  <a:cubicBezTo>
                    <a:pt x="125" y="231"/>
                    <a:pt x="120" y="231"/>
                    <a:pt x="120" y="226"/>
                  </a:cubicBezTo>
                  <a:cubicBezTo>
                    <a:pt x="120" y="220"/>
                    <a:pt x="126" y="222"/>
                    <a:pt x="129" y="220"/>
                  </a:cubicBezTo>
                  <a:cubicBezTo>
                    <a:pt x="151" y="212"/>
                    <a:pt x="173" y="211"/>
                    <a:pt x="194" y="224"/>
                  </a:cubicBezTo>
                  <a:cubicBezTo>
                    <a:pt x="213" y="235"/>
                    <a:pt x="228" y="251"/>
                    <a:pt x="237" y="272"/>
                  </a:cubicBezTo>
                  <a:cubicBezTo>
                    <a:pt x="240" y="279"/>
                    <a:pt x="243" y="283"/>
                    <a:pt x="251" y="283"/>
                  </a:cubicBezTo>
                  <a:cubicBezTo>
                    <a:pt x="259" y="283"/>
                    <a:pt x="266" y="286"/>
                    <a:pt x="274" y="288"/>
                  </a:cubicBezTo>
                  <a:cubicBezTo>
                    <a:pt x="263" y="268"/>
                    <a:pt x="251" y="249"/>
                    <a:pt x="236" y="232"/>
                  </a:cubicBezTo>
                  <a:cubicBezTo>
                    <a:pt x="226" y="220"/>
                    <a:pt x="214" y="208"/>
                    <a:pt x="203" y="197"/>
                  </a:cubicBezTo>
                  <a:cubicBezTo>
                    <a:pt x="190" y="184"/>
                    <a:pt x="174" y="179"/>
                    <a:pt x="156" y="179"/>
                  </a:cubicBezTo>
                  <a:cubicBezTo>
                    <a:pt x="134" y="179"/>
                    <a:pt x="112" y="183"/>
                    <a:pt x="90" y="181"/>
                  </a:cubicBezTo>
                  <a:cubicBezTo>
                    <a:pt x="55" y="176"/>
                    <a:pt x="26" y="160"/>
                    <a:pt x="3" y="134"/>
                  </a:cubicBezTo>
                  <a:cubicBezTo>
                    <a:pt x="2" y="132"/>
                    <a:pt x="0" y="129"/>
                    <a:pt x="2" y="126"/>
                  </a:cubicBezTo>
                  <a:cubicBezTo>
                    <a:pt x="3" y="123"/>
                    <a:pt x="6" y="124"/>
                    <a:pt x="9" y="124"/>
                  </a:cubicBezTo>
                  <a:cubicBezTo>
                    <a:pt x="44" y="124"/>
                    <a:pt x="77" y="133"/>
                    <a:pt x="110" y="144"/>
                  </a:cubicBezTo>
                  <a:cubicBezTo>
                    <a:pt x="112" y="145"/>
                    <a:pt x="115" y="145"/>
                    <a:pt x="117" y="146"/>
                  </a:cubicBezTo>
                  <a:cubicBezTo>
                    <a:pt x="138" y="158"/>
                    <a:pt x="160" y="170"/>
                    <a:pt x="185" y="179"/>
                  </a:cubicBezTo>
                  <a:cubicBezTo>
                    <a:pt x="181" y="174"/>
                    <a:pt x="178" y="171"/>
                    <a:pt x="175" y="168"/>
                  </a:cubicBezTo>
                  <a:cubicBezTo>
                    <a:pt x="168" y="158"/>
                    <a:pt x="157" y="158"/>
                    <a:pt x="146" y="156"/>
                  </a:cubicBezTo>
                  <a:cubicBezTo>
                    <a:pt x="136" y="154"/>
                    <a:pt x="128" y="146"/>
                    <a:pt x="117" y="146"/>
                  </a:cubicBezTo>
                  <a:close/>
                </a:path>
              </a:pathLst>
            </a:custGeom>
            <a:solidFill>
              <a:srgbClr val="7DA5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 bwMode="auto">
          <a:xfrm rot="3016258">
            <a:off x="-2273399" y="2473988"/>
            <a:ext cx="7049594" cy="4593206"/>
          </a:xfrm>
          <a:custGeom>
            <a:avLst/>
            <a:gdLst>
              <a:gd name="connsiteX0" fmla="*/ 191054 w 7049594"/>
              <a:gd name="connsiteY0" fmla="*/ 605380 h 4593206"/>
              <a:gd name="connsiteX1" fmla="*/ 410749 w 7049594"/>
              <a:gd name="connsiteY1" fmla="*/ 442388 h 4593206"/>
              <a:gd name="connsiteX2" fmla="*/ 1162464 w 7049594"/>
              <a:gd name="connsiteY2" fmla="*/ 459442 h 4593206"/>
              <a:gd name="connsiteX3" fmla="*/ 2819654 w 7049594"/>
              <a:gd name="connsiteY3" fmla="*/ 203628 h 4593206"/>
              <a:gd name="connsiteX4" fmla="*/ 4283221 w 7049594"/>
              <a:gd name="connsiteY4" fmla="*/ 163834 h 4593206"/>
              <a:gd name="connsiteX5" fmla="*/ 5342456 w 7049594"/>
              <a:gd name="connsiteY5" fmla="*/ 669778 h 4593206"/>
              <a:gd name="connsiteX6" fmla="*/ 6640873 w 7049594"/>
              <a:gd name="connsiteY6" fmla="*/ 1107505 h 4593206"/>
              <a:gd name="connsiteX7" fmla="*/ 7003384 w 7049594"/>
              <a:gd name="connsiteY7" fmla="*/ 1291460 h 4593206"/>
              <a:gd name="connsiteX8" fmla="*/ 7049594 w 7049594"/>
              <a:gd name="connsiteY8" fmla="*/ 1321215 h 4593206"/>
              <a:gd name="connsiteX9" fmla="*/ 4330333 w 7049594"/>
              <a:gd name="connsiteY9" fmla="*/ 4593206 h 4593206"/>
              <a:gd name="connsiteX10" fmla="*/ 0 w 7049594"/>
              <a:gd name="connsiteY10" fmla="*/ 994386 h 4593206"/>
              <a:gd name="connsiteX11" fmla="*/ 13169 w 7049594"/>
              <a:gd name="connsiteY11" fmla="*/ 928646 h 4593206"/>
              <a:gd name="connsiteX12" fmla="*/ 191054 w 7049594"/>
              <a:gd name="connsiteY12" fmla="*/ 605380 h 4593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49594" h="4593206">
                <a:moveTo>
                  <a:pt x="191054" y="605380"/>
                </a:moveTo>
                <a:cubicBezTo>
                  <a:pt x="249871" y="542937"/>
                  <a:pt x="322480" y="487866"/>
                  <a:pt x="410749" y="442388"/>
                </a:cubicBezTo>
                <a:cubicBezTo>
                  <a:pt x="661321" y="317323"/>
                  <a:pt x="911893" y="425333"/>
                  <a:pt x="1162464" y="459442"/>
                </a:cubicBezTo>
                <a:cubicBezTo>
                  <a:pt x="1743335" y="539029"/>
                  <a:pt x="2295732" y="487866"/>
                  <a:pt x="2819654" y="203628"/>
                </a:cubicBezTo>
                <a:cubicBezTo>
                  <a:pt x="3298019" y="-57871"/>
                  <a:pt x="3787772" y="-63556"/>
                  <a:pt x="4283221" y="163834"/>
                </a:cubicBezTo>
                <a:cubicBezTo>
                  <a:pt x="4636300" y="328693"/>
                  <a:pt x="4977988" y="527659"/>
                  <a:pt x="5342456" y="669778"/>
                </a:cubicBezTo>
                <a:cubicBezTo>
                  <a:pt x="5763872" y="834636"/>
                  <a:pt x="6225152" y="925592"/>
                  <a:pt x="6640873" y="1107505"/>
                </a:cubicBezTo>
                <a:cubicBezTo>
                  <a:pt x="6766159" y="1162931"/>
                  <a:pt x="6887886" y="1223331"/>
                  <a:pt x="7003384" y="1291460"/>
                </a:cubicBezTo>
                <a:lnTo>
                  <a:pt x="7049594" y="1321215"/>
                </a:lnTo>
                <a:lnTo>
                  <a:pt x="4330333" y="4593206"/>
                </a:lnTo>
                <a:lnTo>
                  <a:pt x="0" y="994386"/>
                </a:lnTo>
                <a:lnTo>
                  <a:pt x="13169" y="928646"/>
                </a:lnTo>
                <a:cubicBezTo>
                  <a:pt x="45636" y="809299"/>
                  <a:pt x="102829" y="699046"/>
                  <a:pt x="191054" y="605380"/>
                </a:cubicBezTo>
                <a:close/>
              </a:path>
            </a:pathLst>
          </a:custGeom>
          <a:solidFill>
            <a:srgbClr val="F0D0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52" t="22239" r="12719" b="45975"/>
          <a:stretch>
            <a:fillRect/>
          </a:stretch>
        </p:blipFill>
        <p:spPr>
          <a:xfrm rot="5400000">
            <a:off x="-668243" y="668244"/>
            <a:ext cx="3750411" cy="2413924"/>
          </a:xfrm>
          <a:custGeom>
            <a:avLst/>
            <a:gdLst>
              <a:gd name="connsiteX0" fmla="*/ 0 w 3750411"/>
              <a:gd name="connsiteY0" fmla="*/ 2413924 h 2413924"/>
              <a:gd name="connsiteX1" fmla="*/ 0 w 3750411"/>
              <a:gd name="connsiteY1" fmla="*/ 0 h 2413924"/>
              <a:gd name="connsiteX2" fmla="*/ 3750411 w 3750411"/>
              <a:gd name="connsiteY2" fmla="*/ 0 h 2413924"/>
              <a:gd name="connsiteX3" fmla="*/ 3750411 w 3750411"/>
              <a:gd name="connsiteY3" fmla="*/ 2413924 h 2413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0411" h="2413924">
                <a:moveTo>
                  <a:pt x="0" y="2413924"/>
                </a:moveTo>
                <a:lnTo>
                  <a:pt x="0" y="0"/>
                </a:lnTo>
                <a:lnTo>
                  <a:pt x="3750411" y="0"/>
                </a:lnTo>
                <a:lnTo>
                  <a:pt x="3750411" y="2413924"/>
                </a:lnTo>
                <a:close/>
              </a:path>
            </a:pathLst>
          </a:custGeom>
        </p:spPr>
      </p:pic>
      <p:sp>
        <p:nvSpPr>
          <p:cNvPr id="4" name="Freeform 107"/>
          <p:cNvSpPr/>
          <p:nvPr/>
        </p:nvSpPr>
        <p:spPr bwMode="auto">
          <a:xfrm rot="3426616">
            <a:off x="-935785" y="4269362"/>
            <a:ext cx="2313781" cy="3494061"/>
          </a:xfrm>
          <a:custGeom>
            <a:avLst/>
            <a:gdLst>
              <a:gd name="T0" fmla="*/ 84 w 410"/>
              <a:gd name="T1" fmla="*/ 121 h 622"/>
              <a:gd name="T2" fmla="*/ 48 w 410"/>
              <a:gd name="T3" fmla="*/ 86 h 622"/>
              <a:gd name="T4" fmla="*/ 87 w 410"/>
              <a:gd name="T5" fmla="*/ 89 h 622"/>
              <a:gd name="T6" fmla="*/ 80 w 410"/>
              <a:gd name="T7" fmla="*/ 49 h 622"/>
              <a:gd name="T8" fmla="*/ 23 w 410"/>
              <a:gd name="T9" fmla="*/ 2 h 622"/>
              <a:gd name="T10" fmla="*/ 133 w 410"/>
              <a:gd name="T11" fmla="*/ 86 h 622"/>
              <a:gd name="T12" fmla="*/ 187 w 410"/>
              <a:gd name="T13" fmla="*/ 162 h 622"/>
              <a:gd name="T14" fmla="*/ 142 w 410"/>
              <a:gd name="T15" fmla="*/ 11 h 622"/>
              <a:gd name="T16" fmla="*/ 188 w 410"/>
              <a:gd name="T17" fmla="*/ 121 h 622"/>
              <a:gd name="T18" fmla="*/ 207 w 410"/>
              <a:gd name="T19" fmla="*/ 186 h 622"/>
              <a:gd name="T20" fmla="*/ 262 w 410"/>
              <a:gd name="T21" fmla="*/ 23 h 622"/>
              <a:gd name="T22" fmla="*/ 221 w 410"/>
              <a:gd name="T23" fmla="*/ 156 h 622"/>
              <a:gd name="T24" fmla="*/ 249 w 410"/>
              <a:gd name="T25" fmla="*/ 235 h 622"/>
              <a:gd name="T26" fmla="*/ 277 w 410"/>
              <a:gd name="T27" fmla="*/ 118 h 622"/>
              <a:gd name="T28" fmla="*/ 313 w 410"/>
              <a:gd name="T29" fmla="*/ 85 h 622"/>
              <a:gd name="T30" fmla="*/ 273 w 410"/>
              <a:gd name="T31" fmla="*/ 165 h 622"/>
              <a:gd name="T32" fmla="*/ 259 w 410"/>
              <a:gd name="T33" fmla="*/ 223 h 622"/>
              <a:gd name="T34" fmla="*/ 282 w 410"/>
              <a:gd name="T35" fmla="*/ 277 h 622"/>
              <a:gd name="T36" fmla="*/ 327 w 410"/>
              <a:gd name="T37" fmla="*/ 118 h 622"/>
              <a:gd name="T38" fmla="*/ 341 w 410"/>
              <a:gd name="T39" fmla="*/ 182 h 622"/>
              <a:gd name="T40" fmla="*/ 296 w 410"/>
              <a:gd name="T41" fmla="*/ 255 h 622"/>
              <a:gd name="T42" fmla="*/ 310 w 410"/>
              <a:gd name="T43" fmla="*/ 326 h 622"/>
              <a:gd name="T44" fmla="*/ 383 w 410"/>
              <a:gd name="T45" fmla="*/ 251 h 622"/>
              <a:gd name="T46" fmla="*/ 317 w 410"/>
              <a:gd name="T47" fmla="*/ 344 h 622"/>
              <a:gd name="T48" fmla="*/ 358 w 410"/>
              <a:gd name="T49" fmla="*/ 442 h 622"/>
              <a:gd name="T50" fmla="*/ 370 w 410"/>
              <a:gd name="T51" fmla="*/ 316 h 622"/>
              <a:gd name="T52" fmla="*/ 386 w 410"/>
              <a:gd name="T53" fmla="*/ 278 h 622"/>
              <a:gd name="T54" fmla="*/ 377 w 410"/>
              <a:gd name="T55" fmla="*/ 420 h 622"/>
              <a:gd name="T56" fmla="*/ 368 w 410"/>
              <a:gd name="T57" fmla="*/ 502 h 622"/>
              <a:gd name="T58" fmla="*/ 328 w 410"/>
              <a:gd name="T59" fmla="*/ 613 h 622"/>
              <a:gd name="T60" fmla="*/ 317 w 410"/>
              <a:gd name="T61" fmla="*/ 601 h 622"/>
              <a:gd name="T62" fmla="*/ 359 w 410"/>
              <a:gd name="T63" fmla="*/ 514 h 622"/>
              <a:gd name="T64" fmla="*/ 292 w 410"/>
              <a:gd name="T65" fmla="*/ 481 h 622"/>
              <a:gd name="T66" fmla="*/ 176 w 410"/>
              <a:gd name="T67" fmla="*/ 443 h 622"/>
              <a:gd name="T68" fmla="*/ 194 w 410"/>
              <a:gd name="T69" fmla="*/ 442 h 622"/>
              <a:gd name="T70" fmla="*/ 337 w 410"/>
              <a:gd name="T71" fmla="*/ 467 h 622"/>
              <a:gd name="T72" fmla="*/ 352 w 410"/>
              <a:gd name="T73" fmla="*/ 461 h 622"/>
              <a:gd name="T74" fmla="*/ 296 w 410"/>
              <a:gd name="T75" fmla="*/ 381 h 622"/>
              <a:gd name="T76" fmla="*/ 148 w 410"/>
              <a:gd name="T77" fmla="*/ 353 h 622"/>
              <a:gd name="T78" fmla="*/ 139 w 410"/>
              <a:gd name="T79" fmla="*/ 341 h 622"/>
              <a:gd name="T80" fmla="*/ 294 w 410"/>
              <a:gd name="T81" fmla="*/ 358 h 622"/>
              <a:gd name="T82" fmla="*/ 288 w 410"/>
              <a:gd name="T83" fmla="*/ 309 h 622"/>
              <a:gd name="T84" fmla="*/ 99 w 410"/>
              <a:gd name="T85" fmla="*/ 266 h 622"/>
              <a:gd name="T86" fmla="*/ 123 w 410"/>
              <a:gd name="T87" fmla="*/ 252 h 622"/>
              <a:gd name="T88" fmla="*/ 201 w 410"/>
              <a:gd name="T89" fmla="*/ 271 h 622"/>
              <a:gd name="T90" fmla="*/ 120 w 410"/>
              <a:gd name="T91" fmla="*/ 226 h 622"/>
              <a:gd name="T92" fmla="*/ 194 w 410"/>
              <a:gd name="T93" fmla="*/ 224 h 622"/>
              <a:gd name="T94" fmla="*/ 251 w 410"/>
              <a:gd name="T95" fmla="*/ 283 h 622"/>
              <a:gd name="T96" fmla="*/ 236 w 410"/>
              <a:gd name="T97" fmla="*/ 232 h 622"/>
              <a:gd name="T98" fmla="*/ 156 w 410"/>
              <a:gd name="T99" fmla="*/ 179 h 622"/>
              <a:gd name="T100" fmla="*/ 3 w 410"/>
              <a:gd name="T101" fmla="*/ 134 h 622"/>
              <a:gd name="T102" fmla="*/ 9 w 410"/>
              <a:gd name="T103" fmla="*/ 124 h 622"/>
              <a:gd name="T104" fmla="*/ 117 w 410"/>
              <a:gd name="T105" fmla="*/ 146 h 622"/>
              <a:gd name="T106" fmla="*/ 175 w 410"/>
              <a:gd name="T107" fmla="*/ 168 h 622"/>
              <a:gd name="T108" fmla="*/ 117 w 410"/>
              <a:gd name="T109" fmla="*/ 146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0" h="622">
                <a:moveTo>
                  <a:pt x="117" y="146"/>
                </a:moveTo>
                <a:cubicBezTo>
                  <a:pt x="107" y="137"/>
                  <a:pt x="94" y="131"/>
                  <a:pt x="84" y="121"/>
                </a:cubicBezTo>
                <a:cubicBezTo>
                  <a:pt x="73" y="110"/>
                  <a:pt x="61" y="101"/>
                  <a:pt x="50" y="91"/>
                </a:cubicBezTo>
                <a:cubicBezTo>
                  <a:pt x="48" y="89"/>
                  <a:pt x="47" y="88"/>
                  <a:pt x="48" y="86"/>
                </a:cubicBezTo>
                <a:cubicBezTo>
                  <a:pt x="49" y="82"/>
                  <a:pt x="53" y="82"/>
                  <a:pt x="55" y="82"/>
                </a:cubicBezTo>
                <a:cubicBezTo>
                  <a:pt x="66" y="84"/>
                  <a:pt x="77" y="85"/>
                  <a:pt x="87" y="89"/>
                </a:cubicBezTo>
                <a:cubicBezTo>
                  <a:pt x="100" y="94"/>
                  <a:pt x="113" y="101"/>
                  <a:pt x="127" y="110"/>
                </a:cubicBezTo>
                <a:cubicBezTo>
                  <a:pt x="113" y="87"/>
                  <a:pt x="97" y="67"/>
                  <a:pt x="80" y="49"/>
                </a:cubicBezTo>
                <a:cubicBezTo>
                  <a:pt x="63" y="31"/>
                  <a:pt x="43" y="17"/>
                  <a:pt x="21" y="6"/>
                </a:cubicBezTo>
                <a:cubicBezTo>
                  <a:pt x="22" y="3"/>
                  <a:pt x="23" y="2"/>
                  <a:pt x="23" y="2"/>
                </a:cubicBezTo>
                <a:cubicBezTo>
                  <a:pt x="52" y="5"/>
                  <a:pt x="84" y="0"/>
                  <a:pt x="106" y="27"/>
                </a:cubicBezTo>
                <a:cubicBezTo>
                  <a:pt x="120" y="45"/>
                  <a:pt x="130" y="64"/>
                  <a:pt x="133" y="86"/>
                </a:cubicBezTo>
                <a:cubicBezTo>
                  <a:pt x="137" y="114"/>
                  <a:pt x="155" y="133"/>
                  <a:pt x="174" y="151"/>
                </a:cubicBezTo>
                <a:cubicBezTo>
                  <a:pt x="178" y="155"/>
                  <a:pt x="182" y="159"/>
                  <a:pt x="187" y="162"/>
                </a:cubicBezTo>
                <a:cubicBezTo>
                  <a:pt x="158" y="112"/>
                  <a:pt x="128" y="64"/>
                  <a:pt x="129" y="3"/>
                </a:cubicBezTo>
                <a:cubicBezTo>
                  <a:pt x="135" y="4"/>
                  <a:pt x="138" y="8"/>
                  <a:pt x="142" y="11"/>
                </a:cubicBezTo>
                <a:cubicBezTo>
                  <a:pt x="161" y="29"/>
                  <a:pt x="176" y="49"/>
                  <a:pt x="183" y="74"/>
                </a:cubicBezTo>
                <a:cubicBezTo>
                  <a:pt x="187" y="89"/>
                  <a:pt x="189" y="105"/>
                  <a:pt x="188" y="121"/>
                </a:cubicBezTo>
                <a:cubicBezTo>
                  <a:pt x="187" y="143"/>
                  <a:pt x="193" y="163"/>
                  <a:pt x="204" y="182"/>
                </a:cubicBezTo>
                <a:cubicBezTo>
                  <a:pt x="205" y="183"/>
                  <a:pt x="206" y="185"/>
                  <a:pt x="207" y="186"/>
                </a:cubicBezTo>
                <a:cubicBezTo>
                  <a:pt x="208" y="187"/>
                  <a:pt x="209" y="188"/>
                  <a:pt x="212" y="189"/>
                </a:cubicBezTo>
                <a:cubicBezTo>
                  <a:pt x="204" y="126"/>
                  <a:pt x="234" y="75"/>
                  <a:pt x="262" y="23"/>
                </a:cubicBezTo>
                <a:cubicBezTo>
                  <a:pt x="266" y="48"/>
                  <a:pt x="266" y="73"/>
                  <a:pt x="254" y="96"/>
                </a:cubicBezTo>
                <a:cubicBezTo>
                  <a:pt x="243" y="116"/>
                  <a:pt x="231" y="135"/>
                  <a:pt x="221" y="156"/>
                </a:cubicBezTo>
                <a:cubicBezTo>
                  <a:pt x="217" y="166"/>
                  <a:pt x="221" y="177"/>
                  <a:pt x="222" y="187"/>
                </a:cubicBezTo>
                <a:cubicBezTo>
                  <a:pt x="223" y="207"/>
                  <a:pt x="235" y="221"/>
                  <a:pt x="249" y="235"/>
                </a:cubicBezTo>
                <a:cubicBezTo>
                  <a:pt x="249" y="221"/>
                  <a:pt x="242" y="210"/>
                  <a:pt x="242" y="197"/>
                </a:cubicBezTo>
                <a:cubicBezTo>
                  <a:pt x="240" y="164"/>
                  <a:pt x="251" y="138"/>
                  <a:pt x="277" y="118"/>
                </a:cubicBezTo>
                <a:cubicBezTo>
                  <a:pt x="289" y="109"/>
                  <a:pt x="298" y="99"/>
                  <a:pt x="308" y="89"/>
                </a:cubicBezTo>
                <a:cubicBezTo>
                  <a:pt x="310" y="88"/>
                  <a:pt x="311" y="86"/>
                  <a:pt x="313" y="85"/>
                </a:cubicBezTo>
                <a:cubicBezTo>
                  <a:pt x="318" y="88"/>
                  <a:pt x="317" y="92"/>
                  <a:pt x="316" y="96"/>
                </a:cubicBezTo>
                <a:cubicBezTo>
                  <a:pt x="309" y="123"/>
                  <a:pt x="290" y="144"/>
                  <a:pt x="273" y="165"/>
                </a:cubicBezTo>
                <a:cubicBezTo>
                  <a:pt x="271" y="168"/>
                  <a:pt x="268" y="172"/>
                  <a:pt x="265" y="175"/>
                </a:cubicBezTo>
                <a:cubicBezTo>
                  <a:pt x="255" y="190"/>
                  <a:pt x="247" y="205"/>
                  <a:pt x="259" y="223"/>
                </a:cubicBezTo>
                <a:cubicBezTo>
                  <a:pt x="261" y="226"/>
                  <a:pt x="261" y="231"/>
                  <a:pt x="261" y="235"/>
                </a:cubicBezTo>
                <a:cubicBezTo>
                  <a:pt x="261" y="252"/>
                  <a:pt x="270" y="263"/>
                  <a:pt x="282" y="277"/>
                </a:cubicBezTo>
                <a:cubicBezTo>
                  <a:pt x="284" y="247"/>
                  <a:pt x="276" y="219"/>
                  <a:pt x="287" y="192"/>
                </a:cubicBezTo>
                <a:cubicBezTo>
                  <a:pt x="298" y="166"/>
                  <a:pt x="312" y="142"/>
                  <a:pt x="327" y="118"/>
                </a:cubicBezTo>
                <a:cubicBezTo>
                  <a:pt x="331" y="118"/>
                  <a:pt x="331" y="121"/>
                  <a:pt x="332" y="124"/>
                </a:cubicBezTo>
                <a:cubicBezTo>
                  <a:pt x="335" y="143"/>
                  <a:pt x="342" y="162"/>
                  <a:pt x="341" y="182"/>
                </a:cubicBezTo>
                <a:cubicBezTo>
                  <a:pt x="340" y="197"/>
                  <a:pt x="335" y="209"/>
                  <a:pt x="327" y="221"/>
                </a:cubicBezTo>
                <a:cubicBezTo>
                  <a:pt x="318" y="234"/>
                  <a:pt x="309" y="246"/>
                  <a:pt x="296" y="255"/>
                </a:cubicBezTo>
                <a:cubicBezTo>
                  <a:pt x="293" y="257"/>
                  <a:pt x="291" y="260"/>
                  <a:pt x="290" y="264"/>
                </a:cubicBezTo>
                <a:cubicBezTo>
                  <a:pt x="287" y="284"/>
                  <a:pt x="294" y="307"/>
                  <a:pt x="310" y="326"/>
                </a:cubicBezTo>
                <a:cubicBezTo>
                  <a:pt x="311" y="266"/>
                  <a:pt x="352" y="234"/>
                  <a:pt x="391" y="198"/>
                </a:cubicBezTo>
                <a:cubicBezTo>
                  <a:pt x="394" y="217"/>
                  <a:pt x="392" y="234"/>
                  <a:pt x="383" y="251"/>
                </a:cubicBezTo>
                <a:cubicBezTo>
                  <a:pt x="371" y="275"/>
                  <a:pt x="352" y="293"/>
                  <a:pt x="329" y="307"/>
                </a:cubicBezTo>
                <a:cubicBezTo>
                  <a:pt x="313" y="316"/>
                  <a:pt x="309" y="328"/>
                  <a:pt x="317" y="344"/>
                </a:cubicBezTo>
                <a:cubicBezTo>
                  <a:pt x="329" y="369"/>
                  <a:pt x="341" y="393"/>
                  <a:pt x="351" y="418"/>
                </a:cubicBezTo>
                <a:cubicBezTo>
                  <a:pt x="354" y="426"/>
                  <a:pt x="355" y="434"/>
                  <a:pt x="358" y="442"/>
                </a:cubicBezTo>
                <a:cubicBezTo>
                  <a:pt x="364" y="429"/>
                  <a:pt x="359" y="417"/>
                  <a:pt x="357" y="406"/>
                </a:cubicBezTo>
                <a:cubicBezTo>
                  <a:pt x="352" y="374"/>
                  <a:pt x="358" y="345"/>
                  <a:pt x="370" y="316"/>
                </a:cubicBezTo>
                <a:cubicBezTo>
                  <a:pt x="374" y="306"/>
                  <a:pt x="378" y="295"/>
                  <a:pt x="381" y="284"/>
                </a:cubicBezTo>
                <a:cubicBezTo>
                  <a:pt x="382" y="282"/>
                  <a:pt x="382" y="279"/>
                  <a:pt x="386" y="278"/>
                </a:cubicBezTo>
                <a:cubicBezTo>
                  <a:pt x="391" y="282"/>
                  <a:pt x="390" y="289"/>
                  <a:pt x="392" y="294"/>
                </a:cubicBezTo>
                <a:cubicBezTo>
                  <a:pt x="410" y="339"/>
                  <a:pt x="405" y="380"/>
                  <a:pt x="377" y="420"/>
                </a:cubicBezTo>
                <a:cubicBezTo>
                  <a:pt x="375" y="423"/>
                  <a:pt x="373" y="428"/>
                  <a:pt x="373" y="432"/>
                </a:cubicBezTo>
                <a:cubicBezTo>
                  <a:pt x="370" y="455"/>
                  <a:pt x="367" y="478"/>
                  <a:pt x="368" y="502"/>
                </a:cubicBezTo>
                <a:cubicBezTo>
                  <a:pt x="370" y="539"/>
                  <a:pt x="358" y="574"/>
                  <a:pt x="336" y="604"/>
                </a:cubicBezTo>
                <a:cubicBezTo>
                  <a:pt x="333" y="607"/>
                  <a:pt x="331" y="610"/>
                  <a:pt x="328" y="613"/>
                </a:cubicBezTo>
                <a:cubicBezTo>
                  <a:pt x="325" y="616"/>
                  <a:pt x="319" y="622"/>
                  <a:pt x="315" y="616"/>
                </a:cubicBezTo>
                <a:cubicBezTo>
                  <a:pt x="311" y="612"/>
                  <a:pt x="312" y="605"/>
                  <a:pt x="317" y="601"/>
                </a:cubicBezTo>
                <a:cubicBezTo>
                  <a:pt x="325" y="592"/>
                  <a:pt x="334" y="584"/>
                  <a:pt x="341" y="573"/>
                </a:cubicBezTo>
                <a:cubicBezTo>
                  <a:pt x="353" y="555"/>
                  <a:pt x="357" y="535"/>
                  <a:pt x="359" y="514"/>
                </a:cubicBezTo>
                <a:cubicBezTo>
                  <a:pt x="360" y="507"/>
                  <a:pt x="352" y="502"/>
                  <a:pt x="347" y="498"/>
                </a:cubicBezTo>
                <a:cubicBezTo>
                  <a:pt x="331" y="486"/>
                  <a:pt x="312" y="481"/>
                  <a:pt x="292" y="481"/>
                </a:cubicBezTo>
                <a:cubicBezTo>
                  <a:pt x="265" y="481"/>
                  <a:pt x="239" y="480"/>
                  <a:pt x="213" y="470"/>
                </a:cubicBezTo>
                <a:cubicBezTo>
                  <a:pt x="198" y="464"/>
                  <a:pt x="188" y="452"/>
                  <a:pt x="176" y="443"/>
                </a:cubicBezTo>
                <a:cubicBezTo>
                  <a:pt x="174" y="442"/>
                  <a:pt x="175" y="440"/>
                  <a:pt x="175" y="438"/>
                </a:cubicBezTo>
                <a:cubicBezTo>
                  <a:pt x="182" y="436"/>
                  <a:pt x="188" y="440"/>
                  <a:pt x="194" y="442"/>
                </a:cubicBezTo>
                <a:cubicBezTo>
                  <a:pt x="217" y="446"/>
                  <a:pt x="239" y="442"/>
                  <a:pt x="261" y="438"/>
                </a:cubicBezTo>
                <a:cubicBezTo>
                  <a:pt x="287" y="434"/>
                  <a:pt x="322" y="446"/>
                  <a:pt x="337" y="467"/>
                </a:cubicBezTo>
                <a:cubicBezTo>
                  <a:pt x="344" y="476"/>
                  <a:pt x="350" y="485"/>
                  <a:pt x="358" y="494"/>
                </a:cubicBezTo>
                <a:cubicBezTo>
                  <a:pt x="358" y="482"/>
                  <a:pt x="356" y="472"/>
                  <a:pt x="352" y="461"/>
                </a:cubicBezTo>
                <a:cubicBezTo>
                  <a:pt x="348" y="449"/>
                  <a:pt x="343" y="437"/>
                  <a:pt x="342" y="424"/>
                </a:cubicBezTo>
                <a:cubicBezTo>
                  <a:pt x="338" y="397"/>
                  <a:pt x="318" y="389"/>
                  <a:pt x="296" y="381"/>
                </a:cubicBezTo>
                <a:cubicBezTo>
                  <a:pt x="279" y="375"/>
                  <a:pt x="262" y="375"/>
                  <a:pt x="246" y="376"/>
                </a:cubicBezTo>
                <a:cubicBezTo>
                  <a:pt x="211" y="377"/>
                  <a:pt x="178" y="371"/>
                  <a:pt x="148" y="353"/>
                </a:cubicBezTo>
                <a:cubicBezTo>
                  <a:pt x="144" y="351"/>
                  <a:pt x="140" y="349"/>
                  <a:pt x="136" y="351"/>
                </a:cubicBezTo>
                <a:cubicBezTo>
                  <a:pt x="134" y="346"/>
                  <a:pt x="133" y="343"/>
                  <a:pt x="139" y="341"/>
                </a:cubicBezTo>
                <a:cubicBezTo>
                  <a:pt x="162" y="335"/>
                  <a:pt x="185" y="328"/>
                  <a:pt x="209" y="329"/>
                </a:cubicBezTo>
                <a:cubicBezTo>
                  <a:pt x="240" y="330"/>
                  <a:pt x="270" y="337"/>
                  <a:pt x="294" y="358"/>
                </a:cubicBezTo>
                <a:cubicBezTo>
                  <a:pt x="304" y="367"/>
                  <a:pt x="315" y="376"/>
                  <a:pt x="327" y="386"/>
                </a:cubicBezTo>
                <a:cubicBezTo>
                  <a:pt x="316" y="357"/>
                  <a:pt x="305" y="331"/>
                  <a:pt x="288" y="309"/>
                </a:cubicBezTo>
                <a:cubicBezTo>
                  <a:pt x="277" y="295"/>
                  <a:pt x="257" y="286"/>
                  <a:pt x="239" y="293"/>
                </a:cubicBezTo>
                <a:cubicBezTo>
                  <a:pt x="186" y="312"/>
                  <a:pt x="140" y="301"/>
                  <a:pt x="99" y="266"/>
                </a:cubicBezTo>
                <a:cubicBezTo>
                  <a:pt x="94" y="262"/>
                  <a:pt x="88" y="260"/>
                  <a:pt x="83" y="253"/>
                </a:cubicBezTo>
                <a:cubicBezTo>
                  <a:pt x="97" y="250"/>
                  <a:pt x="110" y="252"/>
                  <a:pt x="123" y="252"/>
                </a:cubicBezTo>
                <a:cubicBezTo>
                  <a:pt x="136" y="253"/>
                  <a:pt x="149" y="257"/>
                  <a:pt x="162" y="260"/>
                </a:cubicBezTo>
                <a:cubicBezTo>
                  <a:pt x="175" y="263"/>
                  <a:pt x="188" y="268"/>
                  <a:pt x="201" y="271"/>
                </a:cubicBezTo>
                <a:cubicBezTo>
                  <a:pt x="178" y="256"/>
                  <a:pt x="155" y="241"/>
                  <a:pt x="129" y="232"/>
                </a:cubicBezTo>
                <a:cubicBezTo>
                  <a:pt x="125" y="231"/>
                  <a:pt x="120" y="231"/>
                  <a:pt x="120" y="226"/>
                </a:cubicBezTo>
                <a:cubicBezTo>
                  <a:pt x="120" y="220"/>
                  <a:pt x="126" y="222"/>
                  <a:pt x="129" y="220"/>
                </a:cubicBezTo>
                <a:cubicBezTo>
                  <a:pt x="151" y="212"/>
                  <a:pt x="173" y="211"/>
                  <a:pt x="194" y="224"/>
                </a:cubicBezTo>
                <a:cubicBezTo>
                  <a:pt x="213" y="235"/>
                  <a:pt x="228" y="251"/>
                  <a:pt x="237" y="272"/>
                </a:cubicBezTo>
                <a:cubicBezTo>
                  <a:pt x="240" y="279"/>
                  <a:pt x="243" y="283"/>
                  <a:pt x="251" y="283"/>
                </a:cubicBezTo>
                <a:cubicBezTo>
                  <a:pt x="259" y="283"/>
                  <a:pt x="266" y="286"/>
                  <a:pt x="274" y="288"/>
                </a:cubicBezTo>
                <a:cubicBezTo>
                  <a:pt x="263" y="268"/>
                  <a:pt x="251" y="249"/>
                  <a:pt x="236" y="232"/>
                </a:cubicBezTo>
                <a:cubicBezTo>
                  <a:pt x="226" y="220"/>
                  <a:pt x="214" y="208"/>
                  <a:pt x="203" y="197"/>
                </a:cubicBezTo>
                <a:cubicBezTo>
                  <a:pt x="190" y="184"/>
                  <a:pt x="174" y="179"/>
                  <a:pt x="156" y="179"/>
                </a:cubicBezTo>
                <a:cubicBezTo>
                  <a:pt x="134" y="179"/>
                  <a:pt x="112" y="183"/>
                  <a:pt x="90" y="181"/>
                </a:cubicBezTo>
                <a:cubicBezTo>
                  <a:pt x="55" y="176"/>
                  <a:pt x="26" y="160"/>
                  <a:pt x="3" y="134"/>
                </a:cubicBezTo>
                <a:cubicBezTo>
                  <a:pt x="2" y="132"/>
                  <a:pt x="0" y="129"/>
                  <a:pt x="2" y="126"/>
                </a:cubicBezTo>
                <a:cubicBezTo>
                  <a:pt x="3" y="123"/>
                  <a:pt x="6" y="124"/>
                  <a:pt x="9" y="124"/>
                </a:cubicBezTo>
                <a:cubicBezTo>
                  <a:pt x="44" y="124"/>
                  <a:pt x="77" y="133"/>
                  <a:pt x="110" y="144"/>
                </a:cubicBezTo>
                <a:cubicBezTo>
                  <a:pt x="112" y="145"/>
                  <a:pt x="115" y="145"/>
                  <a:pt x="117" y="146"/>
                </a:cubicBezTo>
                <a:cubicBezTo>
                  <a:pt x="138" y="158"/>
                  <a:pt x="160" y="170"/>
                  <a:pt x="185" y="179"/>
                </a:cubicBezTo>
                <a:cubicBezTo>
                  <a:pt x="181" y="174"/>
                  <a:pt x="178" y="171"/>
                  <a:pt x="175" y="168"/>
                </a:cubicBezTo>
                <a:cubicBezTo>
                  <a:pt x="168" y="158"/>
                  <a:pt x="157" y="158"/>
                  <a:pt x="146" y="156"/>
                </a:cubicBezTo>
                <a:cubicBezTo>
                  <a:pt x="136" y="154"/>
                  <a:pt x="128" y="146"/>
                  <a:pt x="117" y="146"/>
                </a:cubicBezTo>
                <a:close/>
              </a:path>
            </a:pathLst>
          </a:custGeom>
          <a:solidFill>
            <a:srgbClr val="7DA58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任意多边形 11"/>
          <p:cNvSpPr/>
          <p:nvPr/>
        </p:nvSpPr>
        <p:spPr bwMode="auto">
          <a:xfrm rot="11252623">
            <a:off x="10032608" y="-127529"/>
            <a:ext cx="2280778" cy="1698881"/>
          </a:xfrm>
          <a:custGeom>
            <a:avLst/>
            <a:gdLst>
              <a:gd name="connsiteX0" fmla="*/ 2280778 w 2280778"/>
              <a:gd name="connsiteY0" fmla="*/ 1426634 h 1698881"/>
              <a:gd name="connsiteX1" fmla="*/ 224981 w 2280778"/>
              <a:gd name="connsiteY1" fmla="*/ 1698881 h 1698881"/>
              <a:gd name="connsiteX2" fmla="*/ 0 w 2280778"/>
              <a:gd name="connsiteY2" fmla="*/ 0 h 1698881"/>
              <a:gd name="connsiteX3" fmla="*/ 53860 w 2280778"/>
              <a:gd name="connsiteY3" fmla="*/ 2098 h 1698881"/>
              <a:gd name="connsiteX4" fmla="*/ 343509 w 2280778"/>
              <a:gd name="connsiteY4" fmla="*/ 83710 h 1698881"/>
              <a:gd name="connsiteX5" fmla="*/ 896635 w 2280778"/>
              <a:gd name="connsiteY5" fmla="*/ 347911 h 1698881"/>
              <a:gd name="connsiteX6" fmla="*/ 1574662 w 2280778"/>
              <a:gd name="connsiteY6" fmla="*/ 576490 h 1698881"/>
              <a:gd name="connsiteX7" fmla="*/ 2181317 w 2280778"/>
              <a:gd name="connsiteY7" fmla="*/ 1140514 h 1698881"/>
              <a:gd name="connsiteX8" fmla="*/ 2273134 w 2280778"/>
              <a:gd name="connsiteY8" fmla="*/ 1394696 h 1698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0778" h="1698881">
                <a:moveTo>
                  <a:pt x="2280778" y="1426634"/>
                </a:moveTo>
                <a:lnTo>
                  <a:pt x="224981" y="1698881"/>
                </a:lnTo>
                <a:lnTo>
                  <a:pt x="0" y="0"/>
                </a:lnTo>
                <a:lnTo>
                  <a:pt x="53860" y="2098"/>
                </a:lnTo>
                <a:cubicBezTo>
                  <a:pt x="149887" y="11769"/>
                  <a:pt x="246488" y="39182"/>
                  <a:pt x="343509" y="83710"/>
                </a:cubicBezTo>
                <a:cubicBezTo>
                  <a:pt x="527885" y="169798"/>
                  <a:pt x="706312" y="273697"/>
                  <a:pt x="896635" y="347911"/>
                </a:cubicBezTo>
                <a:cubicBezTo>
                  <a:pt x="1116697" y="433999"/>
                  <a:pt x="1357575" y="481496"/>
                  <a:pt x="1574662" y="576490"/>
                </a:cubicBezTo>
                <a:cubicBezTo>
                  <a:pt x="1836357" y="692263"/>
                  <a:pt x="2068313" y="849596"/>
                  <a:pt x="2181317" y="1140514"/>
                </a:cubicBezTo>
                <a:cubicBezTo>
                  <a:pt x="2212541" y="1225118"/>
                  <a:pt x="2246740" y="1307495"/>
                  <a:pt x="2273134" y="1394696"/>
                </a:cubicBezTo>
                <a:close/>
              </a:path>
            </a:pathLst>
          </a:custGeom>
          <a:solidFill>
            <a:srgbClr val="B0BEC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865366" y="2988256"/>
            <a:ext cx="2956280" cy="1107996"/>
            <a:chOff x="1942840" y="1808526"/>
            <a:chExt cx="2956280" cy="1107996"/>
          </a:xfrm>
        </p:grpSpPr>
        <p:sp>
          <p:nvSpPr>
            <p:cNvPr id="14" name="文本框 32"/>
            <p:cNvSpPr txBox="1"/>
            <p:nvPr/>
          </p:nvSpPr>
          <p:spPr>
            <a:xfrm>
              <a:off x="3413507" y="2407419"/>
              <a:ext cx="14856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1600" dirty="0" smtClean="0">
                  <a:solidFill>
                    <a:srgbClr val="A185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CONTENTS</a:t>
              </a:r>
              <a:endParaRPr lang="en-US" altLang="zh-CN" sz="1600" dirty="0" smtClean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PA_文本框 2"/>
            <p:cNvSpPr txBox="1"/>
            <p:nvPr/>
          </p:nvSpPr>
          <p:spPr>
            <a:xfrm>
              <a:off x="1942840" y="1808526"/>
              <a:ext cx="1951205" cy="11079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6600" b="0" dirty="0">
                  <a:solidFill>
                    <a:srgbClr val="A18582"/>
                  </a:solidFill>
                  <a:latin typeface="汉仪瑞意宋W" panose="00020600040101010101" pitchFamily="18" charset="-122"/>
                  <a:ea typeface="汉仪瑞意宋W" panose="00020600040101010101" pitchFamily="18" charset="-122"/>
                  <a:cs typeface="+mn-ea"/>
                  <a:sym typeface="+mn-lt"/>
                </a:rPr>
                <a:t>目录</a:t>
              </a:r>
              <a:endParaRPr lang="en-US" sz="6600" b="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640549" y="1567608"/>
            <a:ext cx="2519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工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作内容回顾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90083" y="1429483"/>
            <a:ext cx="13721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1 / 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61026" y="1953996"/>
            <a:ext cx="24989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Review of work content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661026" y="2721396"/>
            <a:ext cx="2519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工</a:t>
            </a:r>
            <a:r>
              <a:rPr lang="zh-CN" altLang="en-US" sz="2800" noProof="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作业绩展示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10560" y="2583271"/>
            <a:ext cx="13721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2 /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81503" y="3107785"/>
            <a:ext cx="24989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400" dirty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Work performance display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81503" y="3920432"/>
            <a:ext cx="2519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存在问题反思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31037" y="3782306"/>
            <a:ext cx="13721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3 / 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01978" y="4306819"/>
            <a:ext cx="26520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400" dirty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Existing problem reflection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661026" y="5135279"/>
            <a:ext cx="3011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下阶段工作计划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310560" y="4997153"/>
            <a:ext cx="13721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4 / 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681501" y="5521667"/>
            <a:ext cx="24977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400" dirty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</a:t>
            </a:r>
            <a:r>
              <a:rPr lang="en-US" altLang="zh-CN" sz="1400" dirty="0" smtClean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ork plan of </a:t>
            </a:r>
            <a:r>
              <a:rPr lang="en-US" altLang="zh-CN" sz="1400" dirty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Next stage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任意多边形 128"/>
          <p:cNvSpPr/>
          <p:nvPr/>
        </p:nvSpPr>
        <p:spPr bwMode="auto">
          <a:xfrm rot="7422634">
            <a:off x="9979557" y="5298278"/>
            <a:ext cx="2641657" cy="2067313"/>
          </a:xfrm>
          <a:custGeom>
            <a:avLst/>
            <a:gdLst>
              <a:gd name="connsiteX0" fmla="*/ 0 w 2641657"/>
              <a:gd name="connsiteY0" fmla="*/ 843049 h 2067313"/>
              <a:gd name="connsiteX1" fmla="*/ 1263594 w 2641657"/>
              <a:gd name="connsiteY1" fmla="*/ 0 h 2067313"/>
              <a:gd name="connsiteX2" fmla="*/ 2641657 w 2641657"/>
              <a:gd name="connsiteY2" fmla="*/ 2065493 h 2067313"/>
              <a:gd name="connsiteX3" fmla="*/ 2582426 w 2641657"/>
              <a:gd name="connsiteY3" fmla="*/ 2067313 h 2067313"/>
              <a:gd name="connsiteX4" fmla="*/ 1983101 w 2641657"/>
              <a:gd name="connsiteY4" fmla="*/ 1954457 h 2067313"/>
              <a:gd name="connsiteX5" fmla="*/ 980880 w 2641657"/>
              <a:gd name="connsiteY5" fmla="*/ 1619811 h 2067313"/>
              <a:gd name="connsiteX6" fmla="*/ 34531 w 2641657"/>
              <a:gd name="connsiteY6" fmla="*/ 894745 h 2067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1657" h="2067313">
                <a:moveTo>
                  <a:pt x="0" y="843049"/>
                </a:moveTo>
                <a:lnTo>
                  <a:pt x="1263594" y="0"/>
                </a:lnTo>
                <a:lnTo>
                  <a:pt x="2641657" y="2065493"/>
                </a:lnTo>
                <a:lnTo>
                  <a:pt x="2582426" y="2067313"/>
                </a:lnTo>
                <a:cubicBezTo>
                  <a:pt x="2383815" y="2061648"/>
                  <a:pt x="2183894" y="2011974"/>
                  <a:pt x="1983101" y="1954457"/>
                </a:cubicBezTo>
                <a:cubicBezTo>
                  <a:pt x="1644371" y="1856852"/>
                  <a:pt x="1312625" y="1745303"/>
                  <a:pt x="980880" y="1619811"/>
                </a:cubicBezTo>
                <a:cubicBezTo>
                  <a:pt x="593261" y="1469917"/>
                  <a:pt x="268500" y="1239848"/>
                  <a:pt x="34531" y="894745"/>
                </a:cubicBezTo>
                <a:close/>
              </a:path>
            </a:pathLst>
          </a:custGeom>
          <a:solidFill>
            <a:srgbClr val="7DA58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27" name="任意多边形 126"/>
          <p:cNvSpPr/>
          <p:nvPr/>
        </p:nvSpPr>
        <p:spPr bwMode="auto">
          <a:xfrm rot="12158171">
            <a:off x="8768101" y="-540929"/>
            <a:ext cx="3847231" cy="1991421"/>
          </a:xfrm>
          <a:custGeom>
            <a:avLst/>
            <a:gdLst>
              <a:gd name="connsiteX0" fmla="*/ 3847231 w 3847231"/>
              <a:gd name="connsiteY0" fmla="*/ 684580 h 1991421"/>
              <a:gd name="connsiteX1" fmla="*/ 713327 w 3847231"/>
              <a:gd name="connsiteY1" fmla="*/ 1991421 h 1991421"/>
              <a:gd name="connsiteX2" fmla="*/ 0 w 3847231"/>
              <a:gd name="connsiteY2" fmla="*/ 280808 h 1991421"/>
              <a:gd name="connsiteX3" fmla="*/ 15344 w 3847231"/>
              <a:gd name="connsiteY3" fmla="*/ 271272 h 1991421"/>
              <a:gd name="connsiteX4" fmla="*/ 476296 w 3847231"/>
              <a:gd name="connsiteY4" fmla="*/ 281729 h 1991421"/>
              <a:gd name="connsiteX5" fmla="*/ 1492486 w 3847231"/>
              <a:gd name="connsiteY5" fmla="*/ 124864 h 1991421"/>
              <a:gd name="connsiteX6" fmla="*/ 2389945 w 3847231"/>
              <a:gd name="connsiteY6" fmla="*/ 100463 h 1991421"/>
              <a:gd name="connsiteX7" fmla="*/ 3039468 w 3847231"/>
              <a:gd name="connsiteY7" fmla="*/ 410708 h 1991421"/>
              <a:gd name="connsiteX8" fmla="*/ 3835658 w 3847231"/>
              <a:gd name="connsiteY8" fmla="*/ 679121 h 199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7231" h="1991421">
                <a:moveTo>
                  <a:pt x="3847231" y="684580"/>
                </a:moveTo>
                <a:lnTo>
                  <a:pt x="713327" y="1991421"/>
                </a:lnTo>
                <a:lnTo>
                  <a:pt x="0" y="280808"/>
                </a:lnTo>
                <a:lnTo>
                  <a:pt x="15344" y="271272"/>
                </a:lnTo>
                <a:cubicBezTo>
                  <a:pt x="168995" y="194582"/>
                  <a:pt x="322645" y="260814"/>
                  <a:pt x="476296" y="281729"/>
                </a:cubicBezTo>
                <a:cubicBezTo>
                  <a:pt x="832486" y="330532"/>
                  <a:pt x="1171216" y="299159"/>
                  <a:pt x="1492486" y="124864"/>
                </a:cubicBezTo>
                <a:cubicBezTo>
                  <a:pt x="1785818" y="-35487"/>
                  <a:pt x="2086136" y="-38973"/>
                  <a:pt x="2389945" y="100463"/>
                </a:cubicBezTo>
                <a:cubicBezTo>
                  <a:pt x="2606453" y="201554"/>
                  <a:pt x="2815977" y="323560"/>
                  <a:pt x="3039468" y="410708"/>
                </a:cubicBezTo>
                <a:cubicBezTo>
                  <a:pt x="3297881" y="511799"/>
                  <a:pt x="3580737" y="567573"/>
                  <a:pt x="3835658" y="679121"/>
                </a:cubicBezTo>
                <a:close/>
              </a:path>
            </a:pathLst>
          </a:custGeom>
          <a:solidFill>
            <a:srgbClr val="F0D0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pic>
        <p:nvPicPr>
          <p:cNvPr id="125" name="图片 12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3" t="22239" r="12719" b="48201"/>
          <a:stretch>
            <a:fillRect/>
          </a:stretch>
        </p:blipFill>
        <p:spPr>
          <a:xfrm>
            <a:off x="1588" y="4725046"/>
            <a:ext cx="4113212" cy="2132953"/>
          </a:xfrm>
          <a:custGeom>
            <a:avLst/>
            <a:gdLst>
              <a:gd name="connsiteX0" fmla="*/ 0 w 4329112"/>
              <a:gd name="connsiteY0" fmla="*/ 0 h 2244910"/>
              <a:gd name="connsiteX1" fmla="*/ 4329112 w 4329112"/>
              <a:gd name="connsiteY1" fmla="*/ 0 h 2244910"/>
              <a:gd name="connsiteX2" fmla="*/ 4329112 w 4329112"/>
              <a:gd name="connsiteY2" fmla="*/ 2244910 h 2244910"/>
              <a:gd name="connsiteX3" fmla="*/ 0 w 4329112"/>
              <a:gd name="connsiteY3" fmla="*/ 2244910 h 224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9112" h="2244910">
                <a:moveTo>
                  <a:pt x="0" y="0"/>
                </a:moveTo>
                <a:lnTo>
                  <a:pt x="4329112" y="0"/>
                </a:lnTo>
                <a:lnTo>
                  <a:pt x="4329112" y="2244910"/>
                </a:lnTo>
                <a:lnTo>
                  <a:pt x="0" y="2244910"/>
                </a:lnTo>
                <a:close/>
              </a:path>
            </a:pathLst>
          </a:custGeom>
        </p:spPr>
      </p:pic>
      <p:sp>
        <p:nvSpPr>
          <p:cNvPr id="123" name="任意多边形 122"/>
          <p:cNvSpPr/>
          <p:nvPr/>
        </p:nvSpPr>
        <p:spPr bwMode="auto">
          <a:xfrm rot="7422634">
            <a:off x="-667569" y="-410734"/>
            <a:ext cx="3142131" cy="2349365"/>
          </a:xfrm>
          <a:custGeom>
            <a:avLst/>
            <a:gdLst>
              <a:gd name="connsiteX0" fmla="*/ 1438334 w 3142131"/>
              <a:gd name="connsiteY0" fmla="*/ 2349365 h 2349365"/>
              <a:gd name="connsiteX1" fmla="*/ 0 w 3142131"/>
              <a:gd name="connsiteY1" fmla="*/ 193536 h 2349365"/>
              <a:gd name="connsiteX2" fmla="*/ 26356 w 3142131"/>
              <a:gd name="connsiteY2" fmla="*/ 183648 h 2349365"/>
              <a:gd name="connsiteX3" fmla="*/ 147650 w 3142131"/>
              <a:gd name="connsiteY3" fmla="*/ 124864 h 2349365"/>
              <a:gd name="connsiteX4" fmla="*/ 1045110 w 3142131"/>
              <a:gd name="connsiteY4" fmla="*/ 100463 h 2349365"/>
              <a:gd name="connsiteX5" fmla="*/ 1694633 w 3142131"/>
              <a:gd name="connsiteY5" fmla="*/ 410708 h 2349365"/>
              <a:gd name="connsiteX6" fmla="*/ 2490823 w 3142131"/>
              <a:gd name="connsiteY6" fmla="*/ 679122 h 2349365"/>
              <a:gd name="connsiteX7" fmla="*/ 3079126 w 3142131"/>
              <a:gd name="connsiteY7" fmla="*/ 1112952 h 2349365"/>
              <a:gd name="connsiteX8" fmla="*/ 3142131 w 3142131"/>
              <a:gd name="connsiteY8" fmla="*/ 1212620 h 2349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2131" h="2349365">
                <a:moveTo>
                  <a:pt x="1438334" y="2349365"/>
                </a:moveTo>
                <a:lnTo>
                  <a:pt x="0" y="193536"/>
                </a:lnTo>
                <a:lnTo>
                  <a:pt x="26356" y="183648"/>
                </a:lnTo>
                <a:cubicBezTo>
                  <a:pt x="67060" y="166205"/>
                  <a:pt x="107492" y="146651"/>
                  <a:pt x="147650" y="124864"/>
                </a:cubicBezTo>
                <a:cubicBezTo>
                  <a:pt x="440984" y="-35487"/>
                  <a:pt x="741301" y="-38973"/>
                  <a:pt x="1045110" y="100463"/>
                </a:cubicBezTo>
                <a:cubicBezTo>
                  <a:pt x="1261618" y="201554"/>
                  <a:pt x="1471141" y="323560"/>
                  <a:pt x="1694633" y="410708"/>
                </a:cubicBezTo>
                <a:cubicBezTo>
                  <a:pt x="1953046" y="511799"/>
                  <a:pt x="2235903" y="567573"/>
                  <a:pt x="2490823" y="679122"/>
                </a:cubicBezTo>
                <a:cubicBezTo>
                  <a:pt x="2721299" y="781084"/>
                  <a:pt x="2932132" y="910498"/>
                  <a:pt x="3079126" y="1112952"/>
                </a:cubicBezTo>
                <a:lnTo>
                  <a:pt x="3142131" y="1212620"/>
                </a:lnTo>
                <a:close/>
              </a:path>
            </a:pathLst>
          </a:custGeom>
          <a:solidFill>
            <a:srgbClr val="B0BEC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pic>
        <p:nvPicPr>
          <p:cNvPr id="131" name="图片 1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36" r="67593"/>
          <a:stretch>
            <a:fillRect/>
          </a:stretch>
        </p:blipFill>
        <p:spPr>
          <a:xfrm>
            <a:off x="10577868" y="1588"/>
            <a:ext cx="1614132" cy="2927257"/>
          </a:xfrm>
          <a:custGeom>
            <a:avLst/>
            <a:gdLst>
              <a:gd name="connsiteX0" fmla="*/ 0 w 1614132"/>
              <a:gd name="connsiteY0" fmla="*/ 0 h 2927257"/>
              <a:gd name="connsiteX1" fmla="*/ 1614132 w 1614132"/>
              <a:gd name="connsiteY1" fmla="*/ 0 h 2927257"/>
              <a:gd name="connsiteX2" fmla="*/ 1614132 w 1614132"/>
              <a:gd name="connsiteY2" fmla="*/ 2927257 h 2927257"/>
              <a:gd name="connsiteX3" fmla="*/ 0 w 1614132"/>
              <a:gd name="connsiteY3" fmla="*/ 2927257 h 292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4132" h="2927257">
                <a:moveTo>
                  <a:pt x="0" y="0"/>
                </a:moveTo>
                <a:lnTo>
                  <a:pt x="1614132" y="0"/>
                </a:lnTo>
                <a:lnTo>
                  <a:pt x="1614132" y="2927257"/>
                </a:lnTo>
                <a:lnTo>
                  <a:pt x="0" y="2927257"/>
                </a:lnTo>
                <a:close/>
              </a:path>
            </a:pathLst>
          </a:custGeom>
        </p:spPr>
      </p:pic>
      <p:sp>
        <p:nvSpPr>
          <p:cNvPr id="116" name="Freeform 103"/>
          <p:cNvSpPr/>
          <p:nvPr/>
        </p:nvSpPr>
        <p:spPr bwMode="auto">
          <a:xfrm>
            <a:off x="1833843" y="5074727"/>
            <a:ext cx="784229" cy="806259"/>
          </a:xfrm>
          <a:custGeom>
            <a:avLst/>
            <a:gdLst>
              <a:gd name="T0" fmla="*/ 399 w 455"/>
              <a:gd name="T1" fmla="*/ 82 h 468"/>
              <a:gd name="T2" fmla="*/ 403 w 455"/>
              <a:gd name="T3" fmla="*/ 78 h 468"/>
              <a:gd name="T4" fmla="*/ 407 w 455"/>
              <a:gd name="T5" fmla="*/ 82 h 468"/>
              <a:gd name="T6" fmla="*/ 439 w 455"/>
              <a:gd name="T7" fmla="*/ 158 h 468"/>
              <a:gd name="T8" fmla="*/ 445 w 455"/>
              <a:gd name="T9" fmla="*/ 299 h 468"/>
              <a:gd name="T10" fmla="*/ 401 w 455"/>
              <a:gd name="T11" fmla="*/ 377 h 468"/>
              <a:gd name="T12" fmla="*/ 318 w 455"/>
              <a:gd name="T13" fmla="*/ 452 h 468"/>
              <a:gd name="T14" fmla="*/ 221 w 455"/>
              <a:gd name="T15" fmla="*/ 467 h 468"/>
              <a:gd name="T16" fmla="*/ 139 w 455"/>
              <a:gd name="T17" fmla="*/ 454 h 468"/>
              <a:gd name="T18" fmla="*/ 42 w 455"/>
              <a:gd name="T19" fmla="*/ 408 h 468"/>
              <a:gd name="T20" fmla="*/ 22 w 455"/>
              <a:gd name="T21" fmla="*/ 363 h 468"/>
              <a:gd name="T22" fmla="*/ 8 w 455"/>
              <a:gd name="T23" fmla="*/ 310 h 468"/>
              <a:gd name="T24" fmla="*/ 7 w 455"/>
              <a:gd name="T25" fmla="*/ 189 h 468"/>
              <a:gd name="T26" fmla="*/ 29 w 455"/>
              <a:gd name="T27" fmla="*/ 118 h 468"/>
              <a:gd name="T28" fmla="*/ 82 w 455"/>
              <a:gd name="T29" fmla="*/ 53 h 468"/>
              <a:gd name="T30" fmla="*/ 143 w 455"/>
              <a:gd name="T31" fmla="*/ 7 h 468"/>
              <a:gd name="T32" fmla="*/ 188 w 455"/>
              <a:gd name="T33" fmla="*/ 6 h 468"/>
              <a:gd name="T34" fmla="*/ 311 w 455"/>
              <a:gd name="T35" fmla="*/ 34 h 468"/>
              <a:gd name="T36" fmla="*/ 399 w 455"/>
              <a:gd name="T37" fmla="*/ 82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5" h="468">
                <a:moveTo>
                  <a:pt x="399" y="82"/>
                </a:moveTo>
                <a:cubicBezTo>
                  <a:pt x="401" y="80"/>
                  <a:pt x="402" y="78"/>
                  <a:pt x="403" y="78"/>
                </a:cubicBezTo>
                <a:cubicBezTo>
                  <a:pt x="404" y="79"/>
                  <a:pt x="406" y="80"/>
                  <a:pt x="407" y="82"/>
                </a:cubicBezTo>
                <a:cubicBezTo>
                  <a:pt x="419" y="107"/>
                  <a:pt x="432" y="131"/>
                  <a:pt x="439" y="158"/>
                </a:cubicBezTo>
                <a:cubicBezTo>
                  <a:pt x="450" y="205"/>
                  <a:pt x="455" y="251"/>
                  <a:pt x="445" y="299"/>
                </a:cubicBezTo>
                <a:cubicBezTo>
                  <a:pt x="439" y="330"/>
                  <a:pt x="419" y="353"/>
                  <a:pt x="401" y="377"/>
                </a:cubicBezTo>
                <a:cubicBezTo>
                  <a:pt x="378" y="406"/>
                  <a:pt x="352" y="434"/>
                  <a:pt x="318" y="452"/>
                </a:cubicBezTo>
                <a:cubicBezTo>
                  <a:pt x="288" y="468"/>
                  <a:pt x="255" y="468"/>
                  <a:pt x="221" y="467"/>
                </a:cubicBezTo>
                <a:cubicBezTo>
                  <a:pt x="193" y="466"/>
                  <a:pt x="165" y="461"/>
                  <a:pt x="139" y="454"/>
                </a:cubicBezTo>
                <a:cubicBezTo>
                  <a:pt x="104" y="444"/>
                  <a:pt x="69" y="434"/>
                  <a:pt x="42" y="408"/>
                </a:cubicBezTo>
                <a:cubicBezTo>
                  <a:pt x="29" y="397"/>
                  <a:pt x="24" y="381"/>
                  <a:pt x="22" y="363"/>
                </a:cubicBezTo>
                <a:cubicBezTo>
                  <a:pt x="19" y="345"/>
                  <a:pt x="11" y="328"/>
                  <a:pt x="8" y="310"/>
                </a:cubicBezTo>
                <a:cubicBezTo>
                  <a:pt x="3" y="270"/>
                  <a:pt x="0" y="230"/>
                  <a:pt x="7" y="189"/>
                </a:cubicBezTo>
                <a:cubicBezTo>
                  <a:pt x="11" y="164"/>
                  <a:pt x="15" y="140"/>
                  <a:pt x="29" y="118"/>
                </a:cubicBezTo>
                <a:cubicBezTo>
                  <a:pt x="44" y="94"/>
                  <a:pt x="63" y="74"/>
                  <a:pt x="82" y="53"/>
                </a:cubicBezTo>
                <a:cubicBezTo>
                  <a:pt x="99" y="34"/>
                  <a:pt x="119" y="18"/>
                  <a:pt x="143" y="7"/>
                </a:cubicBezTo>
                <a:cubicBezTo>
                  <a:pt x="158" y="0"/>
                  <a:pt x="173" y="5"/>
                  <a:pt x="188" y="6"/>
                </a:cubicBezTo>
                <a:cubicBezTo>
                  <a:pt x="231" y="10"/>
                  <a:pt x="271" y="20"/>
                  <a:pt x="311" y="34"/>
                </a:cubicBezTo>
                <a:cubicBezTo>
                  <a:pt x="342" y="46"/>
                  <a:pt x="373" y="60"/>
                  <a:pt x="399" y="82"/>
                </a:cubicBezTo>
                <a:close/>
              </a:path>
            </a:pathLst>
          </a:custGeom>
          <a:solidFill>
            <a:srgbClr val="F0D079">
              <a:alpha val="9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107"/>
          <p:cNvSpPr/>
          <p:nvPr/>
        </p:nvSpPr>
        <p:spPr bwMode="auto">
          <a:xfrm rot="10800000">
            <a:off x="207808" y="-935647"/>
            <a:ext cx="2313781" cy="3494061"/>
          </a:xfrm>
          <a:custGeom>
            <a:avLst/>
            <a:gdLst>
              <a:gd name="T0" fmla="*/ 84 w 410"/>
              <a:gd name="T1" fmla="*/ 121 h 622"/>
              <a:gd name="T2" fmla="*/ 48 w 410"/>
              <a:gd name="T3" fmla="*/ 86 h 622"/>
              <a:gd name="T4" fmla="*/ 87 w 410"/>
              <a:gd name="T5" fmla="*/ 89 h 622"/>
              <a:gd name="T6" fmla="*/ 80 w 410"/>
              <a:gd name="T7" fmla="*/ 49 h 622"/>
              <a:gd name="T8" fmla="*/ 23 w 410"/>
              <a:gd name="T9" fmla="*/ 2 h 622"/>
              <a:gd name="T10" fmla="*/ 133 w 410"/>
              <a:gd name="T11" fmla="*/ 86 h 622"/>
              <a:gd name="T12" fmla="*/ 187 w 410"/>
              <a:gd name="T13" fmla="*/ 162 h 622"/>
              <a:gd name="T14" fmla="*/ 142 w 410"/>
              <a:gd name="T15" fmla="*/ 11 h 622"/>
              <a:gd name="T16" fmla="*/ 188 w 410"/>
              <a:gd name="T17" fmla="*/ 121 h 622"/>
              <a:gd name="T18" fmla="*/ 207 w 410"/>
              <a:gd name="T19" fmla="*/ 186 h 622"/>
              <a:gd name="T20" fmla="*/ 262 w 410"/>
              <a:gd name="T21" fmla="*/ 23 h 622"/>
              <a:gd name="T22" fmla="*/ 221 w 410"/>
              <a:gd name="T23" fmla="*/ 156 h 622"/>
              <a:gd name="T24" fmla="*/ 249 w 410"/>
              <a:gd name="T25" fmla="*/ 235 h 622"/>
              <a:gd name="T26" fmla="*/ 277 w 410"/>
              <a:gd name="T27" fmla="*/ 118 h 622"/>
              <a:gd name="T28" fmla="*/ 313 w 410"/>
              <a:gd name="T29" fmla="*/ 85 h 622"/>
              <a:gd name="T30" fmla="*/ 273 w 410"/>
              <a:gd name="T31" fmla="*/ 165 h 622"/>
              <a:gd name="T32" fmla="*/ 259 w 410"/>
              <a:gd name="T33" fmla="*/ 223 h 622"/>
              <a:gd name="T34" fmla="*/ 282 w 410"/>
              <a:gd name="T35" fmla="*/ 277 h 622"/>
              <a:gd name="T36" fmla="*/ 327 w 410"/>
              <a:gd name="T37" fmla="*/ 118 h 622"/>
              <a:gd name="T38" fmla="*/ 341 w 410"/>
              <a:gd name="T39" fmla="*/ 182 h 622"/>
              <a:gd name="T40" fmla="*/ 296 w 410"/>
              <a:gd name="T41" fmla="*/ 255 h 622"/>
              <a:gd name="T42" fmla="*/ 310 w 410"/>
              <a:gd name="T43" fmla="*/ 326 h 622"/>
              <a:gd name="T44" fmla="*/ 383 w 410"/>
              <a:gd name="T45" fmla="*/ 251 h 622"/>
              <a:gd name="T46" fmla="*/ 317 w 410"/>
              <a:gd name="T47" fmla="*/ 344 h 622"/>
              <a:gd name="T48" fmla="*/ 358 w 410"/>
              <a:gd name="T49" fmla="*/ 442 h 622"/>
              <a:gd name="T50" fmla="*/ 370 w 410"/>
              <a:gd name="T51" fmla="*/ 316 h 622"/>
              <a:gd name="T52" fmla="*/ 386 w 410"/>
              <a:gd name="T53" fmla="*/ 278 h 622"/>
              <a:gd name="T54" fmla="*/ 377 w 410"/>
              <a:gd name="T55" fmla="*/ 420 h 622"/>
              <a:gd name="T56" fmla="*/ 368 w 410"/>
              <a:gd name="T57" fmla="*/ 502 h 622"/>
              <a:gd name="T58" fmla="*/ 328 w 410"/>
              <a:gd name="T59" fmla="*/ 613 h 622"/>
              <a:gd name="T60" fmla="*/ 317 w 410"/>
              <a:gd name="T61" fmla="*/ 601 h 622"/>
              <a:gd name="T62" fmla="*/ 359 w 410"/>
              <a:gd name="T63" fmla="*/ 514 h 622"/>
              <a:gd name="T64" fmla="*/ 292 w 410"/>
              <a:gd name="T65" fmla="*/ 481 h 622"/>
              <a:gd name="T66" fmla="*/ 176 w 410"/>
              <a:gd name="T67" fmla="*/ 443 h 622"/>
              <a:gd name="T68" fmla="*/ 194 w 410"/>
              <a:gd name="T69" fmla="*/ 442 h 622"/>
              <a:gd name="T70" fmla="*/ 337 w 410"/>
              <a:gd name="T71" fmla="*/ 467 h 622"/>
              <a:gd name="T72" fmla="*/ 352 w 410"/>
              <a:gd name="T73" fmla="*/ 461 h 622"/>
              <a:gd name="T74" fmla="*/ 296 w 410"/>
              <a:gd name="T75" fmla="*/ 381 h 622"/>
              <a:gd name="T76" fmla="*/ 148 w 410"/>
              <a:gd name="T77" fmla="*/ 353 h 622"/>
              <a:gd name="T78" fmla="*/ 139 w 410"/>
              <a:gd name="T79" fmla="*/ 341 h 622"/>
              <a:gd name="T80" fmla="*/ 294 w 410"/>
              <a:gd name="T81" fmla="*/ 358 h 622"/>
              <a:gd name="T82" fmla="*/ 288 w 410"/>
              <a:gd name="T83" fmla="*/ 309 h 622"/>
              <a:gd name="T84" fmla="*/ 99 w 410"/>
              <a:gd name="T85" fmla="*/ 266 h 622"/>
              <a:gd name="T86" fmla="*/ 123 w 410"/>
              <a:gd name="T87" fmla="*/ 252 h 622"/>
              <a:gd name="T88" fmla="*/ 201 w 410"/>
              <a:gd name="T89" fmla="*/ 271 h 622"/>
              <a:gd name="T90" fmla="*/ 120 w 410"/>
              <a:gd name="T91" fmla="*/ 226 h 622"/>
              <a:gd name="T92" fmla="*/ 194 w 410"/>
              <a:gd name="T93" fmla="*/ 224 h 622"/>
              <a:gd name="T94" fmla="*/ 251 w 410"/>
              <a:gd name="T95" fmla="*/ 283 h 622"/>
              <a:gd name="T96" fmla="*/ 236 w 410"/>
              <a:gd name="T97" fmla="*/ 232 h 622"/>
              <a:gd name="T98" fmla="*/ 156 w 410"/>
              <a:gd name="T99" fmla="*/ 179 h 622"/>
              <a:gd name="T100" fmla="*/ 3 w 410"/>
              <a:gd name="T101" fmla="*/ 134 h 622"/>
              <a:gd name="T102" fmla="*/ 9 w 410"/>
              <a:gd name="T103" fmla="*/ 124 h 622"/>
              <a:gd name="T104" fmla="*/ 117 w 410"/>
              <a:gd name="T105" fmla="*/ 146 h 622"/>
              <a:gd name="T106" fmla="*/ 175 w 410"/>
              <a:gd name="T107" fmla="*/ 168 h 622"/>
              <a:gd name="T108" fmla="*/ 117 w 410"/>
              <a:gd name="T109" fmla="*/ 146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0" h="622">
                <a:moveTo>
                  <a:pt x="117" y="146"/>
                </a:moveTo>
                <a:cubicBezTo>
                  <a:pt x="107" y="137"/>
                  <a:pt x="94" y="131"/>
                  <a:pt x="84" y="121"/>
                </a:cubicBezTo>
                <a:cubicBezTo>
                  <a:pt x="73" y="110"/>
                  <a:pt x="61" y="101"/>
                  <a:pt x="50" y="91"/>
                </a:cubicBezTo>
                <a:cubicBezTo>
                  <a:pt x="48" y="89"/>
                  <a:pt x="47" y="88"/>
                  <a:pt x="48" y="86"/>
                </a:cubicBezTo>
                <a:cubicBezTo>
                  <a:pt x="49" y="82"/>
                  <a:pt x="53" y="82"/>
                  <a:pt x="55" y="82"/>
                </a:cubicBezTo>
                <a:cubicBezTo>
                  <a:pt x="66" y="84"/>
                  <a:pt x="77" y="85"/>
                  <a:pt x="87" y="89"/>
                </a:cubicBezTo>
                <a:cubicBezTo>
                  <a:pt x="100" y="94"/>
                  <a:pt x="113" y="101"/>
                  <a:pt x="127" y="110"/>
                </a:cubicBezTo>
                <a:cubicBezTo>
                  <a:pt x="113" y="87"/>
                  <a:pt x="97" y="67"/>
                  <a:pt x="80" y="49"/>
                </a:cubicBezTo>
                <a:cubicBezTo>
                  <a:pt x="63" y="31"/>
                  <a:pt x="43" y="17"/>
                  <a:pt x="21" y="6"/>
                </a:cubicBezTo>
                <a:cubicBezTo>
                  <a:pt x="22" y="3"/>
                  <a:pt x="23" y="2"/>
                  <a:pt x="23" y="2"/>
                </a:cubicBezTo>
                <a:cubicBezTo>
                  <a:pt x="52" y="5"/>
                  <a:pt x="84" y="0"/>
                  <a:pt x="106" y="27"/>
                </a:cubicBezTo>
                <a:cubicBezTo>
                  <a:pt x="120" y="45"/>
                  <a:pt x="130" y="64"/>
                  <a:pt x="133" y="86"/>
                </a:cubicBezTo>
                <a:cubicBezTo>
                  <a:pt x="137" y="114"/>
                  <a:pt x="155" y="133"/>
                  <a:pt x="174" y="151"/>
                </a:cubicBezTo>
                <a:cubicBezTo>
                  <a:pt x="178" y="155"/>
                  <a:pt x="182" y="159"/>
                  <a:pt x="187" y="162"/>
                </a:cubicBezTo>
                <a:cubicBezTo>
                  <a:pt x="158" y="112"/>
                  <a:pt x="128" y="64"/>
                  <a:pt x="129" y="3"/>
                </a:cubicBezTo>
                <a:cubicBezTo>
                  <a:pt x="135" y="4"/>
                  <a:pt x="138" y="8"/>
                  <a:pt x="142" y="11"/>
                </a:cubicBezTo>
                <a:cubicBezTo>
                  <a:pt x="161" y="29"/>
                  <a:pt x="176" y="49"/>
                  <a:pt x="183" y="74"/>
                </a:cubicBezTo>
                <a:cubicBezTo>
                  <a:pt x="187" y="89"/>
                  <a:pt x="189" y="105"/>
                  <a:pt x="188" y="121"/>
                </a:cubicBezTo>
                <a:cubicBezTo>
                  <a:pt x="187" y="143"/>
                  <a:pt x="193" y="163"/>
                  <a:pt x="204" y="182"/>
                </a:cubicBezTo>
                <a:cubicBezTo>
                  <a:pt x="205" y="183"/>
                  <a:pt x="206" y="185"/>
                  <a:pt x="207" y="186"/>
                </a:cubicBezTo>
                <a:cubicBezTo>
                  <a:pt x="208" y="187"/>
                  <a:pt x="209" y="188"/>
                  <a:pt x="212" y="189"/>
                </a:cubicBezTo>
                <a:cubicBezTo>
                  <a:pt x="204" y="126"/>
                  <a:pt x="234" y="75"/>
                  <a:pt x="262" y="23"/>
                </a:cubicBezTo>
                <a:cubicBezTo>
                  <a:pt x="266" y="48"/>
                  <a:pt x="266" y="73"/>
                  <a:pt x="254" y="96"/>
                </a:cubicBezTo>
                <a:cubicBezTo>
                  <a:pt x="243" y="116"/>
                  <a:pt x="231" y="135"/>
                  <a:pt x="221" y="156"/>
                </a:cubicBezTo>
                <a:cubicBezTo>
                  <a:pt x="217" y="166"/>
                  <a:pt x="221" y="177"/>
                  <a:pt x="222" y="187"/>
                </a:cubicBezTo>
                <a:cubicBezTo>
                  <a:pt x="223" y="207"/>
                  <a:pt x="235" y="221"/>
                  <a:pt x="249" y="235"/>
                </a:cubicBezTo>
                <a:cubicBezTo>
                  <a:pt x="249" y="221"/>
                  <a:pt x="242" y="210"/>
                  <a:pt x="242" y="197"/>
                </a:cubicBezTo>
                <a:cubicBezTo>
                  <a:pt x="240" y="164"/>
                  <a:pt x="251" y="138"/>
                  <a:pt x="277" y="118"/>
                </a:cubicBezTo>
                <a:cubicBezTo>
                  <a:pt x="289" y="109"/>
                  <a:pt x="298" y="99"/>
                  <a:pt x="308" y="89"/>
                </a:cubicBezTo>
                <a:cubicBezTo>
                  <a:pt x="310" y="88"/>
                  <a:pt x="311" y="86"/>
                  <a:pt x="313" y="85"/>
                </a:cubicBezTo>
                <a:cubicBezTo>
                  <a:pt x="318" y="88"/>
                  <a:pt x="317" y="92"/>
                  <a:pt x="316" y="96"/>
                </a:cubicBezTo>
                <a:cubicBezTo>
                  <a:pt x="309" y="123"/>
                  <a:pt x="290" y="144"/>
                  <a:pt x="273" y="165"/>
                </a:cubicBezTo>
                <a:cubicBezTo>
                  <a:pt x="271" y="168"/>
                  <a:pt x="268" y="172"/>
                  <a:pt x="265" y="175"/>
                </a:cubicBezTo>
                <a:cubicBezTo>
                  <a:pt x="255" y="190"/>
                  <a:pt x="247" y="205"/>
                  <a:pt x="259" y="223"/>
                </a:cubicBezTo>
                <a:cubicBezTo>
                  <a:pt x="261" y="226"/>
                  <a:pt x="261" y="231"/>
                  <a:pt x="261" y="235"/>
                </a:cubicBezTo>
                <a:cubicBezTo>
                  <a:pt x="261" y="252"/>
                  <a:pt x="270" y="263"/>
                  <a:pt x="282" y="277"/>
                </a:cubicBezTo>
                <a:cubicBezTo>
                  <a:pt x="284" y="247"/>
                  <a:pt x="276" y="219"/>
                  <a:pt x="287" y="192"/>
                </a:cubicBezTo>
                <a:cubicBezTo>
                  <a:pt x="298" y="166"/>
                  <a:pt x="312" y="142"/>
                  <a:pt x="327" y="118"/>
                </a:cubicBezTo>
                <a:cubicBezTo>
                  <a:pt x="331" y="118"/>
                  <a:pt x="331" y="121"/>
                  <a:pt x="332" y="124"/>
                </a:cubicBezTo>
                <a:cubicBezTo>
                  <a:pt x="335" y="143"/>
                  <a:pt x="342" y="162"/>
                  <a:pt x="341" y="182"/>
                </a:cubicBezTo>
                <a:cubicBezTo>
                  <a:pt x="340" y="197"/>
                  <a:pt x="335" y="209"/>
                  <a:pt x="327" y="221"/>
                </a:cubicBezTo>
                <a:cubicBezTo>
                  <a:pt x="318" y="234"/>
                  <a:pt x="309" y="246"/>
                  <a:pt x="296" y="255"/>
                </a:cubicBezTo>
                <a:cubicBezTo>
                  <a:pt x="293" y="257"/>
                  <a:pt x="291" y="260"/>
                  <a:pt x="290" y="264"/>
                </a:cubicBezTo>
                <a:cubicBezTo>
                  <a:pt x="287" y="284"/>
                  <a:pt x="294" y="307"/>
                  <a:pt x="310" y="326"/>
                </a:cubicBezTo>
                <a:cubicBezTo>
                  <a:pt x="311" y="266"/>
                  <a:pt x="352" y="234"/>
                  <a:pt x="391" y="198"/>
                </a:cubicBezTo>
                <a:cubicBezTo>
                  <a:pt x="394" y="217"/>
                  <a:pt x="392" y="234"/>
                  <a:pt x="383" y="251"/>
                </a:cubicBezTo>
                <a:cubicBezTo>
                  <a:pt x="371" y="275"/>
                  <a:pt x="352" y="293"/>
                  <a:pt x="329" y="307"/>
                </a:cubicBezTo>
                <a:cubicBezTo>
                  <a:pt x="313" y="316"/>
                  <a:pt x="309" y="328"/>
                  <a:pt x="317" y="344"/>
                </a:cubicBezTo>
                <a:cubicBezTo>
                  <a:pt x="329" y="369"/>
                  <a:pt x="341" y="393"/>
                  <a:pt x="351" y="418"/>
                </a:cubicBezTo>
                <a:cubicBezTo>
                  <a:pt x="354" y="426"/>
                  <a:pt x="355" y="434"/>
                  <a:pt x="358" y="442"/>
                </a:cubicBezTo>
                <a:cubicBezTo>
                  <a:pt x="364" y="429"/>
                  <a:pt x="359" y="417"/>
                  <a:pt x="357" y="406"/>
                </a:cubicBezTo>
                <a:cubicBezTo>
                  <a:pt x="352" y="374"/>
                  <a:pt x="358" y="345"/>
                  <a:pt x="370" y="316"/>
                </a:cubicBezTo>
                <a:cubicBezTo>
                  <a:pt x="374" y="306"/>
                  <a:pt x="378" y="295"/>
                  <a:pt x="381" y="284"/>
                </a:cubicBezTo>
                <a:cubicBezTo>
                  <a:pt x="382" y="282"/>
                  <a:pt x="382" y="279"/>
                  <a:pt x="386" y="278"/>
                </a:cubicBezTo>
                <a:cubicBezTo>
                  <a:pt x="391" y="282"/>
                  <a:pt x="390" y="289"/>
                  <a:pt x="392" y="294"/>
                </a:cubicBezTo>
                <a:cubicBezTo>
                  <a:pt x="410" y="339"/>
                  <a:pt x="405" y="380"/>
                  <a:pt x="377" y="420"/>
                </a:cubicBezTo>
                <a:cubicBezTo>
                  <a:pt x="375" y="423"/>
                  <a:pt x="373" y="428"/>
                  <a:pt x="373" y="432"/>
                </a:cubicBezTo>
                <a:cubicBezTo>
                  <a:pt x="370" y="455"/>
                  <a:pt x="367" y="478"/>
                  <a:pt x="368" y="502"/>
                </a:cubicBezTo>
                <a:cubicBezTo>
                  <a:pt x="370" y="539"/>
                  <a:pt x="358" y="574"/>
                  <a:pt x="336" y="604"/>
                </a:cubicBezTo>
                <a:cubicBezTo>
                  <a:pt x="333" y="607"/>
                  <a:pt x="331" y="610"/>
                  <a:pt x="328" y="613"/>
                </a:cubicBezTo>
                <a:cubicBezTo>
                  <a:pt x="325" y="616"/>
                  <a:pt x="319" y="622"/>
                  <a:pt x="315" y="616"/>
                </a:cubicBezTo>
                <a:cubicBezTo>
                  <a:pt x="311" y="612"/>
                  <a:pt x="312" y="605"/>
                  <a:pt x="317" y="601"/>
                </a:cubicBezTo>
                <a:cubicBezTo>
                  <a:pt x="325" y="592"/>
                  <a:pt x="334" y="584"/>
                  <a:pt x="341" y="573"/>
                </a:cubicBezTo>
                <a:cubicBezTo>
                  <a:pt x="353" y="555"/>
                  <a:pt x="357" y="535"/>
                  <a:pt x="359" y="514"/>
                </a:cubicBezTo>
                <a:cubicBezTo>
                  <a:pt x="360" y="507"/>
                  <a:pt x="352" y="502"/>
                  <a:pt x="347" y="498"/>
                </a:cubicBezTo>
                <a:cubicBezTo>
                  <a:pt x="331" y="486"/>
                  <a:pt x="312" y="481"/>
                  <a:pt x="292" y="481"/>
                </a:cubicBezTo>
                <a:cubicBezTo>
                  <a:pt x="265" y="481"/>
                  <a:pt x="239" y="480"/>
                  <a:pt x="213" y="470"/>
                </a:cubicBezTo>
                <a:cubicBezTo>
                  <a:pt x="198" y="464"/>
                  <a:pt x="188" y="452"/>
                  <a:pt x="176" y="443"/>
                </a:cubicBezTo>
                <a:cubicBezTo>
                  <a:pt x="174" y="442"/>
                  <a:pt x="175" y="440"/>
                  <a:pt x="175" y="438"/>
                </a:cubicBezTo>
                <a:cubicBezTo>
                  <a:pt x="182" y="436"/>
                  <a:pt x="188" y="440"/>
                  <a:pt x="194" y="442"/>
                </a:cubicBezTo>
                <a:cubicBezTo>
                  <a:pt x="217" y="446"/>
                  <a:pt x="239" y="442"/>
                  <a:pt x="261" y="438"/>
                </a:cubicBezTo>
                <a:cubicBezTo>
                  <a:pt x="287" y="434"/>
                  <a:pt x="322" y="446"/>
                  <a:pt x="337" y="467"/>
                </a:cubicBezTo>
                <a:cubicBezTo>
                  <a:pt x="344" y="476"/>
                  <a:pt x="350" y="485"/>
                  <a:pt x="358" y="494"/>
                </a:cubicBezTo>
                <a:cubicBezTo>
                  <a:pt x="358" y="482"/>
                  <a:pt x="356" y="472"/>
                  <a:pt x="352" y="461"/>
                </a:cubicBezTo>
                <a:cubicBezTo>
                  <a:pt x="348" y="449"/>
                  <a:pt x="343" y="437"/>
                  <a:pt x="342" y="424"/>
                </a:cubicBezTo>
                <a:cubicBezTo>
                  <a:pt x="338" y="397"/>
                  <a:pt x="318" y="389"/>
                  <a:pt x="296" y="381"/>
                </a:cubicBezTo>
                <a:cubicBezTo>
                  <a:pt x="279" y="375"/>
                  <a:pt x="262" y="375"/>
                  <a:pt x="246" y="376"/>
                </a:cubicBezTo>
                <a:cubicBezTo>
                  <a:pt x="211" y="377"/>
                  <a:pt x="178" y="371"/>
                  <a:pt x="148" y="353"/>
                </a:cubicBezTo>
                <a:cubicBezTo>
                  <a:pt x="144" y="351"/>
                  <a:pt x="140" y="349"/>
                  <a:pt x="136" y="351"/>
                </a:cubicBezTo>
                <a:cubicBezTo>
                  <a:pt x="134" y="346"/>
                  <a:pt x="133" y="343"/>
                  <a:pt x="139" y="341"/>
                </a:cubicBezTo>
                <a:cubicBezTo>
                  <a:pt x="162" y="335"/>
                  <a:pt x="185" y="328"/>
                  <a:pt x="209" y="329"/>
                </a:cubicBezTo>
                <a:cubicBezTo>
                  <a:pt x="240" y="330"/>
                  <a:pt x="270" y="337"/>
                  <a:pt x="294" y="358"/>
                </a:cubicBezTo>
                <a:cubicBezTo>
                  <a:pt x="304" y="367"/>
                  <a:pt x="315" y="376"/>
                  <a:pt x="327" y="386"/>
                </a:cubicBezTo>
                <a:cubicBezTo>
                  <a:pt x="316" y="357"/>
                  <a:pt x="305" y="331"/>
                  <a:pt x="288" y="309"/>
                </a:cubicBezTo>
                <a:cubicBezTo>
                  <a:pt x="277" y="295"/>
                  <a:pt x="257" y="286"/>
                  <a:pt x="239" y="293"/>
                </a:cubicBezTo>
                <a:cubicBezTo>
                  <a:pt x="186" y="312"/>
                  <a:pt x="140" y="301"/>
                  <a:pt x="99" y="266"/>
                </a:cubicBezTo>
                <a:cubicBezTo>
                  <a:pt x="94" y="262"/>
                  <a:pt x="88" y="260"/>
                  <a:pt x="83" y="253"/>
                </a:cubicBezTo>
                <a:cubicBezTo>
                  <a:pt x="97" y="250"/>
                  <a:pt x="110" y="252"/>
                  <a:pt x="123" y="252"/>
                </a:cubicBezTo>
                <a:cubicBezTo>
                  <a:pt x="136" y="253"/>
                  <a:pt x="149" y="257"/>
                  <a:pt x="162" y="260"/>
                </a:cubicBezTo>
                <a:cubicBezTo>
                  <a:pt x="175" y="263"/>
                  <a:pt x="188" y="268"/>
                  <a:pt x="201" y="271"/>
                </a:cubicBezTo>
                <a:cubicBezTo>
                  <a:pt x="178" y="256"/>
                  <a:pt x="155" y="241"/>
                  <a:pt x="129" y="232"/>
                </a:cubicBezTo>
                <a:cubicBezTo>
                  <a:pt x="125" y="231"/>
                  <a:pt x="120" y="231"/>
                  <a:pt x="120" y="226"/>
                </a:cubicBezTo>
                <a:cubicBezTo>
                  <a:pt x="120" y="220"/>
                  <a:pt x="126" y="222"/>
                  <a:pt x="129" y="220"/>
                </a:cubicBezTo>
                <a:cubicBezTo>
                  <a:pt x="151" y="212"/>
                  <a:pt x="173" y="211"/>
                  <a:pt x="194" y="224"/>
                </a:cubicBezTo>
                <a:cubicBezTo>
                  <a:pt x="213" y="235"/>
                  <a:pt x="228" y="251"/>
                  <a:pt x="237" y="272"/>
                </a:cubicBezTo>
                <a:cubicBezTo>
                  <a:pt x="240" y="279"/>
                  <a:pt x="243" y="283"/>
                  <a:pt x="251" y="283"/>
                </a:cubicBezTo>
                <a:cubicBezTo>
                  <a:pt x="259" y="283"/>
                  <a:pt x="266" y="286"/>
                  <a:pt x="274" y="288"/>
                </a:cubicBezTo>
                <a:cubicBezTo>
                  <a:pt x="263" y="268"/>
                  <a:pt x="251" y="249"/>
                  <a:pt x="236" y="232"/>
                </a:cubicBezTo>
                <a:cubicBezTo>
                  <a:pt x="226" y="220"/>
                  <a:pt x="214" y="208"/>
                  <a:pt x="203" y="197"/>
                </a:cubicBezTo>
                <a:cubicBezTo>
                  <a:pt x="190" y="184"/>
                  <a:pt x="174" y="179"/>
                  <a:pt x="156" y="179"/>
                </a:cubicBezTo>
                <a:cubicBezTo>
                  <a:pt x="134" y="179"/>
                  <a:pt x="112" y="183"/>
                  <a:pt x="90" y="181"/>
                </a:cubicBezTo>
                <a:cubicBezTo>
                  <a:pt x="55" y="176"/>
                  <a:pt x="26" y="160"/>
                  <a:pt x="3" y="134"/>
                </a:cubicBezTo>
                <a:cubicBezTo>
                  <a:pt x="2" y="132"/>
                  <a:pt x="0" y="129"/>
                  <a:pt x="2" y="126"/>
                </a:cubicBezTo>
                <a:cubicBezTo>
                  <a:pt x="3" y="123"/>
                  <a:pt x="6" y="124"/>
                  <a:pt x="9" y="124"/>
                </a:cubicBezTo>
                <a:cubicBezTo>
                  <a:pt x="44" y="124"/>
                  <a:pt x="77" y="133"/>
                  <a:pt x="110" y="144"/>
                </a:cubicBezTo>
                <a:cubicBezTo>
                  <a:pt x="112" y="145"/>
                  <a:pt x="115" y="145"/>
                  <a:pt x="117" y="146"/>
                </a:cubicBezTo>
                <a:cubicBezTo>
                  <a:pt x="138" y="158"/>
                  <a:pt x="160" y="170"/>
                  <a:pt x="185" y="179"/>
                </a:cubicBezTo>
                <a:cubicBezTo>
                  <a:pt x="181" y="174"/>
                  <a:pt x="178" y="171"/>
                  <a:pt x="175" y="168"/>
                </a:cubicBezTo>
                <a:cubicBezTo>
                  <a:pt x="168" y="158"/>
                  <a:pt x="157" y="158"/>
                  <a:pt x="146" y="156"/>
                </a:cubicBezTo>
                <a:cubicBezTo>
                  <a:pt x="136" y="154"/>
                  <a:pt x="128" y="146"/>
                  <a:pt x="117" y="146"/>
                </a:cubicBezTo>
                <a:close/>
              </a:path>
            </a:pathLst>
          </a:custGeom>
          <a:solidFill>
            <a:srgbClr val="7DA58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圆角矩形 131"/>
          <p:cNvSpPr/>
          <p:nvPr/>
        </p:nvSpPr>
        <p:spPr>
          <a:xfrm>
            <a:off x="5003690" y="4608914"/>
            <a:ext cx="2194632" cy="353943"/>
          </a:xfrm>
          <a:prstGeom prst="roundRect">
            <a:avLst>
              <a:gd name="adj" fmla="val 50000"/>
            </a:avLst>
          </a:prstGeom>
          <a:solidFill>
            <a:srgbClr val="A18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18582"/>
              </a:solidFill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3560623" y="3262272"/>
            <a:ext cx="5092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夏</a:t>
            </a:r>
            <a:r>
              <a:rPr lang="zh-CN" altLang="en-US" sz="2400" dirty="0" smtClean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2400" dirty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</a:t>
            </a:r>
            <a:r>
              <a:rPr lang="zh-CN" altLang="en-US" sz="2400" dirty="0" smtClean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r>
              <a:rPr lang="zh-CN" altLang="en-US" sz="2400" dirty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en-US" altLang="zh-CN" sz="2400" dirty="0" smtClean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400" dirty="0">
              <a:solidFill>
                <a:srgbClr val="A185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2688687" y="3830639"/>
            <a:ext cx="680703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 smtClean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100" dirty="0" smtClean="0">
              <a:solidFill>
                <a:srgbClr val="A1858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5246712" y="4636678"/>
            <a:ext cx="16822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rgbClr val="F8F4F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END</a:t>
            </a:r>
            <a:endParaRPr lang="zh-CN" altLang="en-US" sz="1400" dirty="0">
              <a:solidFill>
                <a:srgbClr val="F8F4F3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4473545" y="1885724"/>
            <a:ext cx="3339001" cy="1402382"/>
            <a:chOff x="3713602" y="1771135"/>
            <a:chExt cx="3752711" cy="1576143"/>
          </a:xfrm>
        </p:grpSpPr>
        <p:sp>
          <p:nvSpPr>
            <p:cNvPr id="137" name="文本框 136"/>
            <p:cNvSpPr txBox="1"/>
            <p:nvPr/>
          </p:nvSpPr>
          <p:spPr>
            <a:xfrm>
              <a:off x="3713602" y="1843512"/>
              <a:ext cx="1125622" cy="14874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8000" dirty="0" smtClean="0">
                  <a:solidFill>
                    <a:srgbClr val="A18582"/>
                  </a:solidFill>
                  <a:latin typeface="汉仪瑞意宋W" panose="00020600040101010101" pitchFamily="18" charset="-122"/>
                  <a:ea typeface="汉仪瑞意宋W" panose="00020600040101010101" pitchFamily="18" charset="-122"/>
                  <a:cs typeface="+mn-ea"/>
                  <a:sym typeface="+mn-lt"/>
                </a:rPr>
                <a:t>谢</a:t>
              </a:r>
              <a:endPara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4549828" y="2101996"/>
              <a:ext cx="1125622" cy="1245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6600" noProof="0" dirty="0" smtClean="0">
                  <a:solidFill>
                    <a:srgbClr val="A18582"/>
                  </a:solidFill>
                  <a:latin typeface="汉仪瑞意宋W" panose="00020600040101010101" pitchFamily="18" charset="-122"/>
                  <a:ea typeface="汉仪瑞意宋W" panose="00020600040101010101" pitchFamily="18" charset="-122"/>
                  <a:cs typeface="+mn-ea"/>
                  <a:sym typeface="+mn-lt"/>
                </a:rPr>
                <a:t>谢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5418303" y="1771135"/>
              <a:ext cx="1125623" cy="1487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8000" noProof="0" dirty="0" smtClean="0">
                  <a:solidFill>
                    <a:srgbClr val="A18582"/>
                  </a:solidFill>
                  <a:latin typeface="汉仪瑞意宋W" panose="00020600040101010101" pitchFamily="18" charset="-122"/>
                  <a:ea typeface="汉仪瑞意宋W" panose="00020600040101010101" pitchFamily="18" charset="-122"/>
                  <a:cs typeface="+mn-ea"/>
                  <a:sym typeface="+mn-lt"/>
                </a:rPr>
                <a:t>观</a:t>
              </a:r>
              <a:endPara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6340690" y="1912085"/>
              <a:ext cx="1125623" cy="1349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kumimoji="0" lang="zh-CN" altLang="en-US" sz="7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A18582"/>
                  </a:solidFill>
                  <a:effectLst/>
                  <a:uLnTx/>
                  <a:uFillTx/>
                  <a:latin typeface="汉仪瑞意宋W" panose="00020600040101010101" pitchFamily="18" charset="-122"/>
                  <a:ea typeface="汉仪瑞意宋W" panose="00020600040101010101" pitchFamily="18" charset="-122"/>
                  <a:cs typeface="+mn-ea"/>
                  <a:sym typeface="+mn-lt"/>
                </a:rPr>
                <a:t>看</a:t>
              </a:r>
              <a:endPara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任意多边形 128"/>
          <p:cNvSpPr/>
          <p:nvPr/>
        </p:nvSpPr>
        <p:spPr bwMode="auto">
          <a:xfrm rot="7422634">
            <a:off x="9979557" y="5298278"/>
            <a:ext cx="2641657" cy="2067313"/>
          </a:xfrm>
          <a:custGeom>
            <a:avLst/>
            <a:gdLst>
              <a:gd name="connsiteX0" fmla="*/ 0 w 2641657"/>
              <a:gd name="connsiteY0" fmla="*/ 843049 h 2067313"/>
              <a:gd name="connsiteX1" fmla="*/ 1263594 w 2641657"/>
              <a:gd name="connsiteY1" fmla="*/ 0 h 2067313"/>
              <a:gd name="connsiteX2" fmla="*/ 2641657 w 2641657"/>
              <a:gd name="connsiteY2" fmla="*/ 2065493 h 2067313"/>
              <a:gd name="connsiteX3" fmla="*/ 2582426 w 2641657"/>
              <a:gd name="connsiteY3" fmla="*/ 2067313 h 2067313"/>
              <a:gd name="connsiteX4" fmla="*/ 1983101 w 2641657"/>
              <a:gd name="connsiteY4" fmla="*/ 1954457 h 2067313"/>
              <a:gd name="connsiteX5" fmla="*/ 980880 w 2641657"/>
              <a:gd name="connsiteY5" fmla="*/ 1619811 h 2067313"/>
              <a:gd name="connsiteX6" fmla="*/ 34531 w 2641657"/>
              <a:gd name="connsiteY6" fmla="*/ 894745 h 2067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1657" h="2067313">
                <a:moveTo>
                  <a:pt x="0" y="843049"/>
                </a:moveTo>
                <a:lnTo>
                  <a:pt x="1263594" y="0"/>
                </a:lnTo>
                <a:lnTo>
                  <a:pt x="2641657" y="2065493"/>
                </a:lnTo>
                <a:lnTo>
                  <a:pt x="2582426" y="2067313"/>
                </a:lnTo>
                <a:cubicBezTo>
                  <a:pt x="2383815" y="2061648"/>
                  <a:pt x="2183894" y="2011974"/>
                  <a:pt x="1983101" y="1954457"/>
                </a:cubicBezTo>
                <a:cubicBezTo>
                  <a:pt x="1644371" y="1856852"/>
                  <a:pt x="1312625" y="1745303"/>
                  <a:pt x="980880" y="1619811"/>
                </a:cubicBezTo>
                <a:cubicBezTo>
                  <a:pt x="593261" y="1469917"/>
                  <a:pt x="268500" y="1239848"/>
                  <a:pt x="34531" y="894745"/>
                </a:cubicBezTo>
                <a:close/>
              </a:path>
            </a:pathLst>
          </a:custGeom>
          <a:solidFill>
            <a:srgbClr val="7DA58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27" name="任意多边形 126"/>
          <p:cNvSpPr/>
          <p:nvPr/>
        </p:nvSpPr>
        <p:spPr bwMode="auto">
          <a:xfrm rot="12158171">
            <a:off x="8768101" y="-540929"/>
            <a:ext cx="3847231" cy="1991421"/>
          </a:xfrm>
          <a:custGeom>
            <a:avLst/>
            <a:gdLst>
              <a:gd name="connsiteX0" fmla="*/ 3847231 w 3847231"/>
              <a:gd name="connsiteY0" fmla="*/ 684580 h 1991421"/>
              <a:gd name="connsiteX1" fmla="*/ 713327 w 3847231"/>
              <a:gd name="connsiteY1" fmla="*/ 1991421 h 1991421"/>
              <a:gd name="connsiteX2" fmla="*/ 0 w 3847231"/>
              <a:gd name="connsiteY2" fmla="*/ 280808 h 1991421"/>
              <a:gd name="connsiteX3" fmla="*/ 15344 w 3847231"/>
              <a:gd name="connsiteY3" fmla="*/ 271272 h 1991421"/>
              <a:gd name="connsiteX4" fmla="*/ 476296 w 3847231"/>
              <a:gd name="connsiteY4" fmla="*/ 281729 h 1991421"/>
              <a:gd name="connsiteX5" fmla="*/ 1492486 w 3847231"/>
              <a:gd name="connsiteY5" fmla="*/ 124864 h 1991421"/>
              <a:gd name="connsiteX6" fmla="*/ 2389945 w 3847231"/>
              <a:gd name="connsiteY6" fmla="*/ 100463 h 1991421"/>
              <a:gd name="connsiteX7" fmla="*/ 3039468 w 3847231"/>
              <a:gd name="connsiteY7" fmla="*/ 410708 h 1991421"/>
              <a:gd name="connsiteX8" fmla="*/ 3835658 w 3847231"/>
              <a:gd name="connsiteY8" fmla="*/ 679121 h 199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7231" h="1991421">
                <a:moveTo>
                  <a:pt x="3847231" y="684580"/>
                </a:moveTo>
                <a:lnTo>
                  <a:pt x="713327" y="1991421"/>
                </a:lnTo>
                <a:lnTo>
                  <a:pt x="0" y="280808"/>
                </a:lnTo>
                <a:lnTo>
                  <a:pt x="15344" y="271272"/>
                </a:lnTo>
                <a:cubicBezTo>
                  <a:pt x="168995" y="194582"/>
                  <a:pt x="322645" y="260814"/>
                  <a:pt x="476296" y="281729"/>
                </a:cubicBezTo>
                <a:cubicBezTo>
                  <a:pt x="832486" y="330532"/>
                  <a:pt x="1171216" y="299159"/>
                  <a:pt x="1492486" y="124864"/>
                </a:cubicBezTo>
                <a:cubicBezTo>
                  <a:pt x="1785818" y="-35487"/>
                  <a:pt x="2086136" y="-38973"/>
                  <a:pt x="2389945" y="100463"/>
                </a:cubicBezTo>
                <a:cubicBezTo>
                  <a:pt x="2606453" y="201554"/>
                  <a:pt x="2815977" y="323560"/>
                  <a:pt x="3039468" y="410708"/>
                </a:cubicBezTo>
                <a:cubicBezTo>
                  <a:pt x="3297881" y="511799"/>
                  <a:pt x="3580737" y="567573"/>
                  <a:pt x="3835658" y="679121"/>
                </a:cubicBezTo>
                <a:close/>
              </a:path>
            </a:pathLst>
          </a:custGeom>
          <a:solidFill>
            <a:srgbClr val="F0D0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pic>
        <p:nvPicPr>
          <p:cNvPr id="125" name="图片 12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3" t="22239" r="12719" b="48201"/>
          <a:stretch>
            <a:fillRect/>
          </a:stretch>
        </p:blipFill>
        <p:spPr>
          <a:xfrm>
            <a:off x="1588" y="4725046"/>
            <a:ext cx="4113212" cy="2132953"/>
          </a:xfrm>
          <a:custGeom>
            <a:avLst/>
            <a:gdLst>
              <a:gd name="connsiteX0" fmla="*/ 0 w 4329112"/>
              <a:gd name="connsiteY0" fmla="*/ 0 h 2244910"/>
              <a:gd name="connsiteX1" fmla="*/ 4329112 w 4329112"/>
              <a:gd name="connsiteY1" fmla="*/ 0 h 2244910"/>
              <a:gd name="connsiteX2" fmla="*/ 4329112 w 4329112"/>
              <a:gd name="connsiteY2" fmla="*/ 2244910 h 2244910"/>
              <a:gd name="connsiteX3" fmla="*/ 0 w 4329112"/>
              <a:gd name="connsiteY3" fmla="*/ 2244910 h 224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9112" h="2244910">
                <a:moveTo>
                  <a:pt x="0" y="0"/>
                </a:moveTo>
                <a:lnTo>
                  <a:pt x="4329112" y="0"/>
                </a:lnTo>
                <a:lnTo>
                  <a:pt x="4329112" y="2244910"/>
                </a:lnTo>
                <a:lnTo>
                  <a:pt x="0" y="2244910"/>
                </a:lnTo>
                <a:close/>
              </a:path>
            </a:pathLst>
          </a:custGeom>
        </p:spPr>
      </p:pic>
      <p:sp>
        <p:nvSpPr>
          <p:cNvPr id="123" name="任意多边形 122"/>
          <p:cNvSpPr/>
          <p:nvPr/>
        </p:nvSpPr>
        <p:spPr bwMode="auto">
          <a:xfrm rot="7422634">
            <a:off x="-667569" y="-410734"/>
            <a:ext cx="3142131" cy="2349365"/>
          </a:xfrm>
          <a:custGeom>
            <a:avLst/>
            <a:gdLst>
              <a:gd name="connsiteX0" fmla="*/ 1438334 w 3142131"/>
              <a:gd name="connsiteY0" fmla="*/ 2349365 h 2349365"/>
              <a:gd name="connsiteX1" fmla="*/ 0 w 3142131"/>
              <a:gd name="connsiteY1" fmla="*/ 193536 h 2349365"/>
              <a:gd name="connsiteX2" fmla="*/ 26356 w 3142131"/>
              <a:gd name="connsiteY2" fmla="*/ 183648 h 2349365"/>
              <a:gd name="connsiteX3" fmla="*/ 147650 w 3142131"/>
              <a:gd name="connsiteY3" fmla="*/ 124864 h 2349365"/>
              <a:gd name="connsiteX4" fmla="*/ 1045110 w 3142131"/>
              <a:gd name="connsiteY4" fmla="*/ 100463 h 2349365"/>
              <a:gd name="connsiteX5" fmla="*/ 1694633 w 3142131"/>
              <a:gd name="connsiteY5" fmla="*/ 410708 h 2349365"/>
              <a:gd name="connsiteX6" fmla="*/ 2490823 w 3142131"/>
              <a:gd name="connsiteY6" fmla="*/ 679122 h 2349365"/>
              <a:gd name="connsiteX7" fmla="*/ 3079126 w 3142131"/>
              <a:gd name="connsiteY7" fmla="*/ 1112952 h 2349365"/>
              <a:gd name="connsiteX8" fmla="*/ 3142131 w 3142131"/>
              <a:gd name="connsiteY8" fmla="*/ 1212620 h 2349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2131" h="2349365">
                <a:moveTo>
                  <a:pt x="1438334" y="2349365"/>
                </a:moveTo>
                <a:lnTo>
                  <a:pt x="0" y="193536"/>
                </a:lnTo>
                <a:lnTo>
                  <a:pt x="26356" y="183648"/>
                </a:lnTo>
                <a:cubicBezTo>
                  <a:pt x="67060" y="166205"/>
                  <a:pt x="107492" y="146651"/>
                  <a:pt x="147650" y="124864"/>
                </a:cubicBezTo>
                <a:cubicBezTo>
                  <a:pt x="440984" y="-35487"/>
                  <a:pt x="741301" y="-38973"/>
                  <a:pt x="1045110" y="100463"/>
                </a:cubicBezTo>
                <a:cubicBezTo>
                  <a:pt x="1261618" y="201554"/>
                  <a:pt x="1471141" y="323560"/>
                  <a:pt x="1694633" y="410708"/>
                </a:cubicBezTo>
                <a:cubicBezTo>
                  <a:pt x="1953046" y="511799"/>
                  <a:pt x="2235903" y="567573"/>
                  <a:pt x="2490823" y="679122"/>
                </a:cubicBezTo>
                <a:cubicBezTo>
                  <a:pt x="2721299" y="781084"/>
                  <a:pt x="2932132" y="910498"/>
                  <a:pt x="3079126" y="1112952"/>
                </a:cubicBezTo>
                <a:lnTo>
                  <a:pt x="3142131" y="1212620"/>
                </a:lnTo>
                <a:close/>
              </a:path>
            </a:pathLst>
          </a:custGeom>
          <a:solidFill>
            <a:srgbClr val="B0BEC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pic>
        <p:nvPicPr>
          <p:cNvPr id="131" name="图片 1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36" r="67593"/>
          <a:stretch>
            <a:fillRect/>
          </a:stretch>
        </p:blipFill>
        <p:spPr>
          <a:xfrm>
            <a:off x="10577868" y="1588"/>
            <a:ext cx="1614132" cy="2927257"/>
          </a:xfrm>
          <a:custGeom>
            <a:avLst/>
            <a:gdLst>
              <a:gd name="connsiteX0" fmla="*/ 0 w 1614132"/>
              <a:gd name="connsiteY0" fmla="*/ 0 h 2927257"/>
              <a:gd name="connsiteX1" fmla="*/ 1614132 w 1614132"/>
              <a:gd name="connsiteY1" fmla="*/ 0 h 2927257"/>
              <a:gd name="connsiteX2" fmla="*/ 1614132 w 1614132"/>
              <a:gd name="connsiteY2" fmla="*/ 2927257 h 2927257"/>
              <a:gd name="connsiteX3" fmla="*/ 0 w 1614132"/>
              <a:gd name="connsiteY3" fmla="*/ 2927257 h 292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4132" h="2927257">
                <a:moveTo>
                  <a:pt x="0" y="0"/>
                </a:moveTo>
                <a:lnTo>
                  <a:pt x="1614132" y="0"/>
                </a:lnTo>
                <a:lnTo>
                  <a:pt x="1614132" y="2927257"/>
                </a:lnTo>
                <a:lnTo>
                  <a:pt x="0" y="2927257"/>
                </a:lnTo>
                <a:close/>
              </a:path>
            </a:pathLst>
          </a:custGeom>
        </p:spPr>
      </p:pic>
      <p:sp>
        <p:nvSpPr>
          <p:cNvPr id="116" name="Freeform 103"/>
          <p:cNvSpPr/>
          <p:nvPr/>
        </p:nvSpPr>
        <p:spPr bwMode="auto">
          <a:xfrm>
            <a:off x="1833843" y="5074727"/>
            <a:ext cx="784229" cy="806259"/>
          </a:xfrm>
          <a:custGeom>
            <a:avLst/>
            <a:gdLst>
              <a:gd name="T0" fmla="*/ 399 w 455"/>
              <a:gd name="T1" fmla="*/ 82 h 468"/>
              <a:gd name="T2" fmla="*/ 403 w 455"/>
              <a:gd name="T3" fmla="*/ 78 h 468"/>
              <a:gd name="T4" fmla="*/ 407 w 455"/>
              <a:gd name="T5" fmla="*/ 82 h 468"/>
              <a:gd name="T6" fmla="*/ 439 w 455"/>
              <a:gd name="T7" fmla="*/ 158 h 468"/>
              <a:gd name="T8" fmla="*/ 445 w 455"/>
              <a:gd name="T9" fmla="*/ 299 h 468"/>
              <a:gd name="T10" fmla="*/ 401 w 455"/>
              <a:gd name="T11" fmla="*/ 377 h 468"/>
              <a:gd name="T12" fmla="*/ 318 w 455"/>
              <a:gd name="T13" fmla="*/ 452 h 468"/>
              <a:gd name="T14" fmla="*/ 221 w 455"/>
              <a:gd name="T15" fmla="*/ 467 h 468"/>
              <a:gd name="T16" fmla="*/ 139 w 455"/>
              <a:gd name="T17" fmla="*/ 454 h 468"/>
              <a:gd name="T18" fmla="*/ 42 w 455"/>
              <a:gd name="T19" fmla="*/ 408 h 468"/>
              <a:gd name="T20" fmla="*/ 22 w 455"/>
              <a:gd name="T21" fmla="*/ 363 h 468"/>
              <a:gd name="T22" fmla="*/ 8 w 455"/>
              <a:gd name="T23" fmla="*/ 310 h 468"/>
              <a:gd name="T24" fmla="*/ 7 w 455"/>
              <a:gd name="T25" fmla="*/ 189 h 468"/>
              <a:gd name="T26" fmla="*/ 29 w 455"/>
              <a:gd name="T27" fmla="*/ 118 h 468"/>
              <a:gd name="T28" fmla="*/ 82 w 455"/>
              <a:gd name="T29" fmla="*/ 53 h 468"/>
              <a:gd name="T30" fmla="*/ 143 w 455"/>
              <a:gd name="T31" fmla="*/ 7 h 468"/>
              <a:gd name="T32" fmla="*/ 188 w 455"/>
              <a:gd name="T33" fmla="*/ 6 h 468"/>
              <a:gd name="T34" fmla="*/ 311 w 455"/>
              <a:gd name="T35" fmla="*/ 34 h 468"/>
              <a:gd name="T36" fmla="*/ 399 w 455"/>
              <a:gd name="T37" fmla="*/ 82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5" h="468">
                <a:moveTo>
                  <a:pt x="399" y="82"/>
                </a:moveTo>
                <a:cubicBezTo>
                  <a:pt x="401" y="80"/>
                  <a:pt x="402" y="78"/>
                  <a:pt x="403" y="78"/>
                </a:cubicBezTo>
                <a:cubicBezTo>
                  <a:pt x="404" y="79"/>
                  <a:pt x="406" y="80"/>
                  <a:pt x="407" y="82"/>
                </a:cubicBezTo>
                <a:cubicBezTo>
                  <a:pt x="419" y="107"/>
                  <a:pt x="432" y="131"/>
                  <a:pt x="439" y="158"/>
                </a:cubicBezTo>
                <a:cubicBezTo>
                  <a:pt x="450" y="205"/>
                  <a:pt x="455" y="251"/>
                  <a:pt x="445" y="299"/>
                </a:cubicBezTo>
                <a:cubicBezTo>
                  <a:pt x="439" y="330"/>
                  <a:pt x="419" y="353"/>
                  <a:pt x="401" y="377"/>
                </a:cubicBezTo>
                <a:cubicBezTo>
                  <a:pt x="378" y="406"/>
                  <a:pt x="352" y="434"/>
                  <a:pt x="318" y="452"/>
                </a:cubicBezTo>
                <a:cubicBezTo>
                  <a:pt x="288" y="468"/>
                  <a:pt x="255" y="468"/>
                  <a:pt x="221" y="467"/>
                </a:cubicBezTo>
                <a:cubicBezTo>
                  <a:pt x="193" y="466"/>
                  <a:pt x="165" y="461"/>
                  <a:pt x="139" y="454"/>
                </a:cubicBezTo>
                <a:cubicBezTo>
                  <a:pt x="104" y="444"/>
                  <a:pt x="69" y="434"/>
                  <a:pt x="42" y="408"/>
                </a:cubicBezTo>
                <a:cubicBezTo>
                  <a:pt x="29" y="397"/>
                  <a:pt x="24" y="381"/>
                  <a:pt x="22" y="363"/>
                </a:cubicBezTo>
                <a:cubicBezTo>
                  <a:pt x="19" y="345"/>
                  <a:pt x="11" y="328"/>
                  <a:pt x="8" y="310"/>
                </a:cubicBezTo>
                <a:cubicBezTo>
                  <a:pt x="3" y="270"/>
                  <a:pt x="0" y="230"/>
                  <a:pt x="7" y="189"/>
                </a:cubicBezTo>
                <a:cubicBezTo>
                  <a:pt x="11" y="164"/>
                  <a:pt x="15" y="140"/>
                  <a:pt x="29" y="118"/>
                </a:cubicBezTo>
                <a:cubicBezTo>
                  <a:pt x="44" y="94"/>
                  <a:pt x="63" y="74"/>
                  <a:pt x="82" y="53"/>
                </a:cubicBezTo>
                <a:cubicBezTo>
                  <a:pt x="99" y="34"/>
                  <a:pt x="119" y="18"/>
                  <a:pt x="143" y="7"/>
                </a:cubicBezTo>
                <a:cubicBezTo>
                  <a:pt x="158" y="0"/>
                  <a:pt x="173" y="5"/>
                  <a:pt x="188" y="6"/>
                </a:cubicBezTo>
                <a:cubicBezTo>
                  <a:pt x="231" y="10"/>
                  <a:pt x="271" y="20"/>
                  <a:pt x="311" y="34"/>
                </a:cubicBezTo>
                <a:cubicBezTo>
                  <a:pt x="342" y="46"/>
                  <a:pt x="373" y="60"/>
                  <a:pt x="399" y="82"/>
                </a:cubicBezTo>
                <a:close/>
              </a:path>
            </a:pathLst>
          </a:custGeom>
          <a:solidFill>
            <a:srgbClr val="F0D079">
              <a:alpha val="9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107"/>
          <p:cNvSpPr/>
          <p:nvPr/>
        </p:nvSpPr>
        <p:spPr bwMode="auto">
          <a:xfrm rot="10800000">
            <a:off x="207808" y="-935647"/>
            <a:ext cx="2313781" cy="3494061"/>
          </a:xfrm>
          <a:custGeom>
            <a:avLst/>
            <a:gdLst>
              <a:gd name="T0" fmla="*/ 84 w 410"/>
              <a:gd name="T1" fmla="*/ 121 h 622"/>
              <a:gd name="T2" fmla="*/ 48 w 410"/>
              <a:gd name="T3" fmla="*/ 86 h 622"/>
              <a:gd name="T4" fmla="*/ 87 w 410"/>
              <a:gd name="T5" fmla="*/ 89 h 622"/>
              <a:gd name="T6" fmla="*/ 80 w 410"/>
              <a:gd name="T7" fmla="*/ 49 h 622"/>
              <a:gd name="T8" fmla="*/ 23 w 410"/>
              <a:gd name="T9" fmla="*/ 2 h 622"/>
              <a:gd name="T10" fmla="*/ 133 w 410"/>
              <a:gd name="T11" fmla="*/ 86 h 622"/>
              <a:gd name="T12" fmla="*/ 187 w 410"/>
              <a:gd name="T13" fmla="*/ 162 h 622"/>
              <a:gd name="T14" fmla="*/ 142 w 410"/>
              <a:gd name="T15" fmla="*/ 11 h 622"/>
              <a:gd name="T16" fmla="*/ 188 w 410"/>
              <a:gd name="T17" fmla="*/ 121 h 622"/>
              <a:gd name="T18" fmla="*/ 207 w 410"/>
              <a:gd name="T19" fmla="*/ 186 h 622"/>
              <a:gd name="T20" fmla="*/ 262 w 410"/>
              <a:gd name="T21" fmla="*/ 23 h 622"/>
              <a:gd name="T22" fmla="*/ 221 w 410"/>
              <a:gd name="T23" fmla="*/ 156 h 622"/>
              <a:gd name="T24" fmla="*/ 249 w 410"/>
              <a:gd name="T25" fmla="*/ 235 h 622"/>
              <a:gd name="T26" fmla="*/ 277 w 410"/>
              <a:gd name="T27" fmla="*/ 118 h 622"/>
              <a:gd name="T28" fmla="*/ 313 w 410"/>
              <a:gd name="T29" fmla="*/ 85 h 622"/>
              <a:gd name="T30" fmla="*/ 273 w 410"/>
              <a:gd name="T31" fmla="*/ 165 h 622"/>
              <a:gd name="T32" fmla="*/ 259 w 410"/>
              <a:gd name="T33" fmla="*/ 223 h 622"/>
              <a:gd name="T34" fmla="*/ 282 w 410"/>
              <a:gd name="T35" fmla="*/ 277 h 622"/>
              <a:gd name="T36" fmla="*/ 327 w 410"/>
              <a:gd name="T37" fmla="*/ 118 h 622"/>
              <a:gd name="T38" fmla="*/ 341 w 410"/>
              <a:gd name="T39" fmla="*/ 182 h 622"/>
              <a:gd name="T40" fmla="*/ 296 w 410"/>
              <a:gd name="T41" fmla="*/ 255 h 622"/>
              <a:gd name="T42" fmla="*/ 310 w 410"/>
              <a:gd name="T43" fmla="*/ 326 h 622"/>
              <a:gd name="T44" fmla="*/ 383 w 410"/>
              <a:gd name="T45" fmla="*/ 251 h 622"/>
              <a:gd name="T46" fmla="*/ 317 w 410"/>
              <a:gd name="T47" fmla="*/ 344 h 622"/>
              <a:gd name="T48" fmla="*/ 358 w 410"/>
              <a:gd name="T49" fmla="*/ 442 h 622"/>
              <a:gd name="T50" fmla="*/ 370 w 410"/>
              <a:gd name="T51" fmla="*/ 316 h 622"/>
              <a:gd name="T52" fmla="*/ 386 w 410"/>
              <a:gd name="T53" fmla="*/ 278 h 622"/>
              <a:gd name="T54" fmla="*/ 377 w 410"/>
              <a:gd name="T55" fmla="*/ 420 h 622"/>
              <a:gd name="T56" fmla="*/ 368 w 410"/>
              <a:gd name="T57" fmla="*/ 502 h 622"/>
              <a:gd name="T58" fmla="*/ 328 w 410"/>
              <a:gd name="T59" fmla="*/ 613 h 622"/>
              <a:gd name="T60" fmla="*/ 317 w 410"/>
              <a:gd name="T61" fmla="*/ 601 h 622"/>
              <a:gd name="T62" fmla="*/ 359 w 410"/>
              <a:gd name="T63" fmla="*/ 514 h 622"/>
              <a:gd name="T64" fmla="*/ 292 w 410"/>
              <a:gd name="T65" fmla="*/ 481 h 622"/>
              <a:gd name="T66" fmla="*/ 176 w 410"/>
              <a:gd name="T67" fmla="*/ 443 h 622"/>
              <a:gd name="T68" fmla="*/ 194 w 410"/>
              <a:gd name="T69" fmla="*/ 442 h 622"/>
              <a:gd name="T70" fmla="*/ 337 w 410"/>
              <a:gd name="T71" fmla="*/ 467 h 622"/>
              <a:gd name="T72" fmla="*/ 352 w 410"/>
              <a:gd name="T73" fmla="*/ 461 h 622"/>
              <a:gd name="T74" fmla="*/ 296 w 410"/>
              <a:gd name="T75" fmla="*/ 381 h 622"/>
              <a:gd name="T76" fmla="*/ 148 w 410"/>
              <a:gd name="T77" fmla="*/ 353 h 622"/>
              <a:gd name="T78" fmla="*/ 139 w 410"/>
              <a:gd name="T79" fmla="*/ 341 h 622"/>
              <a:gd name="T80" fmla="*/ 294 w 410"/>
              <a:gd name="T81" fmla="*/ 358 h 622"/>
              <a:gd name="T82" fmla="*/ 288 w 410"/>
              <a:gd name="T83" fmla="*/ 309 h 622"/>
              <a:gd name="T84" fmla="*/ 99 w 410"/>
              <a:gd name="T85" fmla="*/ 266 h 622"/>
              <a:gd name="T86" fmla="*/ 123 w 410"/>
              <a:gd name="T87" fmla="*/ 252 h 622"/>
              <a:gd name="T88" fmla="*/ 201 w 410"/>
              <a:gd name="T89" fmla="*/ 271 h 622"/>
              <a:gd name="T90" fmla="*/ 120 w 410"/>
              <a:gd name="T91" fmla="*/ 226 h 622"/>
              <a:gd name="T92" fmla="*/ 194 w 410"/>
              <a:gd name="T93" fmla="*/ 224 h 622"/>
              <a:gd name="T94" fmla="*/ 251 w 410"/>
              <a:gd name="T95" fmla="*/ 283 h 622"/>
              <a:gd name="T96" fmla="*/ 236 w 410"/>
              <a:gd name="T97" fmla="*/ 232 h 622"/>
              <a:gd name="T98" fmla="*/ 156 w 410"/>
              <a:gd name="T99" fmla="*/ 179 h 622"/>
              <a:gd name="T100" fmla="*/ 3 w 410"/>
              <a:gd name="T101" fmla="*/ 134 h 622"/>
              <a:gd name="T102" fmla="*/ 9 w 410"/>
              <a:gd name="T103" fmla="*/ 124 h 622"/>
              <a:gd name="T104" fmla="*/ 117 w 410"/>
              <a:gd name="T105" fmla="*/ 146 h 622"/>
              <a:gd name="T106" fmla="*/ 175 w 410"/>
              <a:gd name="T107" fmla="*/ 168 h 622"/>
              <a:gd name="T108" fmla="*/ 117 w 410"/>
              <a:gd name="T109" fmla="*/ 146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0" h="622">
                <a:moveTo>
                  <a:pt x="117" y="146"/>
                </a:moveTo>
                <a:cubicBezTo>
                  <a:pt x="107" y="137"/>
                  <a:pt x="94" y="131"/>
                  <a:pt x="84" y="121"/>
                </a:cubicBezTo>
                <a:cubicBezTo>
                  <a:pt x="73" y="110"/>
                  <a:pt x="61" y="101"/>
                  <a:pt x="50" y="91"/>
                </a:cubicBezTo>
                <a:cubicBezTo>
                  <a:pt x="48" y="89"/>
                  <a:pt x="47" y="88"/>
                  <a:pt x="48" y="86"/>
                </a:cubicBezTo>
                <a:cubicBezTo>
                  <a:pt x="49" y="82"/>
                  <a:pt x="53" y="82"/>
                  <a:pt x="55" y="82"/>
                </a:cubicBezTo>
                <a:cubicBezTo>
                  <a:pt x="66" y="84"/>
                  <a:pt x="77" y="85"/>
                  <a:pt x="87" y="89"/>
                </a:cubicBezTo>
                <a:cubicBezTo>
                  <a:pt x="100" y="94"/>
                  <a:pt x="113" y="101"/>
                  <a:pt x="127" y="110"/>
                </a:cubicBezTo>
                <a:cubicBezTo>
                  <a:pt x="113" y="87"/>
                  <a:pt x="97" y="67"/>
                  <a:pt x="80" y="49"/>
                </a:cubicBezTo>
                <a:cubicBezTo>
                  <a:pt x="63" y="31"/>
                  <a:pt x="43" y="17"/>
                  <a:pt x="21" y="6"/>
                </a:cubicBezTo>
                <a:cubicBezTo>
                  <a:pt x="22" y="3"/>
                  <a:pt x="23" y="2"/>
                  <a:pt x="23" y="2"/>
                </a:cubicBezTo>
                <a:cubicBezTo>
                  <a:pt x="52" y="5"/>
                  <a:pt x="84" y="0"/>
                  <a:pt x="106" y="27"/>
                </a:cubicBezTo>
                <a:cubicBezTo>
                  <a:pt x="120" y="45"/>
                  <a:pt x="130" y="64"/>
                  <a:pt x="133" y="86"/>
                </a:cubicBezTo>
                <a:cubicBezTo>
                  <a:pt x="137" y="114"/>
                  <a:pt x="155" y="133"/>
                  <a:pt x="174" y="151"/>
                </a:cubicBezTo>
                <a:cubicBezTo>
                  <a:pt x="178" y="155"/>
                  <a:pt x="182" y="159"/>
                  <a:pt x="187" y="162"/>
                </a:cubicBezTo>
                <a:cubicBezTo>
                  <a:pt x="158" y="112"/>
                  <a:pt x="128" y="64"/>
                  <a:pt x="129" y="3"/>
                </a:cubicBezTo>
                <a:cubicBezTo>
                  <a:pt x="135" y="4"/>
                  <a:pt x="138" y="8"/>
                  <a:pt x="142" y="11"/>
                </a:cubicBezTo>
                <a:cubicBezTo>
                  <a:pt x="161" y="29"/>
                  <a:pt x="176" y="49"/>
                  <a:pt x="183" y="74"/>
                </a:cubicBezTo>
                <a:cubicBezTo>
                  <a:pt x="187" y="89"/>
                  <a:pt x="189" y="105"/>
                  <a:pt x="188" y="121"/>
                </a:cubicBezTo>
                <a:cubicBezTo>
                  <a:pt x="187" y="143"/>
                  <a:pt x="193" y="163"/>
                  <a:pt x="204" y="182"/>
                </a:cubicBezTo>
                <a:cubicBezTo>
                  <a:pt x="205" y="183"/>
                  <a:pt x="206" y="185"/>
                  <a:pt x="207" y="186"/>
                </a:cubicBezTo>
                <a:cubicBezTo>
                  <a:pt x="208" y="187"/>
                  <a:pt x="209" y="188"/>
                  <a:pt x="212" y="189"/>
                </a:cubicBezTo>
                <a:cubicBezTo>
                  <a:pt x="204" y="126"/>
                  <a:pt x="234" y="75"/>
                  <a:pt x="262" y="23"/>
                </a:cubicBezTo>
                <a:cubicBezTo>
                  <a:pt x="266" y="48"/>
                  <a:pt x="266" y="73"/>
                  <a:pt x="254" y="96"/>
                </a:cubicBezTo>
                <a:cubicBezTo>
                  <a:pt x="243" y="116"/>
                  <a:pt x="231" y="135"/>
                  <a:pt x="221" y="156"/>
                </a:cubicBezTo>
                <a:cubicBezTo>
                  <a:pt x="217" y="166"/>
                  <a:pt x="221" y="177"/>
                  <a:pt x="222" y="187"/>
                </a:cubicBezTo>
                <a:cubicBezTo>
                  <a:pt x="223" y="207"/>
                  <a:pt x="235" y="221"/>
                  <a:pt x="249" y="235"/>
                </a:cubicBezTo>
                <a:cubicBezTo>
                  <a:pt x="249" y="221"/>
                  <a:pt x="242" y="210"/>
                  <a:pt x="242" y="197"/>
                </a:cubicBezTo>
                <a:cubicBezTo>
                  <a:pt x="240" y="164"/>
                  <a:pt x="251" y="138"/>
                  <a:pt x="277" y="118"/>
                </a:cubicBezTo>
                <a:cubicBezTo>
                  <a:pt x="289" y="109"/>
                  <a:pt x="298" y="99"/>
                  <a:pt x="308" y="89"/>
                </a:cubicBezTo>
                <a:cubicBezTo>
                  <a:pt x="310" y="88"/>
                  <a:pt x="311" y="86"/>
                  <a:pt x="313" y="85"/>
                </a:cubicBezTo>
                <a:cubicBezTo>
                  <a:pt x="318" y="88"/>
                  <a:pt x="317" y="92"/>
                  <a:pt x="316" y="96"/>
                </a:cubicBezTo>
                <a:cubicBezTo>
                  <a:pt x="309" y="123"/>
                  <a:pt x="290" y="144"/>
                  <a:pt x="273" y="165"/>
                </a:cubicBezTo>
                <a:cubicBezTo>
                  <a:pt x="271" y="168"/>
                  <a:pt x="268" y="172"/>
                  <a:pt x="265" y="175"/>
                </a:cubicBezTo>
                <a:cubicBezTo>
                  <a:pt x="255" y="190"/>
                  <a:pt x="247" y="205"/>
                  <a:pt x="259" y="223"/>
                </a:cubicBezTo>
                <a:cubicBezTo>
                  <a:pt x="261" y="226"/>
                  <a:pt x="261" y="231"/>
                  <a:pt x="261" y="235"/>
                </a:cubicBezTo>
                <a:cubicBezTo>
                  <a:pt x="261" y="252"/>
                  <a:pt x="270" y="263"/>
                  <a:pt x="282" y="277"/>
                </a:cubicBezTo>
                <a:cubicBezTo>
                  <a:pt x="284" y="247"/>
                  <a:pt x="276" y="219"/>
                  <a:pt x="287" y="192"/>
                </a:cubicBezTo>
                <a:cubicBezTo>
                  <a:pt x="298" y="166"/>
                  <a:pt x="312" y="142"/>
                  <a:pt x="327" y="118"/>
                </a:cubicBezTo>
                <a:cubicBezTo>
                  <a:pt x="331" y="118"/>
                  <a:pt x="331" y="121"/>
                  <a:pt x="332" y="124"/>
                </a:cubicBezTo>
                <a:cubicBezTo>
                  <a:pt x="335" y="143"/>
                  <a:pt x="342" y="162"/>
                  <a:pt x="341" y="182"/>
                </a:cubicBezTo>
                <a:cubicBezTo>
                  <a:pt x="340" y="197"/>
                  <a:pt x="335" y="209"/>
                  <a:pt x="327" y="221"/>
                </a:cubicBezTo>
                <a:cubicBezTo>
                  <a:pt x="318" y="234"/>
                  <a:pt x="309" y="246"/>
                  <a:pt x="296" y="255"/>
                </a:cubicBezTo>
                <a:cubicBezTo>
                  <a:pt x="293" y="257"/>
                  <a:pt x="291" y="260"/>
                  <a:pt x="290" y="264"/>
                </a:cubicBezTo>
                <a:cubicBezTo>
                  <a:pt x="287" y="284"/>
                  <a:pt x="294" y="307"/>
                  <a:pt x="310" y="326"/>
                </a:cubicBezTo>
                <a:cubicBezTo>
                  <a:pt x="311" y="266"/>
                  <a:pt x="352" y="234"/>
                  <a:pt x="391" y="198"/>
                </a:cubicBezTo>
                <a:cubicBezTo>
                  <a:pt x="394" y="217"/>
                  <a:pt x="392" y="234"/>
                  <a:pt x="383" y="251"/>
                </a:cubicBezTo>
                <a:cubicBezTo>
                  <a:pt x="371" y="275"/>
                  <a:pt x="352" y="293"/>
                  <a:pt x="329" y="307"/>
                </a:cubicBezTo>
                <a:cubicBezTo>
                  <a:pt x="313" y="316"/>
                  <a:pt x="309" y="328"/>
                  <a:pt x="317" y="344"/>
                </a:cubicBezTo>
                <a:cubicBezTo>
                  <a:pt x="329" y="369"/>
                  <a:pt x="341" y="393"/>
                  <a:pt x="351" y="418"/>
                </a:cubicBezTo>
                <a:cubicBezTo>
                  <a:pt x="354" y="426"/>
                  <a:pt x="355" y="434"/>
                  <a:pt x="358" y="442"/>
                </a:cubicBezTo>
                <a:cubicBezTo>
                  <a:pt x="364" y="429"/>
                  <a:pt x="359" y="417"/>
                  <a:pt x="357" y="406"/>
                </a:cubicBezTo>
                <a:cubicBezTo>
                  <a:pt x="352" y="374"/>
                  <a:pt x="358" y="345"/>
                  <a:pt x="370" y="316"/>
                </a:cubicBezTo>
                <a:cubicBezTo>
                  <a:pt x="374" y="306"/>
                  <a:pt x="378" y="295"/>
                  <a:pt x="381" y="284"/>
                </a:cubicBezTo>
                <a:cubicBezTo>
                  <a:pt x="382" y="282"/>
                  <a:pt x="382" y="279"/>
                  <a:pt x="386" y="278"/>
                </a:cubicBezTo>
                <a:cubicBezTo>
                  <a:pt x="391" y="282"/>
                  <a:pt x="390" y="289"/>
                  <a:pt x="392" y="294"/>
                </a:cubicBezTo>
                <a:cubicBezTo>
                  <a:pt x="410" y="339"/>
                  <a:pt x="405" y="380"/>
                  <a:pt x="377" y="420"/>
                </a:cubicBezTo>
                <a:cubicBezTo>
                  <a:pt x="375" y="423"/>
                  <a:pt x="373" y="428"/>
                  <a:pt x="373" y="432"/>
                </a:cubicBezTo>
                <a:cubicBezTo>
                  <a:pt x="370" y="455"/>
                  <a:pt x="367" y="478"/>
                  <a:pt x="368" y="502"/>
                </a:cubicBezTo>
                <a:cubicBezTo>
                  <a:pt x="370" y="539"/>
                  <a:pt x="358" y="574"/>
                  <a:pt x="336" y="604"/>
                </a:cubicBezTo>
                <a:cubicBezTo>
                  <a:pt x="333" y="607"/>
                  <a:pt x="331" y="610"/>
                  <a:pt x="328" y="613"/>
                </a:cubicBezTo>
                <a:cubicBezTo>
                  <a:pt x="325" y="616"/>
                  <a:pt x="319" y="622"/>
                  <a:pt x="315" y="616"/>
                </a:cubicBezTo>
                <a:cubicBezTo>
                  <a:pt x="311" y="612"/>
                  <a:pt x="312" y="605"/>
                  <a:pt x="317" y="601"/>
                </a:cubicBezTo>
                <a:cubicBezTo>
                  <a:pt x="325" y="592"/>
                  <a:pt x="334" y="584"/>
                  <a:pt x="341" y="573"/>
                </a:cubicBezTo>
                <a:cubicBezTo>
                  <a:pt x="353" y="555"/>
                  <a:pt x="357" y="535"/>
                  <a:pt x="359" y="514"/>
                </a:cubicBezTo>
                <a:cubicBezTo>
                  <a:pt x="360" y="507"/>
                  <a:pt x="352" y="502"/>
                  <a:pt x="347" y="498"/>
                </a:cubicBezTo>
                <a:cubicBezTo>
                  <a:pt x="331" y="486"/>
                  <a:pt x="312" y="481"/>
                  <a:pt x="292" y="481"/>
                </a:cubicBezTo>
                <a:cubicBezTo>
                  <a:pt x="265" y="481"/>
                  <a:pt x="239" y="480"/>
                  <a:pt x="213" y="470"/>
                </a:cubicBezTo>
                <a:cubicBezTo>
                  <a:pt x="198" y="464"/>
                  <a:pt x="188" y="452"/>
                  <a:pt x="176" y="443"/>
                </a:cubicBezTo>
                <a:cubicBezTo>
                  <a:pt x="174" y="442"/>
                  <a:pt x="175" y="440"/>
                  <a:pt x="175" y="438"/>
                </a:cubicBezTo>
                <a:cubicBezTo>
                  <a:pt x="182" y="436"/>
                  <a:pt x="188" y="440"/>
                  <a:pt x="194" y="442"/>
                </a:cubicBezTo>
                <a:cubicBezTo>
                  <a:pt x="217" y="446"/>
                  <a:pt x="239" y="442"/>
                  <a:pt x="261" y="438"/>
                </a:cubicBezTo>
                <a:cubicBezTo>
                  <a:pt x="287" y="434"/>
                  <a:pt x="322" y="446"/>
                  <a:pt x="337" y="467"/>
                </a:cubicBezTo>
                <a:cubicBezTo>
                  <a:pt x="344" y="476"/>
                  <a:pt x="350" y="485"/>
                  <a:pt x="358" y="494"/>
                </a:cubicBezTo>
                <a:cubicBezTo>
                  <a:pt x="358" y="482"/>
                  <a:pt x="356" y="472"/>
                  <a:pt x="352" y="461"/>
                </a:cubicBezTo>
                <a:cubicBezTo>
                  <a:pt x="348" y="449"/>
                  <a:pt x="343" y="437"/>
                  <a:pt x="342" y="424"/>
                </a:cubicBezTo>
                <a:cubicBezTo>
                  <a:pt x="338" y="397"/>
                  <a:pt x="318" y="389"/>
                  <a:pt x="296" y="381"/>
                </a:cubicBezTo>
                <a:cubicBezTo>
                  <a:pt x="279" y="375"/>
                  <a:pt x="262" y="375"/>
                  <a:pt x="246" y="376"/>
                </a:cubicBezTo>
                <a:cubicBezTo>
                  <a:pt x="211" y="377"/>
                  <a:pt x="178" y="371"/>
                  <a:pt x="148" y="353"/>
                </a:cubicBezTo>
                <a:cubicBezTo>
                  <a:pt x="144" y="351"/>
                  <a:pt x="140" y="349"/>
                  <a:pt x="136" y="351"/>
                </a:cubicBezTo>
                <a:cubicBezTo>
                  <a:pt x="134" y="346"/>
                  <a:pt x="133" y="343"/>
                  <a:pt x="139" y="341"/>
                </a:cubicBezTo>
                <a:cubicBezTo>
                  <a:pt x="162" y="335"/>
                  <a:pt x="185" y="328"/>
                  <a:pt x="209" y="329"/>
                </a:cubicBezTo>
                <a:cubicBezTo>
                  <a:pt x="240" y="330"/>
                  <a:pt x="270" y="337"/>
                  <a:pt x="294" y="358"/>
                </a:cubicBezTo>
                <a:cubicBezTo>
                  <a:pt x="304" y="367"/>
                  <a:pt x="315" y="376"/>
                  <a:pt x="327" y="386"/>
                </a:cubicBezTo>
                <a:cubicBezTo>
                  <a:pt x="316" y="357"/>
                  <a:pt x="305" y="331"/>
                  <a:pt x="288" y="309"/>
                </a:cubicBezTo>
                <a:cubicBezTo>
                  <a:pt x="277" y="295"/>
                  <a:pt x="257" y="286"/>
                  <a:pt x="239" y="293"/>
                </a:cubicBezTo>
                <a:cubicBezTo>
                  <a:pt x="186" y="312"/>
                  <a:pt x="140" y="301"/>
                  <a:pt x="99" y="266"/>
                </a:cubicBezTo>
                <a:cubicBezTo>
                  <a:pt x="94" y="262"/>
                  <a:pt x="88" y="260"/>
                  <a:pt x="83" y="253"/>
                </a:cubicBezTo>
                <a:cubicBezTo>
                  <a:pt x="97" y="250"/>
                  <a:pt x="110" y="252"/>
                  <a:pt x="123" y="252"/>
                </a:cubicBezTo>
                <a:cubicBezTo>
                  <a:pt x="136" y="253"/>
                  <a:pt x="149" y="257"/>
                  <a:pt x="162" y="260"/>
                </a:cubicBezTo>
                <a:cubicBezTo>
                  <a:pt x="175" y="263"/>
                  <a:pt x="188" y="268"/>
                  <a:pt x="201" y="271"/>
                </a:cubicBezTo>
                <a:cubicBezTo>
                  <a:pt x="178" y="256"/>
                  <a:pt x="155" y="241"/>
                  <a:pt x="129" y="232"/>
                </a:cubicBezTo>
                <a:cubicBezTo>
                  <a:pt x="125" y="231"/>
                  <a:pt x="120" y="231"/>
                  <a:pt x="120" y="226"/>
                </a:cubicBezTo>
                <a:cubicBezTo>
                  <a:pt x="120" y="220"/>
                  <a:pt x="126" y="222"/>
                  <a:pt x="129" y="220"/>
                </a:cubicBezTo>
                <a:cubicBezTo>
                  <a:pt x="151" y="212"/>
                  <a:pt x="173" y="211"/>
                  <a:pt x="194" y="224"/>
                </a:cubicBezTo>
                <a:cubicBezTo>
                  <a:pt x="213" y="235"/>
                  <a:pt x="228" y="251"/>
                  <a:pt x="237" y="272"/>
                </a:cubicBezTo>
                <a:cubicBezTo>
                  <a:pt x="240" y="279"/>
                  <a:pt x="243" y="283"/>
                  <a:pt x="251" y="283"/>
                </a:cubicBezTo>
                <a:cubicBezTo>
                  <a:pt x="259" y="283"/>
                  <a:pt x="266" y="286"/>
                  <a:pt x="274" y="288"/>
                </a:cubicBezTo>
                <a:cubicBezTo>
                  <a:pt x="263" y="268"/>
                  <a:pt x="251" y="249"/>
                  <a:pt x="236" y="232"/>
                </a:cubicBezTo>
                <a:cubicBezTo>
                  <a:pt x="226" y="220"/>
                  <a:pt x="214" y="208"/>
                  <a:pt x="203" y="197"/>
                </a:cubicBezTo>
                <a:cubicBezTo>
                  <a:pt x="190" y="184"/>
                  <a:pt x="174" y="179"/>
                  <a:pt x="156" y="179"/>
                </a:cubicBezTo>
                <a:cubicBezTo>
                  <a:pt x="134" y="179"/>
                  <a:pt x="112" y="183"/>
                  <a:pt x="90" y="181"/>
                </a:cubicBezTo>
                <a:cubicBezTo>
                  <a:pt x="55" y="176"/>
                  <a:pt x="26" y="160"/>
                  <a:pt x="3" y="134"/>
                </a:cubicBezTo>
                <a:cubicBezTo>
                  <a:pt x="2" y="132"/>
                  <a:pt x="0" y="129"/>
                  <a:pt x="2" y="126"/>
                </a:cubicBezTo>
                <a:cubicBezTo>
                  <a:pt x="3" y="123"/>
                  <a:pt x="6" y="124"/>
                  <a:pt x="9" y="124"/>
                </a:cubicBezTo>
                <a:cubicBezTo>
                  <a:pt x="44" y="124"/>
                  <a:pt x="77" y="133"/>
                  <a:pt x="110" y="144"/>
                </a:cubicBezTo>
                <a:cubicBezTo>
                  <a:pt x="112" y="145"/>
                  <a:pt x="115" y="145"/>
                  <a:pt x="117" y="146"/>
                </a:cubicBezTo>
                <a:cubicBezTo>
                  <a:pt x="138" y="158"/>
                  <a:pt x="160" y="170"/>
                  <a:pt x="185" y="179"/>
                </a:cubicBezTo>
                <a:cubicBezTo>
                  <a:pt x="181" y="174"/>
                  <a:pt x="178" y="171"/>
                  <a:pt x="175" y="168"/>
                </a:cubicBezTo>
                <a:cubicBezTo>
                  <a:pt x="168" y="158"/>
                  <a:pt x="157" y="158"/>
                  <a:pt x="146" y="156"/>
                </a:cubicBezTo>
                <a:cubicBezTo>
                  <a:pt x="136" y="154"/>
                  <a:pt x="128" y="146"/>
                  <a:pt x="117" y="146"/>
                </a:cubicBezTo>
                <a:close/>
              </a:path>
            </a:pathLst>
          </a:custGeom>
          <a:solidFill>
            <a:srgbClr val="7DA58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572708" y="3668092"/>
            <a:ext cx="7096225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 designer can use default text to simulate what text would look like. If it is not real text. A designer can use default text to simulate what text would look like.</a:t>
            </a:r>
            <a:endParaRPr kumimoji="0" lang="en-US" altLang="zh-CN" sz="1100" b="0" i="0" u="none" strike="noStrike" kern="1200" cap="none" spc="0" normalizeH="0" baseline="0" noProof="0" dirty="0" smtClean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PA_文本框 2"/>
          <p:cNvSpPr txBox="1"/>
          <p:nvPr>
            <p:custDataLst>
              <p:tags r:id="rId3"/>
            </p:custDataLst>
          </p:nvPr>
        </p:nvSpPr>
        <p:spPr>
          <a:xfrm>
            <a:off x="4194695" y="3186941"/>
            <a:ext cx="3789818" cy="3965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lvl="0" algn="ctr">
              <a:defRPr/>
            </a:pPr>
            <a:r>
              <a:rPr lang="en-US" altLang="zh-CN" sz="1800" b="0" dirty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Review of work content</a:t>
            </a:r>
            <a:endParaRPr lang="en-US" altLang="zh-CN" sz="1800" b="0" dirty="0">
              <a:solidFill>
                <a:srgbClr val="A185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011604" y="4480593"/>
            <a:ext cx="2168792" cy="339406"/>
          </a:xfrm>
          <a:prstGeom prst="roundRect">
            <a:avLst>
              <a:gd name="adj" fmla="val 50000"/>
            </a:avLst>
          </a:prstGeom>
          <a:solidFill>
            <a:srgbClr val="A1858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26520" y="4500696"/>
            <a:ext cx="17421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F8F4F3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PART.01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rgbClr val="F8F4F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02604" y="2296459"/>
            <a:ext cx="45963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54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工</a:t>
            </a:r>
            <a:r>
              <a:rPr lang="zh-CN" altLang="en-US" sz="54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作内容回顾</a:t>
            </a:r>
            <a:endParaRPr kumimoji="0" lang="zh-CN" altLang="en-US" sz="5400" b="0" i="0" u="none" strike="noStrike" kern="1200" cap="none" normalizeH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 bwMode="auto">
          <a:xfrm rot="9427892" flipV="1">
            <a:off x="-349639" y="391301"/>
            <a:ext cx="13898837" cy="8464294"/>
          </a:xfrm>
          <a:custGeom>
            <a:avLst/>
            <a:gdLst>
              <a:gd name="connsiteX0" fmla="*/ 2072028 w 13898837"/>
              <a:gd name="connsiteY0" fmla="*/ 1271422 h 8464294"/>
              <a:gd name="connsiteX1" fmla="*/ 0 w 13898837"/>
              <a:gd name="connsiteY1" fmla="*/ 2145337 h 8464294"/>
              <a:gd name="connsiteX2" fmla="*/ 2665135 w 13898837"/>
              <a:gd name="connsiteY2" fmla="*/ 8464294 h 8464294"/>
              <a:gd name="connsiteX3" fmla="*/ 13898837 w 13898837"/>
              <a:gd name="connsiteY3" fmla="*/ 3726277 h 8464294"/>
              <a:gd name="connsiteX4" fmla="*/ 13161743 w 13898837"/>
              <a:gd name="connsiteY4" fmla="*/ 1978648 h 8464294"/>
              <a:gd name="connsiteX5" fmla="*/ 12993165 w 13898837"/>
              <a:gd name="connsiteY5" fmla="*/ 1922947 h 8464294"/>
              <a:gd name="connsiteX6" fmla="*/ 12571509 w 13898837"/>
              <a:gd name="connsiteY6" fmla="*/ 1768047 h 8464294"/>
              <a:gd name="connsiteX7" fmla="*/ 9775392 w 13898837"/>
              <a:gd name="connsiteY7" fmla="*/ 432481 h 8464294"/>
              <a:gd name="connsiteX8" fmla="*/ 5911942 w 13898837"/>
              <a:gd name="connsiteY8" fmla="*/ 537524 h 8464294"/>
              <a:gd name="connsiteX9" fmla="*/ 2108852 w 13898837"/>
              <a:gd name="connsiteY9" fmla="*/ 1274886 h 846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98837" h="8464294">
                <a:moveTo>
                  <a:pt x="2072028" y="1271422"/>
                </a:moveTo>
                <a:lnTo>
                  <a:pt x="0" y="2145337"/>
                </a:lnTo>
                <a:lnTo>
                  <a:pt x="2665135" y="8464294"/>
                </a:lnTo>
                <a:lnTo>
                  <a:pt x="13898837" y="3726277"/>
                </a:lnTo>
                <a:lnTo>
                  <a:pt x="13161743" y="1978648"/>
                </a:lnTo>
                <a:lnTo>
                  <a:pt x="12993165" y="1922947"/>
                </a:lnTo>
                <a:cubicBezTo>
                  <a:pt x="12851262" y="1873795"/>
                  <a:pt x="12710563" y="1822445"/>
                  <a:pt x="12571509" y="1768047"/>
                </a:cubicBezTo>
                <a:cubicBezTo>
                  <a:pt x="11609408" y="1392886"/>
                  <a:pt x="10707433" y="867665"/>
                  <a:pt x="9775392" y="432481"/>
                </a:cubicBezTo>
                <a:cubicBezTo>
                  <a:pt x="8467532" y="-167774"/>
                  <a:pt x="7174699" y="-152767"/>
                  <a:pt x="5911942" y="537524"/>
                </a:cubicBezTo>
                <a:cubicBezTo>
                  <a:pt x="4701792" y="1194053"/>
                  <a:pt x="3434095" y="1379522"/>
                  <a:pt x="2108852" y="1274886"/>
                </a:cubicBezTo>
                <a:close/>
              </a:path>
            </a:pathLst>
          </a:custGeom>
          <a:solidFill>
            <a:srgbClr val="7DA58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38184" y="3332962"/>
            <a:ext cx="48016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的一年开启新的希望，新的历程承载新的梦想。今年，正是我们扬帆远航、谱写华章的关键一年！我们将满怀信心，朝着更高的目标迈进因为有梦想，我们披星戴月，只争朝夕；因为有承诺，我们义无反顾，勇往直前！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3788983" y="2658135"/>
            <a:ext cx="11513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dirty="0" smtClean="0">
                <a:solidFill>
                  <a:schemeClr val="bg1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寄</a:t>
            </a:r>
            <a:r>
              <a:rPr lang="zh-CN" altLang="en-US" sz="4000" dirty="0" smtClean="0">
                <a:solidFill>
                  <a:schemeClr val="bg1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语</a:t>
            </a:r>
            <a:endParaRPr kumimoji="0" lang="en-US" altLang="zh-CN" sz="4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31" name="Freeform 107"/>
          <p:cNvSpPr/>
          <p:nvPr/>
        </p:nvSpPr>
        <p:spPr bwMode="auto">
          <a:xfrm rot="10800000" flipH="1">
            <a:off x="8894088" y="257160"/>
            <a:ext cx="4315538" cy="6516934"/>
          </a:xfrm>
          <a:custGeom>
            <a:avLst/>
            <a:gdLst>
              <a:gd name="T0" fmla="*/ 84 w 410"/>
              <a:gd name="T1" fmla="*/ 121 h 622"/>
              <a:gd name="T2" fmla="*/ 48 w 410"/>
              <a:gd name="T3" fmla="*/ 86 h 622"/>
              <a:gd name="T4" fmla="*/ 87 w 410"/>
              <a:gd name="T5" fmla="*/ 89 h 622"/>
              <a:gd name="T6" fmla="*/ 80 w 410"/>
              <a:gd name="T7" fmla="*/ 49 h 622"/>
              <a:gd name="T8" fmla="*/ 23 w 410"/>
              <a:gd name="T9" fmla="*/ 2 h 622"/>
              <a:gd name="T10" fmla="*/ 133 w 410"/>
              <a:gd name="T11" fmla="*/ 86 h 622"/>
              <a:gd name="T12" fmla="*/ 187 w 410"/>
              <a:gd name="T13" fmla="*/ 162 h 622"/>
              <a:gd name="T14" fmla="*/ 142 w 410"/>
              <a:gd name="T15" fmla="*/ 11 h 622"/>
              <a:gd name="T16" fmla="*/ 188 w 410"/>
              <a:gd name="T17" fmla="*/ 121 h 622"/>
              <a:gd name="T18" fmla="*/ 207 w 410"/>
              <a:gd name="T19" fmla="*/ 186 h 622"/>
              <a:gd name="T20" fmla="*/ 262 w 410"/>
              <a:gd name="T21" fmla="*/ 23 h 622"/>
              <a:gd name="T22" fmla="*/ 221 w 410"/>
              <a:gd name="T23" fmla="*/ 156 h 622"/>
              <a:gd name="T24" fmla="*/ 249 w 410"/>
              <a:gd name="T25" fmla="*/ 235 h 622"/>
              <a:gd name="T26" fmla="*/ 277 w 410"/>
              <a:gd name="T27" fmla="*/ 118 h 622"/>
              <a:gd name="T28" fmla="*/ 313 w 410"/>
              <a:gd name="T29" fmla="*/ 85 h 622"/>
              <a:gd name="T30" fmla="*/ 273 w 410"/>
              <a:gd name="T31" fmla="*/ 165 h 622"/>
              <a:gd name="T32" fmla="*/ 259 w 410"/>
              <a:gd name="T33" fmla="*/ 223 h 622"/>
              <a:gd name="T34" fmla="*/ 282 w 410"/>
              <a:gd name="T35" fmla="*/ 277 h 622"/>
              <a:gd name="T36" fmla="*/ 327 w 410"/>
              <a:gd name="T37" fmla="*/ 118 h 622"/>
              <a:gd name="T38" fmla="*/ 341 w 410"/>
              <a:gd name="T39" fmla="*/ 182 h 622"/>
              <a:gd name="T40" fmla="*/ 296 w 410"/>
              <a:gd name="T41" fmla="*/ 255 h 622"/>
              <a:gd name="T42" fmla="*/ 310 w 410"/>
              <a:gd name="T43" fmla="*/ 326 h 622"/>
              <a:gd name="T44" fmla="*/ 383 w 410"/>
              <a:gd name="T45" fmla="*/ 251 h 622"/>
              <a:gd name="T46" fmla="*/ 317 w 410"/>
              <a:gd name="T47" fmla="*/ 344 h 622"/>
              <a:gd name="T48" fmla="*/ 358 w 410"/>
              <a:gd name="T49" fmla="*/ 442 h 622"/>
              <a:gd name="T50" fmla="*/ 370 w 410"/>
              <a:gd name="T51" fmla="*/ 316 h 622"/>
              <a:gd name="T52" fmla="*/ 386 w 410"/>
              <a:gd name="T53" fmla="*/ 278 h 622"/>
              <a:gd name="T54" fmla="*/ 377 w 410"/>
              <a:gd name="T55" fmla="*/ 420 h 622"/>
              <a:gd name="T56" fmla="*/ 368 w 410"/>
              <a:gd name="T57" fmla="*/ 502 h 622"/>
              <a:gd name="T58" fmla="*/ 328 w 410"/>
              <a:gd name="T59" fmla="*/ 613 h 622"/>
              <a:gd name="T60" fmla="*/ 317 w 410"/>
              <a:gd name="T61" fmla="*/ 601 h 622"/>
              <a:gd name="T62" fmla="*/ 359 w 410"/>
              <a:gd name="T63" fmla="*/ 514 h 622"/>
              <a:gd name="T64" fmla="*/ 292 w 410"/>
              <a:gd name="T65" fmla="*/ 481 h 622"/>
              <a:gd name="T66" fmla="*/ 176 w 410"/>
              <a:gd name="T67" fmla="*/ 443 h 622"/>
              <a:gd name="T68" fmla="*/ 194 w 410"/>
              <a:gd name="T69" fmla="*/ 442 h 622"/>
              <a:gd name="T70" fmla="*/ 337 w 410"/>
              <a:gd name="T71" fmla="*/ 467 h 622"/>
              <a:gd name="T72" fmla="*/ 352 w 410"/>
              <a:gd name="T73" fmla="*/ 461 h 622"/>
              <a:gd name="T74" fmla="*/ 296 w 410"/>
              <a:gd name="T75" fmla="*/ 381 h 622"/>
              <a:gd name="T76" fmla="*/ 148 w 410"/>
              <a:gd name="T77" fmla="*/ 353 h 622"/>
              <a:gd name="T78" fmla="*/ 139 w 410"/>
              <a:gd name="T79" fmla="*/ 341 h 622"/>
              <a:gd name="T80" fmla="*/ 294 w 410"/>
              <a:gd name="T81" fmla="*/ 358 h 622"/>
              <a:gd name="T82" fmla="*/ 288 w 410"/>
              <a:gd name="T83" fmla="*/ 309 h 622"/>
              <a:gd name="T84" fmla="*/ 99 w 410"/>
              <a:gd name="T85" fmla="*/ 266 h 622"/>
              <a:gd name="T86" fmla="*/ 123 w 410"/>
              <a:gd name="T87" fmla="*/ 252 h 622"/>
              <a:gd name="T88" fmla="*/ 201 w 410"/>
              <a:gd name="T89" fmla="*/ 271 h 622"/>
              <a:gd name="T90" fmla="*/ 120 w 410"/>
              <a:gd name="T91" fmla="*/ 226 h 622"/>
              <a:gd name="T92" fmla="*/ 194 w 410"/>
              <a:gd name="T93" fmla="*/ 224 h 622"/>
              <a:gd name="T94" fmla="*/ 251 w 410"/>
              <a:gd name="T95" fmla="*/ 283 h 622"/>
              <a:gd name="T96" fmla="*/ 236 w 410"/>
              <a:gd name="T97" fmla="*/ 232 h 622"/>
              <a:gd name="T98" fmla="*/ 156 w 410"/>
              <a:gd name="T99" fmla="*/ 179 h 622"/>
              <a:gd name="T100" fmla="*/ 3 w 410"/>
              <a:gd name="T101" fmla="*/ 134 h 622"/>
              <a:gd name="T102" fmla="*/ 9 w 410"/>
              <a:gd name="T103" fmla="*/ 124 h 622"/>
              <a:gd name="T104" fmla="*/ 117 w 410"/>
              <a:gd name="T105" fmla="*/ 146 h 622"/>
              <a:gd name="T106" fmla="*/ 175 w 410"/>
              <a:gd name="T107" fmla="*/ 168 h 622"/>
              <a:gd name="T108" fmla="*/ 117 w 410"/>
              <a:gd name="T109" fmla="*/ 146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0" h="622">
                <a:moveTo>
                  <a:pt x="117" y="146"/>
                </a:moveTo>
                <a:cubicBezTo>
                  <a:pt x="107" y="137"/>
                  <a:pt x="94" y="131"/>
                  <a:pt x="84" y="121"/>
                </a:cubicBezTo>
                <a:cubicBezTo>
                  <a:pt x="73" y="110"/>
                  <a:pt x="61" y="101"/>
                  <a:pt x="50" y="91"/>
                </a:cubicBezTo>
                <a:cubicBezTo>
                  <a:pt x="48" y="89"/>
                  <a:pt x="47" y="88"/>
                  <a:pt x="48" y="86"/>
                </a:cubicBezTo>
                <a:cubicBezTo>
                  <a:pt x="49" y="82"/>
                  <a:pt x="53" y="82"/>
                  <a:pt x="55" y="82"/>
                </a:cubicBezTo>
                <a:cubicBezTo>
                  <a:pt x="66" y="84"/>
                  <a:pt x="77" y="85"/>
                  <a:pt x="87" y="89"/>
                </a:cubicBezTo>
                <a:cubicBezTo>
                  <a:pt x="100" y="94"/>
                  <a:pt x="113" y="101"/>
                  <a:pt x="127" y="110"/>
                </a:cubicBezTo>
                <a:cubicBezTo>
                  <a:pt x="113" y="87"/>
                  <a:pt x="97" y="67"/>
                  <a:pt x="80" y="49"/>
                </a:cubicBezTo>
                <a:cubicBezTo>
                  <a:pt x="63" y="31"/>
                  <a:pt x="43" y="17"/>
                  <a:pt x="21" y="6"/>
                </a:cubicBezTo>
                <a:cubicBezTo>
                  <a:pt x="22" y="3"/>
                  <a:pt x="23" y="2"/>
                  <a:pt x="23" y="2"/>
                </a:cubicBezTo>
                <a:cubicBezTo>
                  <a:pt x="52" y="5"/>
                  <a:pt x="84" y="0"/>
                  <a:pt x="106" y="27"/>
                </a:cubicBezTo>
                <a:cubicBezTo>
                  <a:pt x="120" y="45"/>
                  <a:pt x="130" y="64"/>
                  <a:pt x="133" y="86"/>
                </a:cubicBezTo>
                <a:cubicBezTo>
                  <a:pt x="137" y="114"/>
                  <a:pt x="155" y="133"/>
                  <a:pt x="174" y="151"/>
                </a:cubicBezTo>
                <a:cubicBezTo>
                  <a:pt x="178" y="155"/>
                  <a:pt x="182" y="159"/>
                  <a:pt x="187" y="162"/>
                </a:cubicBezTo>
                <a:cubicBezTo>
                  <a:pt x="158" y="112"/>
                  <a:pt x="128" y="64"/>
                  <a:pt x="129" y="3"/>
                </a:cubicBezTo>
                <a:cubicBezTo>
                  <a:pt x="135" y="4"/>
                  <a:pt x="138" y="8"/>
                  <a:pt x="142" y="11"/>
                </a:cubicBezTo>
                <a:cubicBezTo>
                  <a:pt x="161" y="29"/>
                  <a:pt x="176" y="49"/>
                  <a:pt x="183" y="74"/>
                </a:cubicBezTo>
                <a:cubicBezTo>
                  <a:pt x="187" y="89"/>
                  <a:pt x="189" y="105"/>
                  <a:pt x="188" y="121"/>
                </a:cubicBezTo>
                <a:cubicBezTo>
                  <a:pt x="187" y="143"/>
                  <a:pt x="193" y="163"/>
                  <a:pt x="204" y="182"/>
                </a:cubicBezTo>
                <a:cubicBezTo>
                  <a:pt x="205" y="183"/>
                  <a:pt x="206" y="185"/>
                  <a:pt x="207" y="186"/>
                </a:cubicBezTo>
                <a:cubicBezTo>
                  <a:pt x="208" y="187"/>
                  <a:pt x="209" y="188"/>
                  <a:pt x="212" y="189"/>
                </a:cubicBezTo>
                <a:cubicBezTo>
                  <a:pt x="204" y="126"/>
                  <a:pt x="234" y="75"/>
                  <a:pt x="262" y="23"/>
                </a:cubicBezTo>
                <a:cubicBezTo>
                  <a:pt x="266" y="48"/>
                  <a:pt x="266" y="73"/>
                  <a:pt x="254" y="96"/>
                </a:cubicBezTo>
                <a:cubicBezTo>
                  <a:pt x="243" y="116"/>
                  <a:pt x="231" y="135"/>
                  <a:pt x="221" y="156"/>
                </a:cubicBezTo>
                <a:cubicBezTo>
                  <a:pt x="217" y="166"/>
                  <a:pt x="221" y="177"/>
                  <a:pt x="222" y="187"/>
                </a:cubicBezTo>
                <a:cubicBezTo>
                  <a:pt x="223" y="207"/>
                  <a:pt x="235" y="221"/>
                  <a:pt x="249" y="235"/>
                </a:cubicBezTo>
                <a:cubicBezTo>
                  <a:pt x="249" y="221"/>
                  <a:pt x="242" y="210"/>
                  <a:pt x="242" y="197"/>
                </a:cubicBezTo>
                <a:cubicBezTo>
                  <a:pt x="240" y="164"/>
                  <a:pt x="251" y="138"/>
                  <a:pt x="277" y="118"/>
                </a:cubicBezTo>
                <a:cubicBezTo>
                  <a:pt x="289" y="109"/>
                  <a:pt x="298" y="99"/>
                  <a:pt x="308" y="89"/>
                </a:cubicBezTo>
                <a:cubicBezTo>
                  <a:pt x="310" y="88"/>
                  <a:pt x="311" y="86"/>
                  <a:pt x="313" y="85"/>
                </a:cubicBezTo>
                <a:cubicBezTo>
                  <a:pt x="318" y="88"/>
                  <a:pt x="317" y="92"/>
                  <a:pt x="316" y="96"/>
                </a:cubicBezTo>
                <a:cubicBezTo>
                  <a:pt x="309" y="123"/>
                  <a:pt x="290" y="144"/>
                  <a:pt x="273" y="165"/>
                </a:cubicBezTo>
                <a:cubicBezTo>
                  <a:pt x="271" y="168"/>
                  <a:pt x="268" y="172"/>
                  <a:pt x="265" y="175"/>
                </a:cubicBezTo>
                <a:cubicBezTo>
                  <a:pt x="255" y="190"/>
                  <a:pt x="247" y="205"/>
                  <a:pt x="259" y="223"/>
                </a:cubicBezTo>
                <a:cubicBezTo>
                  <a:pt x="261" y="226"/>
                  <a:pt x="261" y="231"/>
                  <a:pt x="261" y="235"/>
                </a:cubicBezTo>
                <a:cubicBezTo>
                  <a:pt x="261" y="252"/>
                  <a:pt x="270" y="263"/>
                  <a:pt x="282" y="277"/>
                </a:cubicBezTo>
                <a:cubicBezTo>
                  <a:pt x="284" y="247"/>
                  <a:pt x="276" y="219"/>
                  <a:pt x="287" y="192"/>
                </a:cubicBezTo>
                <a:cubicBezTo>
                  <a:pt x="298" y="166"/>
                  <a:pt x="312" y="142"/>
                  <a:pt x="327" y="118"/>
                </a:cubicBezTo>
                <a:cubicBezTo>
                  <a:pt x="331" y="118"/>
                  <a:pt x="331" y="121"/>
                  <a:pt x="332" y="124"/>
                </a:cubicBezTo>
                <a:cubicBezTo>
                  <a:pt x="335" y="143"/>
                  <a:pt x="342" y="162"/>
                  <a:pt x="341" y="182"/>
                </a:cubicBezTo>
                <a:cubicBezTo>
                  <a:pt x="340" y="197"/>
                  <a:pt x="335" y="209"/>
                  <a:pt x="327" y="221"/>
                </a:cubicBezTo>
                <a:cubicBezTo>
                  <a:pt x="318" y="234"/>
                  <a:pt x="309" y="246"/>
                  <a:pt x="296" y="255"/>
                </a:cubicBezTo>
                <a:cubicBezTo>
                  <a:pt x="293" y="257"/>
                  <a:pt x="291" y="260"/>
                  <a:pt x="290" y="264"/>
                </a:cubicBezTo>
                <a:cubicBezTo>
                  <a:pt x="287" y="284"/>
                  <a:pt x="294" y="307"/>
                  <a:pt x="310" y="326"/>
                </a:cubicBezTo>
                <a:cubicBezTo>
                  <a:pt x="311" y="266"/>
                  <a:pt x="352" y="234"/>
                  <a:pt x="391" y="198"/>
                </a:cubicBezTo>
                <a:cubicBezTo>
                  <a:pt x="394" y="217"/>
                  <a:pt x="392" y="234"/>
                  <a:pt x="383" y="251"/>
                </a:cubicBezTo>
                <a:cubicBezTo>
                  <a:pt x="371" y="275"/>
                  <a:pt x="352" y="293"/>
                  <a:pt x="329" y="307"/>
                </a:cubicBezTo>
                <a:cubicBezTo>
                  <a:pt x="313" y="316"/>
                  <a:pt x="309" y="328"/>
                  <a:pt x="317" y="344"/>
                </a:cubicBezTo>
                <a:cubicBezTo>
                  <a:pt x="329" y="369"/>
                  <a:pt x="341" y="393"/>
                  <a:pt x="351" y="418"/>
                </a:cubicBezTo>
                <a:cubicBezTo>
                  <a:pt x="354" y="426"/>
                  <a:pt x="355" y="434"/>
                  <a:pt x="358" y="442"/>
                </a:cubicBezTo>
                <a:cubicBezTo>
                  <a:pt x="364" y="429"/>
                  <a:pt x="359" y="417"/>
                  <a:pt x="357" y="406"/>
                </a:cubicBezTo>
                <a:cubicBezTo>
                  <a:pt x="352" y="374"/>
                  <a:pt x="358" y="345"/>
                  <a:pt x="370" y="316"/>
                </a:cubicBezTo>
                <a:cubicBezTo>
                  <a:pt x="374" y="306"/>
                  <a:pt x="378" y="295"/>
                  <a:pt x="381" y="284"/>
                </a:cubicBezTo>
                <a:cubicBezTo>
                  <a:pt x="382" y="282"/>
                  <a:pt x="382" y="279"/>
                  <a:pt x="386" y="278"/>
                </a:cubicBezTo>
                <a:cubicBezTo>
                  <a:pt x="391" y="282"/>
                  <a:pt x="390" y="289"/>
                  <a:pt x="392" y="294"/>
                </a:cubicBezTo>
                <a:cubicBezTo>
                  <a:pt x="410" y="339"/>
                  <a:pt x="405" y="380"/>
                  <a:pt x="377" y="420"/>
                </a:cubicBezTo>
                <a:cubicBezTo>
                  <a:pt x="375" y="423"/>
                  <a:pt x="373" y="428"/>
                  <a:pt x="373" y="432"/>
                </a:cubicBezTo>
                <a:cubicBezTo>
                  <a:pt x="370" y="455"/>
                  <a:pt x="367" y="478"/>
                  <a:pt x="368" y="502"/>
                </a:cubicBezTo>
                <a:cubicBezTo>
                  <a:pt x="370" y="539"/>
                  <a:pt x="358" y="574"/>
                  <a:pt x="336" y="604"/>
                </a:cubicBezTo>
                <a:cubicBezTo>
                  <a:pt x="333" y="607"/>
                  <a:pt x="331" y="610"/>
                  <a:pt x="328" y="613"/>
                </a:cubicBezTo>
                <a:cubicBezTo>
                  <a:pt x="325" y="616"/>
                  <a:pt x="319" y="622"/>
                  <a:pt x="315" y="616"/>
                </a:cubicBezTo>
                <a:cubicBezTo>
                  <a:pt x="311" y="612"/>
                  <a:pt x="312" y="605"/>
                  <a:pt x="317" y="601"/>
                </a:cubicBezTo>
                <a:cubicBezTo>
                  <a:pt x="325" y="592"/>
                  <a:pt x="334" y="584"/>
                  <a:pt x="341" y="573"/>
                </a:cubicBezTo>
                <a:cubicBezTo>
                  <a:pt x="353" y="555"/>
                  <a:pt x="357" y="535"/>
                  <a:pt x="359" y="514"/>
                </a:cubicBezTo>
                <a:cubicBezTo>
                  <a:pt x="360" y="507"/>
                  <a:pt x="352" y="502"/>
                  <a:pt x="347" y="498"/>
                </a:cubicBezTo>
                <a:cubicBezTo>
                  <a:pt x="331" y="486"/>
                  <a:pt x="312" y="481"/>
                  <a:pt x="292" y="481"/>
                </a:cubicBezTo>
                <a:cubicBezTo>
                  <a:pt x="265" y="481"/>
                  <a:pt x="239" y="480"/>
                  <a:pt x="213" y="470"/>
                </a:cubicBezTo>
                <a:cubicBezTo>
                  <a:pt x="198" y="464"/>
                  <a:pt x="188" y="452"/>
                  <a:pt x="176" y="443"/>
                </a:cubicBezTo>
                <a:cubicBezTo>
                  <a:pt x="174" y="442"/>
                  <a:pt x="175" y="440"/>
                  <a:pt x="175" y="438"/>
                </a:cubicBezTo>
                <a:cubicBezTo>
                  <a:pt x="182" y="436"/>
                  <a:pt x="188" y="440"/>
                  <a:pt x="194" y="442"/>
                </a:cubicBezTo>
                <a:cubicBezTo>
                  <a:pt x="217" y="446"/>
                  <a:pt x="239" y="442"/>
                  <a:pt x="261" y="438"/>
                </a:cubicBezTo>
                <a:cubicBezTo>
                  <a:pt x="287" y="434"/>
                  <a:pt x="322" y="446"/>
                  <a:pt x="337" y="467"/>
                </a:cubicBezTo>
                <a:cubicBezTo>
                  <a:pt x="344" y="476"/>
                  <a:pt x="350" y="485"/>
                  <a:pt x="358" y="494"/>
                </a:cubicBezTo>
                <a:cubicBezTo>
                  <a:pt x="358" y="482"/>
                  <a:pt x="356" y="472"/>
                  <a:pt x="352" y="461"/>
                </a:cubicBezTo>
                <a:cubicBezTo>
                  <a:pt x="348" y="449"/>
                  <a:pt x="343" y="437"/>
                  <a:pt x="342" y="424"/>
                </a:cubicBezTo>
                <a:cubicBezTo>
                  <a:pt x="338" y="397"/>
                  <a:pt x="318" y="389"/>
                  <a:pt x="296" y="381"/>
                </a:cubicBezTo>
                <a:cubicBezTo>
                  <a:pt x="279" y="375"/>
                  <a:pt x="262" y="375"/>
                  <a:pt x="246" y="376"/>
                </a:cubicBezTo>
                <a:cubicBezTo>
                  <a:pt x="211" y="377"/>
                  <a:pt x="178" y="371"/>
                  <a:pt x="148" y="353"/>
                </a:cubicBezTo>
                <a:cubicBezTo>
                  <a:pt x="144" y="351"/>
                  <a:pt x="140" y="349"/>
                  <a:pt x="136" y="351"/>
                </a:cubicBezTo>
                <a:cubicBezTo>
                  <a:pt x="134" y="346"/>
                  <a:pt x="133" y="343"/>
                  <a:pt x="139" y="341"/>
                </a:cubicBezTo>
                <a:cubicBezTo>
                  <a:pt x="162" y="335"/>
                  <a:pt x="185" y="328"/>
                  <a:pt x="209" y="329"/>
                </a:cubicBezTo>
                <a:cubicBezTo>
                  <a:pt x="240" y="330"/>
                  <a:pt x="270" y="337"/>
                  <a:pt x="294" y="358"/>
                </a:cubicBezTo>
                <a:cubicBezTo>
                  <a:pt x="304" y="367"/>
                  <a:pt x="315" y="376"/>
                  <a:pt x="327" y="386"/>
                </a:cubicBezTo>
                <a:cubicBezTo>
                  <a:pt x="316" y="357"/>
                  <a:pt x="305" y="331"/>
                  <a:pt x="288" y="309"/>
                </a:cubicBezTo>
                <a:cubicBezTo>
                  <a:pt x="277" y="295"/>
                  <a:pt x="257" y="286"/>
                  <a:pt x="239" y="293"/>
                </a:cubicBezTo>
                <a:cubicBezTo>
                  <a:pt x="186" y="312"/>
                  <a:pt x="140" y="301"/>
                  <a:pt x="99" y="266"/>
                </a:cubicBezTo>
                <a:cubicBezTo>
                  <a:pt x="94" y="262"/>
                  <a:pt x="88" y="260"/>
                  <a:pt x="83" y="253"/>
                </a:cubicBezTo>
                <a:cubicBezTo>
                  <a:pt x="97" y="250"/>
                  <a:pt x="110" y="252"/>
                  <a:pt x="123" y="252"/>
                </a:cubicBezTo>
                <a:cubicBezTo>
                  <a:pt x="136" y="253"/>
                  <a:pt x="149" y="257"/>
                  <a:pt x="162" y="260"/>
                </a:cubicBezTo>
                <a:cubicBezTo>
                  <a:pt x="175" y="263"/>
                  <a:pt x="188" y="268"/>
                  <a:pt x="201" y="271"/>
                </a:cubicBezTo>
                <a:cubicBezTo>
                  <a:pt x="178" y="256"/>
                  <a:pt x="155" y="241"/>
                  <a:pt x="129" y="232"/>
                </a:cubicBezTo>
                <a:cubicBezTo>
                  <a:pt x="125" y="231"/>
                  <a:pt x="120" y="231"/>
                  <a:pt x="120" y="226"/>
                </a:cubicBezTo>
                <a:cubicBezTo>
                  <a:pt x="120" y="220"/>
                  <a:pt x="126" y="222"/>
                  <a:pt x="129" y="220"/>
                </a:cubicBezTo>
                <a:cubicBezTo>
                  <a:pt x="151" y="212"/>
                  <a:pt x="173" y="211"/>
                  <a:pt x="194" y="224"/>
                </a:cubicBezTo>
                <a:cubicBezTo>
                  <a:pt x="213" y="235"/>
                  <a:pt x="228" y="251"/>
                  <a:pt x="237" y="272"/>
                </a:cubicBezTo>
                <a:cubicBezTo>
                  <a:pt x="240" y="279"/>
                  <a:pt x="243" y="283"/>
                  <a:pt x="251" y="283"/>
                </a:cubicBezTo>
                <a:cubicBezTo>
                  <a:pt x="259" y="283"/>
                  <a:pt x="266" y="286"/>
                  <a:pt x="274" y="288"/>
                </a:cubicBezTo>
                <a:cubicBezTo>
                  <a:pt x="263" y="268"/>
                  <a:pt x="251" y="249"/>
                  <a:pt x="236" y="232"/>
                </a:cubicBezTo>
                <a:cubicBezTo>
                  <a:pt x="226" y="220"/>
                  <a:pt x="214" y="208"/>
                  <a:pt x="203" y="197"/>
                </a:cubicBezTo>
                <a:cubicBezTo>
                  <a:pt x="190" y="184"/>
                  <a:pt x="174" y="179"/>
                  <a:pt x="156" y="179"/>
                </a:cubicBezTo>
                <a:cubicBezTo>
                  <a:pt x="134" y="179"/>
                  <a:pt x="112" y="183"/>
                  <a:pt x="90" y="181"/>
                </a:cubicBezTo>
                <a:cubicBezTo>
                  <a:pt x="55" y="176"/>
                  <a:pt x="26" y="160"/>
                  <a:pt x="3" y="134"/>
                </a:cubicBezTo>
                <a:cubicBezTo>
                  <a:pt x="2" y="132"/>
                  <a:pt x="0" y="129"/>
                  <a:pt x="2" y="126"/>
                </a:cubicBezTo>
                <a:cubicBezTo>
                  <a:pt x="3" y="123"/>
                  <a:pt x="6" y="124"/>
                  <a:pt x="9" y="124"/>
                </a:cubicBezTo>
                <a:cubicBezTo>
                  <a:pt x="44" y="124"/>
                  <a:pt x="77" y="133"/>
                  <a:pt x="110" y="144"/>
                </a:cubicBezTo>
                <a:cubicBezTo>
                  <a:pt x="112" y="145"/>
                  <a:pt x="115" y="145"/>
                  <a:pt x="117" y="146"/>
                </a:cubicBezTo>
                <a:cubicBezTo>
                  <a:pt x="138" y="158"/>
                  <a:pt x="160" y="170"/>
                  <a:pt x="185" y="179"/>
                </a:cubicBezTo>
                <a:cubicBezTo>
                  <a:pt x="181" y="174"/>
                  <a:pt x="178" y="171"/>
                  <a:pt x="175" y="168"/>
                </a:cubicBezTo>
                <a:cubicBezTo>
                  <a:pt x="168" y="158"/>
                  <a:pt x="157" y="158"/>
                  <a:pt x="146" y="156"/>
                </a:cubicBezTo>
                <a:cubicBezTo>
                  <a:pt x="136" y="154"/>
                  <a:pt x="128" y="146"/>
                  <a:pt x="117" y="146"/>
                </a:cubicBezTo>
                <a:close/>
              </a:path>
            </a:pathLst>
          </a:custGeom>
          <a:solidFill>
            <a:srgbClr val="B0BEC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52" t="22239" r="12719" b="45975"/>
          <a:stretch>
            <a:fillRect/>
          </a:stretch>
        </p:blipFill>
        <p:spPr>
          <a:xfrm rot="5400000" flipH="1">
            <a:off x="-783378" y="3244795"/>
            <a:ext cx="4396585" cy="2829829"/>
          </a:xfrm>
          <a:custGeom>
            <a:avLst/>
            <a:gdLst>
              <a:gd name="connsiteX0" fmla="*/ 0 w 3750411"/>
              <a:gd name="connsiteY0" fmla="*/ 2413924 h 2413924"/>
              <a:gd name="connsiteX1" fmla="*/ 0 w 3750411"/>
              <a:gd name="connsiteY1" fmla="*/ 0 h 2413924"/>
              <a:gd name="connsiteX2" fmla="*/ 3750411 w 3750411"/>
              <a:gd name="connsiteY2" fmla="*/ 0 h 2413924"/>
              <a:gd name="connsiteX3" fmla="*/ 3750411 w 3750411"/>
              <a:gd name="connsiteY3" fmla="*/ 2413924 h 2413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0411" h="2413924">
                <a:moveTo>
                  <a:pt x="0" y="2413924"/>
                </a:moveTo>
                <a:lnTo>
                  <a:pt x="0" y="0"/>
                </a:lnTo>
                <a:lnTo>
                  <a:pt x="3750411" y="0"/>
                </a:lnTo>
                <a:lnTo>
                  <a:pt x="3750411" y="2413924"/>
                </a:lnTo>
                <a:close/>
              </a:path>
            </a:pathLst>
          </a:custGeom>
        </p:spPr>
      </p:pic>
      <p:sp>
        <p:nvSpPr>
          <p:cNvPr id="33" name="任意多边形 32"/>
          <p:cNvSpPr/>
          <p:nvPr/>
        </p:nvSpPr>
        <p:spPr bwMode="auto">
          <a:xfrm rot="7422634">
            <a:off x="-667569" y="-410734"/>
            <a:ext cx="3142131" cy="2349365"/>
          </a:xfrm>
          <a:custGeom>
            <a:avLst/>
            <a:gdLst>
              <a:gd name="connsiteX0" fmla="*/ 1438334 w 3142131"/>
              <a:gd name="connsiteY0" fmla="*/ 2349365 h 2349365"/>
              <a:gd name="connsiteX1" fmla="*/ 0 w 3142131"/>
              <a:gd name="connsiteY1" fmla="*/ 193536 h 2349365"/>
              <a:gd name="connsiteX2" fmla="*/ 26356 w 3142131"/>
              <a:gd name="connsiteY2" fmla="*/ 183648 h 2349365"/>
              <a:gd name="connsiteX3" fmla="*/ 147650 w 3142131"/>
              <a:gd name="connsiteY3" fmla="*/ 124864 h 2349365"/>
              <a:gd name="connsiteX4" fmla="*/ 1045110 w 3142131"/>
              <a:gd name="connsiteY4" fmla="*/ 100463 h 2349365"/>
              <a:gd name="connsiteX5" fmla="*/ 1694633 w 3142131"/>
              <a:gd name="connsiteY5" fmla="*/ 410708 h 2349365"/>
              <a:gd name="connsiteX6" fmla="*/ 2490823 w 3142131"/>
              <a:gd name="connsiteY6" fmla="*/ 679122 h 2349365"/>
              <a:gd name="connsiteX7" fmla="*/ 3079126 w 3142131"/>
              <a:gd name="connsiteY7" fmla="*/ 1112952 h 2349365"/>
              <a:gd name="connsiteX8" fmla="*/ 3142131 w 3142131"/>
              <a:gd name="connsiteY8" fmla="*/ 1212620 h 2349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2131" h="2349365">
                <a:moveTo>
                  <a:pt x="1438334" y="2349365"/>
                </a:moveTo>
                <a:lnTo>
                  <a:pt x="0" y="193536"/>
                </a:lnTo>
                <a:lnTo>
                  <a:pt x="26356" y="183648"/>
                </a:lnTo>
                <a:cubicBezTo>
                  <a:pt x="67060" y="166205"/>
                  <a:pt x="107492" y="146651"/>
                  <a:pt x="147650" y="124864"/>
                </a:cubicBezTo>
                <a:cubicBezTo>
                  <a:pt x="440984" y="-35487"/>
                  <a:pt x="741301" y="-38973"/>
                  <a:pt x="1045110" y="100463"/>
                </a:cubicBezTo>
                <a:cubicBezTo>
                  <a:pt x="1261618" y="201554"/>
                  <a:pt x="1471141" y="323560"/>
                  <a:pt x="1694633" y="410708"/>
                </a:cubicBezTo>
                <a:cubicBezTo>
                  <a:pt x="1953046" y="511799"/>
                  <a:pt x="2235903" y="567573"/>
                  <a:pt x="2490823" y="679122"/>
                </a:cubicBezTo>
                <a:cubicBezTo>
                  <a:pt x="2721299" y="781084"/>
                  <a:pt x="2932132" y="910498"/>
                  <a:pt x="3079126" y="1112952"/>
                </a:cubicBezTo>
                <a:lnTo>
                  <a:pt x="3142131" y="1212620"/>
                </a:lnTo>
                <a:close/>
              </a:path>
            </a:pathLst>
          </a:custGeom>
          <a:solidFill>
            <a:srgbClr val="F0D0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839789" y="1846791"/>
            <a:ext cx="5256212" cy="2227787"/>
          </a:xfrm>
          <a:prstGeom prst="rect">
            <a:avLst/>
          </a:prstGeom>
          <a:solidFill>
            <a:srgbClr val="7DA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1"/>
          <p:cNvSpPr txBox="1">
            <a:spLocks noChangeArrowheads="1"/>
          </p:cNvSpPr>
          <p:nvPr/>
        </p:nvSpPr>
        <p:spPr bwMode="auto">
          <a:xfrm>
            <a:off x="1322837" y="2281636"/>
            <a:ext cx="181499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>
                <a:solidFill>
                  <a:prstClr val="white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工</a:t>
            </a:r>
            <a:r>
              <a:rPr lang="zh-CN" altLang="en-US" sz="2800" noProof="0" dirty="0" smtClean="0">
                <a:solidFill>
                  <a:prstClr val="white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作概述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40" name="1"/>
          <p:cNvSpPr txBox="1">
            <a:spLocks noChangeArrowheads="1"/>
          </p:cNvSpPr>
          <p:nvPr/>
        </p:nvSpPr>
        <p:spPr bwMode="auto">
          <a:xfrm>
            <a:off x="1322837" y="2772293"/>
            <a:ext cx="43937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810828" y="4712185"/>
            <a:ext cx="733543" cy="733543"/>
          </a:xfrm>
          <a:prstGeom prst="ellipse">
            <a:avLst/>
          </a:prstGeom>
          <a:solidFill>
            <a:srgbClr val="F0D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2" name="1"/>
          <p:cNvSpPr txBox="1">
            <a:spLocks noChangeArrowheads="1"/>
          </p:cNvSpPr>
          <p:nvPr/>
        </p:nvSpPr>
        <p:spPr bwMode="auto">
          <a:xfrm>
            <a:off x="1792974" y="4744715"/>
            <a:ext cx="84541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工作项目</a:t>
            </a:r>
            <a:endParaRPr lang="zh-CN" altLang="en-US" sz="1600" b="1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1"/>
          <p:cNvSpPr txBox="1">
            <a:spLocks noChangeArrowheads="1"/>
          </p:cNvSpPr>
          <p:nvPr/>
        </p:nvSpPr>
        <p:spPr bwMode="auto">
          <a:xfrm>
            <a:off x="1792974" y="5045354"/>
            <a:ext cx="22560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096001" y="1846790"/>
            <a:ext cx="5221288" cy="2227787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514950" y="4712185"/>
            <a:ext cx="733543" cy="733543"/>
          </a:xfrm>
          <a:prstGeom prst="ellipse">
            <a:avLst/>
          </a:prstGeom>
          <a:solidFill>
            <a:srgbClr val="F0D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6" name="1"/>
          <p:cNvSpPr txBox="1">
            <a:spLocks noChangeArrowheads="1"/>
          </p:cNvSpPr>
          <p:nvPr/>
        </p:nvSpPr>
        <p:spPr bwMode="auto">
          <a:xfrm>
            <a:off x="5497096" y="4744715"/>
            <a:ext cx="84541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工作项目</a:t>
            </a:r>
            <a:endParaRPr lang="zh-CN" altLang="en-US" sz="1600" b="1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1"/>
          <p:cNvSpPr txBox="1">
            <a:spLocks noChangeArrowheads="1"/>
          </p:cNvSpPr>
          <p:nvPr/>
        </p:nvSpPr>
        <p:spPr bwMode="auto">
          <a:xfrm>
            <a:off x="5497096" y="5045354"/>
            <a:ext cx="22560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8219072" y="4712185"/>
            <a:ext cx="733543" cy="733543"/>
          </a:xfrm>
          <a:prstGeom prst="ellipse">
            <a:avLst/>
          </a:prstGeom>
          <a:solidFill>
            <a:srgbClr val="F0D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9" name="1"/>
          <p:cNvSpPr txBox="1">
            <a:spLocks noChangeArrowheads="1"/>
          </p:cNvSpPr>
          <p:nvPr/>
        </p:nvSpPr>
        <p:spPr bwMode="auto">
          <a:xfrm>
            <a:off x="9201218" y="4744715"/>
            <a:ext cx="84541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工作项目</a:t>
            </a:r>
            <a:endParaRPr lang="zh-CN" altLang="en-US" sz="1600" b="1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1"/>
          <p:cNvSpPr txBox="1">
            <a:spLocks noChangeArrowheads="1"/>
          </p:cNvSpPr>
          <p:nvPr/>
        </p:nvSpPr>
        <p:spPr bwMode="auto">
          <a:xfrm>
            <a:off x="9201218" y="5045354"/>
            <a:ext cx="22560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1" name="Group 51"/>
          <p:cNvGrpSpPr/>
          <p:nvPr/>
        </p:nvGrpSpPr>
        <p:grpSpPr>
          <a:xfrm>
            <a:off x="8420870" y="4922109"/>
            <a:ext cx="349678" cy="302424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52" name="Freeform 154"/>
            <p:cNvSpPr/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3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4" name="Freeform 156"/>
            <p:cNvSpPr/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5" name="Group 58"/>
          <p:cNvGrpSpPr/>
          <p:nvPr/>
        </p:nvGrpSpPr>
        <p:grpSpPr>
          <a:xfrm>
            <a:off x="4726397" y="4867825"/>
            <a:ext cx="304725" cy="448217"/>
            <a:chOff x="9209088" y="5059363"/>
            <a:chExt cx="300038" cy="441324"/>
          </a:xfrm>
          <a:solidFill>
            <a:schemeClr val="bg1"/>
          </a:solidFill>
        </p:grpSpPr>
        <p:sp>
          <p:nvSpPr>
            <p:cNvPr id="56" name="Freeform 412"/>
            <p:cNvSpPr/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7" name="Freeform 413"/>
            <p:cNvSpPr/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8" name="Freeform 414"/>
            <p:cNvSpPr/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9" name="Freeform 415"/>
            <p:cNvSpPr/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0" name="Freeform 416"/>
            <p:cNvSpPr/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1" name="Freeform 417"/>
            <p:cNvSpPr/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62" name="placeholder_286118"/>
          <p:cNvSpPr>
            <a:spLocks noChangeAspect="1"/>
          </p:cNvSpPr>
          <p:nvPr/>
        </p:nvSpPr>
        <p:spPr bwMode="auto">
          <a:xfrm>
            <a:off x="987536" y="4863683"/>
            <a:ext cx="373801" cy="438524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0" name="文本框 29"/>
          <p:cNvSpPr txBox="1"/>
          <p:nvPr/>
        </p:nvSpPr>
        <p:spPr>
          <a:xfrm>
            <a:off x="975998" y="432726"/>
            <a:ext cx="2429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工</a:t>
            </a:r>
            <a:r>
              <a:rPr lang="zh-CN" altLang="en-US" sz="28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作内容回顾</a:t>
            </a:r>
            <a:endParaRPr lang="zh-CN" altLang="en-US" sz="2800" dirty="0">
              <a:solidFill>
                <a:srgbClr val="A18582"/>
              </a:solidFill>
              <a:latin typeface="汉仪瑞意宋W" panose="00020600040101010101" pitchFamily="18" charset="-122"/>
              <a:ea typeface="汉仪瑞意宋W" panose="00020600040101010101" pitchFamily="18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-133414" y="-392346"/>
            <a:ext cx="1130089" cy="1511424"/>
            <a:chOff x="-133414" y="-392346"/>
            <a:chExt cx="1130089" cy="1511424"/>
          </a:xfrm>
        </p:grpSpPr>
        <p:sp>
          <p:nvSpPr>
            <p:cNvPr id="35" name="任意多边形 34"/>
            <p:cNvSpPr/>
            <p:nvPr/>
          </p:nvSpPr>
          <p:spPr bwMode="auto">
            <a:xfrm rot="7422634">
              <a:off x="-324081" y="-201679"/>
              <a:ext cx="1511424" cy="1130089"/>
            </a:xfrm>
            <a:custGeom>
              <a:avLst/>
              <a:gdLst>
                <a:gd name="connsiteX0" fmla="*/ 1438334 w 3142131"/>
                <a:gd name="connsiteY0" fmla="*/ 2349365 h 2349365"/>
                <a:gd name="connsiteX1" fmla="*/ 0 w 3142131"/>
                <a:gd name="connsiteY1" fmla="*/ 193536 h 2349365"/>
                <a:gd name="connsiteX2" fmla="*/ 26356 w 3142131"/>
                <a:gd name="connsiteY2" fmla="*/ 183648 h 2349365"/>
                <a:gd name="connsiteX3" fmla="*/ 147650 w 3142131"/>
                <a:gd name="connsiteY3" fmla="*/ 124864 h 2349365"/>
                <a:gd name="connsiteX4" fmla="*/ 1045110 w 3142131"/>
                <a:gd name="connsiteY4" fmla="*/ 100463 h 2349365"/>
                <a:gd name="connsiteX5" fmla="*/ 1694633 w 3142131"/>
                <a:gd name="connsiteY5" fmla="*/ 410708 h 2349365"/>
                <a:gd name="connsiteX6" fmla="*/ 2490823 w 3142131"/>
                <a:gd name="connsiteY6" fmla="*/ 679122 h 2349365"/>
                <a:gd name="connsiteX7" fmla="*/ 3079126 w 3142131"/>
                <a:gd name="connsiteY7" fmla="*/ 1112952 h 2349365"/>
                <a:gd name="connsiteX8" fmla="*/ 3142131 w 3142131"/>
                <a:gd name="connsiteY8" fmla="*/ 1212620 h 234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2131" h="2349365">
                  <a:moveTo>
                    <a:pt x="1438334" y="2349365"/>
                  </a:moveTo>
                  <a:lnTo>
                    <a:pt x="0" y="193536"/>
                  </a:lnTo>
                  <a:lnTo>
                    <a:pt x="26356" y="183648"/>
                  </a:lnTo>
                  <a:cubicBezTo>
                    <a:pt x="67060" y="166205"/>
                    <a:pt x="107492" y="146651"/>
                    <a:pt x="147650" y="124864"/>
                  </a:cubicBezTo>
                  <a:cubicBezTo>
                    <a:pt x="440984" y="-35487"/>
                    <a:pt x="741301" y="-38973"/>
                    <a:pt x="1045110" y="100463"/>
                  </a:cubicBezTo>
                  <a:cubicBezTo>
                    <a:pt x="1261618" y="201554"/>
                    <a:pt x="1471141" y="323560"/>
                    <a:pt x="1694633" y="410708"/>
                  </a:cubicBezTo>
                  <a:cubicBezTo>
                    <a:pt x="1953046" y="511799"/>
                    <a:pt x="2235903" y="567573"/>
                    <a:pt x="2490823" y="679122"/>
                  </a:cubicBezTo>
                  <a:cubicBezTo>
                    <a:pt x="2721299" y="781084"/>
                    <a:pt x="2932132" y="910498"/>
                    <a:pt x="3079126" y="1112952"/>
                  </a:cubicBezTo>
                  <a:lnTo>
                    <a:pt x="3142131" y="1212620"/>
                  </a:lnTo>
                  <a:close/>
                </a:path>
              </a:pathLst>
            </a:custGeom>
            <a:solidFill>
              <a:srgbClr val="F0D0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Freeform 107"/>
            <p:cNvSpPr/>
            <p:nvPr/>
          </p:nvSpPr>
          <p:spPr bwMode="auto">
            <a:xfrm rot="10800000">
              <a:off x="-4599" y="-269507"/>
              <a:ext cx="872459" cy="1317509"/>
            </a:xfrm>
            <a:custGeom>
              <a:avLst/>
              <a:gdLst>
                <a:gd name="T0" fmla="*/ 84 w 410"/>
                <a:gd name="T1" fmla="*/ 121 h 622"/>
                <a:gd name="T2" fmla="*/ 48 w 410"/>
                <a:gd name="T3" fmla="*/ 86 h 622"/>
                <a:gd name="T4" fmla="*/ 87 w 410"/>
                <a:gd name="T5" fmla="*/ 89 h 622"/>
                <a:gd name="T6" fmla="*/ 80 w 410"/>
                <a:gd name="T7" fmla="*/ 49 h 622"/>
                <a:gd name="T8" fmla="*/ 23 w 410"/>
                <a:gd name="T9" fmla="*/ 2 h 622"/>
                <a:gd name="T10" fmla="*/ 133 w 410"/>
                <a:gd name="T11" fmla="*/ 86 h 622"/>
                <a:gd name="T12" fmla="*/ 187 w 410"/>
                <a:gd name="T13" fmla="*/ 162 h 622"/>
                <a:gd name="T14" fmla="*/ 142 w 410"/>
                <a:gd name="T15" fmla="*/ 11 h 622"/>
                <a:gd name="T16" fmla="*/ 188 w 410"/>
                <a:gd name="T17" fmla="*/ 121 h 622"/>
                <a:gd name="T18" fmla="*/ 207 w 410"/>
                <a:gd name="T19" fmla="*/ 186 h 622"/>
                <a:gd name="T20" fmla="*/ 262 w 410"/>
                <a:gd name="T21" fmla="*/ 23 h 622"/>
                <a:gd name="T22" fmla="*/ 221 w 410"/>
                <a:gd name="T23" fmla="*/ 156 h 622"/>
                <a:gd name="T24" fmla="*/ 249 w 410"/>
                <a:gd name="T25" fmla="*/ 235 h 622"/>
                <a:gd name="T26" fmla="*/ 277 w 410"/>
                <a:gd name="T27" fmla="*/ 118 h 622"/>
                <a:gd name="T28" fmla="*/ 313 w 410"/>
                <a:gd name="T29" fmla="*/ 85 h 622"/>
                <a:gd name="T30" fmla="*/ 273 w 410"/>
                <a:gd name="T31" fmla="*/ 165 h 622"/>
                <a:gd name="T32" fmla="*/ 259 w 410"/>
                <a:gd name="T33" fmla="*/ 223 h 622"/>
                <a:gd name="T34" fmla="*/ 282 w 410"/>
                <a:gd name="T35" fmla="*/ 277 h 622"/>
                <a:gd name="T36" fmla="*/ 327 w 410"/>
                <a:gd name="T37" fmla="*/ 118 h 622"/>
                <a:gd name="T38" fmla="*/ 341 w 410"/>
                <a:gd name="T39" fmla="*/ 182 h 622"/>
                <a:gd name="T40" fmla="*/ 296 w 410"/>
                <a:gd name="T41" fmla="*/ 255 h 622"/>
                <a:gd name="T42" fmla="*/ 310 w 410"/>
                <a:gd name="T43" fmla="*/ 326 h 622"/>
                <a:gd name="T44" fmla="*/ 383 w 410"/>
                <a:gd name="T45" fmla="*/ 251 h 622"/>
                <a:gd name="T46" fmla="*/ 317 w 410"/>
                <a:gd name="T47" fmla="*/ 344 h 622"/>
                <a:gd name="T48" fmla="*/ 358 w 410"/>
                <a:gd name="T49" fmla="*/ 442 h 622"/>
                <a:gd name="T50" fmla="*/ 370 w 410"/>
                <a:gd name="T51" fmla="*/ 316 h 622"/>
                <a:gd name="T52" fmla="*/ 386 w 410"/>
                <a:gd name="T53" fmla="*/ 278 h 622"/>
                <a:gd name="T54" fmla="*/ 377 w 410"/>
                <a:gd name="T55" fmla="*/ 420 h 622"/>
                <a:gd name="T56" fmla="*/ 368 w 410"/>
                <a:gd name="T57" fmla="*/ 502 h 622"/>
                <a:gd name="T58" fmla="*/ 328 w 410"/>
                <a:gd name="T59" fmla="*/ 613 h 622"/>
                <a:gd name="T60" fmla="*/ 317 w 410"/>
                <a:gd name="T61" fmla="*/ 601 h 622"/>
                <a:gd name="T62" fmla="*/ 359 w 410"/>
                <a:gd name="T63" fmla="*/ 514 h 622"/>
                <a:gd name="T64" fmla="*/ 292 w 410"/>
                <a:gd name="T65" fmla="*/ 481 h 622"/>
                <a:gd name="T66" fmla="*/ 176 w 410"/>
                <a:gd name="T67" fmla="*/ 443 h 622"/>
                <a:gd name="T68" fmla="*/ 194 w 410"/>
                <a:gd name="T69" fmla="*/ 442 h 622"/>
                <a:gd name="T70" fmla="*/ 337 w 410"/>
                <a:gd name="T71" fmla="*/ 467 h 622"/>
                <a:gd name="T72" fmla="*/ 352 w 410"/>
                <a:gd name="T73" fmla="*/ 461 h 622"/>
                <a:gd name="T74" fmla="*/ 296 w 410"/>
                <a:gd name="T75" fmla="*/ 381 h 622"/>
                <a:gd name="T76" fmla="*/ 148 w 410"/>
                <a:gd name="T77" fmla="*/ 353 h 622"/>
                <a:gd name="T78" fmla="*/ 139 w 410"/>
                <a:gd name="T79" fmla="*/ 341 h 622"/>
                <a:gd name="T80" fmla="*/ 294 w 410"/>
                <a:gd name="T81" fmla="*/ 358 h 622"/>
                <a:gd name="T82" fmla="*/ 288 w 410"/>
                <a:gd name="T83" fmla="*/ 309 h 622"/>
                <a:gd name="T84" fmla="*/ 99 w 410"/>
                <a:gd name="T85" fmla="*/ 266 h 622"/>
                <a:gd name="T86" fmla="*/ 123 w 410"/>
                <a:gd name="T87" fmla="*/ 252 h 622"/>
                <a:gd name="T88" fmla="*/ 201 w 410"/>
                <a:gd name="T89" fmla="*/ 271 h 622"/>
                <a:gd name="T90" fmla="*/ 120 w 410"/>
                <a:gd name="T91" fmla="*/ 226 h 622"/>
                <a:gd name="T92" fmla="*/ 194 w 410"/>
                <a:gd name="T93" fmla="*/ 224 h 622"/>
                <a:gd name="T94" fmla="*/ 251 w 410"/>
                <a:gd name="T95" fmla="*/ 283 h 622"/>
                <a:gd name="T96" fmla="*/ 236 w 410"/>
                <a:gd name="T97" fmla="*/ 232 h 622"/>
                <a:gd name="T98" fmla="*/ 156 w 410"/>
                <a:gd name="T99" fmla="*/ 179 h 622"/>
                <a:gd name="T100" fmla="*/ 3 w 410"/>
                <a:gd name="T101" fmla="*/ 134 h 622"/>
                <a:gd name="T102" fmla="*/ 9 w 410"/>
                <a:gd name="T103" fmla="*/ 124 h 622"/>
                <a:gd name="T104" fmla="*/ 117 w 410"/>
                <a:gd name="T105" fmla="*/ 146 h 622"/>
                <a:gd name="T106" fmla="*/ 175 w 410"/>
                <a:gd name="T107" fmla="*/ 168 h 622"/>
                <a:gd name="T108" fmla="*/ 117 w 410"/>
                <a:gd name="T109" fmla="*/ 146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0" h="622">
                  <a:moveTo>
                    <a:pt x="117" y="146"/>
                  </a:moveTo>
                  <a:cubicBezTo>
                    <a:pt x="107" y="137"/>
                    <a:pt x="94" y="131"/>
                    <a:pt x="84" y="121"/>
                  </a:cubicBezTo>
                  <a:cubicBezTo>
                    <a:pt x="73" y="110"/>
                    <a:pt x="61" y="101"/>
                    <a:pt x="50" y="91"/>
                  </a:cubicBezTo>
                  <a:cubicBezTo>
                    <a:pt x="48" y="89"/>
                    <a:pt x="47" y="88"/>
                    <a:pt x="48" y="86"/>
                  </a:cubicBezTo>
                  <a:cubicBezTo>
                    <a:pt x="49" y="82"/>
                    <a:pt x="53" y="82"/>
                    <a:pt x="55" y="82"/>
                  </a:cubicBezTo>
                  <a:cubicBezTo>
                    <a:pt x="66" y="84"/>
                    <a:pt x="77" y="85"/>
                    <a:pt x="87" y="89"/>
                  </a:cubicBezTo>
                  <a:cubicBezTo>
                    <a:pt x="100" y="94"/>
                    <a:pt x="113" y="101"/>
                    <a:pt x="127" y="110"/>
                  </a:cubicBezTo>
                  <a:cubicBezTo>
                    <a:pt x="113" y="87"/>
                    <a:pt x="97" y="67"/>
                    <a:pt x="80" y="49"/>
                  </a:cubicBezTo>
                  <a:cubicBezTo>
                    <a:pt x="63" y="31"/>
                    <a:pt x="43" y="17"/>
                    <a:pt x="21" y="6"/>
                  </a:cubicBezTo>
                  <a:cubicBezTo>
                    <a:pt x="22" y="3"/>
                    <a:pt x="23" y="2"/>
                    <a:pt x="23" y="2"/>
                  </a:cubicBezTo>
                  <a:cubicBezTo>
                    <a:pt x="52" y="5"/>
                    <a:pt x="84" y="0"/>
                    <a:pt x="106" y="27"/>
                  </a:cubicBezTo>
                  <a:cubicBezTo>
                    <a:pt x="120" y="45"/>
                    <a:pt x="130" y="64"/>
                    <a:pt x="133" y="86"/>
                  </a:cubicBezTo>
                  <a:cubicBezTo>
                    <a:pt x="137" y="114"/>
                    <a:pt x="155" y="133"/>
                    <a:pt x="174" y="151"/>
                  </a:cubicBezTo>
                  <a:cubicBezTo>
                    <a:pt x="178" y="155"/>
                    <a:pt x="182" y="159"/>
                    <a:pt x="187" y="162"/>
                  </a:cubicBezTo>
                  <a:cubicBezTo>
                    <a:pt x="158" y="112"/>
                    <a:pt x="128" y="64"/>
                    <a:pt x="129" y="3"/>
                  </a:cubicBezTo>
                  <a:cubicBezTo>
                    <a:pt x="135" y="4"/>
                    <a:pt x="138" y="8"/>
                    <a:pt x="142" y="11"/>
                  </a:cubicBezTo>
                  <a:cubicBezTo>
                    <a:pt x="161" y="29"/>
                    <a:pt x="176" y="49"/>
                    <a:pt x="183" y="74"/>
                  </a:cubicBezTo>
                  <a:cubicBezTo>
                    <a:pt x="187" y="89"/>
                    <a:pt x="189" y="105"/>
                    <a:pt x="188" y="121"/>
                  </a:cubicBezTo>
                  <a:cubicBezTo>
                    <a:pt x="187" y="143"/>
                    <a:pt x="193" y="163"/>
                    <a:pt x="204" y="182"/>
                  </a:cubicBezTo>
                  <a:cubicBezTo>
                    <a:pt x="205" y="183"/>
                    <a:pt x="206" y="185"/>
                    <a:pt x="207" y="186"/>
                  </a:cubicBezTo>
                  <a:cubicBezTo>
                    <a:pt x="208" y="187"/>
                    <a:pt x="209" y="188"/>
                    <a:pt x="212" y="189"/>
                  </a:cubicBezTo>
                  <a:cubicBezTo>
                    <a:pt x="204" y="126"/>
                    <a:pt x="234" y="75"/>
                    <a:pt x="262" y="23"/>
                  </a:cubicBezTo>
                  <a:cubicBezTo>
                    <a:pt x="266" y="48"/>
                    <a:pt x="266" y="73"/>
                    <a:pt x="254" y="96"/>
                  </a:cubicBezTo>
                  <a:cubicBezTo>
                    <a:pt x="243" y="116"/>
                    <a:pt x="231" y="135"/>
                    <a:pt x="221" y="156"/>
                  </a:cubicBezTo>
                  <a:cubicBezTo>
                    <a:pt x="217" y="166"/>
                    <a:pt x="221" y="177"/>
                    <a:pt x="222" y="187"/>
                  </a:cubicBezTo>
                  <a:cubicBezTo>
                    <a:pt x="223" y="207"/>
                    <a:pt x="235" y="221"/>
                    <a:pt x="249" y="235"/>
                  </a:cubicBezTo>
                  <a:cubicBezTo>
                    <a:pt x="249" y="221"/>
                    <a:pt x="242" y="210"/>
                    <a:pt x="242" y="197"/>
                  </a:cubicBezTo>
                  <a:cubicBezTo>
                    <a:pt x="240" y="164"/>
                    <a:pt x="251" y="138"/>
                    <a:pt x="277" y="118"/>
                  </a:cubicBezTo>
                  <a:cubicBezTo>
                    <a:pt x="289" y="109"/>
                    <a:pt x="298" y="99"/>
                    <a:pt x="308" y="89"/>
                  </a:cubicBezTo>
                  <a:cubicBezTo>
                    <a:pt x="310" y="88"/>
                    <a:pt x="311" y="86"/>
                    <a:pt x="313" y="85"/>
                  </a:cubicBezTo>
                  <a:cubicBezTo>
                    <a:pt x="318" y="88"/>
                    <a:pt x="317" y="92"/>
                    <a:pt x="316" y="96"/>
                  </a:cubicBezTo>
                  <a:cubicBezTo>
                    <a:pt x="309" y="123"/>
                    <a:pt x="290" y="144"/>
                    <a:pt x="273" y="165"/>
                  </a:cubicBezTo>
                  <a:cubicBezTo>
                    <a:pt x="271" y="168"/>
                    <a:pt x="268" y="172"/>
                    <a:pt x="265" y="175"/>
                  </a:cubicBezTo>
                  <a:cubicBezTo>
                    <a:pt x="255" y="190"/>
                    <a:pt x="247" y="205"/>
                    <a:pt x="259" y="223"/>
                  </a:cubicBezTo>
                  <a:cubicBezTo>
                    <a:pt x="261" y="226"/>
                    <a:pt x="261" y="231"/>
                    <a:pt x="261" y="235"/>
                  </a:cubicBezTo>
                  <a:cubicBezTo>
                    <a:pt x="261" y="252"/>
                    <a:pt x="270" y="263"/>
                    <a:pt x="282" y="277"/>
                  </a:cubicBezTo>
                  <a:cubicBezTo>
                    <a:pt x="284" y="247"/>
                    <a:pt x="276" y="219"/>
                    <a:pt x="287" y="192"/>
                  </a:cubicBezTo>
                  <a:cubicBezTo>
                    <a:pt x="298" y="166"/>
                    <a:pt x="312" y="142"/>
                    <a:pt x="327" y="118"/>
                  </a:cubicBezTo>
                  <a:cubicBezTo>
                    <a:pt x="331" y="118"/>
                    <a:pt x="331" y="121"/>
                    <a:pt x="332" y="124"/>
                  </a:cubicBezTo>
                  <a:cubicBezTo>
                    <a:pt x="335" y="143"/>
                    <a:pt x="342" y="162"/>
                    <a:pt x="341" y="182"/>
                  </a:cubicBezTo>
                  <a:cubicBezTo>
                    <a:pt x="340" y="197"/>
                    <a:pt x="335" y="209"/>
                    <a:pt x="327" y="221"/>
                  </a:cubicBezTo>
                  <a:cubicBezTo>
                    <a:pt x="318" y="234"/>
                    <a:pt x="309" y="246"/>
                    <a:pt x="296" y="255"/>
                  </a:cubicBezTo>
                  <a:cubicBezTo>
                    <a:pt x="293" y="257"/>
                    <a:pt x="291" y="260"/>
                    <a:pt x="290" y="264"/>
                  </a:cubicBezTo>
                  <a:cubicBezTo>
                    <a:pt x="287" y="284"/>
                    <a:pt x="294" y="307"/>
                    <a:pt x="310" y="326"/>
                  </a:cubicBezTo>
                  <a:cubicBezTo>
                    <a:pt x="311" y="266"/>
                    <a:pt x="352" y="234"/>
                    <a:pt x="391" y="198"/>
                  </a:cubicBezTo>
                  <a:cubicBezTo>
                    <a:pt x="394" y="217"/>
                    <a:pt x="392" y="234"/>
                    <a:pt x="383" y="251"/>
                  </a:cubicBezTo>
                  <a:cubicBezTo>
                    <a:pt x="371" y="275"/>
                    <a:pt x="352" y="293"/>
                    <a:pt x="329" y="307"/>
                  </a:cubicBezTo>
                  <a:cubicBezTo>
                    <a:pt x="313" y="316"/>
                    <a:pt x="309" y="328"/>
                    <a:pt x="317" y="344"/>
                  </a:cubicBezTo>
                  <a:cubicBezTo>
                    <a:pt x="329" y="369"/>
                    <a:pt x="341" y="393"/>
                    <a:pt x="351" y="418"/>
                  </a:cubicBezTo>
                  <a:cubicBezTo>
                    <a:pt x="354" y="426"/>
                    <a:pt x="355" y="434"/>
                    <a:pt x="358" y="442"/>
                  </a:cubicBezTo>
                  <a:cubicBezTo>
                    <a:pt x="364" y="429"/>
                    <a:pt x="359" y="417"/>
                    <a:pt x="357" y="406"/>
                  </a:cubicBezTo>
                  <a:cubicBezTo>
                    <a:pt x="352" y="374"/>
                    <a:pt x="358" y="345"/>
                    <a:pt x="370" y="316"/>
                  </a:cubicBezTo>
                  <a:cubicBezTo>
                    <a:pt x="374" y="306"/>
                    <a:pt x="378" y="295"/>
                    <a:pt x="381" y="284"/>
                  </a:cubicBezTo>
                  <a:cubicBezTo>
                    <a:pt x="382" y="282"/>
                    <a:pt x="382" y="279"/>
                    <a:pt x="386" y="278"/>
                  </a:cubicBezTo>
                  <a:cubicBezTo>
                    <a:pt x="391" y="282"/>
                    <a:pt x="390" y="289"/>
                    <a:pt x="392" y="294"/>
                  </a:cubicBezTo>
                  <a:cubicBezTo>
                    <a:pt x="410" y="339"/>
                    <a:pt x="405" y="380"/>
                    <a:pt x="377" y="420"/>
                  </a:cubicBezTo>
                  <a:cubicBezTo>
                    <a:pt x="375" y="423"/>
                    <a:pt x="373" y="428"/>
                    <a:pt x="373" y="432"/>
                  </a:cubicBezTo>
                  <a:cubicBezTo>
                    <a:pt x="370" y="455"/>
                    <a:pt x="367" y="478"/>
                    <a:pt x="368" y="502"/>
                  </a:cubicBezTo>
                  <a:cubicBezTo>
                    <a:pt x="370" y="539"/>
                    <a:pt x="358" y="574"/>
                    <a:pt x="336" y="604"/>
                  </a:cubicBezTo>
                  <a:cubicBezTo>
                    <a:pt x="333" y="607"/>
                    <a:pt x="331" y="610"/>
                    <a:pt x="328" y="613"/>
                  </a:cubicBezTo>
                  <a:cubicBezTo>
                    <a:pt x="325" y="616"/>
                    <a:pt x="319" y="622"/>
                    <a:pt x="315" y="616"/>
                  </a:cubicBezTo>
                  <a:cubicBezTo>
                    <a:pt x="311" y="612"/>
                    <a:pt x="312" y="605"/>
                    <a:pt x="317" y="601"/>
                  </a:cubicBezTo>
                  <a:cubicBezTo>
                    <a:pt x="325" y="592"/>
                    <a:pt x="334" y="584"/>
                    <a:pt x="341" y="573"/>
                  </a:cubicBezTo>
                  <a:cubicBezTo>
                    <a:pt x="353" y="555"/>
                    <a:pt x="357" y="535"/>
                    <a:pt x="359" y="514"/>
                  </a:cubicBezTo>
                  <a:cubicBezTo>
                    <a:pt x="360" y="507"/>
                    <a:pt x="352" y="502"/>
                    <a:pt x="347" y="498"/>
                  </a:cubicBezTo>
                  <a:cubicBezTo>
                    <a:pt x="331" y="486"/>
                    <a:pt x="312" y="481"/>
                    <a:pt x="292" y="481"/>
                  </a:cubicBezTo>
                  <a:cubicBezTo>
                    <a:pt x="265" y="481"/>
                    <a:pt x="239" y="480"/>
                    <a:pt x="213" y="470"/>
                  </a:cubicBezTo>
                  <a:cubicBezTo>
                    <a:pt x="198" y="464"/>
                    <a:pt x="188" y="452"/>
                    <a:pt x="176" y="443"/>
                  </a:cubicBezTo>
                  <a:cubicBezTo>
                    <a:pt x="174" y="442"/>
                    <a:pt x="175" y="440"/>
                    <a:pt x="175" y="438"/>
                  </a:cubicBezTo>
                  <a:cubicBezTo>
                    <a:pt x="182" y="436"/>
                    <a:pt x="188" y="440"/>
                    <a:pt x="194" y="442"/>
                  </a:cubicBezTo>
                  <a:cubicBezTo>
                    <a:pt x="217" y="446"/>
                    <a:pt x="239" y="442"/>
                    <a:pt x="261" y="438"/>
                  </a:cubicBezTo>
                  <a:cubicBezTo>
                    <a:pt x="287" y="434"/>
                    <a:pt x="322" y="446"/>
                    <a:pt x="337" y="467"/>
                  </a:cubicBezTo>
                  <a:cubicBezTo>
                    <a:pt x="344" y="476"/>
                    <a:pt x="350" y="485"/>
                    <a:pt x="358" y="494"/>
                  </a:cubicBezTo>
                  <a:cubicBezTo>
                    <a:pt x="358" y="482"/>
                    <a:pt x="356" y="472"/>
                    <a:pt x="352" y="461"/>
                  </a:cubicBezTo>
                  <a:cubicBezTo>
                    <a:pt x="348" y="449"/>
                    <a:pt x="343" y="437"/>
                    <a:pt x="342" y="424"/>
                  </a:cubicBezTo>
                  <a:cubicBezTo>
                    <a:pt x="338" y="397"/>
                    <a:pt x="318" y="389"/>
                    <a:pt x="296" y="381"/>
                  </a:cubicBezTo>
                  <a:cubicBezTo>
                    <a:pt x="279" y="375"/>
                    <a:pt x="262" y="375"/>
                    <a:pt x="246" y="376"/>
                  </a:cubicBezTo>
                  <a:cubicBezTo>
                    <a:pt x="211" y="377"/>
                    <a:pt x="178" y="371"/>
                    <a:pt x="148" y="353"/>
                  </a:cubicBezTo>
                  <a:cubicBezTo>
                    <a:pt x="144" y="351"/>
                    <a:pt x="140" y="349"/>
                    <a:pt x="136" y="351"/>
                  </a:cubicBezTo>
                  <a:cubicBezTo>
                    <a:pt x="134" y="346"/>
                    <a:pt x="133" y="343"/>
                    <a:pt x="139" y="341"/>
                  </a:cubicBezTo>
                  <a:cubicBezTo>
                    <a:pt x="162" y="335"/>
                    <a:pt x="185" y="328"/>
                    <a:pt x="209" y="329"/>
                  </a:cubicBezTo>
                  <a:cubicBezTo>
                    <a:pt x="240" y="330"/>
                    <a:pt x="270" y="337"/>
                    <a:pt x="294" y="358"/>
                  </a:cubicBezTo>
                  <a:cubicBezTo>
                    <a:pt x="304" y="367"/>
                    <a:pt x="315" y="376"/>
                    <a:pt x="327" y="386"/>
                  </a:cubicBezTo>
                  <a:cubicBezTo>
                    <a:pt x="316" y="357"/>
                    <a:pt x="305" y="331"/>
                    <a:pt x="288" y="309"/>
                  </a:cubicBezTo>
                  <a:cubicBezTo>
                    <a:pt x="277" y="295"/>
                    <a:pt x="257" y="286"/>
                    <a:pt x="239" y="293"/>
                  </a:cubicBezTo>
                  <a:cubicBezTo>
                    <a:pt x="186" y="312"/>
                    <a:pt x="140" y="301"/>
                    <a:pt x="99" y="266"/>
                  </a:cubicBezTo>
                  <a:cubicBezTo>
                    <a:pt x="94" y="262"/>
                    <a:pt x="88" y="260"/>
                    <a:pt x="83" y="253"/>
                  </a:cubicBezTo>
                  <a:cubicBezTo>
                    <a:pt x="97" y="250"/>
                    <a:pt x="110" y="252"/>
                    <a:pt x="123" y="252"/>
                  </a:cubicBezTo>
                  <a:cubicBezTo>
                    <a:pt x="136" y="253"/>
                    <a:pt x="149" y="257"/>
                    <a:pt x="162" y="260"/>
                  </a:cubicBezTo>
                  <a:cubicBezTo>
                    <a:pt x="175" y="263"/>
                    <a:pt x="188" y="268"/>
                    <a:pt x="201" y="271"/>
                  </a:cubicBezTo>
                  <a:cubicBezTo>
                    <a:pt x="178" y="256"/>
                    <a:pt x="155" y="241"/>
                    <a:pt x="129" y="232"/>
                  </a:cubicBezTo>
                  <a:cubicBezTo>
                    <a:pt x="125" y="231"/>
                    <a:pt x="120" y="231"/>
                    <a:pt x="120" y="226"/>
                  </a:cubicBezTo>
                  <a:cubicBezTo>
                    <a:pt x="120" y="220"/>
                    <a:pt x="126" y="222"/>
                    <a:pt x="129" y="220"/>
                  </a:cubicBezTo>
                  <a:cubicBezTo>
                    <a:pt x="151" y="212"/>
                    <a:pt x="173" y="211"/>
                    <a:pt x="194" y="224"/>
                  </a:cubicBezTo>
                  <a:cubicBezTo>
                    <a:pt x="213" y="235"/>
                    <a:pt x="228" y="251"/>
                    <a:pt x="237" y="272"/>
                  </a:cubicBezTo>
                  <a:cubicBezTo>
                    <a:pt x="240" y="279"/>
                    <a:pt x="243" y="283"/>
                    <a:pt x="251" y="283"/>
                  </a:cubicBezTo>
                  <a:cubicBezTo>
                    <a:pt x="259" y="283"/>
                    <a:pt x="266" y="286"/>
                    <a:pt x="274" y="288"/>
                  </a:cubicBezTo>
                  <a:cubicBezTo>
                    <a:pt x="263" y="268"/>
                    <a:pt x="251" y="249"/>
                    <a:pt x="236" y="232"/>
                  </a:cubicBezTo>
                  <a:cubicBezTo>
                    <a:pt x="226" y="220"/>
                    <a:pt x="214" y="208"/>
                    <a:pt x="203" y="197"/>
                  </a:cubicBezTo>
                  <a:cubicBezTo>
                    <a:pt x="190" y="184"/>
                    <a:pt x="174" y="179"/>
                    <a:pt x="156" y="179"/>
                  </a:cubicBezTo>
                  <a:cubicBezTo>
                    <a:pt x="134" y="179"/>
                    <a:pt x="112" y="183"/>
                    <a:pt x="90" y="181"/>
                  </a:cubicBezTo>
                  <a:cubicBezTo>
                    <a:pt x="55" y="176"/>
                    <a:pt x="26" y="160"/>
                    <a:pt x="3" y="134"/>
                  </a:cubicBezTo>
                  <a:cubicBezTo>
                    <a:pt x="2" y="132"/>
                    <a:pt x="0" y="129"/>
                    <a:pt x="2" y="126"/>
                  </a:cubicBezTo>
                  <a:cubicBezTo>
                    <a:pt x="3" y="123"/>
                    <a:pt x="6" y="124"/>
                    <a:pt x="9" y="124"/>
                  </a:cubicBezTo>
                  <a:cubicBezTo>
                    <a:pt x="44" y="124"/>
                    <a:pt x="77" y="133"/>
                    <a:pt x="110" y="144"/>
                  </a:cubicBezTo>
                  <a:cubicBezTo>
                    <a:pt x="112" y="145"/>
                    <a:pt x="115" y="145"/>
                    <a:pt x="117" y="146"/>
                  </a:cubicBezTo>
                  <a:cubicBezTo>
                    <a:pt x="138" y="158"/>
                    <a:pt x="160" y="170"/>
                    <a:pt x="185" y="179"/>
                  </a:cubicBezTo>
                  <a:cubicBezTo>
                    <a:pt x="181" y="174"/>
                    <a:pt x="178" y="171"/>
                    <a:pt x="175" y="168"/>
                  </a:cubicBezTo>
                  <a:cubicBezTo>
                    <a:pt x="168" y="158"/>
                    <a:pt x="157" y="158"/>
                    <a:pt x="146" y="156"/>
                  </a:cubicBezTo>
                  <a:cubicBezTo>
                    <a:pt x="136" y="154"/>
                    <a:pt x="128" y="146"/>
                    <a:pt x="117" y="146"/>
                  </a:cubicBezTo>
                  <a:close/>
                </a:path>
              </a:pathLst>
            </a:custGeom>
            <a:solidFill>
              <a:srgbClr val="7DA5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975998" y="432726"/>
            <a:ext cx="2429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工</a:t>
            </a:r>
            <a:r>
              <a:rPr lang="zh-CN" altLang="en-US" sz="28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作内容回顾</a:t>
            </a:r>
            <a:endParaRPr lang="zh-CN" altLang="en-US" sz="2800" dirty="0">
              <a:solidFill>
                <a:srgbClr val="A18582"/>
              </a:solidFill>
              <a:latin typeface="汉仪瑞意宋W" panose="00020600040101010101" pitchFamily="18" charset="-122"/>
              <a:ea typeface="汉仪瑞意宋W" panose="00020600040101010101" pitchFamily="18" charset="-122"/>
            </a:endParaRPr>
          </a:p>
        </p:txBody>
      </p:sp>
      <p:sp>
        <p:nvSpPr>
          <p:cNvPr id="6" name="Pentagon 12"/>
          <p:cNvSpPr/>
          <p:nvPr/>
        </p:nvSpPr>
        <p:spPr>
          <a:xfrm rot="5400000">
            <a:off x="1389581" y="2277723"/>
            <a:ext cx="2418528" cy="1613268"/>
          </a:xfrm>
          <a:prstGeom prst="homePlate">
            <a:avLst/>
          </a:prstGeom>
          <a:solidFill>
            <a:srgbClr val="F0D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A18582"/>
              </a:solidFill>
              <a:latin typeface="inpin heiti" charset="-122"/>
            </a:endParaRPr>
          </a:p>
        </p:txBody>
      </p:sp>
      <p:sp>
        <p:nvSpPr>
          <p:cNvPr id="7" name="Rectangle 13"/>
          <p:cNvSpPr/>
          <p:nvPr/>
        </p:nvSpPr>
        <p:spPr>
          <a:xfrm>
            <a:off x="1750890" y="2208474"/>
            <a:ext cx="1695910" cy="657792"/>
          </a:xfrm>
          <a:prstGeom prst="rect">
            <a:avLst/>
          </a:prstGeom>
          <a:solidFill>
            <a:srgbClr val="F8F4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solidFill>
                <a:srgbClr val="A18582"/>
              </a:solidFill>
              <a:latin typeface="inpin heiti" charset="-122"/>
            </a:endParaRPr>
          </a:p>
        </p:txBody>
      </p:sp>
      <p:grpSp>
        <p:nvGrpSpPr>
          <p:cNvPr id="8" name="Group 45"/>
          <p:cNvGrpSpPr/>
          <p:nvPr/>
        </p:nvGrpSpPr>
        <p:grpSpPr>
          <a:xfrm>
            <a:off x="2372344" y="3083999"/>
            <a:ext cx="378697" cy="557023"/>
            <a:chOff x="9209088" y="5059363"/>
            <a:chExt cx="300038" cy="441324"/>
          </a:xfrm>
          <a:solidFill>
            <a:schemeClr val="bg1"/>
          </a:solidFill>
        </p:grpSpPr>
        <p:sp>
          <p:nvSpPr>
            <p:cNvPr id="10" name="Freeform 412"/>
            <p:cNvSpPr/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A18582"/>
                </a:solidFill>
                <a:latin typeface="inpin heiti" charset="-122"/>
              </a:endParaRPr>
            </a:p>
          </p:txBody>
        </p:sp>
        <p:sp>
          <p:nvSpPr>
            <p:cNvPr id="13" name="Freeform 413"/>
            <p:cNvSpPr/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A18582"/>
                </a:solidFill>
                <a:latin typeface="inpin heiti" charset="-122"/>
              </a:endParaRPr>
            </a:p>
          </p:txBody>
        </p:sp>
        <p:sp>
          <p:nvSpPr>
            <p:cNvPr id="14" name="Freeform 414"/>
            <p:cNvSpPr/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A18582"/>
                </a:solidFill>
                <a:latin typeface="inpin heiti" charset="-122"/>
              </a:endParaRPr>
            </a:p>
          </p:txBody>
        </p:sp>
        <p:sp>
          <p:nvSpPr>
            <p:cNvPr id="15" name="Freeform 415"/>
            <p:cNvSpPr/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A18582"/>
                </a:solidFill>
                <a:latin typeface="inpin heiti" charset="-122"/>
              </a:endParaRPr>
            </a:p>
          </p:txBody>
        </p:sp>
        <p:sp>
          <p:nvSpPr>
            <p:cNvPr id="16" name="Freeform 416"/>
            <p:cNvSpPr/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A18582"/>
                </a:solidFill>
                <a:latin typeface="inpin heiti" charset="-122"/>
              </a:endParaRPr>
            </a:p>
          </p:txBody>
        </p:sp>
        <p:sp>
          <p:nvSpPr>
            <p:cNvPr id="17" name="Freeform 417"/>
            <p:cNvSpPr/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A18582"/>
                </a:solidFill>
                <a:latin typeface="inpin heiti" charset="-122"/>
              </a:endParaRPr>
            </a:p>
          </p:txBody>
        </p:sp>
      </p:grpSp>
      <p:sp>
        <p:nvSpPr>
          <p:cNvPr id="18" name="Shape 31318"/>
          <p:cNvSpPr/>
          <p:nvPr/>
        </p:nvSpPr>
        <p:spPr>
          <a:xfrm>
            <a:off x="2385596" y="2380895"/>
            <a:ext cx="426498" cy="33000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algn="ctr"/>
            <a:r>
              <a:rPr sz="2400" dirty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sz="2400" dirty="0">
              <a:solidFill>
                <a:srgbClr val="A185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1"/>
          <p:cNvSpPr txBox="1">
            <a:spLocks noChangeArrowheads="1"/>
          </p:cNvSpPr>
          <p:nvPr/>
        </p:nvSpPr>
        <p:spPr bwMode="auto">
          <a:xfrm>
            <a:off x="2101303" y="4631886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工</a:t>
            </a:r>
            <a:r>
              <a:rPr lang="zh-CN" altLang="en-US" sz="1600" b="1" dirty="0" smtClean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作概述</a:t>
            </a:r>
            <a:endParaRPr lang="en-US" altLang="zh-CN" sz="1600" b="1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1"/>
          <p:cNvSpPr txBox="1">
            <a:spLocks noChangeArrowheads="1"/>
          </p:cNvSpPr>
          <p:nvPr/>
        </p:nvSpPr>
        <p:spPr bwMode="auto">
          <a:xfrm>
            <a:off x="1359583" y="4977770"/>
            <a:ext cx="24808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Pentagon 12"/>
          <p:cNvSpPr/>
          <p:nvPr/>
        </p:nvSpPr>
        <p:spPr>
          <a:xfrm rot="5400000">
            <a:off x="4865764" y="2290437"/>
            <a:ext cx="2418528" cy="1613268"/>
          </a:xfrm>
          <a:prstGeom prst="homePlate">
            <a:avLst/>
          </a:prstGeom>
          <a:solidFill>
            <a:srgbClr val="7DA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A18582"/>
              </a:solidFill>
              <a:latin typeface="inpin heiti" charset="-122"/>
            </a:endParaRPr>
          </a:p>
        </p:txBody>
      </p:sp>
      <p:sp>
        <p:nvSpPr>
          <p:cNvPr id="22" name="Rectangle 13"/>
          <p:cNvSpPr/>
          <p:nvPr/>
        </p:nvSpPr>
        <p:spPr>
          <a:xfrm>
            <a:off x="5227073" y="2221188"/>
            <a:ext cx="1695910" cy="657792"/>
          </a:xfrm>
          <a:prstGeom prst="rect">
            <a:avLst/>
          </a:prstGeom>
          <a:solidFill>
            <a:srgbClr val="F8F4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solidFill>
                <a:srgbClr val="A18582"/>
              </a:solidFill>
              <a:latin typeface="inpin heiti" charset="-122"/>
            </a:endParaRPr>
          </a:p>
        </p:txBody>
      </p:sp>
      <p:sp>
        <p:nvSpPr>
          <p:cNvPr id="23" name="Shape 31318"/>
          <p:cNvSpPr/>
          <p:nvPr/>
        </p:nvSpPr>
        <p:spPr>
          <a:xfrm>
            <a:off x="5861779" y="2402606"/>
            <a:ext cx="426498" cy="33000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algn="ctr"/>
            <a:r>
              <a:rPr lang="en-US" altLang="zh-CN" sz="2400" dirty="0" smtClean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sz="2400" dirty="0">
              <a:solidFill>
                <a:srgbClr val="A185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1"/>
          <p:cNvSpPr txBox="1">
            <a:spLocks noChangeArrowheads="1"/>
          </p:cNvSpPr>
          <p:nvPr/>
        </p:nvSpPr>
        <p:spPr bwMode="auto">
          <a:xfrm>
            <a:off x="5577486" y="4644600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600" b="1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工作概述</a:t>
            </a:r>
            <a:endParaRPr lang="en-US" altLang="zh-CN" sz="1600" b="1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1"/>
          <p:cNvSpPr txBox="1">
            <a:spLocks noChangeArrowheads="1"/>
          </p:cNvSpPr>
          <p:nvPr/>
        </p:nvSpPr>
        <p:spPr bwMode="auto">
          <a:xfrm>
            <a:off x="4835766" y="4990484"/>
            <a:ext cx="24808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Pentagon 12"/>
          <p:cNvSpPr/>
          <p:nvPr/>
        </p:nvSpPr>
        <p:spPr>
          <a:xfrm rot="5400000">
            <a:off x="8129385" y="2284118"/>
            <a:ext cx="2418528" cy="1613268"/>
          </a:xfrm>
          <a:prstGeom prst="homePlate">
            <a:avLst/>
          </a:prstGeom>
          <a:solidFill>
            <a:srgbClr val="B0B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A18582"/>
              </a:solidFill>
              <a:latin typeface="inpin heiti" charset="-122"/>
            </a:endParaRPr>
          </a:p>
        </p:txBody>
      </p:sp>
      <p:sp>
        <p:nvSpPr>
          <p:cNvPr id="27" name="Rectangle 13"/>
          <p:cNvSpPr/>
          <p:nvPr/>
        </p:nvSpPr>
        <p:spPr>
          <a:xfrm>
            <a:off x="8490694" y="2214869"/>
            <a:ext cx="1695910" cy="657792"/>
          </a:xfrm>
          <a:prstGeom prst="rect">
            <a:avLst/>
          </a:prstGeom>
          <a:solidFill>
            <a:srgbClr val="F8F4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solidFill>
                <a:srgbClr val="A18582"/>
              </a:solidFill>
              <a:latin typeface="inpin heiti" charset="-122"/>
            </a:endParaRPr>
          </a:p>
        </p:txBody>
      </p:sp>
      <p:sp>
        <p:nvSpPr>
          <p:cNvPr id="28" name="Shape 31318"/>
          <p:cNvSpPr/>
          <p:nvPr/>
        </p:nvSpPr>
        <p:spPr>
          <a:xfrm>
            <a:off x="9125400" y="2396287"/>
            <a:ext cx="426498" cy="33000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00000"/>
              </a:lnSpc>
              <a:spcBef>
                <a:spcPts val="0"/>
              </a:spcBef>
              <a:defRPr sz="3500" cap="all">
                <a:solidFill>
                  <a:srgbClr val="FFFFFF"/>
                </a:solidFill>
              </a:defRPr>
            </a:lvl1pPr>
          </a:lstStyle>
          <a:p>
            <a:pPr algn="ctr"/>
            <a:r>
              <a:rPr lang="en-US" altLang="zh-CN" sz="2400" dirty="0" smtClean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sz="2400" dirty="0">
              <a:solidFill>
                <a:srgbClr val="A185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1"/>
          <p:cNvSpPr txBox="1">
            <a:spLocks noChangeArrowheads="1"/>
          </p:cNvSpPr>
          <p:nvPr/>
        </p:nvSpPr>
        <p:spPr bwMode="auto">
          <a:xfrm>
            <a:off x="8841107" y="4638281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600" b="1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工作概述</a:t>
            </a:r>
            <a:endParaRPr lang="en-US" altLang="zh-CN" sz="1600" b="1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1"/>
          <p:cNvSpPr txBox="1">
            <a:spLocks noChangeArrowheads="1"/>
          </p:cNvSpPr>
          <p:nvPr/>
        </p:nvSpPr>
        <p:spPr bwMode="auto">
          <a:xfrm>
            <a:off x="8099387" y="4984165"/>
            <a:ext cx="24808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iconfont-1187-868319"/>
          <p:cNvSpPr>
            <a:spLocks noChangeAspect="1"/>
          </p:cNvSpPr>
          <p:nvPr/>
        </p:nvSpPr>
        <p:spPr bwMode="auto">
          <a:xfrm>
            <a:off x="5813904" y="3090752"/>
            <a:ext cx="522248" cy="521815"/>
          </a:xfrm>
          <a:custGeom>
            <a:avLst/>
            <a:gdLst>
              <a:gd name="T0" fmla="*/ 11212 w 12607"/>
              <a:gd name="T1" fmla="*/ 4855 h 12594"/>
              <a:gd name="T2" fmla="*/ 11019 w 12607"/>
              <a:gd name="T3" fmla="*/ 4855 h 12594"/>
              <a:gd name="T4" fmla="*/ 10644 w 12607"/>
              <a:gd name="T5" fmla="*/ 3981 h 12594"/>
              <a:gd name="T6" fmla="*/ 10796 w 12607"/>
              <a:gd name="T7" fmla="*/ 3830 h 12594"/>
              <a:gd name="T8" fmla="*/ 10796 w 12607"/>
              <a:gd name="T9" fmla="*/ 1864 h 12594"/>
              <a:gd name="T10" fmla="*/ 10755 w 12607"/>
              <a:gd name="T11" fmla="*/ 1823 h 12594"/>
              <a:gd name="T12" fmla="*/ 8781 w 12607"/>
              <a:gd name="T13" fmla="*/ 1823 h 12594"/>
              <a:gd name="T14" fmla="*/ 8611 w 12607"/>
              <a:gd name="T15" fmla="*/ 1992 h 12594"/>
              <a:gd name="T16" fmla="*/ 7729 w 12607"/>
              <a:gd name="T17" fmla="*/ 1634 h 12594"/>
              <a:gd name="T18" fmla="*/ 7729 w 12607"/>
              <a:gd name="T19" fmla="*/ 1390 h 12594"/>
              <a:gd name="T20" fmla="*/ 6333 w 12607"/>
              <a:gd name="T21" fmla="*/ 0 h 12594"/>
              <a:gd name="T22" fmla="*/ 6274 w 12607"/>
              <a:gd name="T23" fmla="*/ 0 h 12594"/>
              <a:gd name="T24" fmla="*/ 4878 w 12607"/>
              <a:gd name="T25" fmla="*/ 1390 h 12594"/>
              <a:gd name="T26" fmla="*/ 4878 w 12607"/>
              <a:gd name="T27" fmla="*/ 1652 h 12594"/>
              <a:gd name="T28" fmla="*/ 4033 w 12607"/>
              <a:gd name="T29" fmla="*/ 2003 h 12594"/>
              <a:gd name="T30" fmla="*/ 3852 w 12607"/>
              <a:gd name="T31" fmla="*/ 1823 h 12594"/>
              <a:gd name="T32" fmla="*/ 1878 w 12607"/>
              <a:gd name="T33" fmla="*/ 1823 h 12594"/>
              <a:gd name="T34" fmla="*/ 1837 w 12607"/>
              <a:gd name="T35" fmla="*/ 1864 h 12594"/>
              <a:gd name="T36" fmla="*/ 1837 w 12607"/>
              <a:gd name="T37" fmla="*/ 3830 h 12594"/>
              <a:gd name="T38" fmla="*/ 2012 w 12607"/>
              <a:gd name="T39" fmla="*/ 4004 h 12594"/>
              <a:gd name="T40" fmla="*/ 1650 w 12607"/>
              <a:gd name="T41" fmla="*/ 4855 h 12594"/>
              <a:gd name="T42" fmla="*/ 1396 w 12607"/>
              <a:gd name="T43" fmla="*/ 4855 h 12594"/>
              <a:gd name="T44" fmla="*/ 0 w 12607"/>
              <a:gd name="T45" fmla="*/ 6245 h 12594"/>
              <a:gd name="T46" fmla="*/ 0 w 12607"/>
              <a:gd name="T47" fmla="*/ 6304 h 12594"/>
              <a:gd name="T48" fmla="*/ 1396 w 12607"/>
              <a:gd name="T49" fmla="*/ 7694 h 12594"/>
              <a:gd name="T50" fmla="*/ 1618 w 12607"/>
              <a:gd name="T51" fmla="*/ 7694 h 12594"/>
              <a:gd name="T52" fmla="*/ 1983 w 12607"/>
              <a:gd name="T53" fmla="*/ 8593 h 12594"/>
              <a:gd name="T54" fmla="*/ 1814 w 12607"/>
              <a:gd name="T55" fmla="*/ 8761 h 12594"/>
              <a:gd name="T56" fmla="*/ 1814 w 12607"/>
              <a:gd name="T57" fmla="*/ 10728 h 12594"/>
              <a:gd name="T58" fmla="*/ 1855 w 12607"/>
              <a:gd name="T59" fmla="*/ 10769 h 12594"/>
              <a:gd name="T60" fmla="*/ 3829 w 12607"/>
              <a:gd name="T61" fmla="*/ 10769 h 12594"/>
              <a:gd name="T62" fmla="*/ 3981 w 12607"/>
              <a:gd name="T63" fmla="*/ 10618 h 12594"/>
              <a:gd name="T64" fmla="*/ 4878 w 12607"/>
              <a:gd name="T65" fmla="*/ 10999 h 12594"/>
              <a:gd name="T66" fmla="*/ 4878 w 12607"/>
              <a:gd name="T67" fmla="*/ 11204 h 12594"/>
              <a:gd name="T68" fmla="*/ 6274 w 12607"/>
              <a:gd name="T69" fmla="*/ 12594 h 12594"/>
              <a:gd name="T70" fmla="*/ 6333 w 12607"/>
              <a:gd name="T71" fmla="*/ 12594 h 12594"/>
              <a:gd name="T72" fmla="*/ 7729 w 12607"/>
              <a:gd name="T73" fmla="*/ 11204 h 12594"/>
              <a:gd name="T74" fmla="*/ 7729 w 12607"/>
              <a:gd name="T75" fmla="*/ 11016 h 12594"/>
              <a:gd name="T76" fmla="*/ 8664 w 12607"/>
              <a:gd name="T77" fmla="*/ 10630 h 12594"/>
              <a:gd name="T78" fmla="*/ 8803 w 12607"/>
              <a:gd name="T79" fmla="*/ 10769 h 12594"/>
              <a:gd name="T80" fmla="*/ 10777 w 12607"/>
              <a:gd name="T81" fmla="*/ 10769 h 12594"/>
              <a:gd name="T82" fmla="*/ 10819 w 12607"/>
              <a:gd name="T83" fmla="*/ 10728 h 12594"/>
              <a:gd name="T84" fmla="*/ 10819 w 12607"/>
              <a:gd name="T85" fmla="*/ 8761 h 12594"/>
              <a:gd name="T86" fmla="*/ 10673 w 12607"/>
              <a:gd name="T87" fmla="*/ 8616 h 12594"/>
              <a:gd name="T88" fmla="*/ 11051 w 12607"/>
              <a:gd name="T89" fmla="*/ 7694 h 12594"/>
              <a:gd name="T90" fmla="*/ 11211 w 12607"/>
              <a:gd name="T91" fmla="*/ 7694 h 12594"/>
              <a:gd name="T92" fmla="*/ 12607 w 12607"/>
              <a:gd name="T93" fmla="*/ 6304 h 12594"/>
              <a:gd name="T94" fmla="*/ 12607 w 12607"/>
              <a:gd name="T95" fmla="*/ 6245 h 12594"/>
              <a:gd name="T96" fmla="*/ 11212 w 12607"/>
              <a:gd name="T97" fmla="*/ 4855 h 12594"/>
              <a:gd name="T98" fmla="*/ 6337 w 12607"/>
              <a:gd name="T99" fmla="*/ 8498 h 12594"/>
              <a:gd name="T100" fmla="*/ 4152 w 12607"/>
              <a:gd name="T101" fmla="*/ 6323 h 12594"/>
              <a:gd name="T102" fmla="*/ 6337 w 12607"/>
              <a:gd name="T103" fmla="*/ 4146 h 12594"/>
              <a:gd name="T104" fmla="*/ 8521 w 12607"/>
              <a:gd name="T105" fmla="*/ 6323 h 12594"/>
              <a:gd name="T106" fmla="*/ 6337 w 12607"/>
              <a:gd name="T107" fmla="*/ 8498 h 12594"/>
              <a:gd name="T108" fmla="*/ 6337 w 12607"/>
              <a:gd name="T109" fmla="*/ 8498 h 1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07" h="12594">
                <a:moveTo>
                  <a:pt x="11212" y="4855"/>
                </a:moveTo>
                <a:lnTo>
                  <a:pt x="11019" y="4855"/>
                </a:lnTo>
                <a:cubicBezTo>
                  <a:pt x="10923" y="4550"/>
                  <a:pt x="10796" y="4258"/>
                  <a:pt x="10644" y="3981"/>
                </a:cubicBezTo>
                <a:lnTo>
                  <a:pt x="10796" y="3830"/>
                </a:lnTo>
                <a:cubicBezTo>
                  <a:pt x="11341" y="3287"/>
                  <a:pt x="11341" y="2407"/>
                  <a:pt x="10796" y="1864"/>
                </a:cubicBezTo>
                <a:lnTo>
                  <a:pt x="10755" y="1823"/>
                </a:lnTo>
                <a:cubicBezTo>
                  <a:pt x="10209" y="1279"/>
                  <a:pt x="9326" y="1279"/>
                  <a:pt x="8781" y="1823"/>
                </a:cubicBezTo>
                <a:lnTo>
                  <a:pt x="8611" y="1992"/>
                </a:lnTo>
                <a:cubicBezTo>
                  <a:pt x="8332" y="1846"/>
                  <a:pt x="8037" y="1725"/>
                  <a:pt x="7729" y="1634"/>
                </a:cubicBezTo>
                <a:lnTo>
                  <a:pt x="7729" y="1390"/>
                </a:lnTo>
                <a:cubicBezTo>
                  <a:pt x="7729" y="622"/>
                  <a:pt x="7104" y="0"/>
                  <a:pt x="6333" y="0"/>
                </a:cubicBezTo>
                <a:lnTo>
                  <a:pt x="6274" y="0"/>
                </a:lnTo>
                <a:cubicBezTo>
                  <a:pt x="5503" y="0"/>
                  <a:pt x="4878" y="622"/>
                  <a:pt x="4878" y="1390"/>
                </a:cubicBezTo>
                <a:lnTo>
                  <a:pt x="4878" y="1652"/>
                </a:lnTo>
                <a:cubicBezTo>
                  <a:pt x="4584" y="1742"/>
                  <a:pt x="4301" y="1861"/>
                  <a:pt x="4033" y="2003"/>
                </a:cubicBezTo>
                <a:lnTo>
                  <a:pt x="3852" y="1823"/>
                </a:lnTo>
                <a:cubicBezTo>
                  <a:pt x="3307" y="1280"/>
                  <a:pt x="2423" y="1280"/>
                  <a:pt x="1878" y="1823"/>
                </a:cubicBezTo>
                <a:lnTo>
                  <a:pt x="1837" y="1864"/>
                </a:lnTo>
                <a:cubicBezTo>
                  <a:pt x="1292" y="2407"/>
                  <a:pt x="1292" y="3287"/>
                  <a:pt x="1837" y="3830"/>
                </a:cubicBezTo>
                <a:lnTo>
                  <a:pt x="2012" y="4004"/>
                </a:lnTo>
                <a:cubicBezTo>
                  <a:pt x="1865" y="4274"/>
                  <a:pt x="1743" y="4558"/>
                  <a:pt x="1650" y="4855"/>
                </a:cubicBezTo>
                <a:lnTo>
                  <a:pt x="1396" y="4855"/>
                </a:lnTo>
                <a:cubicBezTo>
                  <a:pt x="625" y="4855"/>
                  <a:pt x="0" y="5478"/>
                  <a:pt x="0" y="6245"/>
                </a:cubicBezTo>
                <a:lnTo>
                  <a:pt x="0" y="6304"/>
                </a:lnTo>
                <a:cubicBezTo>
                  <a:pt x="0" y="7072"/>
                  <a:pt x="625" y="7694"/>
                  <a:pt x="1396" y="7694"/>
                </a:cubicBezTo>
                <a:lnTo>
                  <a:pt x="1618" y="7694"/>
                </a:lnTo>
                <a:cubicBezTo>
                  <a:pt x="1710" y="8008"/>
                  <a:pt x="1833" y="8308"/>
                  <a:pt x="1983" y="8593"/>
                </a:cubicBezTo>
                <a:lnTo>
                  <a:pt x="1814" y="8761"/>
                </a:lnTo>
                <a:cubicBezTo>
                  <a:pt x="1269" y="9304"/>
                  <a:pt x="1269" y="10185"/>
                  <a:pt x="1814" y="10728"/>
                </a:cubicBezTo>
                <a:lnTo>
                  <a:pt x="1855" y="10769"/>
                </a:lnTo>
                <a:cubicBezTo>
                  <a:pt x="2400" y="11312"/>
                  <a:pt x="3284" y="11312"/>
                  <a:pt x="3829" y="10769"/>
                </a:cubicBezTo>
                <a:lnTo>
                  <a:pt x="3981" y="10618"/>
                </a:lnTo>
                <a:cubicBezTo>
                  <a:pt x="4264" y="10773"/>
                  <a:pt x="4564" y="10902"/>
                  <a:pt x="4878" y="10999"/>
                </a:cubicBezTo>
                <a:lnTo>
                  <a:pt x="4878" y="11204"/>
                </a:lnTo>
                <a:cubicBezTo>
                  <a:pt x="4878" y="11972"/>
                  <a:pt x="5503" y="12594"/>
                  <a:pt x="6274" y="12594"/>
                </a:cubicBezTo>
                <a:lnTo>
                  <a:pt x="6333" y="12594"/>
                </a:lnTo>
                <a:cubicBezTo>
                  <a:pt x="7104" y="12594"/>
                  <a:pt x="7729" y="11972"/>
                  <a:pt x="7729" y="11204"/>
                </a:cubicBezTo>
                <a:lnTo>
                  <a:pt x="7729" y="11016"/>
                </a:lnTo>
                <a:cubicBezTo>
                  <a:pt x="8056" y="10920"/>
                  <a:pt x="8368" y="10788"/>
                  <a:pt x="8664" y="10630"/>
                </a:cubicBezTo>
                <a:lnTo>
                  <a:pt x="8803" y="10769"/>
                </a:lnTo>
                <a:cubicBezTo>
                  <a:pt x="9348" y="11312"/>
                  <a:pt x="10233" y="11312"/>
                  <a:pt x="10777" y="10769"/>
                </a:cubicBezTo>
                <a:lnTo>
                  <a:pt x="10819" y="10728"/>
                </a:lnTo>
                <a:cubicBezTo>
                  <a:pt x="11364" y="10185"/>
                  <a:pt x="11364" y="9304"/>
                  <a:pt x="10819" y="8761"/>
                </a:cubicBezTo>
                <a:lnTo>
                  <a:pt x="10673" y="8616"/>
                </a:lnTo>
                <a:cubicBezTo>
                  <a:pt x="10828" y="8324"/>
                  <a:pt x="10956" y="8017"/>
                  <a:pt x="11051" y="7694"/>
                </a:cubicBezTo>
                <a:lnTo>
                  <a:pt x="11211" y="7694"/>
                </a:lnTo>
                <a:cubicBezTo>
                  <a:pt x="11982" y="7694"/>
                  <a:pt x="12607" y="7071"/>
                  <a:pt x="12607" y="6304"/>
                </a:cubicBezTo>
                <a:lnTo>
                  <a:pt x="12607" y="6245"/>
                </a:lnTo>
                <a:cubicBezTo>
                  <a:pt x="12607" y="5477"/>
                  <a:pt x="11982" y="4855"/>
                  <a:pt x="11212" y="4855"/>
                </a:cubicBezTo>
                <a:close/>
                <a:moveTo>
                  <a:pt x="6337" y="8498"/>
                </a:moveTo>
                <a:cubicBezTo>
                  <a:pt x="5130" y="8498"/>
                  <a:pt x="4152" y="7524"/>
                  <a:pt x="4152" y="6323"/>
                </a:cubicBezTo>
                <a:cubicBezTo>
                  <a:pt x="4152" y="5120"/>
                  <a:pt x="5130" y="4146"/>
                  <a:pt x="6337" y="4146"/>
                </a:cubicBezTo>
                <a:cubicBezTo>
                  <a:pt x="7544" y="4146"/>
                  <a:pt x="8521" y="5120"/>
                  <a:pt x="8521" y="6323"/>
                </a:cubicBezTo>
                <a:cubicBezTo>
                  <a:pt x="8521" y="7524"/>
                  <a:pt x="7544" y="8498"/>
                  <a:pt x="6337" y="8498"/>
                </a:cubicBezTo>
                <a:close/>
                <a:moveTo>
                  <a:pt x="6337" y="849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8" name="iconfont-1187-868307"/>
          <p:cNvSpPr>
            <a:spLocks noChangeAspect="1"/>
          </p:cNvSpPr>
          <p:nvPr/>
        </p:nvSpPr>
        <p:spPr bwMode="auto">
          <a:xfrm>
            <a:off x="9105579" y="3095962"/>
            <a:ext cx="450655" cy="441160"/>
          </a:xfrm>
          <a:custGeom>
            <a:avLst/>
            <a:gdLst>
              <a:gd name="T0" fmla="*/ 2895 w 12754"/>
              <a:gd name="T1" fmla="*/ 3482 h 12486"/>
              <a:gd name="T2" fmla="*/ 6377 w 12754"/>
              <a:gd name="T3" fmla="*/ 0 h 12486"/>
              <a:gd name="T4" fmla="*/ 9859 w 12754"/>
              <a:gd name="T5" fmla="*/ 3482 h 12486"/>
              <a:gd name="T6" fmla="*/ 6377 w 12754"/>
              <a:gd name="T7" fmla="*/ 6963 h 12486"/>
              <a:gd name="T8" fmla="*/ 2895 w 12754"/>
              <a:gd name="T9" fmla="*/ 3482 h 12486"/>
              <a:gd name="T10" fmla="*/ 0 w 12754"/>
              <a:gd name="T11" fmla="*/ 12468 h 12486"/>
              <a:gd name="T12" fmla="*/ 3586 w 12754"/>
              <a:gd name="T13" fmla="*/ 7045 h 12486"/>
              <a:gd name="T14" fmla="*/ 6377 w 12754"/>
              <a:gd name="T15" fmla="*/ 8014 h 12486"/>
              <a:gd name="T16" fmla="*/ 9182 w 12754"/>
              <a:gd name="T17" fmla="*/ 7036 h 12486"/>
              <a:gd name="T18" fmla="*/ 12754 w 12754"/>
              <a:gd name="T19" fmla="*/ 12468 h 12486"/>
              <a:gd name="T20" fmla="*/ 0 w 12754"/>
              <a:gd name="T21" fmla="*/ 12468 h 12486"/>
              <a:gd name="T22" fmla="*/ 0 w 12754"/>
              <a:gd name="T23" fmla="*/ 12468 h 12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754" h="12486">
                <a:moveTo>
                  <a:pt x="2895" y="3482"/>
                </a:moveTo>
                <a:cubicBezTo>
                  <a:pt x="2895" y="1562"/>
                  <a:pt x="4457" y="0"/>
                  <a:pt x="6377" y="0"/>
                </a:cubicBezTo>
                <a:cubicBezTo>
                  <a:pt x="8297" y="0"/>
                  <a:pt x="9859" y="1562"/>
                  <a:pt x="9859" y="3482"/>
                </a:cubicBezTo>
                <a:cubicBezTo>
                  <a:pt x="9859" y="5402"/>
                  <a:pt x="8297" y="6963"/>
                  <a:pt x="6377" y="6963"/>
                </a:cubicBezTo>
                <a:cubicBezTo>
                  <a:pt x="4457" y="6963"/>
                  <a:pt x="2895" y="5402"/>
                  <a:pt x="2895" y="3482"/>
                </a:cubicBezTo>
                <a:close/>
                <a:moveTo>
                  <a:pt x="0" y="12468"/>
                </a:moveTo>
                <a:cubicBezTo>
                  <a:pt x="75" y="11626"/>
                  <a:pt x="479" y="8643"/>
                  <a:pt x="3586" y="7045"/>
                </a:cubicBezTo>
                <a:cubicBezTo>
                  <a:pt x="4356" y="7650"/>
                  <a:pt x="5324" y="8014"/>
                  <a:pt x="6377" y="8014"/>
                </a:cubicBezTo>
                <a:cubicBezTo>
                  <a:pt x="7436" y="8014"/>
                  <a:pt x="8409" y="7647"/>
                  <a:pt x="9182" y="7036"/>
                </a:cubicBezTo>
                <a:cubicBezTo>
                  <a:pt x="12302" y="8627"/>
                  <a:pt x="12678" y="11589"/>
                  <a:pt x="12754" y="12468"/>
                </a:cubicBezTo>
                <a:cubicBezTo>
                  <a:pt x="12736" y="12486"/>
                  <a:pt x="18" y="12470"/>
                  <a:pt x="0" y="12468"/>
                </a:cubicBezTo>
                <a:close/>
                <a:moveTo>
                  <a:pt x="0" y="12468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3" name="组合 2"/>
          <p:cNvGrpSpPr/>
          <p:nvPr/>
        </p:nvGrpSpPr>
        <p:grpSpPr>
          <a:xfrm>
            <a:off x="-133414" y="-392346"/>
            <a:ext cx="1130089" cy="1511424"/>
            <a:chOff x="-133414" y="-392346"/>
            <a:chExt cx="1130089" cy="1511424"/>
          </a:xfrm>
        </p:grpSpPr>
        <p:sp>
          <p:nvSpPr>
            <p:cNvPr id="39" name="任意多边形 38"/>
            <p:cNvSpPr/>
            <p:nvPr/>
          </p:nvSpPr>
          <p:spPr bwMode="auto">
            <a:xfrm rot="7422634">
              <a:off x="-324081" y="-201679"/>
              <a:ext cx="1511424" cy="1130089"/>
            </a:xfrm>
            <a:custGeom>
              <a:avLst/>
              <a:gdLst>
                <a:gd name="connsiteX0" fmla="*/ 1438334 w 3142131"/>
                <a:gd name="connsiteY0" fmla="*/ 2349365 h 2349365"/>
                <a:gd name="connsiteX1" fmla="*/ 0 w 3142131"/>
                <a:gd name="connsiteY1" fmla="*/ 193536 h 2349365"/>
                <a:gd name="connsiteX2" fmla="*/ 26356 w 3142131"/>
                <a:gd name="connsiteY2" fmla="*/ 183648 h 2349365"/>
                <a:gd name="connsiteX3" fmla="*/ 147650 w 3142131"/>
                <a:gd name="connsiteY3" fmla="*/ 124864 h 2349365"/>
                <a:gd name="connsiteX4" fmla="*/ 1045110 w 3142131"/>
                <a:gd name="connsiteY4" fmla="*/ 100463 h 2349365"/>
                <a:gd name="connsiteX5" fmla="*/ 1694633 w 3142131"/>
                <a:gd name="connsiteY5" fmla="*/ 410708 h 2349365"/>
                <a:gd name="connsiteX6" fmla="*/ 2490823 w 3142131"/>
                <a:gd name="connsiteY6" fmla="*/ 679122 h 2349365"/>
                <a:gd name="connsiteX7" fmla="*/ 3079126 w 3142131"/>
                <a:gd name="connsiteY7" fmla="*/ 1112952 h 2349365"/>
                <a:gd name="connsiteX8" fmla="*/ 3142131 w 3142131"/>
                <a:gd name="connsiteY8" fmla="*/ 1212620 h 234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2131" h="2349365">
                  <a:moveTo>
                    <a:pt x="1438334" y="2349365"/>
                  </a:moveTo>
                  <a:lnTo>
                    <a:pt x="0" y="193536"/>
                  </a:lnTo>
                  <a:lnTo>
                    <a:pt x="26356" y="183648"/>
                  </a:lnTo>
                  <a:cubicBezTo>
                    <a:pt x="67060" y="166205"/>
                    <a:pt x="107492" y="146651"/>
                    <a:pt x="147650" y="124864"/>
                  </a:cubicBezTo>
                  <a:cubicBezTo>
                    <a:pt x="440984" y="-35487"/>
                    <a:pt x="741301" y="-38973"/>
                    <a:pt x="1045110" y="100463"/>
                  </a:cubicBezTo>
                  <a:cubicBezTo>
                    <a:pt x="1261618" y="201554"/>
                    <a:pt x="1471141" y="323560"/>
                    <a:pt x="1694633" y="410708"/>
                  </a:cubicBezTo>
                  <a:cubicBezTo>
                    <a:pt x="1953046" y="511799"/>
                    <a:pt x="2235903" y="567573"/>
                    <a:pt x="2490823" y="679122"/>
                  </a:cubicBezTo>
                  <a:cubicBezTo>
                    <a:pt x="2721299" y="781084"/>
                    <a:pt x="2932132" y="910498"/>
                    <a:pt x="3079126" y="1112952"/>
                  </a:cubicBezTo>
                  <a:lnTo>
                    <a:pt x="3142131" y="1212620"/>
                  </a:lnTo>
                  <a:close/>
                </a:path>
              </a:pathLst>
            </a:custGeom>
            <a:solidFill>
              <a:srgbClr val="F0D0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Freeform 107"/>
            <p:cNvSpPr/>
            <p:nvPr/>
          </p:nvSpPr>
          <p:spPr bwMode="auto">
            <a:xfrm rot="10800000">
              <a:off x="-4599" y="-269507"/>
              <a:ext cx="872459" cy="1317509"/>
            </a:xfrm>
            <a:custGeom>
              <a:avLst/>
              <a:gdLst>
                <a:gd name="T0" fmla="*/ 84 w 410"/>
                <a:gd name="T1" fmla="*/ 121 h 622"/>
                <a:gd name="T2" fmla="*/ 48 w 410"/>
                <a:gd name="T3" fmla="*/ 86 h 622"/>
                <a:gd name="T4" fmla="*/ 87 w 410"/>
                <a:gd name="T5" fmla="*/ 89 h 622"/>
                <a:gd name="T6" fmla="*/ 80 w 410"/>
                <a:gd name="T7" fmla="*/ 49 h 622"/>
                <a:gd name="T8" fmla="*/ 23 w 410"/>
                <a:gd name="T9" fmla="*/ 2 h 622"/>
                <a:gd name="T10" fmla="*/ 133 w 410"/>
                <a:gd name="T11" fmla="*/ 86 h 622"/>
                <a:gd name="T12" fmla="*/ 187 w 410"/>
                <a:gd name="T13" fmla="*/ 162 h 622"/>
                <a:gd name="T14" fmla="*/ 142 w 410"/>
                <a:gd name="T15" fmla="*/ 11 h 622"/>
                <a:gd name="T16" fmla="*/ 188 w 410"/>
                <a:gd name="T17" fmla="*/ 121 h 622"/>
                <a:gd name="T18" fmla="*/ 207 w 410"/>
                <a:gd name="T19" fmla="*/ 186 h 622"/>
                <a:gd name="T20" fmla="*/ 262 w 410"/>
                <a:gd name="T21" fmla="*/ 23 h 622"/>
                <a:gd name="T22" fmla="*/ 221 w 410"/>
                <a:gd name="T23" fmla="*/ 156 h 622"/>
                <a:gd name="T24" fmla="*/ 249 w 410"/>
                <a:gd name="T25" fmla="*/ 235 h 622"/>
                <a:gd name="T26" fmla="*/ 277 w 410"/>
                <a:gd name="T27" fmla="*/ 118 h 622"/>
                <a:gd name="T28" fmla="*/ 313 w 410"/>
                <a:gd name="T29" fmla="*/ 85 h 622"/>
                <a:gd name="T30" fmla="*/ 273 w 410"/>
                <a:gd name="T31" fmla="*/ 165 h 622"/>
                <a:gd name="T32" fmla="*/ 259 w 410"/>
                <a:gd name="T33" fmla="*/ 223 h 622"/>
                <a:gd name="T34" fmla="*/ 282 w 410"/>
                <a:gd name="T35" fmla="*/ 277 h 622"/>
                <a:gd name="T36" fmla="*/ 327 w 410"/>
                <a:gd name="T37" fmla="*/ 118 h 622"/>
                <a:gd name="T38" fmla="*/ 341 w 410"/>
                <a:gd name="T39" fmla="*/ 182 h 622"/>
                <a:gd name="T40" fmla="*/ 296 w 410"/>
                <a:gd name="T41" fmla="*/ 255 h 622"/>
                <a:gd name="T42" fmla="*/ 310 w 410"/>
                <a:gd name="T43" fmla="*/ 326 h 622"/>
                <a:gd name="T44" fmla="*/ 383 w 410"/>
                <a:gd name="T45" fmla="*/ 251 h 622"/>
                <a:gd name="T46" fmla="*/ 317 w 410"/>
                <a:gd name="T47" fmla="*/ 344 h 622"/>
                <a:gd name="T48" fmla="*/ 358 w 410"/>
                <a:gd name="T49" fmla="*/ 442 h 622"/>
                <a:gd name="T50" fmla="*/ 370 w 410"/>
                <a:gd name="T51" fmla="*/ 316 h 622"/>
                <a:gd name="T52" fmla="*/ 386 w 410"/>
                <a:gd name="T53" fmla="*/ 278 h 622"/>
                <a:gd name="T54" fmla="*/ 377 w 410"/>
                <a:gd name="T55" fmla="*/ 420 h 622"/>
                <a:gd name="T56" fmla="*/ 368 w 410"/>
                <a:gd name="T57" fmla="*/ 502 h 622"/>
                <a:gd name="T58" fmla="*/ 328 w 410"/>
                <a:gd name="T59" fmla="*/ 613 h 622"/>
                <a:gd name="T60" fmla="*/ 317 w 410"/>
                <a:gd name="T61" fmla="*/ 601 h 622"/>
                <a:gd name="T62" fmla="*/ 359 w 410"/>
                <a:gd name="T63" fmla="*/ 514 h 622"/>
                <a:gd name="T64" fmla="*/ 292 w 410"/>
                <a:gd name="T65" fmla="*/ 481 h 622"/>
                <a:gd name="T66" fmla="*/ 176 w 410"/>
                <a:gd name="T67" fmla="*/ 443 h 622"/>
                <a:gd name="T68" fmla="*/ 194 w 410"/>
                <a:gd name="T69" fmla="*/ 442 h 622"/>
                <a:gd name="T70" fmla="*/ 337 w 410"/>
                <a:gd name="T71" fmla="*/ 467 h 622"/>
                <a:gd name="T72" fmla="*/ 352 w 410"/>
                <a:gd name="T73" fmla="*/ 461 h 622"/>
                <a:gd name="T74" fmla="*/ 296 w 410"/>
                <a:gd name="T75" fmla="*/ 381 h 622"/>
                <a:gd name="T76" fmla="*/ 148 w 410"/>
                <a:gd name="T77" fmla="*/ 353 h 622"/>
                <a:gd name="T78" fmla="*/ 139 w 410"/>
                <a:gd name="T79" fmla="*/ 341 h 622"/>
                <a:gd name="T80" fmla="*/ 294 w 410"/>
                <a:gd name="T81" fmla="*/ 358 h 622"/>
                <a:gd name="T82" fmla="*/ 288 w 410"/>
                <a:gd name="T83" fmla="*/ 309 h 622"/>
                <a:gd name="T84" fmla="*/ 99 w 410"/>
                <a:gd name="T85" fmla="*/ 266 h 622"/>
                <a:gd name="T86" fmla="*/ 123 w 410"/>
                <a:gd name="T87" fmla="*/ 252 h 622"/>
                <a:gd name="T88" fmla="*/ 201 w 410"/>
                <a:gd name="T89" fmla="*/ 271 h 622"/>
                <a:gd name="T90" fmla="*/ 120 w 410"/>
                <a:gd name="T91" fmla="*/ 226 h 622"/>
                <a:gd name="T92" fmla="*/ 194 w 410"/>
                <a:gd name="T93" fmla="*/ 224 h 622"/>
                <a:gd name="T94" fmla="*/ 251 w 410"/>
                <a:gd name="T95" fmla="*/ 283 h 622"/>
                <a:gd name="T96" fmla="*/ 236 w 410"/>
                <a:gd name="T97" fmla="*/ 232 h 622"/>
                <a:gd name="T98" fmla="*/ 156 w 410"/>
                <a:gd name="T99" fmla="*/ 179 h 622"/>
                <a:gd name="T100" fmla="*/ 3 w 410"/>
                <a:gd name="T101" fmla="*/ 134 h 622"/>
                <a:gd name="T102" fmla="*/ 9 w 410"/>
                <a:gd name="T103" fmla="*/ 124 h 622"/>
                <a:gd name="T104" fmla="*/ 117 w 410"/>
                <a:gd name="T105" fmla="*/ 146 h 622"/>
                <a:gd name="T106" fmla="*/ 175 w 410"/>
                <a:gd name="T107" fmla="*/ 168 h 622"/>
                <a:gd name="T108" fmla="*/ 117 w 410"/>
                <a:gd name="T109" fmla="*/ 146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0" h="622">
                  <a:moveTo>
                    <a:pt x="117" y="146"/>
                  </a:moveTo>
                  <a:cubicBezTo>
                    <a:pt x="107" y="137"/>
                    <a:pt x="94" y="131"/>
                    <a:pt x="84" y="121"/>
                  </a:cubicBezTo>
                  <a:cubicBezTo>
                    <a:pt x="73" y="110"/>
                    <a:pt x="61" y="101"/>
                    <a:pt x="50" y="91"/>
                  </a:cubicBezTo>
                  <a:cubicBezTo>
                    <a:pt x="48" y="89"/>
                    <a:pt x="47" y="88"/>
                    <a:pt x="48" y="86"/>
                  </a:cubicBezTo>
                  <a:cubicBezTo>
                    <a:pt x="49" y="82"/>
                    <a:pt x="53" y="82"/>
                    <a:pt x="55" y="82"/>
                  </a:cubicBezTo>
                  <a:cubicBezTo>
                    <a:pt x="66" y="84"/>
                    <a:pt x="77" y="85"/>
                    <a:pt x="87" y="89"/>
                  </a:cubicBezTo>
                  <a:cubicBezTo>
                    <a:pt x="100" y="94"/>
                    <a:pt x="113" y="101"/>
                    <a:pt x="127" y="110"/>
                  </a:cubicBezTo>
                  <a:cubicBezTo>
                    <a:pt x="113" y="87"/>
                    <a:pt x="97" y="67"/>
                    <a:pt x="80" y="49"/>
                  </a:cubicBezTo>
                  <a:cubicBezTo>
                    <a:pt x="63" y="31"/>
                    <a:pt x="43" y="17"/>
                    <a:pt x="21" y="6"/>
                  </a:cubicBezTo>
                  <a:cubicBezTo>
                    <a:pt x="22" y="3"/>
                    <a:pt x="23" y="2"/>
                    <a:pt x="23" y="2"/>
                  </a:cubicBezTo>
                  <a:cubicBezTo>
                    <a:pt x="52" y="5"/>
                    <a:pt x="84" y="0"/>
                    <a:pt x="106" y="27"/>
                  </a:cubicBezTo>
                  <a:cubicBezTo>
                    <a:pt x="120" y="45"/>
                    <a:pt x="130" y="64"/>
                    <a:pt x="133" y="86"/>
                  </a:cubicBezTo>
                  <a:cubicBezTo>
                    <a:pt x="137" y="114"/>
                    <a:pt x="155" y="133"/>
                    <a:pt x="174" y="151"/>
                  </a:cubicBezTo>
                  <a:cubicBezTo>
                    <a:pt x="178" y="155"/>
                    <a:pt x="182" y="159"/>
                    <a:pt x="187" y="162"/>
                  </a:cubicBezTo>
                  <a:cubicBezTo>
                    <a:pt x="158" y="112"/>
                    <a:pt x="128" y="64"/>
                    <a:pt x="129" y="3"/>
                  </a:cubicBezTo>
                  <a:cubicBezTo>
                    <a:pt x="135" y="4"/>
                    <a:pt x="138" y="8"/>
                    <a:pt x="142" y="11"/>
                  </a:cubicBezTo>
                  <a:cubicBezTo>
                    <a:pt x="161" y="29"/>
                    <a:pt x="176" y="49"/>
                    <a:pt x="183" y="74"/>
                  </a:cubicBezTo>
                  <a:cubicBezTo>
                    <a:pt x="187" y="89"/>
                    <a:pt x="189" y="105"/>
                    <a:pt x="188" y="121"/>
                  </a:cubicBezTo>
                  <a:cubicBezTo>
                    <a:pt x="187" y="143"/>
                    <a:pt x="193" y="163"/>
                    <a:pt x="204" y="182"/>
                  </a:cubicBezTo>
                  <a:cubicBezTo>
                    <a:pt x="205" y="183"/>
                    <a:pt x="206" y="185"/>
                    <a:pt x="207" y="186"/>
                  </a:cubicBezTo>
                  <a:cubicBezTo>
                    <a:pt x="208" y="187"/>
                    <a:pt x="209" y="188"/>
                    <a:pt x="212" y="189"/>
                  </a:cubicBezTo>
                  <a:cubicBezTo>
                    <a:pt x="204" y="126"/>
                    <a:pt x="234" y="75"/>
                    <a:pt x="262" y="23"/>
                  </a:cubicBezTo>
                  <a:cubicBezTo>
                    <a:pt x="266" y="48"/>
                    <a:pt x="266" y="73"/>
                    <a:pt x="254" y="96"/>
                  </a:cubicBezTo>
                  <a:cubicBezTo>
                    <a:pt x="243" y="116"/>
                    <a:pt x="231" y="135"/>
                    <a:pt x="221" y="156"/>
                  </a:cubicBezTo>
                  <a:cubicBezTo>
                    <a:pt x="217" y="166"/>
                    <a:pt x="221" y="177"/>
                    <a:pt x="222" y="187"/>
                  </a:cubicBezTo>
                  <a:cubicBezTo>
                    <a:pt x="223" y="207"/>
                    <a:pt x="235" y="221"/>
                    <a:pt x="249" y="235"/>
                  </a:cubicBezTo>
                  <a:cubicBezTo>
                    <a:pt x="249" y="221"/>
                    <a:pt x="242" y="210"/>
                    <a:pt x="242" y="197"/>
                  </a:cubicBezTo>
                  <a:cubicBezTo>
                    <a:pt x="240" y="164"/>
                    <a:pt x="251" y="138"/>
                    <a:pt x="277" y="118"/>
                  </a:cubicBezTo>
                  <a:cubicBezTo>
                    <a:pt x="289" y="109"/>
                    <a:pt x="298" y="99"/>
                    <a:pt x="308" y="89"/>
                  </a:cubicBezTo>
                  <a:cubicBezTo>
                    <a:pt x="310" y="88"/>
                    <a:pt x="311" y="86"/>
                    <a:pt x="313" y="85"/>
                  </a:cubicBezTo>
                  <a:cubicBezTo>
                    <a:pt x="318" y="88"/>
                    <a:pt x="317" y="92"/>
                    <a:pt x="316" y="96"/>
                  </a:cubicBezTo>
                  <a:cubicBezTo>
                    <a:pt x="309" y="123"/>
                    <a:pt x="290" y="144"/>
                    <a:pt x="273" y="165"/>
                  </a:cubicBezTo>
                  <a:cubicBezTo>
                    <a:pt x="271" y="168"/>
                    <a:pt x="268" y="172"/>
                    <a:pt x="265" y="175"/>
                  </a:cubicBezTo>
                  <a:cubicBezTo>
                    <a:pt x="255" y="190"/>
                    <a:pt x="247" y="205"/>
                    <a:pt x="259" y="223"/>
                  </a:cubicBezTo>
                  <a:cubicBezTo>
                    <a:pt x="261" y="226"/>
                    <a:pt x="261" y="231"/>
                    <a:pt x="261" y="235"/>
                  </a:cubicBezTo>
                  <a:cubicBezTo>
                    <a:pt x="261" y="252"/>
                    <a:pt x="270" y="263"/>
                    <a:pt x="282" y="277"/>
                  </a:cubicBezTo>
                  <a:cubicBezTo>
                    <a:pt x="284" y="247"/>
                    <a:pt x="276" y="219"/>
                    <a:pt x="287" y="192"/>
                  </a:cubicBezTo>
                  <a:cubicBezTo>
                    <a:pt x="298" y="166"/>
                    <a:pt x="312" y="142"/>
                    <a:pt x="327" y="118"/>
                  </a:cubicBezTo>
                  <a:cubicBezTo>
                    <a:pt x="331" y="118"/>
                    <a:pt x="331" y="121"/>
                    <a:pt x="332" y="124"/>
                  </a:cubicBezTo>
                  <a:cubicBezTo>
                    <a:pt x="335" y="143"/>
                    <a:pt x="342" y="162"/>
                    <a:pt x="341" y="182"/>
                  </a:cubicBezTo>
                  <a:cubicBezTo>
                    <a:pt x="340" y="197"/>
                    <a:pt x="335" y="209"/>
                    <a:pt x="327" y="221"/>
                  </a:cubicBezTo>
                  <a:cubicBezTo>
                    <a:pt x="318" y="234"/>
                    <a:pt x="309" y="246"/>
                    <a:pt x="296" y="255"/>
                  </a:cubicBezTo>
                  <a:cubicBezTo>
                    <a:pt x="293" y="257"/>
                    <a:pt x="291" y="260"/>
                    <a:pt x="290" y="264"/>
                  </a:cubicBezTo>
                  <a:cubicBezTo>
                    <a:pt x="287" y="284"/>
                    <a:pt x="294" y="307"/>
                    <a:pt x="310" y="326"/>
                  </a:cubicBezTo>
                  <a:cubicBezTo>
                    <a:pt x="311" y="266"/>
                    <a:pt x="352" y="234"/>
                    <a:pt x="391" y="198"/>
                  </a:cubicBezTo>
                  <a:cubicBezTo>
                    <a:pt x="394" y="217"/>
                    <a:pt x="392" y="234"/>
                    <a:pt x="383" y="251"/>
                  </a:cubicBezTo>
                  <a:cubicBezTo>
                    <a:pt x="371" y="275"/>
                    <a:pt x="352" y="293"/>
                    <a:pt x="329" y="307"/>
                  </a:cubicBezTo>
                  <a:cubicBezTo>
                    <a:pt x="313" y="316"/>
                    <a:pt x="309" y="328"/>
                    <a:pt x="317" y="344"/>
                  </a:cubicBezTo>
                  <a:cubicBezTo>
                    <a:pt x="329" y="369"/>
                    <a:pt x="341" y="393"/>
                    <a:pt x="351" y="418"/>
                  </a:cubicBezTo>
                  <a:cubicBezTo>
                    <a:pt x="354" y="426"/>
                    <a:pt x="355" y="434"/>
                    <a:pt x="358" y="442"/>
                  </a:cubicBezTo>
                  <a:cubicBezTo>
                    <a:pt x="364" y="429"/>
                    <a:pt x="359" y="417"/>
                    <a:pt x="357" y="406"/>
                  </a:cubicBezTo>
                  <a:cubicBezTo>
                    <a:pt x="352" y="374"/>
                    <a:pt x="358" y="345"/>
                    <a:pt x="370" y="316"/>
                  </a:cubicBezTo>
                  <a:cubicBezTo>
                    <a:pt x="374" y="306"/>
                    <a:pt x="378" y="295"/>
                    <a:pt x="381" y="284"/>
                  </a:cubicBezTo>
                  <a:cubicBezTo>
                    <a:pt x="382" y="282"/>
                    <a:pt x="382" y="279"/>
                    <a:pt x="386" y="278"/>
                  </a:cubicBezTo>
                  <a:cubicBezTo>
                    <a:pt x="391" y="282"/>
                    <a:pt x="390" y="289"/>
                    <a:pt x="392" y="294"/>
                  </a:cubicBezTo>
                  <a:cubicBezTo>
                    <a:pt x="410" y="339"/>
                    <a:pt x="405" y="380"/>
                    <a:pt x="377" y="420"/>
                  </a:cubicBezTo>
                  <a:cubicBezTo>
                    <a:pt x="375" y="423"/>
                    <a:pt x="373" y="428"/>
                    <a:pt x="373" y="432"/>
                  </a:cubicBezTo>
                  <a:cubicBezTo>
                    <a:pt x="370" y="455"/>
                    <a:pt x="367" y="478"/>
                    <a:pt x="368" y="502"/>
                  </a:cubicBezTo>
                  <a:cubicBezTo>
                    <a:pt x="370" y="539"/>
                    <a:pt x="358" y="574"/>
                    <a:pt x="336" y="604"/>
                  </a:cubicBezTo>
                  <a:cubicBezTo>
                    <a:pt x="333" y="607"/>
                    <a:pt x="331" y="610"/>
                    <a:pt x="328" y="613"/>
                  </a:cubicBezTo>
                  <a:cubicBezTo>
                    <a:pt x="325" y="616"/>
                    <a:pt x="319" y="622"/>
                    <a:pt x="315" y="616"/>
                  </a:cubicBezTo>
                  <a:cubicBezTo>
                    <a:pt x="311" y="612"/>
                    <a:pt x="312" y="605"/>
                    <a:pt x="317" y="601"/>
                  </a:cubicBezTo>
                  <a:cubicBezTo>
                    <a:pt x="325" y="592"/>
                    <a:pt x="334" y="584"/>
                    <a:pt x="341" y="573"/>
                  </a:cubicBezTo>
                  <a:cubicBezTo>
                    <a:pt x="353" y="555"/>
                    <a:pt x="357" y="535"/>
                    <a:pt x="359" y="514"/>
                  </a:cubicBezTo>
                  <a:cubicBezTo>
                    <a:pt x="360" y="507"/>
                    <a:pt x="352" y="502"/>
                    <a:pt x="347" y="498"/>
                  </a:cubicBezTo>
                  <a:cubicBezTo>
                    <a:pt x="331" y="486"/>
                    <a:pt x="312" y="481"/>
                    <a:pt x="292" y="481"/>
                  </a:cubicBezTo>
                  <a:cubicBezTo>
                    <a:pt x="265" y="481"/>
                    <a:pt x="239" y="480"/>
                    <a:pt x="213" y="470"/>
                  </a:cubicBezTo>
                  <a:cubicBezTo>
                    <a:pt x="198" y="464"/>
                    <a:pt x="188" y="452"/>
                    <a:pt x="176" y="443"/>
                  </a:cubicBezTo>
                  <a:cubicBezTo>
                    <a:pt x="174" y="442"/>
                    <a:pt x="175" y="440"/>
                    <a:pt x="175" y="438"/>
                  </a:cubicBezTo>
                  <a:cubicBezTo>
                    <a:pt x="182" y="436"/>
                    <a:pt x="188" y="440"/>
                    <a:pt x="194" y="442"/>
                  </a:cubicBezTo>
                  <a:cubicBezTo>
                    <a:pt x="217" y="446"/>
                    <a:pt x="239" y="442"/>
                    <a:pt x="261" y="438"/>
                  </a:cubicBezTo>
                  <a:cubicBezTo>
                    <a:pt x="287" y="434"/>
                    <a:pt x="322" y="446"/>
                    <a:pt x="337" y="467"/>
                  </a:cubicBezTo>
                  <a:cubicBezTo>
                    <a:pt x="344" y="476"/>
                    <a:pt x="350" y="485"/>
                    <a:pt x="358" y="494"/>
                  </a:cubicBezTo>
                  <a:cubicBezTo>
                    <a:pt x="358" y="482"/>
                    <a:pt x="356" y="472"/>
                    <a:pt x="352" y="461"/>
                  </a:cubicBezTo>
                  <a:cubicBezTo>
                    <a:pt x="348" y="449"/>
                    <a:pt x="343" y="437"/>
                    <a:pt x="342" y="424"/>
                  </a:cubicBezTo>
                  <a:cubicBezTo>
                    <a:pt x="338" y="397"/>
                    <a:pt x="318" y="389"/>
                    <a:pt x="296" y="381"/>
                  </a:cubicBezTo>
                  <a:cubicBezTo>
                    <a:pt x="279" y="375"/>
                    <a:pt x="262" y="375"/>
                    <a:pt x="246" y="376"/>
                  </a:cubicBezTo>
                  <a:cubicBezTo>
                    <a:pt x="211" y="377"/>
                    <a:pt x="178" y="371"/>
                    <a:pt x="148" y="353"/>
                  </a:cubicBezTo>
                  <a:cubicBezTo>
                    <a:pt x="144" y="351"/>
                    <a:pt x="140" y="349"/>
                    <a:pt x="136" y="351"/>
                  </a:cubicBezTo>
                  <a:cubicBezTo>
                    <a:pt x="134" y="346"/>
                    <a:pt x="133" y="343"/>
                    <a:pt x="139" y="341"/>
                  </a:cubicBezTo>
                  <a:cubicBezTo>
                    <a:pt x="162" y="335"/>
                    <a:pt x="185" y="328"/>
                    <a:pt x="209" y="329"/>
                  </a:cubicBezTo>
                  <a:cubicBezTo>
                    <a:pt x="240" y="330"/>
                    <a:pt x="270" y="337"/>
                    <a:pt x="294" y="358"/>
                  </a:cubicBezTo>
                  <a:cubicBezTo>
                    <a:pt x="304" y="367"/>
                    <a:pt x="315" y="376"/>
                    <a:pt x="327" y="386"/>
                  </a:cubicBezTo>
                  <a:cubicBezTo>
                    <a:pt x="316" y="357"/>
                    <a:pt x="305" y="331"/>
                    <a:pt x="288" y="309"/>
                  </a:cubicBezTo>
                  <a:cubicBezTo>
                    <a:pt x="277" y="295"/>
                    <a:pt x="257" y="286"/>
                    <a:pt x="239" y="293"/>
                  </a:cubicBezTo>
                  <a:cubicBezTo>
                    <a:pt x="186" y="312"/>
                    <a:pt x="140" y="301"/>
                    <a:pt x="99" y="266"/>
                  </a:cubicBezTo>
                  <a:cubicBezTo>
                    <a:pt x="94" y="262"/>
                    <a:pt x="88" y="260"/>
                    <a:pt x="83" y="253"/>
                  </a:cubicBezTo>
                  <a:cubicBezTo>
                    <a:pt x="97" y="250"/>
                    <a:pt x="110" y="252"/>
                    <a:pt x="123" y="252"/>
                  </a:cubicBezTo>
                  <a:cubicBezTo>
                    <a:pt x="136" y="253"/>
                    <a:pt x="149" y="257"/>
                    <a:pt x="162" y="260"/>
                  </a:cubicBezTo>
                  <a:cubicBezTo>
                    <a:pt x="175" y="263"/>
                    <a:pt x="188" y="268"/>
                    <a:pt x="201" y="271"/>
                  </a:cubicBezTo>
                  <a:cubicBezTo>
                    <a:pt x="178" y="256"/>
                    <a:pt x="155" y="241"/>
                    <a:pt x="129" y="232"/>
                  </a:cubicBezTo>
                  <a:cubicBezTo>
                    <a:pt x="125" y="231"/>
                    <a:pt x="120" y="231"/>
                    <a:pt x="120" y="226"/>
                  </a:cubicBezTo>
                  <a:cubicBezTo>
                    <a:pt x="120" y="220"/>
                    <a:pt x="126" y="222"/>
                    <a:pt x="129" y="220"/>
                  </a:cubicBezTo>
                  <a:cubicBezTo>
                    <a:pt x="151" y="212"/>
                    <a:pt x="173" y="211"/>
                    <a:pt x="194" y="224"/>
                  </a:cubicBezTo>
                  <a:cubicBezTo>
                    <a:pt x="213" y="235"/>
                    <a:pt x="228" y="251"/>
                    <a:pt x="237" y="272"/>
                  </a:cubicBezTo>
                  <a:cubicBezTo>
                    <a:pt x="240" y="279"/>
                    <a:pt x="243" y="283"/>
                    <a:pt x="251" y="283"/>
                  </a:cubicBezTo>
                  <a:cubicBezTo>
                    <a:pt x="259" y="283"/>
                    <a:pt x="266" y="286"/>
                    <a:pt x="274" y="288"/>
                  </a:cubicBezTo>
                  <a:cubicBezTo>
                    <a:pt x="263" y="268"/>
                    <a:pt x="251" y="249"/>
                    <a:pt x="236" y="232"/>
                  </a:cubicBezTo>
                  <a:cubicBezTo>
                    <a:pt x="226" y="220"/>
                    <a:pt x="214" y="208"/>
                    <a:pt x="203" y="197"/>
                  </a:cubicBezTo>
                  <a:cubicBezTo>
                    <a:pt x="190" y="184"/>
                    <a:pt x="174" y="179"/>
                    <a:pt x="156" y="179"/>
                  </a:cubicBezTo>
                  <a:cubicBezTo>
                    <a:pt x="134" y="179"/>
                    <a:pt x="112" y="183"/>
                    <a:pt x="90" y="181"/>
                  </a:cubicBezTo>
                  <a:cubicBezTo>
                    <a:pt x="55" y="176"/>
                    <a:pt x="26" y="160"/>
                    <a:pt x="3" y="134"/>
                  </a:cubicBezTo>
                  <a:cubicBezTo>
                    <a:pt x="2" y="132"/>
                    <a:pt x="0" y="129"/>
                    <a:pt x="2" y="126"/>
                  </a:cubicBezTo>
                  <a:cubicBezTo>
                    <a:pt x="3" y="123"/>
                    <a:pt x="6" y="124"/>
                    <a:pt x="9" y="124"/>
                  </a:cubicBezTo>
                  <a:cubicBezTo>
                    <a:pt x="44" y="124"/>
                    <a:pt x="77" y="133"/>
                    <a:pt x="110" y="144"/>
                  </a:cubicBezTo>
                  <a:cubicBezTo>
                    <a:pt x="112" y="145"/>
                    <a:pt x="115" y="145"/>
                    <a:pt x="117" y="146"/>
                  </a:cubicBezTo>
                  <a:cubicBezTo>
                    <a:pt x="138" y="158"/>
                    <a:pt x="160" y="170"/>
                    <a:pt x="185" y="179"/>
                  </a:cubicBezTo>
                  <a:cubicBezTo>
                    <a:pt x="181" y="174"/>
                    <a:pt x="178" y="171"/>
                    <a:pt x="175" y="168"/>
                  </a:cubicBezTo>
                  <a:cubicBezTo>
                    <a:pt x="168" y="158"/>
                    <a:pt x="157" y="158"/>
                    <a:pt x="146" y="156"/>
                  </a:cubicBezTo>
                  <a:cubicBezTo>
                    <a:pt x="136" y="154"/>
                    <a:pt x="128" y="146"/>
                    <a:pt x="117" y="146"/>
                  </a:cubicBezTo>
                  <a:close/>
                </a:path>
              </a:pathLst>
            </a:custGeom>
            <a:solidFill>
              <a:srgbClr val="7DA5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1"/>
          <p:cNvSpPr txBox="1">
            <a:spLocks noChangeArrowheads="1"/>
          </p:cNvSpPr>
          <p:nvPr/>
        </p:nvSpPr>
        <p:spPr bwMode="auto">
          <a:xfrm>
            <a:off x="5609806" y="4520529"/>
            <a:ext cx="9723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项目展示</a:t>
            </a:r>
            <a:endParaRPr lang="zh-CN" altLang="en-US" sz="1600" b="1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1"/>
          <p:cNvSpPr txBox="1">
            <a:spLocks noChangeArrowheads="1"/>
          </p:cNvSpPr>
          <p:nvPr/>
        </p:nvSpPr>
        <p:spPr bwMode="auto">
          <a:xfrm>
            <a:off x="4881217" y="4835301"/>
            <a:ext cx="24620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1"/>
          <p:cNvSpPr txBox="1">
            <a:spLocks noChangeArrowheads="1"/>
          </p:cNvSpPr>
          <p:nvPr/>
        </p:nvSpPr>
        <p:spPr bwMode="auto">
          <a:xfrm>
            <a:off x="1955248" y="4520529"/>
            <a:ext cx="9723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ctr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项目展示</a:t>
            </a:r>
            <a:endParaRPr lang="zh-CN" altLang="en-US" sz="1600" b="1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1"/>
          <p:cNvSpPr txBox="1">
            <a:spLocks noChangeArrowheads="1"/>
          </p:cNvSpPr>
          <p:nvPr/>
        </p:nvSpPr>
        <p:spPr bwMode="auto">
          <a:xfrm>
            <a:off x="1226659" y="4835301"/>
            <a:ext cx="246202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1"/>
          <p:cNvSpPr txBox="1">
            <a:spLocks noChangeArrowheads="1"/>
          </p:cNvSpPr>
          <p:nvPr/>
        </p:nvSpPr>
        <p:spPr bwMode="auto">
          <a:xfrm>
            <a:off x="9273227" y="4520529"/>
            <a:ext cx="9723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lvl="0"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A18582"/>
                </a:solidFill>
                <a:latin typeface="微软雅黑" panose="020B0503020204020204" pitchFamily="34" charset="-122"/>
                <a:cs typeface="+mn-ea"/>
                <a:sym typeface="+mn-lt"/>
              </a:rPr>
              <a:t>项目展示</a:t>
            </a:r>
            <a:endParaRPr lang="zh-CN" altLang="en-US" sz="1600" b="1" dirty="0">
              <a:solidFill>
                <a:srgbClr val="A18582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1"/>
          <p:cNvSpPr txBox="1">
            <a:spLocks noChangeArrowheads="1"/>
          </p:cNvSpPr>
          <p:nvPr/>
        </p:nvSpPr>
        <p:spPr bwMode="auto">
          <a:xfrm>
            <a:off x="8544638" y="4835301"/>
            <a:ext cx="2462027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1215849" y="2076884"/>
            <a:ext cx="2461292" cy="1746710"/>
          </a:xfrm>
          <a:prstGeom prst="roundRect">
            <a:avLst>
              <a:gd name="adj" fmla="val 8335"/>
            </a:avLst>
          </a:prstGeom>
          <a:blipFill dpi="0" rotWithShape="1">
            <a:blip r:embed="rId1" cstate="screen"/>
            <a:srcRect/>
            <a:stretch>
              <a:fillRect/>
            </a:stretch>
          </a:blipFill>
          <a:ln w="38100">
            <a:solidFill>
              <a:srgbClr val="F8F4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18582"/>
              </a:solidFill>
            </a:endParaRPr>
          </a:p>
        </p:txBody>
      </p:sp>
      <p:sp>
        <p:nvSpPr>
          <p:cNvPr id="36" name="任意多边形 35"/>
          <p:cNvSpPr/>
          <p:nvPr/>
        </p:nvSpPr>
        <p:spPr>
          <a:xfrm rot="5400000">
            <a:off x="1201041" y="2077841"/>
            <a:ext cx="470082" cy="847757"/>
          </a:xfrm>
          <a:custGeom>
            <a:avLst/>
            <a:gdLst>
              <a:gd name="connsiteX0" fmla="*/ 0 w 618069"/>
              <a:gd name="connsiteY0" fmla="*/ 1272646 h 1272646"/>
              <a:gd name="connsiteX1" fmla="*/ 0 w 618069"/>
              <a:gd name="connsiteY1" fmla="*/ 330200 h 1272646"/>
              <a:gd name="connsiteX2" fmla="*/ 3 w 618069"/>
              <a:gd name="connsiteY2" fmla="*/ 330200 h 1272646"/>
              <a:gd name="connsiteX3" fmla="*/ 309036 w 618069"/>
              <a:gd name="connsiteY3" fmla="*/ 0 h 1272646"/>
              <a:gd name="connsiteX4" fmla="*/ 618069 w 618069"/>
              <a:gd name="connsiteY4" fmla="*/ 330200 h 1272646"/>
              <a:gd name="connsiteX5" fmla="*/ 618066 w 618069"/>
              <a:gd name="connsiteY5" fmla="*/ 330200 h 1272646"/>
              <a:gd name="connsiteX6" fmla="*/ 618066 w 618069"/>
              <a:gd name="connsiteY6" fmla="*/ 1272646 h 1272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8069" h="1272646">
                <a:moveTo>
                  <a:pt x="0" y="1272646"/>
                </a:moveTo>
                <a:lnTo>
                  <a:pt x="0" y="330200"/>
                </a:lnTo>
                <a:lnTo>
                  <a:pt x="3" y="330200"/>
                </a:lnTo>
                <a:lnTo>
                  <a:pt x="309036" y="0"/>
                </a:lnTo>
                <a:lnTo>
                  <a:pt x="618069" y="330200"/>
                </a:lnTo>
                <a:lnTo>
                  <a:pt x="618066" y="330200"/>
                </a:lnTo>
                <a:lnTo>
                  <a:pt x="618066" y="1272646"/>
                </a:lnTo>
                <a:close/>
              </a:path>
            </a:pathLst>
          </a:custGeom>
          <a:solidFill>
            <a:srgbClr val="F0D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1"/>
          <p:cNvSpPr txBox="1">
            <a:spLocks noChangeArrowheads="1"/>
          </p:cNvSpPr>
          <p:nvPr/>
        </p:nvSpPr>
        <p:spPr bwMode="auto">
          <a:xfrm>
            <a:off x="1068800" y="2350912"/>
            <a:ext cx="5803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01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4881217" y="2115642"/>
            <a:ext cx="2461292" cy="1746710"/>
          </a:xfrm>
          <a:prstGeom prst="roundRect">
            <a:avLst>
              <a:gd name="adj" fmla="val 8335"/>
            </a:avLst>
          </a:prstGeom>
          <a:blipFill dpi="0" rotWithShape="1">
            <a:blip r:embed="rId2" cstate="screen"/>
            <a:srcRect/>
            <a:stretch>
              <a:fillRect/>
            </a:stretch>
          </a:blipFill>
          <a:ln w="38100">
            <a:solidFill>
              <a:srgbClr val="F8F4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18582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 rot="5400000">
            <a:off x="4866409" y="2116599"/>
            <a:ext cx="470082" cy="847757"/>
          </a:xfrm>
          <a:custGeom>
            <a:avLst/>
            <a:gdLst>
              <a:gd name="connsiteX0" fmla="*/ 0 w 618069"/>
              <a:gd name="connsiteY0" fmla="*/ 1272646 h 1272646"/>
              <a:gd name="connsiteX1" fmla="*/ 0 w 618069"/>
              <a:gd name="connsiteY1" fmla="*/ 330200 h 1272646"/>
              <a:gd name="connsiteX2" fmla="*/ 3 w 618069"/>
              <a:gd name="connsiteY2" fmla="*/ 330200 h 1272646"/>
              <a:gd name="connsiteX3" fmla="*/ 309036 w 618069"/>
              <a:gd name="connsiteY3" fmla="*/ 0 h 1272646"/>
              <a:gd name="connsiteX4" fmla="*/ 618069 w 618069"/>
              <a:gd name="connsiteY4" fmla="*/ 330200 h 1272646"/>
              <a:gd name="connsiteX5" fmla="*/ 618066 w 618069"/>
              <a:gd name="connsiteY5" fmla="*/ 330200 h 1272646"/>
              <a:gd name="connsiteX6" fmla="*/ 618066 w 618069"/>
              <a:gd name="connsiteY6" fmla="*/ 1272646 h 1272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8069" h="1272646">
                <a:moveTo>
                  <a:pt x="0" y="1272646"/>
                </a:moveTo>
                <a:lnTo>
                  <a:pt x="0" y="330200"/>
                </a:lnTo>
                <a:lnTo>
                  <a:pt x="3" y="330200"/>
                </a:lnTo>
                <a:lnTo>
                  <a:pt x="309036" y="0"/>
                </a:lnTo>
                <a:lnTo>
                  <a:pt x="618069" y="330200"/>
                </a:lnTo>
                <a:lnTo>
                  <a:pt x="618066" y="330200"/>
                </a:lnTo>
                <a:lnTo>
                  <a:pt x="618066" y="1272646"/>
                </a:lnTo>
                <a:close/>
              </a:path>
            </a:pathLst>
          </a:custGeom>
          <a:solidFill>
            <a:srgbClr val="B0BE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1"/>
          <p:cNvSpPr txBox="1">
            <a:spLocks noChangeArrowheads="1"/>
          </p:cNvSpPr>
          <p:nvPr/>
        </p:nvSpPr>
        <p:spPr bwMode="auto">
          <a:xfrm>
            <a:off x="4734168" y="2389670"/>
            <a:ext cx="5803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02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8545373" y="2120533"/>
            <a:ext cx="2461292" cy="1746710"/>
          </a:xfrm>
          <a:prstGeom prst="roundRect">
            <a:avLst>
              <a:gd name="adj" fmla="val 8335"/>
            </a:avLst>
          </a:prstGeom>
          <a:blipFill>
            <a:blip r:embed="rId3" cstate="screen"/>
            <a:stretch>
              <a:fillRect/>
            </a:stretch>
          </a:blipFill>
          <a:ln w="38100">
            <a:solidFill>
              <a:srgbClr val="F8F4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18582"/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 rot="5400000">
            <a:off x="8530565" y="2121490"/>
            <a:ext cx="470082" cy="847757"/>
          </a:xfrm>
          <a:custGeom>
            <a:avLst/>
            <a:gdLst>
              <a:gd name="connsiteX0" fmla="*/ 0 w 618069"/>
              <a:gd name="connsiteY0" fmla="*/ 1272646 h 1272646"/>
              <a:gd name="connsiteX1" fmla="*/ 0 w 618069"/>
              <a:gd name="connsiteY1" fmla="*/ 330200 h 1272646"/>
              <a:gd name="connsiteX2" fmla="*/ 3 w 618069"/>
              <a:gd name="connsiteY2" fmla="*/ 330200 h 1272646"/>
              <a:gd name="connsiteX3" fmla="*/ 309036 w 618069"/>
              <a:gd name="connsiteY3" fmla="*/ 0 h 1272646"/>
              <a:gd name="connsiteX4" fmla="*/ 618069 w 618069"/>
              <a:gd name="connsiteY4" fmla="*/ 330200 h 1272646"/>
              <a:gd name="connsiteX5" fmla="*/ 618066 w 618069"/>
              <a:gd name="connsiteY5" fmla="*/ 330200 h 1272646"/>
              <a:gd name="connsiteX6" fmla="*/ 618066 w 618069"/>
              <a:gd name="connsiteY6" fmla="*/ 1272646 h 1272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8069" h="1272646">
                <a:moveTo>
                  <a:pt x="0" y="1272646"/>
                </a:moveTo>
                <a:lnTo>
                  <a:pt x="0" y="330200"/>
                </a:lnTo>
                <a:lnTo>
                  <a:pt x="3" y="330200"/>
                </a:lnTo>
                <a:lnTo>
                  <a:pt x="309036" y="0"/>
                </a:lnTo>
                <a:lnTo>
                  <a:pt x="618069" y="330200"/>
                </a:lnTo>
                <a:lnTo>
                  <a:pt x="618066" y="330200"/>
                </a:lnTo>
                <a:lnTo>
                  <a:pt x="618066" y="1272646"/>
                </a:lnTo>
                <a:close/>
              </a:path>
            </a:pathLst>
          </a:custGeom>
          <a:solidFill>
            <a:srgbClr val="7DA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1"/>
          <p:cNvSpPr txBox="1">
            <a:spLocks noChangeArrowheads="1"/>
          </p:cNvSpPr>
          <p:nvPr/>
        </p:nvSpPr>
        <p:spPr bwMode="auto">
          <a:xfrm>
            <a:off x="8398324" y="2394561"/>
            <a:ext cx="5803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03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75998" y="432726"/>
            <a:ext cx="2429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工</a:t>
            </a:r>
            <a:r>
              <a:rPr lang="zh-CN" altLang="en-US" sz="28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作内容回顾</a:t>
            </a:r>
            <a:endParaRPr lang="zh-CN" altLang="en-US" sz="2800" dirty="0">
              <a:solidFill>
                <a:srgbClr val="A18582"/>
              </a:solidFill>
              <a:latin typeface="汉仪瑞意宋W" panose="00020600040101010101" pitchFamily="18" charset="-122"/>
              <a:ea typeface="汉仪瑞意宋W" panose="00020600040101010101" pitchFamily="18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-133414" y="-392346"/>
            <a:ext cx="1130089" cy="1511424"/>
            <a:chOff x="-133414" y="-392346"/>
            <a:chExt cx="1130089" cy="1511424"/>
          </a:xfrm>
        </p:grpSpPr>
        <p:sp>
          <p:nvSpPr>
            <p:cNvPr id="25" name="任意多边形 24"/>
            <p:cNvSpPr/>
            <p:nvPr/>
          </p:nvSpPr>
          <p:spPr bwMode="auto">
            <a:xfrm rot="7422634">
              <a:off x="-324081" y="-201679"/>
              <a:ext cx="1511424" cy="1130089"/>
            </a:xfrm>
            <a:custGeom>
              <a:avLst/>
              <a:gdLst>
                <a:gd name="connsiteX0" fmla="*/ 1438334 w 3142131"/>
                <a:gd name="connsiteY0" fmla="*/ 2349365 h 2349365"/>
                <a:gd name="connsiteX1" fmla="*/ 0 w 3142131"/>
                <a:gd name="connsiteY1" fmla="*/ 193536 h 2349365"/>
                <a:gd name="connsiteX2" fmla="*/ 26356 w 3142131"/>
                <a:gd name="connsiteY2" fmla="*/ 183648 h 2349365"/>
                <a:gd name="connsiteX3" fmla="*/ 147650 w 3142131"/>
                <a:gd name="connsiteY3" fmla="*/ 124864 h 2349365"/>
                <a:gd name="connsiteX4" fmla="*/ 1045110 w 3142131"/>
                <a:gd name="connsiteY4" fmla="*/ 100463 h 2349365"/>
                <a:gd name="connsiteX5" fmla="*/ 1694633 w 3142131"/>
                <a:gd name="connsiteY5" fmla="*/ 410708 h 2349365"/>
                <a:gd name="connsiteX6" fmla="*/ 2490823 w 3142131"/>
                <a:gd name="connsiteY6" fmla="*/ 679122 h 2349365"/>
                <a:gd name="connsiteX7" fmla="*/ 3079126 w 3142131"/>
                <a:gd name="connsiteY7" fmla="*/ 1112952 h 2349365"/>
                <a:gd name="connsiteX8" fmla="*/ 3142131 w 3142131"/>
                <a:gd name="connsiteY8" fmla="*/ 1212620 h 234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2131" h="2349365">
                  <a:moveTo>
                    <a:pt x="1438334" y="2349365"/>
                  </a:moveTo>
                  <a:lnTo>
                    <a:pt x="0" y="193536"/>
                  </a:lnTo>
                  <a:lnTo>
                    <a:pt x="26356" y="183648"/>
                  </a:lnTo>
                  <a:cubicBezTo>
                    <a:pt x="67060" y="166205"/>
                    <a:pt x="107492" y="146651"/>
                    <a:pt x="147650" y="124864"/>
                  </a:cubicBezTo>
                  <a:cubicBezTo>
                    <a:pt x="440984" y="-35487"/>
                    <a:pt x="741301" y="-38973"/>
                    <a:pt x="1045110" y="100463"/>
                  </a:cubicBezTo>
                  <a:cubicBezTo>
                    <a:pt x="1261618" y="201554"/>
                    <a:pt x="1471141" y="323560"/>
                    <a:pt x="1694633" y="410708"/>
                  </a:cubicBezTo>
                  <a:cubicBezTo>
                    <a:pt x="1953046" y="511799"/>
                    <a:pt x="2235903" y="567573"/>
                    <a:pt x="2490823" y="679122"/>
                  </a:cubicBezTo>
                  <a:cubicBezTo>
                    <a:pt x="2721299" y="781084"/>
                    <a:pt x="2932132" y="910498"/>
                    <a:pt x="3079126" y="1112952"/>
                  </a:cubicBezTo>
                  <a:lnTo>
                    <a:pt x="3142131" y="1212620"/>
                  </a:lnTo>
                  <a:close/>
                </a:path>
              </a:pathLst>
            </a:custGeom>
            <a:solidFill>
              <a:srgbClr val="F0D0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Freeform 107"/>
            <p:cNvSpPr/>
            <p:nvPr/>
          </p:nvSpPr>
          <p:spPr bwMode="auto">
            <a:xfrm rot="10800000">
              <a:off x="-4599" y="-269507"/>
              <a:ext cx="872459" cy="1317509"/>
            </a:xfrm>
            <a:custGeom>
              <a:avLst/>
              <a:gdLst>
                <a:gd name="T0" fmla="*/ 84 w 410"/>
                <a:gd name="T1" fmla="*/ 121 h 622"/>
                <a:gd name="T2" fmla="*/ 48 w 410"/>
                <a:gd name="T3" fmla="*/ 86 h 622"/>
                <a:gd name="T4" fmla="*/ 87 w 410"/>
                <a:gd name="T5" fmla="*/ 89 h 622"/>
                <a:gd name="T6" fmla="*/ 80 w 410"/>
                <a:gd name="T7" fmla="*/ 49 h 622"/>
                <a:gd name="T8" fmla="*/ 23 w 410"/>
                <a:gd name="T9" fmla="*/ 2 h 622"/>
                <a:gd name="T10" fmla="*/ 133 w 410"/>
                <a:gd name="T11" fmla="*/ 86 h 622"/>
                <a:gd name="T12" fmla="*/ 187 w 410"/>
                <a:gd name="T13" fmla="*/ 162 h 622"/>
                <a:gd name="T14" fmla="*/ 142 w 410"/>
                <a:gd name="T15" fmla="*/ 11 h 622"/>
                <a:gd name="T16" fmla="*/ 188 w 410"/>
                <a:gd name="T17" fmla="*/ 121 h 622"/>
                <a:gd name="T18" fmla="*/ 207 w 410"/>
                <a:gd name="T19" fmla="*/ 186 h 622"/>
                <a:gd name="T20" fmla="*/ 262 w 410"/>
                <a:gd name="T21" fmla="*/ 23 h 622"/>
                <a:gd name="T22" fmla="*/ 221 w 410"/>
                <a:gd name="T23" fmla="*/ 156 h 622"/>
                <a:gd name="T24" fmla="*/ 249 w 410"/>
                <a:gd name="T25" fmla="*/ 235 h 622"/>
                <a:gd name="T26" fmla="*/ 277 w 410"/>
                <a:gd name="T27" fmla="*/ 118 h 622"/>
                <a:gd name="T28" fmla="*/ 313 w 410"/>
                <a:gd name="T29" fmla="*/ 85 h 622"/>
                <a:gd name="T30" fmla="*/ 273 w 410"/>
                <a:gd name="T31" fmla="*/ 165 h 622"/>
                <a:gd name="T32" fmla="*/ 259 w 410"/>
                <a:gd name="T33" fmla="*/ 223 h 622"/>
                <a:gd name="T34" fmla="*/ 282 w 410"/>
                <a:gd name="T35" fmla="*/ 277 h 622"/>
                <a:gd name="T36" fmla="*/ 327 w 410"/>
                <a:gd name="T37" fmla="*/ 118 h 622"/>
                <a:gd name="T38" fmla="*/ 341 w 410"/>
                <a:gd name="T39" fmla="*/ 182 h 622"/>
                <a:gd name="T40" fmla="*/ 296 w 410"/>
                <a:gd name="T41" fmla="*/ 255 h 622"/>
                <a:gd name="T42" fmla="*/ 310 w 410"/>
                <a:gd name="T43" fmla="*/ 326 h 622"/>
                <a:gd name="T44" fmla="*/ 383 w 410"/>
                <a:gd name="T45" fmla="*/ 251 h 622"/>
                <a:gd name="T46" fmla="*/ 317 w 410"/>
                <a:gd name="T47" fmla="*/ 344 h 622"/>
                <a:gd name="T48" fmla="*/ 358 w 410"/>
                <a:gd name="T49" fmla="*/ 442 h 622"/>
                <a:gd name="T50" fmla="*/ 370 w 410"/>
                <a:gd name="T51" fmla="*/ 316 h 622"/>
                <a:gd name="T52" fmla="*/ 386 w 410"/>
                <a:gd name="T53" fmla="*/ 278 h 622"/>
                <a:gd name="T54" fmla="*/ 377 w 410"/>
                <a:gd name="T55" fmla="*/ 420 h 622"/>
                <a:gd name="T56" fmla="*/ 368 w 410"/>
                <a:gd name="T57" fmla="*/ 502 h 622"/>
                <a:gd name="T58" fmla="*/ 328 w 410"/>
                <a:gd name="T59" fmla="*/ 613 h 622"/>
                <a:gd name="T60" fmla="*/ 317 w 410"/>
                <a:gd name="T61" fmla="*/ 601 h 622"/>
                <a:gd name="T62" fmla="*/ 359 w 410"/>
                <a:gd name="T63" fmla="*/ 514 h 622"/>
                <a:gd name="T64" fmla="*/ 292 w 410"/>
                <a:gd name="T65" fmla="*/ 481 h 622"/>
                <a:gd name="T66" fmla="*/ 176 w 410"/>
                <a:gd name="T67" fmla="*/ 443 h 622"/>
                <a:gd name="T68" fmla="*/ 194 w 410"/>
                <a:gd name="T69" fmla="*/ 442 h 622"/>
                <a:gd name="T70" fmla="*/ 337 w 410"/>
                <a:gd name="T71" fmla="*/ 467 h 622"/>
                <a:gd name="T72" fmla="*/ 352 w 410"/>
                <a:gd name="T73" fmla="*/ 461 h 622"/>
                <a:gd name="T74" fmla="*/ 296 w 410"/>
                <a:gd name="T75" fmla="*/ 381 h 622"/>
                <a:gd name="T76" fmla="*/ 148 w 410"/>
                <a:gd name="T77" fmla="*/ 353 h 622"/>
                <a:gd name="T78" fmla="*/ 139 w 410"/>
                <a:gd name="T79" fmla="*/ 341 h 622"/>
                <a:gd name="T80" fmla="*/ 294 w 410"/>
                <a:gd name="T81" fmla="*/ 358 h 622"/>
                <a:gd name="T82" fmla="*/ 288 w 410"/>
                <a:gd name="T83" fmla="*/ 309 h 622"/>
                <a:gd name="T84" fmla="*/ 99 w 410"/>
                <a:gd name="T85" fmla="*/ 266 h 622"/>
                <a:gd name="T86" fmla="*/ 123 w 410"/>
                <a:gd name="T87" fmla="*/ 252 h 622"/>
                <a:gd name="T88" fmla="*/ 201 w 410"/>
                <a:gd name="T89" fmla="*/ 271 h 622"/>
                <a:gd name="T90" fmla="*/ 120 w 410"/>
                <a:gd name="T91" fmla="*/ 226 h 622"/>
                <a:gd name="T92" fmla="*/ 194 w 410"/>
                <a:gd name="T93" fmla="*/ 224 h 622"/>
                <a:gd name="T94" fmla="*/ 251 w 410"/>
                <a:gd name="T95" fmla="*/ 283 h 622"/>
                <a:gd name="T96" fmla="*/ 236 w 410"/>
                <a:gd name="T97" fmla="*/ 232 h 622"/>
                <a:gd name="T98" fmla="*/ 156 w 410"/>
                <a:gd name="T99" fmla="*/ 179 h 622"/>
                <a:gd name="T100" fmla="*/ 3 w 410"/>
                <a:gd name="T101" fmla="*/ 134 h 622"/>
                <a:gd name="T102" fmla="*/ 9 w 410"/>
                <a:gd name="T103" fmla="*/ 124 h 622"/>
                <a:gd name="T104" fmla="*/ 117 w 410"/>
                <a:gd name="T105" fmla="*/ 146 h 622"/>
                <a:gd name="T106" fmla="*/ 175 w 410"/>
                <a:gd name="T107" fmla="*/ 168 h 622"/>
                <a:gd name="T108" fmla="*/ 117 w 410"/>
                <a:gd name="T109" fmla="*/ 146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0" h="622">
                  <a:moveTo>
                    <a:pt x="117" y="146"/>
                  </a:moveTo>
                  <a:cubicBezTo>
                    <a:pt x="107" y="137"/>
                    <a:pt x="94" y="131"/>
                    <a:pt x="84" y="121"/>
                  </a:cubicBezTo>
                  <a:cubicBezTo>
                    <a:pt x="73" y="110"/>
                    <a:pt x="61" y="101"/>
                    <a:pt x="50" y="91"/>
                  </a:cubicBezTo>
                  <a:cubicBezTo>
                    <a:pt x="48" y="89"/>
                    <a:pt x="47" y="88"/>
                    <a:pt x="48" y="86"/>
                  </a:cubicBezTo>
                  <a:cubicBezTo>
                    <a:pt x="49" y="82"/>
                    <a:pt x="53" y="82"/>
                    <a:pt x="55" y="82"/>
                  </a:cubicBezTo>
                  <a:cubicBezTo>
                    <a:pt x="66" y="84"/>
                    <a:pt x="77" y="85"/>
                    <a:pt x="87" y="89"/>
                  </a:cubicBezTo>
                  <a:cubicBezTo>
                    <a:pt x="100" y="94"/>
                    <a:pt x="113" y="101"/>
                    <a:pt x="127" y="110"/>
                  </a:cubicBezTo>
                  <a:cubicBezTo>
                    <a:pt x="113" y="87"/>
                    <a:pt x="97" y="67"/>
                    <a:pt x="80" y="49"/>
                  </a:cubicBezTo>
                  <a:cubicBezTo>
                    <a:pt x="63" y="31"/>
                    <a:pt x="43" y="17"/>
                    <a:pt x="21" y="6"/>
                  </a:cubicBezTo>
                  <a:cubicBezTo>
                    <a:pt x="22" y="3"/>
                    <a:pt x="23" y="2"/>
                    <a:pt x="23" y="2"/>
                  </a:cubicBezTo>
                  <a:cubicBezTo>
                    <a:pt x="52" y="5"/>
                    <a:pt x="84" y="0"/>
                    <a:pt x="106" y="27"/>
                  </a:cubicBezTo>
                  <a:cubicBezTo>
                    <a:pt x="120" y="45"/>
                    <a:pt x="130" y="64"/>
                    <a:pt x="133" y="86"/>
                  </a:cubicBezTo>
                  <a:cubicBezTo>
                    <a:pt x="137" y="114"/>
                    <a:pt x="155" y="133"/>
                    <a:pt x="174" y="151"/>
                  </a:cubicBezTo>
                  <a:cubicBezTo>
                    <a:pt x="178" y="155"/>
                    <a:pt x="182" y="159"/>
                    <a:pt x="187" y="162"/>
                  </a:cubicBezTo>
                  <a:cubicBezTo>
                    <a:pt x="158" y="112"/>
                    <a:pt x="128" y="64"/>
                    <a:pt x="129" y="3"/>
                  </a:cubicBezTo>
                  <a:cubicBezTo>
                    <a:pt x="135" y="4"/>
                    <a:pt x="138" y="8"/>
                    <a:pt x="142" y="11"/>
                  </a:cubicBezTo>
                  <a:cubicBezTo>
                    <a:pt x="161" y="29"/>
                    <a:pt x="176" y="49"/>
                    <a:pt x="183" y="74"/>
                  </a:cubicBezTo>
                  <a:cubicBezTo>
                    <a:pt x="187" y="89"/>
                    <a:pt x="189" y="105"/>
                    <a:pt x="188" y="121"/>
                  </a:cubicBezTo>
                  <a:cubicBezTo>
                    <a:pt x="187" y="143"/>
                    <a:pt x="193" y="163"/>
                    <a:pt x="204" y="182"/>
                  </a:cubicBezTo>
                  <a:cubicBezTo>
                    <a:pt x="205" y="183"/>
                    <a:pt x="206" y="185"/>
                    <a:pt x="207" y="186"/>
                  </a:cubicBezTo>
                  <a:cubicBezTo>
                    <a:pt x="208" y="187"/>
                    <a:pt x="209" y="188"/>
                    <a:pt x="212" y="189"/>
                  </a:cubicBezTo>
                  <a:cubicBezTo>
                    <a:pt x="204" y="126"/>
                    <a:pt x="234" y="75"/>
                    <a:pt x="262" y="23"/>
                  </a:cubicBezTo>
                  <a:cubicBezTo>
                    <a:pt x="266" y="48"/>
                    <a:pt x="266" y="73"/>
                    <a:pt x="254" y="96"/>
                  </a:cubicBezTo>
                  <a:cubicBezTo>
                    <a:pt x="243" y="116"/>
                    <a:pt x="231" y="135"/>
                    <a:pt x="221" y="156"/>
                  </a:cubicBezTo>
                  <a:cubicBezTo>
                    <a:pt x="217" y="166"/>
                    <a:pt x="221" y="177"/>
                    <a:pt x="222" y="187"/>
                  </a:cubicBezTo>
                  <a:cubicBezTo>
                    <a:pt x="223" y="207"/>
                    <a:pt x="235" y="221"/>
                    <a:pt x="249" y="235"/>
                  </a:cubicBezTo>
                  <a:cubicBezTo>
                    <a:pt x="249" y="221"/>
                    <a:pt x="242" y="210"/>
                    <a:pt x="242" y="197"/>
                  </a:cubicBezTo>
                  <a:cubicBezTo>
                    <a:pt x="240" y="164"/>
                    <a:pt x="251" y="138"/>
                    <a:pt x="277" y="118"/>
                  </a:cubicBezTo>
                  <a:cubicBezTo>
                    <a:pt x="289" y="109"/>
                    <a:pt x="298" y="99"/>
                    <a:pt x="308" y="89"/>
                  </a:cubicBezTo>
                  <a:cubicBezTo>
                    <a:pt x="310" y="88"/>
                    <a:pt x="311" y="86"/>
                    <a:pt x="313" y="85"/>
                  </a:cubicBezTo>
                  <a:cubicBezTo>
                    <a:pt x="318" y="88"/>
                    <a:pt x="317" y="92"/>
                    <a:pt x="316" y="96"/>
                  </a:cubicBezTo>
                  <a:cubicBezTo>
                    <a:pt x="309" y="123"/>
                    <a:pt x="290" y="144"/>
                    <a:pt x="273" y="165"/>
                  </a:cubicBezTo>
                  <a:cubicBezTo>
                    <a:pt x="271" y="168"/>
                    <a:pt x="268" y="172"/>
                    <a:pt x="265" y="175"/>
                  </a:cubicBezTo>
                  <a:cubicBezTo>
                    <a:pt x="255" y="190"/>
                    <a:pt x="247" y="205"/>
                    <a:pt x="259" y="223"/>
                  </a:cubicBezTo>
                  <a:cubicBezTo>
                    <a:pt x="261" y="226"/>
                    <a:pt x="261" y="231"/>
                    <a:pt x="261" y="235"/>
                  </a:cubicBezTo>
                  <a:cubicBezTo>
                    <a:pt x="261" y="252"/>
                    <a:pt x="270" y="263"/>
                    <a:pt x="282" y="277"/>
                  </a:cubicBezTo>
                  <a:cubicBezTo>
                    <a:pt x="284" y="247"/>
                    <a:pt x="276" y="219"/>
                    <a:pt x="287" y="192"/>
                  </a:cubicBezTo>
                  <a:cubicBezTo>
                    <a:pt x="298" y="166"/>
                    <a:pt x="312" y="142"/>
                    <a:pt x="327" y="118"/>
                  </a:cubicBezTo>
                  <a:cubicBezTo>
                    <a:pt x="331" y="118"/>
                    <a:pt x="331" y="121"/>
                    <a:pt x="332" y="124"/>
                  </a:cubicBezTo>
                  <a:cubicBezTo>
                    <a:pt x="335" y="143"/>
                    <a:pt x="342" y="162"/>
                    <a:pt x="341" y="182"/>
                  </a:cubicBezTo>
                  <a:cubicBezTo>
                    <a:pt x="340" y="197"/>
                    <a:pt x="335" y="209"/>
                    <a:pt x="327" y="221"/>
                  </a:cubicBezTo>
                  <a:cubicBezTo>
                    <a:pt x="318" y="234"/>
                    <a:pt x="309" y="246"/>
                    <a:pt x="296" y="255"/>
                  </a:cubicBezTo>
                  <a:cubicBezTo>
                    <a:pt x="293" y="257"/>
                    <a:pt x="291" y="260"/>
                    <a:pt x="290" y="264"/>
                  </a:cubicBezTo>
                  <a:cubicBezTo>
                    <a:pt x="287" y="284"/>
                    <a:pt x="294" y="307"/>
                    <a:pt x="310" y="326"/>
                  </a:cubicBezTo>
                  <a:cubicBezTo>
                    <a:pt x="311" y="266"/>
                    <a:pt x="352" y="234"/>
                    <a:pt x="391" y="198"/>
                  </a:cubicBezTo>
                  <a:cubicBezTo>
                    <a:pt x="394" y="217"/>
                    <a:pt x="392" y="234"/>
                    <a:pt x="383" y="251"/>
                  </a:cubicBezTo>
                  <a:cubicBezTo>
                    <a:pt x="371" y="275"/>
                    <a:pt x="352" y="293"/>
                    <a:pt x="329" y="307"/>
                  </a:cubicBezTo>
                  <a:cubicBezTo>
                    <a:pt x="313" y="316"/>
                    <a:pt x="309" y="328"/>
                    <a:pt x="317" y="344"/>
                  </a:cubicBezTo>
                  <a:cubicBezTo>
                    <a:pt x="329" y="369"/>
                    <a:pt x="341" y="393"/>
                    <a:pt x="351" y="418"/>
                  </a:cubicBezTo>
                  <a:cubicBezTo>
                    <a:pt x="354" y="426"/>
                    <a:pt x="355" y="434"/>
                    <a:pt x="358" y="442"/>
                  </a:cubicBezTo>
                  <a:cubicBezTo>
                    <a:pt x="364" y="429"/>
                    <a:pt x="359" y="417"/>
                    <a:pt x="357" y="406"/>
                  </a:cubicBezTo>
                  <a:cubicBezTo>
                    <a:pt x="352" y="374"/>
                    <a:pt x="358" y="345"/>
                    <a:pt x="370" y="316"/>
                  </a:cubicBezTo>
                  <a:cubicBezTo>
                    <a:pt x="374" y="306"/>
                    <a:pt x="378" y="295"/>
                    <a:pt x="381" y="284"/>
                  </a:cubicBezTo>
                  <a:cubicBezTo>
                    <a:pt x="382" y="282"/>
                    <a:pt x="382" y="279"/>
                    <a:pt x="386" y="278"/>
                  </a:cubicBezTo>
                  <a:cubicBezTo>
                    <a:pt x="391" y="282"/>
                    <a:pt x="390" y="289"/>
                    <a:pt x="392" y="294"/>
                  </a:cubicBezTo>
                  <a:cubicBezTo>
                    <a:pt x="410" y="339"/>
                    <a:pt x="405" y="380"/>
                    <a:pt x="377" y="420"/>
                  </a:cubicBezTo>
                  <a:cubicBezTo>
                    <a:pt x="375" y="423"/>
                    <a:pt x="373" y="428"/>
                    <a:pt x="373" y="432"/>
                  </a:cubicBezTo>
                  <a:cubicBezTo>
                    <a:pt x="370" y="455"/>
                    <a:pt x="367" y="478"/>
                    <a:pt x="368" y="502"/>
                  </a:cubicBezTo>
                  <a:cubicBezTo>
                    <a:pt x="370" y="539"/>
                    <a:pt x="358" y="574"/>
                    <a:pt x="336" y="604"/>
                  </a:cubicBezTo>
                  <a:cubicBezTo>
                    <a:pt x="333" y="607"/>
                    <a:pt x="331" y="610"/>
                    <a:pt x="328" y="613"/>
                  </a:cubicBezTo>
                  <a:cubicBezTo>
                    <a:pt x="325" y="616"/>
                    <a:pt x="319" y="622"/>
                    <a:pt x="315" y="616"/>
                  </a:cubicBezTo>
                  <a:cubicBezTo>
                    <a:pt x="311" y="612"/>
                    <a:pt x="312" y="605"/>
                    <a:pt x="317" y="601"/>
                  </a:cubicBezTo>
                  <a:cubicBezTo>
                    <a:pt x="325" y="592"/>
                    <a:pt x="334" y="584"/>
                    <a:pt x="341" y="573"/>
                  </a:cubicBezTo>
                  <a:cubicBezTo>
                    <a:pt x="353" y="555"/>
                    <a:pt x="357" y="535"/>
                    <a:pt x="359" y="514"/>
                  </a:cubicBezTo>
                  <a:cubicBezTo>
                    <a:pt x="360" y="507"/>
                    <a:pt x="352" y="502"/>
                    <a:pt x="347" y="498"/>
                  </a:cubicBezTo>
                  <a:cubicBezTo>
                    <a:pt x="331" y="486"/>
                    <a:pt x="312" y="481"/>
                    <a:pt x="292" y="481"/>
                  </a:cubicBezTo>
                  <a:cubicBezTo>
                    <a:pt x="265" y="481"/>
                    <a:pt x="239" y="480"/>
                    <a:pt x="213" y="470"/>
                  </a:cubicBezTo>
                  <a:cubicBezTo>
                    <a:pt x="198" y="464"/>
                    <a:pt x="188" y="452"/>
                    <a:pt x="176" y="443"/>
                  </a:cubicBezTo>
                  <a:cubicBezTo>
                    <a:pt x="174" y="442"/>
                    <a:pt x="175" y="440"/>
                    <a:pt x="175" y="438"/>
                  </a:cubicBezTo>
                  <a:cubicBezTo>
                    <a:pt x="182" y="436"/>
                    <a:pt x="188" y="440"/>
                    <a:pt x="194" y="442"/>
                  </a:cubicBezTo>
                  <a:cubicBezTo>
                    <a:pt x="217" y="446"/>
                    <a:pt x="239" y="442"/>
                    <a:pt x="261" y="438"/>
                  </a:cubicBezTo>
                  <a:cubicBezTo>
                    <a:pt x="287" y="434"/>
                    <a:pt x="322" y="446"/>
                    <a:pt x="337" y="467"/>
                  </a:cubicBezTo>
                  <a:cubicBezTo>
                    <a:pt x="344" y="476"/>
                    <a:pt x="350" y="485"/>
                    <a:pt x="358" y="494"/>
                  </a:cubicBezTo>
                  <a:cubicBezTo>
                    <a:pt x="358" y="482"/>
                    <a:pt x="356" y="472"/>
                    <a:pt x="352" y="461"/>
                  </a:cubicBezTo>
                  <a:cubicBezTo>
                    <a:pt x="348" y="449"/>
                    <a:pt x="343" y="437"/>
                    <a:pt x="342" y="424"/>
                  </a:cubicBezTo>
                  <a:cubicBezTo>
                    <a:pt x="338" y="397"/>
                    <a:pt x="318" y="389"/>
                    <a:pt x="296" y="381"/>
                  </a:cubicBezTo>
                  <a:cubicBezTo>
                    <a:pt x="279" y="375"/>
                    <a:pt x="262" y="375"/>
                    <a:pt x="246" y="376"/>
                  </a:cubicBezTo>
                  <a:cubicBezTo>
                    <a:pt x="211" y="377"/>
                    <a:pt x="178" y="371"/>
                    <a:pt x="148" y="353"/>
                  </a:cubicBezTo>
                  <a:cubicBezTo>
                    <a:pt x="144" y="351"/>
                    <a:pt x="140" y="349"/>
                    <a:pt x="136" y="351"/>
                  </a:cubicBezTo>
                  <a:cubicBezTo>
                    <a:pt x="134" y="346"/>
                    <a:pt x="133" y="343"/>
                    <a:pt x="139" y="341"/>
                  </a:cubicBezTo>
                  <a:cubicBezTo>
                    <a:pt x="162" y="335"/>
                    <a:pt x="185" y="328"/>
                    <a:pt x="209" y="329"/>
                  </a:cubicBezTo>
                  <a:cubicBezTo>
                    <a:pt x="240" y="330"/>
                    <a:pt x="270" y="337"/>
                    <a:pt x="294" y="358"/>
                  </a:cubicBezTo>
                  <a:cubicBezTo>
                    <a:pt x="304" y="367"/>
                    <a:pt x="315" y="376"/>
                    <a:pt x="327" y="386"/>
                  </a:cubicBezTo>
                  <a:cubicBezTo>
                    <a:pt x="316" y="357"/>
                    <a:pt x="305" y="331"/>
                    <a:pt x="288" y="309"/>
                  </a:cubicBezTo>
                  <a:cubicBezTo>
                    <a:pt x="277" y="295"/>
                    <a:pt x="257" y="286"/>
                    <a:pt x="239" y="293"/>
                  </a:cubicBezTo>
                  <a:cubicBezTo>
                    <a:pt x="186" y="312"/>
                    <a:pt x="140" y="301"/>
                    <a:pt x="99" y="266"/>
                  </a:cubicBezTo>
                  <a:cubicBezTo>
                    <a:pt x="94" y="262"/>
                    <a:pt x="88" y="260"/>
                    <a:pt x="83" y="253"/>
                  </a:cubicBezTo>
                  <a:cubicBezTo>
                    <a:pt x="97" y="250"/>
                    <a:pt x="110" y="252"/>
                    <a:pt x="123" y="252"/>
                  </a:cubicBezTo>
                  <a:cubicBezTo>
                    <a:pt x="136" y="253"/>
                    <a:pt x="149" y="257"/>
                    <a:pt x="162" y="260"/>
                  </a:cubicBezTo>
                  <a:cubicBezTo>
                    <a:pt x="175" y="263"/>
                    <a:pt x="188" y="268"/>
                    <a:pt x="201" y="271"/>
                  </a:cubicBezTo>
                  <a:cubicBezTo>
                    <a:pt x="178" y="256"/>
                    <a:pt x="155" y="241"/>
                    <a:pt x="129" y="232"/>
                  </a:cubicBezTo>
                  <a:cubicBezTo>
                    <a:pt x="125" y="231"/>
                    <a:pt x="120" y="231"/>
                    <a:pt x="120" y="226"/>
                  </a:cubicBezTo>
                  <a:cubicBezTo>
                    <a:pt x="120" y="220"/>
                    <a:pt x="126" y="222"/>
                    <a:pt x="129" y="220"/>
                  </a:cubicBezTo>
                  <a:cubicBezTo>
                    <a:pt x="151" y="212"/>
                    <a:pt x="173" y="211"/>
                    <a:pt x="194" y="224"/>
                  </a:cubicBezTo>
                  <a:cubicBezTo>
                    <a:pt x="213" y="235"/>
                    <a:pt x="228" y="251"/>
                    <a:pt x="237" y="272"/>
                  </a:cubicBezTo>
                  <a:cubicBezTo>
                    <a:pt x="240" y="279"/>
                    <a:pt x="243" y="283"/>
                    <a:pt x="251" y="283"/>
                  </a:cubicBezTo>
                  <a:cubicBezTo>
                    <a:pt x="259" y="283"/>
                    <a:pt x="266" y="286"/>
                    <a:pt x="274" y="288"/>
                  </a:cubicBezTo>
                  <a:cubicBezTo>
                    <a:pt x="263" y="268"/>
                    <a:pt x="251" y="249"/>
                    <a:pt x="236" y="232"/>
                  </a:cubicBezTo>
                  <a:cubicBezTo>
                    <a:pt x="226" y="220"/>
                    <a:pt x="214" y="208"/>
                    <a:pt x="203" y="197"/>
                  </a:cubicBezTo>
                  <a:cubicBezTo>
                    <a:pt x="190" y="184"/>
                    <a:pt x="174" y="179"/>
                    <a:pt x="156" y="179"/>
                  </a:cubicBezTo>
                  <a:cubicBezTo>
                    <a:pt x="134" y="179"/>
                    <a:pt x="112" y="183"/>
                    <a:pt x="90" y="181"/>
                  </a:cubicBezTo>
                  <a:cubicBezTo>
                    <a:pt x="55" y="176"/>
                    <a:pt x="26" y="160"/>
                    <a:pt x="3" y="134"/>
                  </a:cubicBezTo>
                  <a:cubicBezTo>
                    <a:pt x="2" y="132"/>
                    <a:pt x="0" y="129"/>
                    <a:pt x="2" y="126"/>
                  </a:cubicBezTo>
                  <a:cubicBezTo>
                    <a:pt x="3" y="123"/>
                    <a:pt x="6" y="124"/>
                    <a:pt x="9" y="124"/>
                  </a:cubicBezTo>
                  <a:cubicBezTo>
                    <a:pt x="44" y="124"/>
                    <a:pt x="77" y="133"/>
                    <a:pt x="110" y="144"/>
                  </a:cubicBezTo>
                  <a:cubicBezTo>
                    <a:pt x="112" y="145"/>
                    <a:pt x="115" y="145"/>
                    <a:pt x="117" y="146"/>
                  </a:cubicBezTo>
                  <a:cubicBezTo>
                    <a:pt x="138" y="158"/>
                    <a:pt x="160" y="170"/>
                    <a:pt x="185" y="179"/>
                  </a:cubicBezTo>
                  <a:cubicBezTo>
                    <a:pt x="181" y="174"/>
                    <a:pt x="178" y="171"/>
                    <a:pt x="175" y="168"/>
                  </a:cubicBezTo>
                  <a:cubicBezTo>
                    <a:pt x="168" y="158"/>
                    <a:pt x="157" y="158"/>
                    <a:pt x="146" y="156"/>
                  </a:cubicBezTo>
                  <a:cubicBezTo>
                    <a:pt x="136" y="154"/>
                    <a:pt x="128" y="146"/>
                    <a:pt x="117" y="146"/>
                  </a:cubicBezTo>
                  <a:close/>
                </a:path>
              </a:pathLst>
            </a:custGeom>
            <a:solidFill>
              <a:srgbClr val="7DA5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任意多边形 128"/>
          <p:cNvSpPr/>
          <p:nvPr/>
        </p:nvSpPr>
        <p:spPr bwMode="auto">
          <a:xfrm rot="7422634">
            <a:off x="9979557" y="5298278"/>
            <a:ext cx="2641657" cy="2067313"/>
          </a:xfrm>
          <a:custGeom>
            <a:avLst/>
            <a:gdLst>
              <a:gd name="connsiteX0" fmla="*/ 0 w 2641657"/>
              <a:gd name="connsiteY0" fmla="*/ 843049 h 2067313"/>
              <a:gd name="connsiteX1" fmla="*/ 1263594 w 2641657"/>
              <a:gd name="connsiteY1" fmla="*/ 0 h 2067313"/>
              <a:gd name="connsiteX2" fmla="*/ 2641657 w 2641657"/>
              <a:gd name="connsiteY2" fmla="*/ 2065493 h 2067313"/>
              <a:gd name="connsiteX3" fmla="*/ 2582426 w 2641657"/>
              <a:gd name="connsiteY3" fmla="*/ 2067313 h 2067313"/>
              <a:gd name="connsiteX4" fmla="*/ 1983101 w 2641657"/>
              <a:gd name="connsiteY4" fmla="*/ 1954457 h 2067313"/>
              <a:gd name="connsiteX5" fmla="*/ 980880 w 2641657"/>
              <a:gd name="connsiteY5" fmla="*/ 1619811 h 2067313"/>
              <a:gd name="connsiteX6" fmla="*/ 34531 w 2641657"/>
              <a:gd name="connsiteY6" fmla="*/ 894745 h 2067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41657" h="2067313">
                <a:moveTo>
                  <a:pt x="0" y="843049"/>
                </a:moveTo>
                <a:lnTo>
                  <a:pt x="1263594" y="0"/>
                </a:lnTo>
                <a:lnTo>
                  <a:pt x="2641657" y="2065493"/>
                </a:lnTo>
                <a:lnTo>
                  <a:pt x="2582426" y="2067313"/>
                </a:lnTo>
                <a:cubicBezTo>
                  <a:pt x="2383815" y="2061648"/>
                  <a:pt x="2183894" y="2011974"/>
                  <a:pt x="1983101" y="1954457"/>
                </a:cubicBezTo>
                <a:cubicBezTo>
                  <a:pt x="1644371" y="1856852"/>
                  <a:pt x="1312625" y="1745303"/>
                  <a:pt x="980880" y="1619811"/>
                </a:cubicBezTo>
                <a:cubicBezTo>
                  <a:pt x="593261" y="1469917"/>
                  <a:pt x="268500" y="1239848"/>
                  <a:pt x="34531" y="894745"/>
                </a:cubicBezTo>
                <a:close/>
              </a:path>
            </a:pathLst>
          </a:custGeom>
          <a:solidFill>
            <a:srgbClr val="7DA58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27" name="任意多边形 126"/>
          <p:cNvSpPr/>
          <p:nvPr/>
        </p:nvSpPr>
        <p:spPr bwMode="auto">
          <a:xfrm rot="12158171">
            <a:off x="8768101" y="-540929"/>
            <a:ext cx="3847231" cy="1991421"/>
          </a:xfrm>
          <a:custGeom>
            <a:avLst/>
            <a:gdLst>
              <a:gd name="connsiteX0" fmla="*/ 3847231 w 3847231"/>
              <a:gd name="connsiteY0" fmla="*/ 684580 h 1991421"/>
              <a:gd name="connsiteX1" fmla="*/ 713327 w 3847231"/>
              <a:gd name="connsiteY1" fmla="*/ 1991421 h 1991421"/>
              <a:gd name="connsiteX2" fmla="*/ 0 w 3847231"/>
              <a:gd name="connsiteY2" fmla="*/ 280808 h 1991421"/>
              <a:gd name="connsiteX3" fmla="*/ 15344 w 3847231"/>
              <a:gd name="connsiteY3" fmla="*/ 271272 h 1991421"/>
              <a:gd name="connsiteX4" fmla="*/ 476296 w 3847231"/>
              <a:gd name="connsiteY4" fmla="*/ 281729 h 1991421"/>
              <a:gd name="connsiteX5" fmla="*/ 1492486 w 3847231"/>
              <a:gd name="connsiteY5" fmla="*/ 124864 h 1991421"/>
              <a:gd name="connsiteX6" fmla="*/ 2389945 w 3847231"/>
              <a:gd name="connsiteY6" fmla="*/ 100463 h 1991421"/>
              <a:gd name="connsiteX7" fmla="*/ 3039468 w 3847231"/>
              <a:gd name="connsiteY7" fmla="*/ 410708 h 1991421"/>
              <a:gd name="connsiteX8" fmla="*/ 3835658 w 3847231"/>
              <a:gd name="connsiteY8" fmla="*/ 679121 h 199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47231" h="1991421">
                <a:moveTo>
                  <a:pt x="3847231" y="684580"/>
                </a:moveTo>
                <a:lnTo>
                  <a:pt x="713327" y="1991421"/>
                </a:lnTo>
                <a:lnTo>
                  <a:pt x="0" y="280808"/>
                </a:lnTo>
                <a:lnTo>
                  <a:pt x="15344" y="271272"/>
                </a:lnTo>
                <a:cubicBezTo>
                  <a:pt x="168995" y="194582"/>
                  <a:pt x="322645" y="260814"/>
                  <a:pt x="476296" y="281729"/>
                </a:cubicBezTo>
                <a:cubicBezTo>
                  <a:pt x="832486" y="330532"/>
                  <a:pt x="1171216" y="299159"/>
                  <a:pt x="1492486" y="124864"/>
                </a:cubicBezTo>
                <a:cubicBezTo>
                  <a:pt x="1785818" y="-35487"/>
                  <a:pt x="2086136" y="-38973"/>
                  <a:pt x="2389945" y="100463"/>
                </a:cubicBezTo>
                <a:cubicBezTo>
                  <a:pt x="2606453" y="201554"/>
                  <a:pt x="2815977" y="323560"/>
                  <a:pt x="3039468" y="410708"/>
                </a:cubicBezTo>
                <a:cubicBezTo>
                  <a:pt x="3297881" y="511799"/>
                  <a:pt x="3580737" y="567573"/>
                  <a:pt x="3835658" y="679121"/>
                </a:cubicBezTo>
                <a:close/>
              </a:path>
            </a:pathLst>
          </a:custGeom>
          <a:solidFill>
            <a:srgbClr val="F0D0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pic>
        <p:nvPicPr>
          <p:cNvPr id="125" name="图片 12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3" t="22239" r="12719" b="48201"/>
          <a:stretch>
            <a:fillRect/>
          </a:stretch>
        </p:blipFill>
        <p:spPr>
          <a:xfrm>
            <a:off x="1588" y="4725046"/>
            <a:ext cx="4113212" cy="2132953"/>
          </a:xfrm>
          <a:custGeom>
            <a:avLst/>
            <a:gdLst>
              <a:gd name="connsiteX0" fmla="*/ 0 w 4329112"/>
              <a:gd name="connsiteY0" fmla="*/ 0 h 2244910"/>
              <a:gd name="connsiteX1" fmla="*/ 4329112 w 4329112"/>
              <a:gd name="connsiteY1" fmla="*/ 0 h 2244910"/>
              <a:gd name="connsiteX2" fmla="*/ 4329112 w 4329112"/>
              <a:gd name="connsiteY2" fmla="*/ 2244910 h 2244910"/>
              <a:gd name="connsiteX3" fmla="*/ 0 w 4329112"/>
              <a:gd name="connsiteY3" fmla="*/ 2244910 h 224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9112" h="2244910">
                <a:moveTo>
                  <a:pt x="0" y="0"/>
                </a:moveTo>
                <a:lnTo>
                  <a:pt x="4329112" y="0"/>
                </a:lnTo>
                <a:lnTo>
                  <a:pt x="4329112" y="2244910"/>
                </a:lnTo>
                <a:lnTo>
                  <a:pt x="0" y="2244910"/>
                </a:lnTo>
                <a:close/>
              </a:path>
            </a:pathLst>
          </a:custGeom>
        </p:spPr>
      </p:pic>
      <p:sp>
        <p:nvSpPr>
          <p:cNvPr id="123" name="任意多边形 122"/>
          <p:cNvSpPr/>
          <p:nvPr/>
        </p:nvSpPr>
        <p:spPr bwMode="auto">
          <a:xfrm rot="7422634">
            <a:off x="-667569" y="-410734"/>
            <a:ext cx="3142131" cy="2349365"/>
          </a:xfrm>
          <a:custGeom>
            <a:avLst/>
            <a:gdLst>
              <a:gd name="connsiteX0" fmla="*/ 1438334 w 3142131"/>
              <a:gd name="connsiteY0" fmla="*/ 2349365 h 2349365"/>
              <a:gd name="connsiteX1" fmla="*/ 0 w 3142131"/>
              <a:gd name="connsiteY1" fmla="*/ 193536 h 2349365"/>
              <a:gd name="connsiteX2" fmla="*/ 26356 w 3142131"/>
              <a:gd name="connsiteY2" fmla="*/ 183648 h 2349365"/>
              <a:gd name="connsiteX3" fmla="*/ 147650 w 3142131"/>
              <a:gd name="connsiteY3" fmla="*/ 124864 h 2349365"/>
              <a:gd name="connsiteX4" fmla="*/ 1045110 w 3142131"/>
              <a:gd name="connsiteY4" fmla="*/ 100463 h 2349365"/>
              <a:gd name="connsiteX5" fmla="*/ 1694633 w 3142131"/>
              <a:gd name="connsiteY5" fmla="*/ 410708 h 2349365"/>
              <a:gd name="connsiteX6" fmla="*/ 2490823 w 3142131"/>
              <a:gd name="connsiteY6" fmla="*/ 679122 h 2349365"/>
              <a:gd name="connsiteX7" fmla="*/ 3079126 w 3142131"/>
              <a:gd name="connsiteY7" fmla="*/ 1112952 h 2349365"/>
              <a:gd name="connsiteX8" fmla="*/ 3142131 w 3142131"/>
              <a:gd name="connsiteY8" fmla="*/ 1212620 h 2349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2131" h="2349365">
                <a:moveTo>
                  <a:pt x="1438334" y="2349365"/>
                </a:moveTo>
                <a:lnTo>
                  <a:pt x="0" y="193536"/>
                </a:lnTo>
                <a:lnTo>
                  <a:pt x="26356" y="183648"/>
                </a:lnTo>
                <a:cubicBezTo>
                  <a:pt x="67060" y="166205"/>
                  <a:pt x="107492" y="146651"/>
                  <a:pt x="147650" y="124864"/>
                </a:cubicBezTo>
                <a:cubicBezTo>
                  <a:pt x="440984" y="-35487"/>
                  <a:pt x="741301" y="-38973"/>
                  <a:pt x="1045110" y="100463"/>
                </a:cubicBezTo>
                <a:cubicBezTo>
                  <a:pt x="1261618" y="201554"/>
                  <a:pt x="1471141" y="323560"/>
                  <a:pt x="1694633" y="410708"/>
                </a:cubicBezTo>
                <a:cubicBezTo>
                  <a:pt x="1953046" y="511799"/>
                  <a:pt x="2235903" y="567573"/>
                  <a:pt x="2490823" y="679122"/>
                </a:cubicBezTo>
                <a:cubicBezTo>
                  <a:pt x="2721299" y="781084"/>
                  <a:pt x="2932132" y="910498"/>
                  <a:pt x="3079126" y="1112952"/>
                </a:cubicBezTo>
                <a:lnTo>
                  <a:pt x="3142131" y="1212620"/>
                </a:lnTo>
                <a:close/>
              </a:path>
            </a:pathLst>
          </a:custGeom>
          <a:solidFill>
            <a:srgbClr val="B0BEC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pic>
        <p:nvPicPr>
          <p:cNvPr id="131" name="图片 1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36" r="67593"/>
          <a:stretch>
            <a:fillRect/>
          </a:stretch>
        </p:blipFill>
        <p:spPr>
          <a:xfrm>
            <a:off x="10577868" y="1588"/>
            <a:ext cx="1614132" cy="2927257"/>
          </a:xfrm>
          <a:custGeom>
            <a:avLst/>
            <a:gdLst>
              <a:gd name="connsiteX0" fmla="*/ 0 w 1614132"/>
              <a:gd name="connsiteY0" fmla="*/ 0 h 2927257"/>
              <a:gd name="connsiteX1" fmla="*/ 1614132 w 1614132"/>
              <a:gd name="connsiteY1" fmla="*/ 0 h 2927257"/>
              <a:gd name="connsiteX2" fmla="*/ 1614132 w 1614132"/>
              <a:gd name="connsiteY2" fmla="*/ 2927257 h 2927257"/>
              <a:gd name="connsiteX3" fmla="*/ 0 w 1614132"/>
              <a:gd name="connsiteY3" fmla="*/ 2927257 h 292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4132" h="2927257">
                <a:moveTo>
                  <a:pt x="0" y="0"/>
                </a:moveTo>
                <a:lnTo>
                  <a:pt x="1614132" y="0"/>
                </a:lnTo>
                <a:lnTo>
                  <a:pt x="1614132" y="2927257"/>
                </a:lnTo>
                <a:lnTo>
                  <a:pt x="0" y="2927257"/>
                </a:lnTo>
                <a:close/>
              </a:path>
            </a:pathLst>
          </a:custGeom>
        </p:spPr>
      </p:pic>
      <p:sp>
        <p:nvSpPr>
          <p:cNvPr id="116" name="Freeform 103"/>
          <p:cNvSpPr/>
          <p:nvPr/>
        </p:nvSpPr>
        <p:spPr bwMode="auto">
          <a:xfrm>
            <a:off x="1833843" y="5074727"/>
            <a:ext cx="784229" cy="806259"/>
          </a:xfrm>
          <a:custGeom>
            <a:avLst/>
            <a:gdLst>
              <a:gd name="T0" fmla="*/ 399 w 455"/>
              <a:gd name="T1" fmla="*/ 82 h 468"/>
              <a:gd name="T2" fmla="*/ 403 w 455"/>
              <a:gd name="T3" fmla="*/ 78 h 468"/>
              <a:gd name="T4" fmla="*/ 407 w 455"/>
              <a:gd name="T5" fmla="*/ 82 h 468"/>
              <a:gd name="T6" fmla="*/ 439 w 455"/>
              <a:gd name="T7" fmla="*/ 158 h 468"/>
              <a:gd name="T8" fmla="*/ 445 w 455"/>
              <a:gd name="T9" fmla="*/ 299 h 468"/>
              <a:gd name="T10" fmla="*/ 401 w 455"/>
              <a:gd name="T11" fmla="*/ 377 h 468"/>
              <a:gd name="T12" fmla="*/ 318 w 455"/>
              <a:gd name="T13" fmla="*/ 452 h 468"/>
              <a:gd name="T14" fmla="*/ 221 w 455"/>
              <a:gd name="T15" fmla="*/ 467 h 468"/>
              <a:gd name="T16" fmla="*/ 139 w 455"/>
              <a:gd name="T17" fmla="*/ 454 h 468"/>
              <a:gd name="T18" fmla="*/ 42 w 455"/>
              <a:gd name="T19" fmla="*/ 408 h 468"/>
              <a:gd name="T20" fmla="*/ 22 w 455"/>
              <a:gd name="T21" fmla="*/ 363 h 468"/>
              <a:gd name="T22" fmla="*/ 8 w 455"/>
              <a:gd name="T23" fmla="*/ 310 h 468"/>
              <a:gd name="T24" fmla="*/ 7 w 455"/>
              <a:gd name="T25" fmla="*/ 189 h 468"/>
              <a:gd name="T26" fmla="*/ 29 w 455"/>
              <a:gd name="T27" fmla="*/ 118 h 468"/>
              <a:gd name="T28" fmla="*/ 82 w 455"/>
              <a:gd name="T29" fmla="*/ 53 h 468"/>
              <a:gd name="T30" fmla="*/ 143 w 455"/>
              <a:gd name="T31" fmla="*/ 7 h 468"/>
              <a:gd name="T32" fmla="*/ 188 w 455"/>
              <a:gd name="T33" fmla="*/ 6 h 468"/>
              <a:gd name="T34" fmla="*/ 311 w 455"/>
              <a:gd name="T35" fmla="*/ 34 h 468"/>
              <a:gd name="T36" fmla="*/ 399 w 455"/>
              <a:gd name="T37" fmla="*/ 82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5" h="468">
                <a:moveTo>
                  <a:pt x="399" y="82"/>
                </a:moveTo>
                <a:cubicBezTo>
                  <a:pt x="401" y="80"/>
                  <a:pt x="402" y="78"/>
                  <a:pt x="403" y="78"/>
                </a:cubicBezTo>
                <a:cubicBezTo>
                  <a:pt x="404" y="79"/>
                  <a:pt x="406" y="80"/>
                  <a:pt x="407" y="82"/>
                </a:cubicBezTo>
                <a:cubicBezTo>
                  <a:pt x="419" y="107"/>
                  <a:pt x="432" y="131"/>
                  <a:pt x="439" y="158"/>
                </a:cubicBezTo>
                <a:cubicBezTo>
                  <a:pt x="450" y="205"/>
                  <a:pt x="455" y="251"/>
                  <a:pt x="445" y="299"/>
                </a:cubicBezTo>
                <a:cubicBezTo>
                  <a:pt x="439" y="330"/>
                  <a:pt x="419" y="353"/>
                  <a:pt x="401" y="377"/>
                </a:cubicBezTo>
                <a:cubicBezTo>
                  <a:pt x="378" y="406"/>
                  <a:pt x="352" y="434"/>
                  <a:pt x="318" y="452"/>
                </a:cubicBezTo>
                <a:cubicBezTo>
                  <a:pt x="288" y="468"/>
                  <a:pt x="255" y="468"/>
                  <a:pt x="221" y="467"/>
                </a:cubicBezTo>
                <a:cubicBezTo>
                  <a:pt x="193" y="466"/>
                  <a:pt x="165" y="461"/>
                  <a:pt x="139" y="454"/>
                </a:cubicBezTo>
                <a:cubicBezTo>
                  <a:pt x="104" y="444"/>
                  <a:pt x="69" y="434"/>
                  <a:pt x="42" y="408"/>
                </a:cubicBezTo>
                <a:cubicBezTo>
                  <a:pt x="29" y="397"/>
                  <a:pt x="24" y="381"/>
                  <a:pt x="22" y="363"/>
                </a:cubicBezTo>
                <a:cubicBezTo>
                  <a:pt x="19" y="345"/>
                  <a:pt x="11" y="328"/>
                  <a:pt x="8" y="310"/>
                </a:cubicBezTo>
                <a:cubicBezTo>
                  <a:pt x="3" y="270"/>
                  <a:pt x="0" y="230"/>
                  <a:pt x="7" y="189"/>
                </a:cubicBezTo>
                <a:cubicBezTo>
                  <a:pt x="11" y="164"/>
                  <a:pt x="15" y="140"/>
                  <a:pt x="29" y="118"/>
                </a:cubicBezTo>
                <a:cubicBezTo>
                  <a:pt x="44" y="94"/>
                  <a:pt x="63" y="74"/>
                  <a:pt x="82" y="53"/>
                </a:cubicBezTo>
                <a:cubicBezTo>
                  <a:pt x="99" y="34"/>
                  <a:pt x="119" y="18"/>
                  <a:pt x="143" y="7"/>
                </a:cubicBezTo>
                <a:cubicBezTo>
                  <a:pt x="158" y="0"/>
                  <a:pt x="173" y="5"/>
                  <a:pt x="188" y="6"/>
                </a:cubicBezTo>
                <a:cubicBezTo>
                  <a:pt x="231" y="10"/>
                  <a:pt x="271" y="20"/>
                  <a:pt x="311" y="34"/>
                </a:cubicBezTo>
                <a:cubicBezTo>
                  <a:pt x="342" y="46"/>
                  <a:pt x="373" y="60"/>
                  <a:pt x="399" y="82"/>
                </a:cubicBezTo>
                <a:close/>
              </a:path>
            </a:pathLst>
          </a:custGeom>
          <a:solidFill>
            <a:srgbClr val="F0D079">
              <a:alpha val="9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107"/>
          <p:cNvSpPr/>
          <p:nvPr/>
        </p:nvSpPr>
        <p:spPr bwMode="auto">
          <a:xfrm rot="10800000">
            <a:off x="207808" y="-935647"/>
            <a:ext cx="2313781" cy="3494061"/>
          </a:xfrm>
          <a:custGeom>
            <a:avLst/>
            <a:gdLst>
              <a:gd name="T0" fmla="*/ 84 w 410"/>
              <a:gd name="T1" fmla="*/ 121 h 622"/>
              <a:gd name="T2" fmla="*/ 48 w 410"/>
              <a:gd name="T3" fmla="*/ 86 h 622"/>
              <a:gd name="T4" fmla="*/ 87 w 410"/>
              <a:gd name="T5" fmla="*/ 89 h 622"/>
              <a:gd name="T6" fmla="*/ 80 w 410"/>
              <a:gd name="T7" fmla="*/ 49 h 622"/>
              <a:gd name="T8" fmla="*/ 23 w 410"/>
              <a:gd name="T9" fmla="*/ 2 h 622"/>
              <a:gd name="T10" fmla="*/ 133 w 410"/>
              <a:gd name="T11" fmla="*/ 86 h 622"/>
              <a:gd name="T12" fmla="*/ 187 w 410"/>
              <a:gd name="T13" fmla="*/ 162 h 622"/>
              <a:gd name="T14" fmla="*/ 142 w 410"/>
              <a:gd name="T15" fmla="*/ 11 h 622"/>
              <a:gd name="T16" fmla="*/ 188 w 410"/>
              <a:gd name="T17" fmla="*/ 121 h 622"/>
              <a:gd name="T18" fmla="*/ 207 w 410"/>
              <a:gd name="T19" fmla="*/ 186 h 622"/>
              <a:gd name="T20" fmla="*/ 262 w 410"/>
              <a:gd name="T21" fmla="*/ 23 h 622"/>
              <a:gd name="T22" fmla="*/ 221 w 410"/>
              <a:gd name="T23" fmla="*/ 156 h 622"/>
              <a:gd name="T24" fmla="*/ 249 w 410"/>
              <a:gd name="T25" fmla="*/ 235 h 622"/>
              <a:gd name="T26" fmla="*/ 277 w 410"/>
              <a:gd name="T27" fmla="*/ 118 h 622"/>
              <a:gd name="T28" fmla="*/ 313 w 410"/>
              <a:gd name="T29" fmla="*/ 85 h 622"/>
              <a:gd name="T30" fmla="*/ 273 w 410"/>
              <a:gd name="T31" fmla="*/ 165 h 622"/>
              <a:gd name="T32" fmla="*/ 259 w 410"/>
              <a:gd name="T33" fmla="*/ 223 h 622"/>
              <a:gd name="T34" fmla="*/ 282 w 410"/>
              <a:gd name="T35" fmla="*/ 277 h 622"/>
              <a:gd name="T36" fmla="*/ 327 w 410"/>
              <a:gd name="T37" fmla="*/ 118 h 622"/>
              <a:gd name="T38" fmla="*/ 341 w 410"/>
              <a:gd name="T39" fmla="*/ 182 h 622"/>
              <a:gd name="T40" fmla="*/ 296 w 410"/>
              <a:gd name="T41" fmla="*/ 255 h 622"/>
              <a:gd name="T42" fmla="*/ 310 w 410"/>
              <a:gd name="T43" fmla="*/ 326 h 622"/>
              <a:gd name="T44" fmla="*/ 383 w 410"/>
              <a:gd name="T45" fmla="*/ 251 h 622"/>
              <a:gd name="T46" fmla="*/ 317 w 410"/>
              <a:gd name="T47" fmla="*/ 344 h 622"/>
              <a:gd name="T48" fmla="*/ 358 w 410"/>
              <a:gd name="T49" fmla="*/ 442 h 622"/>
              <a:gd name="T50" fmla="*/ 370 w 410"/>
              <a:gd name="T51" fmla="*/ 316 h 622"/>
              <a:gd name="T52" fmla="*/ 386 w 410"/>
              <a:gd name="T53" fmla="*/ 278 h 622"/>
              <a:gd name="T54" fmla="*/ 377 w 410"/>
              <a:gd name="T55" fmla="*/ 420 h 622"/>
              <a:gd name="T56" fmla="*/ 368 w 410"/>
              <a:gd name="T57" fmla="*/ 502 h 622"/>
              <a:gd name="T58" fmla="*/ 328 w 410"/>
              <a:gd name="T59" fmla="*/ 613 h 622"/>
              <a:gd name="T60" fmla="*/ 317 w 410"/>
              <a:gd name="T61" fmla="*/ 601 h 622"/>
              <a:gd name="T62" fmla="*/ 359 w 410"/>
              <a:gd name="T63" fmla="*/ 514 h 622"/>
              <a:gd name="T64" fmla="*/ 292 w 410"/>
              <a:gd name="T65" fmla="*/ 481 h 622"/>
              <a:gd name="T66" fmla="*/ 176 w 410"/>
              <a:gd name="T67" fmla="*/ 443 h 622"/>
              <a:gd name="T68" fmla="*/ 194 w 410"/>
              <a:gd name="T69" fmla="*/ 442 h 622"/>
              <a:gd name="T70" fmla="*/ 337 w 410"/>
              <a:gd name="T71" fmla="*/ 467 h 622"/>
              <a:gd name="T72" fmla="*/ 352 w 410"/>
              <a:gd name="T73" fmla="*/ 461 h 622"/>
              <a:gd name="T74" fmla="*/ 296 w 410"/>
              <a:gd name="T75" fmla="*/ 381 h 622"/>
              <a:gd name="T76" fmla="*/ 148 w 410"/>
              <a:gd name="T77" fmla="*/ 353 h 622"/>
              <a:gd name="T78" fmla="*/ 139 w 410"/>
              <a:gd name="T79" fmla="*/ 341 h 622"/>
              <a:gd name="T80" fmla="*/ 294 w 410"/>
              <a:gd name="T81" fmla="*/ 358 h 622"/>
              <a:gd name="T82" fmla="*/ 288 w 410"/>
              <a:gd name="T83" fmla="*/ 309 h 622"/>
              <a:gd name="T84" fmla="*/ 99 w 410"/>
              <a:gd name="T85" fmla="*/ 266 h 622"/>
              <a:gd name="T86" fmla="*/ 123 w 410"/>
              <a:gd name="T87" fmla="*/ 252 h 622"/>
              <a:gd name="T88" fmla="*/ 201 w 410"/>
              <a:gd name="T89" fmla="*/ 271 h 622"/>
              <a:gd name="T90" fmla="*/ 120 w 410"/>
              <a:gd name="T91" fmla="*/ 226 h 622"/>
              <a:gd name="T92" fmla="*/ 194 w 410"/>
              <a:gd name="T93" fmla="*/ 224 h 622"/>
              <a:gd name="T94" fmla="*/ 251 w 410"/>
              <a:gd name="T95" fmla="*/ 283 h 622"/>
              <a:gd name="T96" fmla="*/ 236 w 410"/>
              <a:gd name="T97" fmla="*/ 232 h 622"/>
              <a:gd name="T98" fmla="*/ 156 w 410"/>
              <a:gd name="T99" fmla="*/ 179 h 622"/>
              <a:gd name="T100" fmla="*/ 3 w 410"/>
              <a:gd name="T101" fmla="*/ 134 h 622"/>
              <a:gd name="T102" fmla="*/ 9 w 410"/>
              <a:gd name="T103" fmla="*/ 124 h 622"/>
              <a:gd name="T104" fmla="*/ 117 w 410"/>
              <a:gd name="T105" fmla="*/ 146 h 622"/>
              <a:gd name="T106" fmla="*/ 175 w 410"/>
              <a:gd name="T107" fmla="*/ 168 h 622"/>
              <a:gd name="T108" fmla="*/ 117 w 410"/>
              <a:gd name="T109" fmla="*/ 146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0" h="622">
                <a:moveTo>
                  <a:pt x="117" y="146"/>
                </a:moveTo>
                <a:cubicBezTo>
                  <a:pt x="107" y="137"/>
                  <a:pt x="94" y="131"/>
                  <a:pt x="84" y="121"/>
                </a:cubicBezTo>
                <a:cubicBezTo>
                  <a:pt x="73" y="110"/>
                  <a:pt x="61" y="101"/>
                  <a:pt x="50" y="91"/>
                </a:cubicBezTo>
                <a:cubicBezTo>
                  <a:pt x="48" y="89"/>
                  <a:pt x="47" y="88"/>
                  <a:pt x="48" y="86"/>
                </a:cubicBezTo>
                <a:cubicBezTo>
                  <a:pt x="49" y="82"/>
                  <a:pt x="53" y="82"/>
                  <a:pt x="55" y="82"/>
                </a:cubicBezTo>
                <a:cubicBezTo>
                  <a:pt x="66" y="84"/>
                  <a:pt x="77" y="85"/>
                  <a:pt x="87" y="89"/>
                </a:cubicBezTo>
                <a:cubicBezTo>
                  <a:pt x="100" y="94"/>
                  <a:pt x="113" y="101"/>
                  <a:pt x="127" y="110"/>
                </a:cubicBezTo>
                <a:cubicBezTo>
                  <a:pt x="113" y="87"/>
                  <a:pt x="97" y="67"/>
                  <a:pt x="80" y="49"/>
                </a:cubicBezTo>
                <a:cubicBezTo>
                  <a:pt x="63" y="31"/>
                  <a:pt x="43" y="17"/>
                  <a:pt x="21" y="6"/>
                </a:cubicBezTo>
                <a:cubicBezTo>
                  <a:pt x="22" y="3"/>
                  <a:pt x="23" y="2"/>
                  <a:pt x="23" y="2"/>
                </a:cubicBezTo>
                <a:cubicBezTo>
                  <a:pt x="52" y="5"/>
                  <a:pt x="84" y="0"/>
                  <a:pt x="106" y="27"/>
                </a:cubicBezTo>
                <a:cubicBezTo>
                  <a:pt x="120" y="45"/>
                  <a:pt x="130" y="64"/>
                  <a:pt x="133" y="86"/>
                </a:cubicBezTo>
                <a:cubicBezTo>
                  <a:pt x="137" y="114"/>
                  <a:pt x="155" y="133"/>
                  <a:pt x="174" y="151"/>
                </a:cubicBezTo>
                <a:cubicBezTo>
                  <a:pt x="178" y="155"/>
                  <a:pt x="182" y="159"/>
                  <a:pt x="187" y="162"/>
                </a:cubicBezTo>
                <a:cubicBezTo>
                  <a:pt x="158" y="112"/>
                  <a:pt x="128" y="64"/>
                  <a:pt x="129" y="3"/>
                </a:cubicBezTo>
                <a:cubicBezTo>
                  <a:pt x="135" y="4"/>
                  <a:pt x="138" y="8"/>
                  <a:pt x="142" y="11"/>
                </a:cubicBezTo>
                <a:cubicBezTo>
                  <a:pt x="161" y="29"/>
                  <a:pt x="176" y="49"/>
                  <a:pt x="183" y="74"/>
                </a:cubicBezTo>
                <a:cubicBezTo>
                  <a:pt x="187" y="89"/>
                  <a:pt x="189" y="105"/>
                  <a:pt x="188" y="121"/>
                </a:cubicBezTo>
                <a:cubicBezTo>
                  <a:pt x="187" y="143"/>
                  <a:pt x="193" y="163"/>
                  <a:pt x="204" y="182"/>
                </a:cubicBezTo>
                <a:cubicBezTo>
                  <a:pt x="205" y="183"/>
                  <a:pt x="206" y="185"/>
                  <a:pt x="207" y="186"/>
                </a:cubicBezTo>
                <a:cubicBezTo>
                  <a:pt x="208" y="187"/>
                  <a:pt x="209" y="188"/>
                  <a:pt x="212" y="189"/>
                </a:cubicBezTo>
                <a:cubicBezTo>
                  <a:pt x="204" y="126"/>
                  <a:pt x="234" y="75"/>
                  <a:pt x="262" y="23"/>
                </a:cubicBezTo>
                <a:cubicBezTo>
                  <a:pt x="266" y="48"/>
                  <a:pt x="266" y="73"/>
                  <a:pt x="254" y="96"/>
                </a:cubicBezTo>
                <a:cubicBezTo>
                  <a:pt x="243" y="116"/>
                  <a:pt x="231" y="135"/>
                  <a:pt x="221" y="156"/>
                </a:cubicBezTo>
                <a:cubicBezTo>
                  <a:pt x="217" y="166"/>
                  <a:pt x="221" y="177"/>
                  <a:pt x="222" y="187"/>
                </a:cubicBezTo>
                <a:cubicBezTo>
                  <a:pt x="223" y="207"/>
                  <a:pt x="235" y="221"/>
                  <a:pt x="249" y="235"/>
                </a:cubicBezTo>
                <a:cubicBezTo>
                  <a:pt x="249" y="221"/>
                  <a:pt x="242" y="210"/>
                  <a:pt x="242" y="197"/>
                </a:cubicBezTo>
                <a:cubicBezTo>
                  <a:pt x="240" y="164"/>
                  <a:pt x="251" y="138"/>
                  <a:pt x="277" y="118"/>
                </a:cubicBezTo>
                <a:cubicBezTo>
                  <a:pt x="289" y="109"/>
                  <a:pt x="298" y="99"/>
                  <a:pt x="308" y="89"/>
                </a:cubicBezTo>
                <a:cubicBezTo>
                  <a:pt x="310" y="88"/>
                  <a:pt x="311" y="86"/>
                  <a:pt x="313" y="85"/>
                </a:cubicBezTo>
                <a:cubicBezTo>
                  <a:pt x="318" y="88"/>
                  <a:pt x="317" y="92"/>
                  <a:pt x="316" y="96"/>
                </a:cubicBezTo>
                <a:cubicBezTo>
                  <a:pt x="309" y="123"/>
                  <a:pt x="290" y="144"/>
                  <a:pt x="273" y="165"/>
                </a:cubicBezTo>
                <a:cubicBezTo>
                  <a:pt x="271" y="168"/>
                  <a:pt x="268" y="172"/>
                  <a:pt x="265" y="175"/>
                </a:cubicBezTo>
                <a:cubicBezTo>
                  <a:pt x="255" y="190"/>
                  <a:pt x="247" y="205"/>
                  <a:pt x="259" y="223"/>
                </a:cubicBezTo>
                <a:cubicBezTo>
                  <a:pt x="261" y="226"/>
                  <a:pt x="261" y="231"/>
                  <a:pt x="261" y="235"/>
                </a:cubicBezTo>
                <a:cubicBezTo>
                  <a:pt x="261" y="252"/>
                  <a:pt x="270" y="263"/>
                  <a:pt x="282" y="277"/>
                </a:cubicBezTo>
                <a:cubicBezTo>
                  <a:pt x="284" y="247"/>
                  <a:pt x="276" y="219"/>
                  <a:pt x="287" y="192"/>
                </a:cubicBezTo>
                <a:cubicBezTo>
                  <a:pt x="298" y="166"/>
                  <a:pt x="312" y="142"/>
                  <a:pt x="327" y="118"/>
                </a:cubicBezTo>
                <a:cubicBezTo>
                  <a:pt x="331" y="118"/>
                  <a:pt x="331" y="121"/>
                  <a:pt x="332" y="124"/>
                </a:cubicBezTo>
                <a:cubicBezTo>
                  <a:pt x="335" y="143"/>
                  <a:pt x="342" y="162"/>
                  <a:pt x="341" y="182"/>
                </a:cubicBezTo>
                <a:cubicBezTo>
                  <a:pt x="340" y="197"/>
                  <a:pt x="335" y="209"/>
                  <a:pt x="327" y="221"/>
                </a:cubicBezTo>
                <a:cubicBezTo>
                  <a:pt x="318" y="234"/>
                  <a:pt x="309" y="246"/>
                  <a:pt x="296" y="255"/>
                </a:cubicBezTo>
                <a:cubicBezTo>
                  <a:pt x="293" y="257"/>
                  <a:pt x="291" y="260"/>
                  <a:pt x="290" y="264"/>
                </a:cubicBezTo>
                <a:cubicBezTo>
                  <a:pt x="287" y="284"/>
                  <a:pt x="294" y="307"/>
                  <a:pt x="310" y="326"/>
                </a:cubicBezTo>
                <a:cubicBezTo>
                  <a:pt x="311" y="266"/>
                  <a:pt x="352" y="234"/>
                  <a:pt x="391" y="198"/>
                </a:cubicBezTo>
                <a:cubicBezTo>
                  <a:pt x="394" y="217"/>
                  <a:pt x="392" y="234"/>
                  <a:pt x="383" y="251"/>
                </a:cubicBezTo>
                <a:cubicBezTo>
                  <a:pt x="371" y="275"/>
                  <a:pt x="352" y="293"/>
                  <a:pt x="329" y="307"/>
                </a:cubicBezTo>
                <a:cubicBezTo>
                  <a:pt x="313" y="316"/>
                  <a:pt x="309" y="328"/>
                  <a:pt x="317" y="344"/>
                </a:cubicBezTo>
                <a:cubicBezTo>
                  <a:pt x="329" y="369"/>
                  <a:pt x="341" y="393"/>
                  <a:pt x="351" y="418"/>
                </a:cubicBezTo>
                <a:cubicBezTo>
                  <a:pt x="354" y="426"/>
                  <a:pt x="355" y="434"/>
                  <a:pt x="358" y="442"/>
                </a:cubicBezTo>
                <a:cubicBezTo>
                  <a:pt x="364" y="429"/>
                  <a:pt x="359" y="417"/>
                  <a:pt x="357" y="406"/>
                </a:cubicBezTo>
                <a:cubicBezTo>
                  <a:pt x="352" y="374"/>
                  <a:pt x="358" y="345"/>
                  <a:pt x="370" y="316"/>
                </a:cubicBezTo>
                <a:cubicBezTo>
                  <a:pt x="374" y="306"/>
                  <a:pt x="378" y="295"/>
                  <a:pt x="381" y="284"/>
                </a:cubicBezTo>
                <a:cubicBezTo>
                  <a:pt x="382" y="282"/>
                  <a:pt x="382" y="279"/>
                  <a:pt x="386" y="278"/>
                </a:cubicBezTo>
                <a:cubicBezTo>
                  <a:pt x="391" y="282"/>
                  <a:pt x="390" y="289"/>
                  <a:pt x="392" y="294"/>
                </a:cubicBezTo>
                <a:cubicBezTo>
                  <a:pt x="410" y="339"/>
                  <a:pt x="405" y="380"/>
                  <a:pt x="377" y="420"/>
                </a:cubicBezTo>
                <a:cubicBezTo>
                  <a:pt x="375" y="423"/>
                  <a:pt x="373" y="428"/>
                  <a:pt x="373" y="432"/>
                </a:cubicBezTo>
                <a:cubicBezTo>
                  <a:pt x="370" y="455"/>
                  <a:pt x="367" y="478"/>
                  <a:pt x="368" y="502"/>
                </a:cubicBezTo>
                <a:cubicBezTo>
                  <a:pt x="370" y="539"/>
                  <a:pt x="358" y="574"/>
                  <a:pt x="336" y="604"/>
                </a:cubicBezTo>
                <a:cubicBezTo>
                  <a:pt x="333" y="607"/>
                  <a:pt x="331" y="610"/>
                  <a:pt x="328" y="613"/>
                </a:cubicBezTo>
                <a:cubicBezTo>
                  <a:pt x="325" y="616"/>
                  <a:pt x="319" y="622"/>
                  <a:pt x="315" y="616"/>
                </a:cubicBezTo>
                <a:cubicBezTo>
                  <a:pt x="311" y="612"/>
                  <a:pt x="312" y="605"/>
                  <a:pt x="317" y="601"/>
                </a:cubicBezTo>
                <a:cubicBezTo>
                  <a:pt x="325" y="592"/>
                  <a:pt x="334" y="584"/>
                  <a:pt x="341" y="573"/>
                </a:cubicBezTo>
                <a:cubicBezTo>
                  <a:pt x="353" y="555"/>
                  <a:pt x="357" y="535"/>
                  <a:pt x="359" y="514"/>
                </a:cubicBezTo>
                <a:cubicBezTo>
                  <a:pt x="360" y="507"/>
                  <a:pt x="352" y="502"/>
                  <a:pt x="347" y="498"/>
                </a:cubicBezTo>
                <a:cubicBezTo>
                  <a:pt x="331" y="486"/>
                  <a:pt x="312" y="481"/>
                  <a:pt x="292" y="481"/>
                </a:cubicBezTo>
                <a:cubicBezTo>
                  <a:pt x="265" y="481"/>
                  <a:pt x="239" y="480"/>
                  <a:pt x="213" y="470"/>
                </a:cubicBezTo>
                <a:cubicBezTo>
                  <a:pt x="198" y="464"/>
                  <a:pt x="188" y="452"/>
                  <a:pt x="176" y="443"/>
                </a:cubicBezTo>
                <a:cubicBezTo>
                  <a:pt x="174" y="442"/>
                  <a:pt x="175" y="440"/>
                  <a:pt x="175" y="438"/>
                </a:cubicBezTo>
                <a:cubicBezTo>
                  <a:pt x="182" y="436"/>
                  <a:pt x="188" y="440"/>
                  <a:pt x="194" y="442"/>
                </a:cubicBezTo>
                <a:cubicBezTo>
                  <a:pt x="217" y="446"/>
                  <a:pt x="239" y="442"/>
                  <a:pt x="261" y="438"/>
                </a:cubicBezTo>
                <a:cubicBezTo>
                  <a:pt x="287" y="434"/>
                  <a:pt x="322" y="446"/>
                  <a:pt x="337" y="467"/>
                </a:cubicBezTo>
                <a:cubicBezTo>
                  <a:pt x="344" y="476"/>
                  <a:pt x="350" y="485"/>
                  <a:pt x="358" y="494"/>
                </a:cubicBezTo>
                <a:cubicBezTo>
                  <a:pt x="358" y="482"/>
                  <a:pt x="356" y="472"/>
                  <a:pt x="352" y="461"/>
                </a:cubicBezTo>
                <a:cubicBezTo>
                  <a:pt x="348" y="449"/>
                  <a:pt x="343" y="437"/>
                  <a:pt x="342" y="424"/>
                </a:cubicBezTo>
                <a:cubicBezTo>
                  <a:pt x="338" y="397"/>
                  <a:pt x="318" y="389"/>
                  <a:pt x="296" y="381"/>
                </a:cubicBezTo>
                <a:cubicBezTo>
                  <a:pt x="279" y="375"/>
                  <a:pt x="262" y="375"/>
                  <a:pt x="246" y="376"/>
                </a:cubicBezTo>
                <a:cubicBezTo>
                  <a:pt x="211" y="377"/>
                  <a:pt x="178" y="371"/>
                  <a:pt x="148" y="353"/>
                </a:cubicBezTo>
                <a:cubicBezTo>
                  <a:pt x="144" y="351"/>
                  <a:pt x="140" y="349"/>
                  <a:pt x="136" y="351"/>
                </a:cubicBezTo>
                <a:cubicBezTo>
                  <a:pt x="134" y="346"/>
                  <a:pt x="133" y="343"/>
                  <a:pt x="139" y="341"/>
                </a:cubicBezTo>
                <a:cubicBezTo>
                  <a:pt x="162" y="335"/>
                  <a:pt x="185" y="328"/>
                  <a:pt x="209" y="329"/>
                </a:cubicBezTo>
                <a:cubicBezTo>
                  <a:pt x="240" y="330"/>
                  <a:pt x="270" y="337"/>
                  <a:pt x="294" y="358"/>
                </a:cubicBezTo>
                <a:cubicBezTo>
                  <a:pt x="304" y="367"/>
                  <a:pt x="315" y="376"/>
                  <a:pt x="327" y="386"/>
                </a:cubicBezTo>
                <a:cubicBezTo>
                  <a:pt x="316" y="357"/>
                  <a:pt x="305" y="331"/>
                  <a:pt x="288" y="309"/>
                </a:cubicBezTo>
                <a:cubicBezTo>
                  <a:pt x="277" y="295"/>
                  <a:pt x="257" y="286"/>
                  <a:pt x="239" y="293"/>
                </a:cubicBezTo>
                <a:cubicBezTo>
                  <a:pt x="186" y="312"/>
                  <a:pt x="140" y="301"/>
                  <a:pt x="99" y="266"/>
                </a:cubicBezTo>
                <a:cubicBezTo>
                  <a:pt x="94" y="262"/>
                  <a:pt x="88" y="260"/>
                  <a:pt x="83" y="253"/>
                </a:cubicBezTo>
                <a:cubicBezTo>
                  <a:pt x="97" y="250"/>
                  <a:pt x="110" y="252"/>
                  <a:pt x="123" y="252"/>
                </a:cubicBezTo>
                <a:cubicBezTo>
                  <a:pt x="136" y="253"/>
                  <a:pt x="149" y="257"/>
                  <a:pt x="162" y="260"/>
                </a:cubicBezTo>
                <a:cubicBezTo>
                  <a:pt x="175" y="263"/>
                  <a:pt x="188" y="268"/>
                  <a:pt x="201" y="271"/>
                </a:cubicBezTo>
                <a:cubicBezTo>
                  <a:pt x="178" y="256"/>
                  <a:pt x="155" y="241"/>
                  <a:pt x="129" y="232"/>
                </a:cubicBezTo>
                <a:cubicBezTo>
                  <a:pt x="125" y="231"/>
                  <a:pt x="120" y="231"/>
                  <a:pt x="120" y="226"/>
                </a:cubicBezTo>
                <a:cubicBezTo>
                  <a:pt x="120" y="220"/>
                  <a:pt x="126" y="222"/>
                  <a:pt x="129" y="220"/>
                </a:cubicBezTo>
                <a:cubicBezTo>
                  <a:pt x="151" y="212"/>
                  <a:pt x="173" y="211"/>
                  <a:pt x="194" y="224"/>
                </a:cubicBezTo>
                <a:cubicBezTo>
                  <a:pt x="213" y="235"/>
                  <a:pt x="228" y="251"/>
                  <a:pt x="237" y="272"/>
                </a:cubicBezTo>
                <a:cubicBezTo>
                  <a:pt x="240" y="279"/>
                  <a:pt x="243" y="283"/>
                  <a:pt x="251" y="283"/>
                </a:cubicBezTo>
                <a:cubicBezTo>
                  <a:pt x="259" y="283"/>
                  <a:pt x="266" y="286"/>
                  <a:pt x="274" y="288"/>
                </a:cubicBezTo>
                <a:cubicBezTo>
                  <a:pt x="263" y="268"/>
                  <a:pt x="251" y="249"/>
                  <a:pt x="236" y="232"/>
                </a:cubicBezTo>
                <a:cubicBezTo>
                  <a:pt x="226" y="220"/>
                  <a:pt x="214" y="208"/>
                  <a:pt x="203" y="197"/>
                </a:cubicBezTo>
                <a:cubicBezTo>
                  <a:pt x="190" y="184"/>
                  <a:pt x="174" y="179"/>
                  <a:pt x="156" y="179"/>
                </a:cubicBezTo>
                <a:cubicBezTo>
                  <a:pt x="134" y="179"/>
                  <a:pt x="112" y="183"/>
                  <a:pt x="90" y="181"/>
                </a:cubicBezTo>
                <a:cubicBezTo>
                  <a:pt x="55" y="176"/>
                  <a:pt x="26" y="160"/>
                  <a:pt x="3" y="134"/>
                </a:cubicBezTo>
                <a:cubicBezTo>
                  <a:pt x="2" y="132"/>
                  <a:pt x="0" y="129"/>
                  <a:pt x="2" y="126"/>
                </a:cubicBezTo>
                <a:cubicBezTo>
                  <a:pt x="3" y="123"/>
                  <a:pt x="6" y="124"/>
                  <a:pt x="9" y="124"/>
                </a:cubicBezTo>
                <a:cubicBezTo>
                  <a:pt x="44" y="124"/>
                  <a:pt x="77" y="133"/>
                  <a:pt x="110" y="144"/>
                </a:cubicBezTo>
                <a:cubicBezTo>
                  <a:pt x="112" y="145"/>
                  <a:pt x="115" y="145"/>
                  <a:pt x="117" y="146"/>
                </a:cubicBezTo>
                <a:cubicBezTo>
                  <a:pt x="138" y="158"/>
                  <a:pt x="160" y="170"/>
                  <a:pt x="185" y="179"/>
                </a:cubicBezTo>
                <a:cubicBezTo>
                  <a:pt x="181" y="174"/>
                  <a:pt x="178" y="171"/>
                  <a:pt x="175" y="168"/>
                </a:cubicBezTo>
                <a:cubicBezTo>
                  <a:pt x="168" y="158"/>
                  <a:pt x="157" y="158"/>
                  <a:pt x="146" y="156"/>
                </a:cubicBezTo>
                <a:cubicBezTo>
                  <a:pt x="136" y="154"/>
                  <a:pt x="128" y="146"/>
                  <a:pt x="117" y="146"/>
                </a:cubicBezTo>
                <a:close/>
              </a:path>
            </a:pathLst>
          </a:custGeom>
          <a:solidFill>
            <a:srgbClr val="7DA58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572708" y="3668092"/>
            <a:ext cx="7096225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 designer can use default text to simulate what text would look like. If it is not real text. A designer can use default text to simulate what text would look like.</a:t>
            </a:r>
            <a:endParaRPr kumimoji="0" lang="en-US" altLang="zh-CN" sz="1100" b="0" i="0" u="none" strike="noStrike" kern="1200" cap="none" spc="0" normalizeH="0" baseline="0" noProof="0" dirty="0" smtClean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PA_文本框 2"/>
          <p:cNvSpPr txBox="1"/>
          <p:nvPr>
            <p:custDataLst>
              <p:tags r:id="rId3"/>
            </p:custDataLst>
          </p:nvPr>
        </p:nvSpPr>
        <p:spPr>
          <a:xfrm>
            <a:off x="4194695" y="3186941"/>
            <a:ext cx="3789818" cy="3965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pPr lvl="0" algn="ctr">
              <a:defRPr/>
            </a:pPr>
            <a:r>
              <a:rPr lang="en-US" altLang="zh-CN" sz="1800" b="0" dirty="0">
                <a:solidFill>
                  <a:srgbClr val="A1858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Work performance display</a:t>
            </a:r>
            <a:endParaRPr lang="en-US" altLang="zh-CN" sz="1800" b="0" dirty="0">
              <a:solidFill>
                <a:srgbClr val="A1858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011604" y="4480593"/>
            <a:ext cx="2168792" cy="339406"/>
          </a:xfrm>
          <a:prstGeom prst="roundRect">
            <a:avLst>
              <a:gd name="adj" fmla="val 50000"/>
            </a:avLst>
          </a:prstGeom>
          <a:solidFill>
            <a:srgbClr val="A1858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26520" y="4500696"/>
            <a:ext cx="17421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F8F4F3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PART.02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rgbClr val="F8F4F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02604" y="2296459"/>
            <a:ext cx="45963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54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工</a:t>
            </a:r>
            <a:r>
              <a:rPr lang="zh-CN" altLang="en-US" sz="54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作</a:t>
            </a:r>
            <a:r>
              <a:rPr lang="zh-CN" altLang="en-US" sz="54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业</a:t>
            </a:r>
            <a:r>
              <a:rPr lang="zh-CN" altLang="en-US" sz="54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  <a:cs typeface="+mn-ea"/>
                <a:sym typeface="+mn-lt"/>
              </a:rPr>
              <a:t>绩展示</a:t>
            </a:r>
            <a:endParaRPr kumimoji="0" lang="zh-CN" altLang="en-US" sz="5400" b="0" i="0" u="none" strike="noStrike" kern="1200" cap="none" normalizeH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汉仪瑞意宋W" panose="00020600040101010101" pitchFamily="18" charset="-122"/>
              <a:ea typeface="汉仪瑞意宋W" panose="00020600040101010101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059489" y="1943860"/>
            <a:ext cx="1869934" cy="1869934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29422" y="1943860"/>
            <a:ext cx="3099999" cy="1869934"/>
          </a:xfrm>
          <a:prstGeom prst="rect">
            <a:avLst/>
          </a:prstGeom>
          <a:solidFill>
            <a:srgbClr val="7DA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59488" y="3967393"/>
            <a:ext cx="1869934" cy="1869934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29421" y="3967393"/>
            <a:ext cx="3099999" cy="1869934"/>
          </a:xfrm>
          <a:prstGeom prst="rect">
            <a:avLst/>
          </a:prstGeom>
          <a:solidFill>
            <a:srgbClr val="F0D0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1106299" y="2690281"/>
            <a:ext cx="4204661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080898" y="3921927"/>
            <a:ext cx="733543" cy="733543"/>
          </a:xfrm>
          <a:prstGeom prst="ellipse">
            <a:avLst/>
          </a:prstGeom>
          <a:solidFill>
            <a:srgbClr val="E0C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A18582"/>
              </a:solidFill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2111169" y="4052965"/>
            <a:ext cx="332833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80898" y="4961695"/>
            <a:ext cx="733543" cy="733543"/>
          </a:xfrm>
          <a:prstGeom prst="ellipse">
            <a:avLst/>
          </a:prstGeom>
          <a:solidFill>
            <a:srgbClr val="E0CD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A18582"/>
              </a:solidFill>
            </a:endParaRPr>
          </a:p>
        </p:txBody>
      </p:sp>
      <p:sp>
        <p:nvSpPr>
          <p:cNvPr id="16" name="1"/>
          <p:cNvSpPr txBox="1">
            <a:spLocks noChangeArrowheads="1"/>
          </p:cNvSpPr>
          <p:nvPr/>
        </p:nvSpPr>
        <p:spPr bwMode="auto">
          <a:xfrm>
            <a:off x="2111169" y="5092733"/>
            <a:ext cx="3328330" cy="52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A185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placeholder_286118"/>
          <p:cNvSpPr>
            <a:spLocks noChangeAspect="1"/>
          </p:cNvSpPr>
          <p:nvPr/>
        </p:nvSpPr>
        <p:spPr bwMode="auto">
          <a:xfrm>
            <a:off x="1283380" y="4103966"/>
            <a:ext cx="319641" cy="374986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18" name="Group 51"/>
          <p:cNvGrpSpPr/>
          <p:nvPr/>
        </p:nvGrpSpPr>
        <p:grpSpPr>
          <a:xfrm>
            <a:off x="1282696" y="5171619"/>
            <a:ext cx="349678" cy="302424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19" name="Freeform 154"/>
            <p:cNvSpPr/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Freeform 156"/>
            <p:cNvSpPr/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A185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8439893" y="2472604"/>
            <a:ext cx="2181429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1"/>
          <p:cNvSpPr txBox="1">
            <a:spLocks noChangeArrowheads="1"/>
          </p:cNvSpPr>
          <p:nvPr/>
        </p:nvSpPr>
        <p:spPr bwMode="auto">
          <a:xfrm>
            <a:off x="8439893" y="4486861"/>
            <a:ext cx="2181429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121602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94272" y="2133972"/>
            <a:ext cx="16163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业</a:t>
            </a:r>
            <a:r>
              <a:rPr lang="zh-CN" altLang="en-US" sz="28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绩展示</a:t>
            </a:r>
            <a:endParaRPr lang="zh-CN" altLang="en-US" sz="2800" dirty="0">
              <a:solidFill>
                <a:srgbClr val="A18582"/>
              </a:solidFill>
              <a:latin typeface="汉仪瑞意宋W" panose="00020600040101010101" pitchFamily="18" charset="-122"/>
              <a:ea typeface="汉仪瑞意宋W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75998" y="432726"/>
            <a:ext cx="2429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工</a:t>
            </a:r>
            <a:r>
              <a:rPr lang="zh-CN" altLang="en-US" sz="2800" dirty="0" smtClean="0">
                <a:solidFill>
                  <a:srgbClr val="A18582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作业绩展示</a:t>
            </a:r>
            <a:endParaRPr lang="zh-CN" altLang="en-US" sz="2800" dirty="0">
              <a:solidFill>
                <a:srgbClr val="A18582"/>
              </a:solidFill>
              <a:latin typeface="汉仪瑞意宋W" panose="00020600040101010101" pitchFamily="18" charset="-122"/>
              <a:ea typeface="汉仪瑞意宋W" panose="00020600040101010101" pitchFamily="18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-133414" y="-392346"/>
            <a:ext cx="1130089" cy="1511424"/>
            <a:chOff x="-133414" y="-392346"/>
            <a:chExt cx="1130089" cy="1511424"/>
          </a:xfrm>
        </p:grpSpPr>
        <p:sp>
          <p:nvSpPr>
            <p:cNvPr id="30" name="任意多边形 29"/>
            <p:cNvSpPr/>
            <p:nvPr/>
          </p:nvSpPr>
          <p:spPr bwMode="auto">
            <a:xfrm rot="7422634">
              <a:off x="-324081" y="-201679"/>
              <a:ext cx="1511424" cy="1130089"/>
            </a:xfrm>
            <a:custGeom>
              <a:avLst/>
              <a:gdLst>
                <a:gd name="connsiteX0" fmla="*/ 1438334 w 3142131"/>
                <a:gd name="connsiteY0" fmla="*/ 2349365 h 2349365"/>
                <a:gd name="connsiteX1" fmla="*/ 0 w 3142131"/>
                <a:gd name="connsiteY1" fmla="*/ 193536 h 2349365"/>
                <a:gd name="connsiteX2" fmla="*/ 26356 w 3142131"/>
                <a:gd name="connsiteY2" fmla="*/ 183648 h 2349365"/>
                <a:gd name="connsiteX3" fmla="*/ 147650 w 3142131"/>
                <a:gd name="connsiteY3" fmla="*/ 124864 h 2349365"/>
                <a:gd name="connsiteX4" fmla="*/ 1045110 w 3142131"/>
                <a:gd name="connsiteY4" fmla="*/ 100463 h 2349365"/>
                <a:gd name="connsiteX5" fmla="*/ 1694633 w 3142131"/>
                <a:gd name="connsiteY5" fmla="*/ 410708 h 2349365"/>
                <a:gd name="connsiteX6" fmla="*/ 2490823 w 3142131"/>
                <a:gd name="connsiteY6" fmla="*/ 679122 h 2349365"/>
                <a:gd name="connsiteX7" fmla="*/ 3079126 w 3142131"/>
                <a:gd name="connsiteY7" fmla="*/ 1112952 h 2349365"/>
                <a:gd name="connsiteX8" fmla="*/ 3142131 w 3142131"/>
                <a:gd name="connsiteY8" fmla="*/ 1212620 h 234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2131" h="2349365">
                  <a:moveTo>
                    <a:pt x="1438334" y="2349365"/>
                  </a:moveTo>
                  <a:lnTo>
                    <a:pt x="0" y="193536"/>
                  </a:lnTo>
                  <a:lnTo>
                    <a:pt x="26356" y="183648"/>
                  </a:lnTo>
                  <a:cubicBezTo>
                    <a:pt x="67060" y="166205"/>
                    <a:pt x="107492" y="146651"/>
                    <a:pt x="147650" y="124864"/>
                  </a:cubicBezTo>
                  <a:cubicBezTo>
                    <a:pt x="440984" y="-35487"/>
                    <a:pt x="741301" y="-38973"/>
                    <a:pt x="1045110" y="100463"/>
                  </a:cubicBezTo>
                  <a:cubicBezTo>
                    <a:pt x="1261618" y="201554"/>
                    <a:pt x="1471141" y="323560"/>
                    <a:pt x="1694633" y="410708"/>
                  </a:cubicBezTo>
                  <a:cubicBezTo>
                    <a:pt x="1953046" y="511799"/>
                    <a:pt x="2235903" y="567573"/>
                    <a:pt x="2490823" y="679122"/>
                  </a:cubicBezTo>
                  <a:cubicBezTo>
                    <a:pt x="2721299" y="781084"/>
                    <a:pt x="2932132" y="910498"/>
                    <a:pt x="3079126" y="1112952"/>
                  </a:cubicBezTo>
                  <a:lnTo>
                    <a:pt x="3142131" y="1212620"/>
                  </a:lnTo>
                  <a:close/>
                </a:path>
              </a:pathLst>
            </a:custGeom>
            <a:solidFill>
              <a:srgbClr val="F0D07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Freeform 107"/>
            <p:cNvSpPr/>
            <p:nvPr/>
          </p:nvSpPr>
          <p:spPr bwMode="auto">
            <a:xfrm rot="10800000">
              <a:off x="-4599" y="-269507"/>
              <a:ext cx="872459" cy="1317509"/>
            </a:xfrm>
            <a:custGeom>
              <a:avLst/>
              <a:gdLst>
                <a:gd name="T0" fmla="*/ 84 w 410"/>
                <a:gd name="T1" fmla="*/ 121 h 622"/>
                <a:gd name="T2" fmla="*/ 48 w 410"/>
                <a:gd name="T3" fmla="*/ 86 h 622"/>
                <a:gd name="T4" fmla="*/ 87 w 410"/>
                <a:gd name="T5" fmla="*/ 89 h 622"/>
                <a:gd name="T6" fmla="*/ 80 w 410"/>
                <a:gd name="T7" fmla="*/ 49 h 622"/>
                <a:gd name="T8" fmla="*/ 23 w 410"/>
                <a:gd name="T9" fmla="*/ 2 h 622"/>
                <a:gd name="T10" fmla="*/ 133 w 410"/>
                <a:gd name="T11" fmla="*/ 86 h 622"/>
                <a:gd name="T12" fmla="*/ 187 w 410"/>
                <a:gd name="T13" fmla="*/ 162 h 622"/>
                <a:gd name="T14" fmla="*/ 142 w 410"/>
                <a:gd name="T15" fmla="*/ 11 h 622"/>
                <a:gd name="T16" fmla="*/ 188 w 410"/>
                <a:gd name="T17" fmla="*/ 121 h 622"/>
                <a:gd name="T18" fmla="*/ 207 w 410"/>
                <a:gd name="T19" fmla="*/ 186 h 622"/>
                <a:gd name="T20" fmla="*/ 262 w 410"/>
                <a:gd name="T21" fmla="*/ 23 h 622"/>
                <a:gd name="T22" fmla="*/ 221 w 410"/>
                <a:gd name="T23" fmla="*/ 156 h 622"/>
                <a:gd name="T24" fmla="*/ 249 w 410"/>
                <a:gd name="T25" fmla="*/ 235 h 622"/>
                <a:gd name="T26" fmla="*/ 277 w 410"/>
                <a:gd name="T27" fmla="*/ 118 h 622"/>
                <a:gd name="T28" fmla="*/ 313 w 410"/>
                <a:gd name="T29" fmla="*/ 85 h 622"/>
                <a:gd name="T30" fmla="*/ 273 w 410"/>
                <a:gd name="T31" fmla="*/ 165 h 622"/>
                <a:gd name="T32" fmla="*/ 259 w 410"/>
                <a:gd name="T33" fmla="*/ 223 h 622"/>
                <a:gd name="T34" fmla="*/ 282 w 410"/>
                <a:gd name="T35" fmla="*/ 277 h 622"/>
                <a:gd name="T36" fmla="*/ 327 w 410"/>
                <a:gd name="T37" fmla="*/ 118 h 622"/>
                <a:gd name="T38" fmla="*/ 341 w 410"/>
                <a:gd name="T39" fmla="*/ 182 h 622"/>
                <a:gd name="T40" fmla="*/ 296 w 410"/>
                <a:gd name="T41" fmla="*/ 255 h 622"/>
                <a:gd name="T42" fmla="*/ 310 w 410"/>
                <a:gd name="T43" fmla="*/ 326 h 622"/>
                <a:gd name="T44" fmla="*/ 383 w 410"/>
                <a:gd name="T45" fmla="*/ 251 h 622"/>
                <a:gd name="T46" fmla="*/ 317 w 410"/>
                <a:gd name="T47" fmla="*/ 344 h 622"/>
                <a:gd name="T48" fmla="*/ 358 w 410"/>
                <a:gd name="T49" fmla="*/ 442 h 622"/>
                <a:gd name="T50" fmla="*/ 370 w 410"/>
                <a:gd name="T51" fmla="*/ 316 h 622"/>
                <a:gd name="T52" fmla="*/ 386 w 410"/>
                <a:gd name="T53" fmla="*/ 278 h 622"/>
                <a:gd name="T54" fmla="*/ 377 w 410"/>
                <a:gd name="T55" fmla="*/ 420 h 622"/>
                <a:gd name="T56" fmla="*/ 368 w 410"/>
                <a:gd name="T57" fmla="*/ 502 h 622"/>
                <a:gd name="T58" fmla="*/ 328 w 410"/>
                <a:gd name="T59" fmla="*/ 613 h 622"/>
                <a:gd name="T60" fmla="*/ 317 w 410"/>
                <a:gd name="T61" fmla="*/ 601 h 622"/>
                <a:gd name="T62" fmla="*/ 359 w 410"/>
                <a:gd name="T63" fmla="*/ 514 h 622"/>
                <a:gd name="T64" fmla="*/ 292 w 410"/>
                <a:gd name="T65" fmla="*/ 481 h 622"/>
                <a:gd name="T66" fmla="*/ 176 w 410"/>
                <a:gd name="T67" fmla="*/ 443 h 622"/>
                <a:gd name="T68" fmla="*/ 194 w 410"/>
                <a:gd name="T69" fmla="*/ 442 h 622"/>
                <a:gd name="T70" fmla="*/ 337 w 410"/>
                <a:gd name="T71" fmla="*/ 467 h 622"/>
                <a:gd name="T72" fmla="*/ 352 w 410"/>
                <a:gd name="T73" fmla="*/ 461 h 622"/>
                <a:gd name="T74" fmla="*/ 296 w 410"/>
                <a:gd name="T75" fmla="*/ 381 h 622"/>
                <a:gd name="T76" fmla="*/ 148 w 410"/>
                <a:gd name="T77" fmla="*/ 353 h 622"/>
                <a:gd name="T78" fmla="*/ 139 w 410"/>
                <a:gd name="T79" fmla="*/ 341 h 622"/>
                <a:gd name="T80" fmla="*/ 294 w 410"/>
                <a:gd name="T81" fmla="*/ 358 h 622"/>
                <a:gd name="T82" fmla="*/ 288 w 410"/>
                <a:gd name="T83" fmla="*/ 309 h 622"/>
                <a:gd name="T84" fmla="*/ 99 w 410"/>
                <a:gd name="T85" fmla="*/ 266 h 622"/>
                <a:gd name="T86" fmla="*/ 123 w 410"/>
                <a:gd name="T87" fmla="*/ 252 h 622"/>
                <a:gd name="T88" fmla="*/ 201 w 410"/>
                <a:gd name="T89" fmla="*/ 271 h 622"/>
                <a:gd name="T90" fmla="*/ 120 w 410"/>
                <a:gd name="T91" fmla="*/ 226 h 622"/>
                <a:gd name="T92" fmla="*/ 194 w 410"/>
                <a:gd name="T93" fmla="*/ 224 h 622"/>
                <a:gd name="T94" fmla="*/ 251 w 410"/>
                <a:gd name="T95" fmla="*/ 283 h 622"/>
                <a:gd name="T96" fmla="*/ 236 w 410"/>
                <a:gd name="T97" fmla="*/ 232 h 622"/>
                <a:gd name="T98" fmla="*/ 156 w 410"/>
                <a:gd name="T99" fmla="*/ 179 h 622"/>
                <a:gd name="T100" fmla="*/ 3 w 410"/>
                <a:gd name="T101" fmla="*/ 134 h 622"/>
                <a:gd name="T102" fmla="*/ 9 w 410"/>
                <a:gd name="T103" fmla="*/ 124 h 622"/>
                <a:gd name="T104" fmla="*/ 117 w 410"/>
                <a:gd name="T105" fmla="*/ 146 h 622"/>
                <a:gd name="T106" fmla="*/ 175 w 410"/>
                <a:gd name="T107" fmla="*/ 168 h 622"/>
                <a:gd name="T108" fmla="*/ 117 w 410"/>
                <a:gd name="T109" fmla="*/ 146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0" h="622">
                  <a:moveTo>
                    <a:pt x="117" y="146"/>
                  </a:moveTo>
                  <a:cubicBezTo>
                    <a:pt x="107" y="137"/>
                    <a:pt x="94" y="131"/>
                    <a:pt x="84" y="121"/>
                  </a:cubicBezTo>
                  <a:cubicBezTo>
                    <a:pt x="73" y="110"/>
                    <a:pt x="61" y="101"/>
                    <a:pt x="50" y="91"/>
                  </a:cubicBezTo>
                  <a:cubicBezTo>
                    <a:pt x="48" y="89"/>
                    <a:pt x="47" y="88"/>
                    <a:pt x="48" y="86"/>
                  </a:cubicBezTo>
                  <a:cubicBezTo>
                    <a:pt x="49" y="82"/>
                    <a:pt x="53" y="82"/>
                    <a:pt x="55" y="82"/>
                  </a:cubicBezTo>
                  <a:cubicBezTo>
                    <a:pt x="66" y="84"/>
                    <a:pt x="77" y="85"/>
                    <a:pt x="87" y="89"/>
                  </a:cubicBezTo>
                  <a:cubicBezTo>
                    <a:pt x="100" y="94"/>
                    <a:pt x="113" y="101"/>
                    <a:pt x="127" y="110"/>
                  </a:cubicBezTo>
                  <a:cubicBezTo>
                    <a:pt x="113" y="87"/>
                    <a:pt x="97" y="67"/>
                    <a:pt x="80" y="49"/>
                  </a:cubicBezTo>
                  <a:cubicBezTo>
                    <a:pt x="63" y="31"/>
                    <a:pt x="43" y="17"/>
                    <a:pt x="21" y="6"/>
                  </a:cubicBezTo>
                  <a:cubicBezTo>
                    <a:pt x="22" y="3"/>
                    <a:pt x="23" y="2"/>
                    <a:pt x="23" y="2"/>
                  </a:cubicBezTo>
                  <a:cubicBezTo>
                    <a:pt x="52" y="5"/>
                    <a:pt x="84" y="0"/>
                    <a:pt x="106" y="27"/>
                  </a:cubicBezTo>
                  <a:cubicBezTo>
                    <a:pt x="120" y="45"/>
                    <a:pt x="130" y="64"/>
                    <a:pt x="133" y="86"/>
                  </a:cubicBezTo>
                  <a:cubicBezTo>
                    <a:pt x="137" y="114"/>
                    <a:pt x="155" y="133"/>
                    <a:pt x="174" y="151"/>
                  </a:cubicBezTo>
                  <a:cubicBezTo>
                    <a:pt x="178" y="155"/>
                    <a:pt x="182" y="159"/>
                    <a:pt x="187" y="162"/>
                  </a:cubicBezTo>
                  <a:cubicBezTo>
                    <a:pt x="158" y="112"/>
                    <a:pt x="128" y="64"/>
                    <a:pt x="129" y="3"/>
                  </a:cubicBezTo>
                  <a:cubicBezTo>
                    <a:pt x="135" y="4"/>
                    <a:pt x="138" y="8"/>
                    <a:pt x="142" y="11"/>
                  </a:cubicBezTo>
                  <a:cubicBezTo>
                    <a:pt x="161" y="29"/>
                    <a:pt x="176" y="49"/>
                    <a:pt x="183" y="74"/>
                  </a:cubicBezTo>
                  <a:cubicBezTo>
                    <a:pt x="187" y="89"/>
                    <a:pt x="189" y="105"/>
                    <a:pt x="188" y="121"/>
                  </a:cubicBezTo>
                  <a:cubicBezTo>
                    <a:pt x="187" y="143"/>
                    <a:pt x="193" y="163"/>
                    <a:pt x="204" y="182"/>
                  </a:cubicBezTo>
                  <a:cubicBezTo>
                    <a:pt x="205" y="183"/>
                    <a:pt x="206" y="185"/>
                    <a:pt x="207" y="186"/>
                  </a:cubicBezTo>
                  <a:cubicBezTo>
                    <a:pt x="208" y="187"/>
                    <a:pt x="209" y="188"/>
                    <a:pt x="212" y="189"/>
                  </a:cubicBezTo>
                  <a:cubicBezTo>
                    <a:pt x="204" y="126"/>
                    <a:pt x="234" y="75"/>
                    <a:pt x="262" y="23"/>
                  </a:cubicBezTo>
                  <a:cubicBezTo>
                    <a:pt x="266" y="48"/>
                    <a:pt x="266" y="73"/>
                    <a:pt x="254" y="96"/>
                  </a:cubicBezTo>
                  <a:cubicBezTo>
                    <a:pt x="243" y="116"/>
                    <a:pt x="231" y="135"/>
                    <a:pt x="221" y="156"/>
                  </a:cubicBezTo>
                  <a:cubicBezTo>
                    <a:pt x="217" y="166"/>
                    <a:pt x="221" y="177"/>
                    <a:pt x="222" y="187"/>
                  </a:cubicBezTo>
                  <a:cubicBezTo>
                    <a:pt x="223" y="207"/>
                    <a:pt x="235" y="221"/>
                    <a:pt x="249" y="235"/>
                  </a:cubicBezTo>
                  <a:cubicBezTo>
                    <a:pt x="249" y="221"/>
                    <a:pt x="242" y="210"/>
                    <a:pt x="242" y="197"/>
                  </a:cubicBezTo>
                  <a:cubicBezTo>
                    <a:pt x="240" y="164"/>
                    <a:pt x="251" y="138"/>
                    <a:pt x="277" y="118"/>
                  </a:cubicBezTo>
                  <a:cubicBezTo>
                    <a:pt x="289" y="109"/>
                    <a:pt x="298" y="99"/>
                    <a:pt x="308" y="89"/>
                  </a:cubicBezTo>
                  <a:cubicBezTo>
                    <a:pt x="310" y="88"/>
                    <a:pt x="311" y="86"/>
                    <a:pt x="313" y="85"/>
                  </a:cubicBezTo>
                  <a:cubicBezTo>
                    <a:pt x="318" y="88"/>
                    <a:pt x="317" y="92"/>
                    <a:pt x="316" y="96"/>
                  </a:cubicBezTo>
                  <a:cubicBezTo>
                    <a:pt x="309" y="123"/>
                    <a:pt x="290" y="144"/>
                    <a:pt x="273" y="165"/>
                  </a:cubicBezTo>
                  <a:cubicBezTo>
                    <a:pt x="271" y="168"/>
                    <a:pt x="268" y="172"/>
                    <a:pt x="265" y="175"/>
                  </a:cubicBezTo>
                  <a:cubicBezTo>
                    <a:pt x="255" y="190"/>
                    <a:pt x="247" y="205"/>
                    <a:pt x="259" y="223"/>
                  </a:cubicBezTo>
                  <a:cubicBezTo>
                    <a:pt x="261" y="226"/>
                    <a:pt x="261" y="231"/>
                    <a:pt x="261" y="235"/>
                  </a:cubicBezTo>
                  <a:cubicBezTo>
                    <a:pt x="261" y="252"/>
                    <a:pt x="270" y="263"/>
                    <a:pt x="282" y="277"/>
                  </a:cubicBezTo>
                  <a:cubicBezTo>
                    <a:pt x="284" y="247"/>
                    <a:pt x="276" y="219"/>
                    <a:pt x="287" y="192"/>
                  </a:cubicBezTo>
                  <a:cubicBezTo>
                    <a:pt x="298" y="166"/>
                    <a:pt x="312" y="142"/>
                    <a:pt x="327" y="118"/>
                  </a:cubicBezTo>
                  <a:cubicBezTo>
                    <a:pt x="331" y="118"/>
                    <a:pt x="331" y="121"/>
                    <a:pt x="332" y="124"/>
                  </a:cubicBezTo>
                  <a:cubicBezTo>
                    <a:pt x="335" y="143"/>
                    <a:pt x="342" y="162"/>
                    <a:pt x="341" y="182"/>
                  </a:cubicBezTo>
                  <a:cubicBezTo>
                    <a:pt x="340" y="197"/>
                    <a:pt x="335" y="209"/>
                    <a:pt x="327" y="221"/>
                  </a:cubicBezTo>
                  <a:cubicBezTo>
                    <a:pt x="318" y="234"/>
                    <a:pt x="309" y="246"/>
                    <a:pt x="296" y="255"/>
                  </a:cubicBezTo>
                  <a:cubicBezTo>
                    <a:pt x="293" y="257"/>
                    <a:pt x="291" y="260"/>
                    <a:pt x="290" y="264"/>
                  </a:cubicBezTo>
                  <a:cubicBezTo>
                    <a:pt x="287" y="284"/>
                    <a:pt x="294" y="307"/>
                    <a:pt x="310" y="326"/>
                  </a:cubicBezTo>
                  <a:cubicBezTo>
                    <a:pt x="311" y="266"/>
                    <a:pt x="352" y="234"/>
                    <a:pt x="391" y="198"/>
                  </a:cubicBezTo>
                  <a:cubicBezTo>
                    <a:pt x="394" y="217"/>
                    <a:pt x="392" y="234"/>
                    <a:pt x="383" y="251"/>
                  </a:cubicBezTo>
                  <a:cubicBezTo>
                    <a:pt x="371" y="275"/>
                    <a:pt x="352" y="293"/>
                    <a:pt x="329" y="307"/>
                  </a:cubicBezTo>
                  <a:cubicBezTo>
                    <a:pt x="313" y="316"/>
                    <a:pt x="309" y="328"/>
                    <a:pt x="317" y="344"/>
                  </a:cubicBezTo>
                  <a:cubicBezTo>
                    <a:pt x="329" y="369"/>
                    <a:pt x="341" y="393"/>
                    <a:pt x="351" y="418"/>
                  </a:cubicBezTo>
                  <a:cubicBezTo>
                    <a:pt x="354" y="426"/>
                    <a:pt x="355" y="434"/>
                    <a:pt x="358" y="442"/>
                  </a:cubicBezTo>
                  <a:cubicBezTo>
                    <a:pt x="364" y="429"/>
                    <a:pt x="359" y="417"/>
                    <a:pt x="357" y="406"/>
                  </a:cubicBezTo>
                  <a:cubicBezTo>
                    <a:pt x="352" y="374"/>
                    <a:pt x="358" y="345"/>
                    <a:pt x="370" y="316"/>
                  </a:cubicBezTo>
                  <a:cubicBezTo>
                    <a:pt x="374" y="306"/>
                    <a:pt x="378" y="295"/>
                    <a:pt x="381" y="284"/>
                  </a:cubicBezTo>
                  <a:cubicBezTo>
                    <a:pt x="382" y="282"/>
                    <a:pt x="382" y="279"/>
                    <a:pt x="386" y="278"/>
                  </a:cubicBezTo>
                  <a:cubicBezTo>
                    <a:pt x="391" y="282"/>
                    <a:pt x="390" y="289"/>
                    <a:pt x="392" y="294"/>
                  </a:cubicBezTo>
                  <a:cubicBezTo>
                    <a:pt x="410" y="339"/>
                    <a:pt x="405" y="380"/>
                    <a:pt x="377" y="420"/>
                  </a:cubicBezTo>
                  <a:cubicBezTo>
                    <a:pt x="375" y="423"/>
                    <a:pt x="373" y="428"/>
                    <a:pt x="373" y="432"/>
                  </a:cubicBezTo>
                  <a:cubicBezTo>
                    <a:pt x="370" y="455"/>
                    <a:pt x="367" y="478"/>
                    <a:pt x="368" y="502"/>
                  </a:cubicBezTo>
                  <a:cubicBezTo>
                    <a:pt x="370" y="539"/>
                    <a:pt x="358" y="574"/>
                    <a:pt x="336" y="604"/>
                  </a:cubicBezTo>
                  <a:cubicBezTo>
                    <a:pt x="333" y="607"/>
                    <a:pt x="331" y="610"/>
                    <a:pt x="328" y="613"/>
                  </a:cubicBezTo>
                  <a:cubicBezTo>
                    <a:pt x="325" y="616"/>
                    <a:pt x="319" y="622"/>
                    <a:pt x="315" y="616"/>
                  </a:cubicBezTo>
                  <a:cubicBezTo>
                    <a:pt x="311" y="612"/>
                    <a:pt x="312" y="605"/>
                    <a:pt x="317" y="601"/>
                  </a:cubicBezTo>
                  <a:cubicBezTo>
                    <a:pt x="325" y="592"/>
                    <a:pt x="334" y="584"/>
                    <a:pt x="341" y="573"/>
                  </a:cubicBezTo>
                  <a:cubicBezTo>
                    <a:pt x="353" y="555"/>
                    <a:pt x="357" y="535"/>
                    <a:pt x="359" y="514"/>
                  </a:cubicBezTo>
                  <a:cubicBezTo>
                    <a:pt x="360" y="507"/>
                    <a:pt x="352" y="502"/>
                    <a:pt x="347" y="498"/>
                  </a:cubicBezTo>
                  <a:cubicBezTo>
                    <a:pt x="331" y="486"/>
                    <a:pt x="312" y="481"/>
                    <a:pt x="292" y="481"/>
                  </a:cubicBezTo>
                  <a:cubicBezTo>
                    <a:pt x="265" y="481"/>
                    <a:pt x="239" y="480"/>
                    <a:pt x="213" y="470"/>
                  </a:cubicBezTo>
                  <a:cubicBezTo>
                    <a:pt x="198" y="464"/>
                    <a:pt x="188" y="452"/>
                    <a:pt x="176" y="443"/>
                  </a:cubicBezTo>
                  <a:cubicBezTo>
                    <a:pt x="174" y="442"/>
                    <a:pt x="175" y="440"/>
                    <a:pt x="175" y="438"/>
                  </a:cubicBezTo>
                  <a:cubicBezTo>
                    <a:pt x="182" y="436"/>
                    <a:pt x="188" y="440"/>
                    <a:pt x="194" y="442"/>
                  </a:cubicBezTo>
                  <a:cubicBezTo>
                    <a:pt x="217" y="446"/>
                    <a:pt x="239" y="442"/>
                    <a:pt x="261" y="438"/>
                  </a:cubicBezTo>
                  <a:cubicBezTo>
                    <a:pt x="287" y="434"/>
                    <a:pt x="322" y="446"/>
                    <a:pt x="337" y="467"/>
                  </a:cubicBezTo>
                  <a:cubicBezTo>
                    <a:pt x="344" y="476"/>
                    <a:pt x="350" y="485"/>
                    <a:pt x="358" y="494"/>
                  </a:cubicBezTo>
                  <a:cubicBezTo>
                    <a:pt x="358" y="482"/>
                    <a:pt x="356" y="472"/>
                    <a:pt x="352" y="461"/>
                  </a:cubicBezTo>
                  <a:cubicBezTo>
                    <a:pt x="348" y="449"/>
                    <a:pt x="343" y="437"/>
                    <a:pt x="342" y="424"/>
                  </a:cubicBezTo>
                  <a:cubicBezTo>
                    <a:pt x="338" y="397"/>
                    <a:pt x="318" y="389"/>
                    <a:pt x="296" y="381"/>
                  </a:cubicBezTo>
                  <a:cubicBezTo>
                    <a:pt x="279" y="375"/>
                    <a:pt x="262" y="375"/>
                    <a:pt x="246" y="376"/>
                  </a:cubicBezTo>
                  <a:cubicBezTo>
                    <a:pt x="211" y="377"/>
                    <a:pt x="178" y="371"/>
                    <a:pt x="148" y="353"/>
                  </a:cubicBezTo>
                  <a:cubicBezTo>
                    <a:pt x="144" y="351"/>
                    <a:pt x="140" y="349"/>
                    <a:pt x="136" y="351"/>
                  </a:cubicBezTo>
                  <a:cubicBezTo>
                    <a:pt x="134" y="346"/>
                    <a:pt x="133" y="343"/>
                    <a:pt x="139" y="341"/>
                  </a:cubicBezTo>
                  <a:cubicBezTo>
                    <a:pt x="162" y="335"/>
                    <a:pt x="185" y="328"/>
                    <a:pt x="209" y="329"/>
                  </a:cubicBezTo>
                  <a:cubicBezTo>
                    <a:pt x="240" y="330"/>
                    <a:pt x="270" y="337"/>
                    <a:pt x="294" y="358"/>
                  </a:cubicBezTo>
                  <a:cubicBezTo>
                    <a:pt x="304" y="367"/>
                    <a:pt x="315" y="376"/>
                    <a:pt x="327" y="386"/>
                  </a:cubicBezTo>
                  <a:cubicBezTo>
                    <a:pt x="316" y="357"/>
                    <a:pt x="305" y="331"/>
                    <a:pt x="288" y="309"/>
                  </a:cubicBezTo>
                  <a:cubicBezTo>
                    <a:pt x="277" y="295"/>
                    <a:pt x="257" y="286"/>
                    <a:pt x="239" y="293"/>
                  </a:cubicBezTo>
                  <a:cubicBezTo>
                    <a:pt x="186" y="312"/>
                    <a:pt x="140" y="301"/>
                    <a:pt x="99" y="266"/>
                  </a:cubicBezTo>
                  <a:cubicBezTo>
                    <a:pt x="94" y="262"/>
                    <a:pt x="88" y="260"/>
                    <a:pt x="83" y="253"/>
                  </a:cubicBezTo>
                  <a:cubicBezTo>
                    <a:pt x="97" y="250"/>
                    <a:pt x="110" y="252"/>
                    <a:pt x="123" y="252"/>
                  </a:cubicBezTo>
                  <a:cubicBezTo>
                    <a:pt x="136" y="253"/>
                    <a:pt x="149" y="257"/>
                    <a:pt x="162" y="260"/>
                  </a:cubicBezTo>
                  <a:cubicBezTo>
                    <a:pt x="175" y="263"/>
                    <a:pt x="188" y="268"/>
                    <a:pt x="201" y="271"/>
                  </a:cubicBezTo>
                  <a:cubicBezTo>
                    <a:pt x="178" y="256"/>
                    <a:pt x="155" y="241"/>
                    <a:pt x="129" y="232"/>
                  </a:cubicBezTo>
                  <a:cubicBezTo>
                    <a:pt x="125" y="231"/>
                    <a:pt x="120" y="231"/>
                    <a:pt x="120" y="226"/>
                  </a:cubicBezTo>
                  <a:cubicBezTo>
                    <a:pt x="120" y="220"/>
                    <a:pt x="126" y="222"/>
                    <a:pt x="129" y="220"/>
                  </a:cubicBezTo>
                  <a:cubicBezTo>
                    <a:pt x="151" y="212"/>
                    <a:pt x="173" y="211"/>
                    <a:pt x="194" y="224"/>
                  </a:cubicBezTo>
                  <a:cubicBezTo>
                    <a:pt x="213" y="235"/>
                    <a:pt x="228" y="251"/>
                    <a:pt x="237" y="272"/>
                  </a:cubicBezTo>
                  <a:cubicBezTo>
                    <a:pt x="240" y="279"/>
                    <a:pt x="243" y="283"/>
                    <a:pt x="251" y="283"/>
                  </a:cubicBezTo>
                  <a:cubicBezTo>
                    <a:pt x="259" y="283"/>
                    <a:pt x="266" y="286"/>
                    <a:pt x="274" y="288"/>
                  </a:cubicBezTo>
                  <a:cubicBezTo>
                    <a:pt x="263" y="268"/>
                    <a:pt x="251" y="249"/>
                    <a:pt x="236" y="232"/>
                  </a:cubicBezTo>
                  <a:cubicBezTo>
                    <a:pt x="226" y="220"/>
                    <a:pt x="214" y="208"/>
                    <a:pt x="203" y="197"/>
                  </a:cubicBezTo>
                  <a:cubicBezTo>
                    <a:pt x="190" y="184"/>
                    <a:pt x="174" y="179"/>
                    <a:pt x="156" y="179"/>
                  </a:cubicBezTo>
                  <a:cubicBezTo>
                    <a:pt x="134" y="179"/>
                    <a:pt x="112" y="183"/>
                    <a:pt x="90" y="181"/>
                  </a:cubicBezTo>
                  <a:cubicBezTo>
                    <a:pt x="55" y="176"/>
                    <a:pt x="26" y="160"/>
                    <a:pt x="3" y="134"/>
                  </a:cubicBezTo>
                  <a:cubicBezTo>
                    <a:pt x="2" y="132"/>
                    <a:pt x="0" y="129"/>
                    <a:pt x="2" y="126"/>
                  </a:cubicBezTo>
                  <a:cubicBezTo>
                    <a:pt x="3" y="123"/>
                    <a:pt x="6" y="124"/>
                    <a:pt x="9" y="124"/>
                  </a:cubicBezTo>
                  <a:cubicBezTo>
                    <a:pt x="44" y="124"/>
                    <a:pt x="77" y="133"/>
                    <a:pt x="110" y="144"/>
                  </a:cubicBezTo>
                  <a:cubicBezTo>
                    <a:pt x="112" y="145"/>
                    <a:pt x="115" y="145"/>
                    <a:pt x="117" y="146"/>
                  </a:cubicBezTo>
                  <a:cubicBezTo>
                    <a:pt x="138" y="158"/>
                    <a:pt x="160" y="170"/>
                    <a:pt x="185" y="179"/>
                  </a:cubicBezTo>
                  <a:cubicBezTo>
                    <a:pt x="181" y="174"/>
                    <a:pt x="178" y="171"/>
                    <a:pt x="175" y="168"/>
                  </a:cubicBezTo>
                  <a:cubicBezTo>
                    <a:pt x="168" y="158"/>
                    <a:pt x="157" y="158"/>
                    <a:pt x="146" y="156"/>
                  </a:cubicBezTo>
                  <a:cubicBezTo>
                    <a:pt x="136" y="154"/>
                    <a:pt x="128" y="146"/>
                    <a:pt x="117" y="146"/>
                  </a:cubicBezTo>
                  <a:close/>
                </a:path>
              </a:pathLst>
            </a:custGeom>
            <a:solidFill>
              <a:srgbClr val="7DA5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4.1.3"/>
</p:tagLst>
</file>

<file path=ppt/tags/tag2.xml><?xml version="1.0" encoding="utf-8"?>
<p:tagLst xmlns:p="http://schemas.openxmlformats.org/presentationml/2006/main">
  <p:tag name="PA" val="v4.1.3"/>
</p:tagLst>
</file>

<file path=ppt/tags/tag3.xml><?xml version="1.0" encoding="utf-8"?>
<p:tagLst xmlns:p="http://schemas.openxmlformats.org/presentationml/2006/main">
  <p:tag name="PA" val="v4.1.3"/>
</p:tagLst>
</file>

<file path=ppt/tags/tag4.xml><?xml version="1.0" encoding="utf-8"?>
<p:tagLst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3576</Words>
  <Application>WPS 演示</Application>
  <PresentationFormat>宽屏</PresentationFormat>
  <Paragraphs>310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汉仪瑞意宋W</vt:lpstr>
      <vt:lpstr>Arial</vt:lpstr>
      <vt:lpstr>等线</vt:lpstr>
      <vt:lpstr>等线</vt:lpstr>
      <vt:lpstr>inpin heiti</vt:lpstr>
      <vt:lpstr>Arial Unicode MS</vt:lpstr>
      <vt:lpstr>等线 Light</vt:lpstr>
      <vt:lpstr>Calibri</vt:lpstr>
      <vt:lpstr>Aller Light</vt:lpstr>
      <vt:lpstr>字魂36号-正文宋楷</vt:lpstr>
      <vt:lpstr>Helvetica Neue Medium</vt:lpstr>
      <vt:lpstr>★日文毛笔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BMI</dc:creator>
  <cp:lastModifiedBy>铭</cp:lastModifiedBy>
  <cp:revision>138</cp:revision>
  <dcterms:created xsi:type="dcterms:W3CDTF">2021-04-06T09:37:00Z</dcterms:created>
  <dcterms:modified xsi:type="dcterms:W3CDTF">2022-01-17T05:38:01Z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v1.0_mb_EGmSCsVfiSiM30N3c7P24w==</vt:lpwstr>
  </property>
  <property fmtid="{D5CDD505-2E9C-101B-9397-08002B2CF9AE}" pid="4" name="ICV">
    <vt:lpwstr>4C503AC7C6B246CCA0FEE2B262322F8B</vt:lpwstr>
  </property>
</Properties>
</file>