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sldIdLst>
    <p:sldId id="256" r:id="rId3"/>
    <p:sldId id="257" r:id="rId4"/>
    <p:sldId id="258" r:id="rId5"/>
    <p:sldId id="262" r:id="rId6"/>
    <p:sldId id="281" r:id="rId7"/>
    <p:sldId id="282" r:id="rId8"/>
    <p:sldId id="283" r:id="rId9"/>
    <p:sldId id="259" r:id="rId10"/>
    <p:sldId id="266" r:id="rId11"/>
    <p:sldId id="284" r:id="rId12"/>
    <p:sldId id="285" r:id="rId13"/>
    <p:sldId id="286" r:id="rId14"/>
    <p:sldId id="260" r:id="rId15"/>
    <p:sldId id="270" r:id="rId16"/>
    <p:sldId id="287" r:id="rId17"/>
    <p:sldId id="288" r:id="rId18"/>
    <p:sldId id="289" r:id="rId19"/>
    <p:sldId id="261" r:id="rId20"/>
    <p:sldId id="274" r:id="rId21"/>
    <p:sldId id="290" r:id="rId22"/>
    <p:sldId id="291" r:id="rId23"/>
    <p:sldId id="292" r:id="rId24"/>
    <p:sldId id="293" r:id="rId25"/>
    <p:sldId id="279" r:id="rId26"/>
  </p:sldIdLst>
  <p:sldSz cx="12192000" cy="6858000"/>
  <p:notesSz cx="6858000" cy="9144000"/>
  <p:embeddedFontLst>
    <p:embeddedFont>
      <p:font typeface="思源黑体 CN Bold" panose="020B0800000000000000" pitchFamily="34" charset="-122"/>
      <p:bold r:id="rId31"/>
    </p:embeddedFont>
    <p:embeddedFont>
      <p:font typeface="思源黑体 CN Medium" panose="020B0600000000000000" pitchFamily="34" charset="-122"/>
      <p:regular r:id="rId32"/>
    </p:embeddedFont>
    <p:embeddedFont>
      <p:font typeface="思源黑体 CN Normal" panose="020B0400000000000000" pitchFamily="34" charset="-122"/>
      <p:regular r:id="rId33"/>
    </p:embeddedFont>
    <p:embeddedFont>
      <p:font typeface="微软雅黑" panose="020B0503020204020204" charset="-122"/>
      <p:regular r:id="rId34"/>
    </p:embeddedFont>
    <p:embeddedFont>
      <p:font typeface="等线 Light" panose="02010600030101010101" charset="-122"/>
      <p:regular r:id="rId35"/>
    </p:embeddedFont>
    <p:embeddedFont>
      <p:font typeface="等线" panose="02010600030101010101"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093"/>
    <a:srgbClr val="84ACF3"/>
    <a:srgbClr val="008A8D"/>
    <a:srgbClr val="FFC6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1142" y="94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977629-CC9C-4A3A-AD30-E5D7DF75A19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C9F9E-5BB2-4D77-B200-B745CE7FC1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CA52ED0-E7D3-4AB1-B684-F45D14EE886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0F94D4-90FB-4642-B41E-40660110FDC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A52ED0-E7D3-4AB1-B684-F45D14EE886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0F94D4-90FB-4642-B41E-40660110FDC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0" y="-6300"/>
            <a:ext cx="12192000" cy="6864300"/>
            <a:chOff x="0" y="-6300"/>
            <a:chExt cx="12192000" cy="686430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186081" y="-1154217"/>
              <a:ext cx="6851702" cy="9160136"/>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a:off x="1154217" y="-1147919"/>
              <a:ext cx="6851702" cy="9160136"/>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70149" y="-2676449"/>
              <a:ext cx="6851702" cy="12192000"/>
            </a:xfrm>
            <a:prstGeom prst="rect">
              <a:avLst/>
            </a:prstGeom>
          </p:spPr>
        </p:pic>
      </p:grpSp>
      <p:sp>
        <p:nvSpPr>
          <p:cNvPr id="15" name="文本框 14"/>
          <p:cNvSpPr txBox="1"/>
          <p:nvPr/>
        </p:nvSpPr>
        <p:spPr>
          <a:xfrm>
            <a:off x="4114160" y="1584960"/>
            <a:ext cx="4198621" cy="584775"/>
          </a:xfrm>
          <a:prstGeom prst="rect">
            <a:avLst/>
          </a:prstGeom>
          <a:noFill/>
        </p:spPr>
        <p:txBody>
          <a:bodyPr wrap="square" rtlCol="0">
            <a:spAutoFit/>
          </a:bodyPr>
          <a:lstStyle/>
          <a:p>
            <a:pPr algn="ctr"/>
            <a:r>
              <a:rPr lang="en-US" altLang="zh-CN" sz="3200" b="0" i="0" dirty="0">
                <a:solidFill>
                  <a:srgbClr val="84ACF3"/>
                </a:solidFill>
                <a:effectLst/>
                <a:latin typeface="思源黑体 CN Bold" panose="020B0800000000000000" pitchFamily="34" charset="-122"/>
                <a:ea typeface="思源黑体 CN Bold" panose="020B0800000000000000" pitchFamily="34" charset="-122"/>
              </a:rPr>
              <a:t>PERSONAL RESUME</a:t>
            </a:r>
            <a:endParaRPr lang="zh-CN" altLang="en-US" sz="3200" dirty="0">
              <a:solidFill>
                <a:srgbClr val="84ACF3"/>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3656959" y="2588553"/>
            <a:ext cx="5113022" cy="830997"/>
          </a:xfrm>
          <a:prstGeom prst="rect">
            <a:avLst/>
          </a:prstGeom>
          <a:noFill/>
        </p:spPr>
        <p:txBody>
          <a:bodyPr wrap="square" rtlCol="0">
            <a:spAutoFit/>
          </a:bodyPr>
          <a:lstStyle/>
          <a:p>
            <a:pPr algn="dist"/>
            <a:r>
              <a:rPr lang="zh-CN" altLang="en-US" sz="4800" dirty="0">
                <a:solidFill>
                  <a:srgbClr val="FFA093"/>
                </a:solidFill>
                <a:latin typeface="思源黑体 CN Bold" panose="020B0800000000000000" pitchFamily="34" charset="-122"/>
                <a:ea typeface="思源黑体 CN Bold" panose="020B0800000000000000" pitchFamily="34" charset="-122"/>
              </a:rPr>
              <a:t>销售个人竞聘简历</a:t>
            </a:r>
            <a:endParaRPr lang="zh-CN" altLang="en-US" sz="4800" dirty="0">
              <a:solidFill>
                <a:srgbClr val="FFA093"/>
              </a:solidFill>
              <a:latin typeface="思源黑体 CN Bold" panose="020B0800000000000000" pitchFamily="34" charset="-122"/>
              <a:ea typeface="思源黑体 CN Bold" panose="020B0800000000000000" pitchFamily="34" charset="-122"/>
            </a:endParaRPr>
          </a:p>
        </p:txBody>
      </p:sp>
      <p:sp>
        <p:nvSpPr>
          <p:cNvPr id="20" name="PA_矩形 28"/>
          <p:cNvSpPr/>
          <p:nvPr>
            <p:custDataLst>
              <p:tags r:id="rId4"/>
            </p:custDataLst>
          </p:nvPr>
        </p:nvSpPr>
        <p:spPr>
          <a:xfrm>
            <a:off x="2322821" y="3323449"/>
            <a:ext cx="7781299" cy="792140"/>
          </a:xfrm>
          <a:prstGeom prst="rect">
            <a:avLst/>
          </a:prstGeom>
          <a:ln>
            <a:noFill/>
          </a:ln>
          <a:effectLst/>
        </p:spPr>
        <p:txBody>
          <a:bodyPr wrap="square">
            <a:spAutoFit/>
          </a:bodyPr>
          <a:lstStyle/>
          <a:p>
            <a:pPr algn="ctr">
              <a:lnSpc>
                <a:spcPct val="150000"/>
              </a:lnSpc>
              <a:spcBef>
                <a:spcPct val="0"/>
              </a:spcBef>
            </a:pPr>
            <a:r>
              <a:rPr lang="en-US" altLang="zh-CN" sz="1600" dirty="0">
                <a:solidFill>
                  <a:srgbClr val="84ACF3"/>
                </a:solidFill>
                <a:latin typeface="思源黑体 CN Bold" panose="020B0800000000000000" pitchFamily="34" charset="-122"/>
                <a:ea typeface="思源黑体 CN Bold" panose="020B0800000000000000" pitchFamily="34" charset="-122"/>
                <a:sym typeface="思源黑体 CN Bold" panose="020B0800000000000000" pitchFamily="34" charset="-122"/>
              </a:rPr>
              <a:t>Never forget what you are, for surely the world will not. Make it your strength. Never forget what you are, for surely the world will not. surely the</a:t>
            </a:r>
            <a:endParaRPr lang="en-US" altLang="zh-CN" sz="1600" dirty="0">
              <a:solidFill>
                <a:srgbClr val="84ACF3"/>
              </a:solidFill>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21" name="îṡḷiďe"/>
          <p:cNvSpPr/>
          <p:nvPr/>
        </p:nvSpPr>
        <p:spPr>
          <a:xfrm>
            <a:off x="5286913" y="4921921"/>
            <a:ext cx="1853114" cy="439669"/>
          </a:xfrm>
          <a:prstGeom prst="roundRect">
            <a:avLst/>
          </a:prstGeom>
          <a:solidFill>
            <a:srgbClr val="84ACF3"/>
          </a:solidFill>
          <a:ln>
            <a:noFill/>
          </a:ln>
          <a:effectLst>
            <a:outerShdw blurRad="127000" dist="38100" dir="5400000" algn="t" rotWithShape="0">
              <a:schemeClr val="bg2">
                <a:lumMod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rPr>
              <a:t>汇报人：</a:t>
            </a:r>
            <a:r>
              <a:rPr lang="en-US" altLang="zh-CN"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rPr>
              <a:t>XXX</a:t>
            </a:r>
            <a:endParaRPr lang="en-US" altLang="zh-CN"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endParaRPr>
          </a:p>
        </p:txBody>
      </p:sp>
      <p:pic>
        <p:nvPicPr>
          <p:cNvPr id="3" name="轻商务">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1948318" y="-1494155"/>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remove" display="0">
                  <p:stCondLst>
                    <p:cond delay="indefinite"/>
                  </p:stCondLst>
                  <p:endCondLst>
                    <p:cond evt="onStopAudio" delay="0">
                      <p:tgtEl>
                        <p:sldTgt/>
                      </p:tgtEl>
                    </p:cond>
                  </p:endCondLst>
                </p:cTn>
                <p:tgtEl>
                  <p:spTgt spid="3"/>
                </p:tgtEl>
              </p:cMediaNode>
            </p:audio>
          </p:childTnLst>
        </p:cTn>
      </p:par>
    </p:tnLst>
    <p:bldLst>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994852" y="257117"/>
            <a:ext cx="1838117"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项目经历</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87364" y="330338"/>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982497" y="686514"/>
            <a:ext cx="2348744"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Project experience</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椭圆 5"/>
          <p:cNvSpPr/>
          <p:nvPr/>
        </p:nvSpPr>
        <p:spPr>
          <a:xfrm>
            <a:off x="1979421" y="1934583"/>
            <a:ext cx="141097" cy="141097"/>
          </a:xfrm>
          <a:prstGeom prst="ellipse">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椭圆 6"/>
          <p:cNvSpPr/>
          <p:nvPr/>
        </p:nvSpPr>
        <p:spPr>
          <a:xfrm>
            <a:off x="1979421" y="3544422"/>
            <a:ext cx="141097" cy="141097"/>
          </a:xfrm>
          <a:prstGeom prst="ellipse">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椭圆 8"/>
          <p:cNvSpPr/>
          <p:nvPr/>
        </p:nvSpPr>
        <p:spPr>
          <a:xfrm>
            <a:off x="1979421" y="5154261"/>
            <a:ext cx="141097" cy="141097"/>
          </a:xfrm>
          <a:prstGeom prst="ellipse">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椭圆 9"/>
          <p:cNvSpPr/>
          <p:nvPr/>
        </p:nvSpPr>
        <p:spPr>
          <a:xfrm>
            <a:off x="1022095" y="1934583"/>
            <a:ext cx="661734" cy="661734"/>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椭圆 10"/>
          <p:cNvSpPr/>
          <p:nvPr/>
        </p:nvSpPr>
        <p:spPr>
          <a:xfrm>
            <a:off x="1022095" y="3544422"/>
            <a:ext cx="661734" cy="661734"/>
          </a:xfrm>
          <a:prstGeom prst="ellipse">
            <a:avLst/>
          </a:prstGeom>
          <a:solidFill>
            <a:srgbClr val="84ACF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 name="椭圆 11"/>
          <p:cNvSpPr/>
          <p:nvPr/>
        </p:nvSpPr>
        <p:spPr>
          <a:xfrm>
            <a:off x="1022095" y="5155481"/>
            <a:ext cx="661734" cy="661734"/>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文本框 14"/>
          <p:cNvSpPr txBox="1"/>
          <p:nvPr/>
        </p:nvSpPr>
        <p:spPr>
          <a:xfrm>
            <a:off x="2292286" y="1846473"/>
            <a:ext cx="1306448"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01.</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 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文本框 15"/>
          <p:cNvSpPr txBox="1"/>
          <p:nvPr/>
        </p:nvSpPr>
        <p:spPr>
          <a:xfrm>
            <a:off x="2292286" y="215022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
        <p:nvSpPr>
          <p:cNvPr id="17" name="文本框 16"/>
          <p:cNvSpPr txBox="1"/>
          <p:nvPr/>
        </p:nvSpPr>
        <p:spPr>
          <a:xfrm>
            <a:off x="2292286" y="3500853"/>
            <a:ext cx="1255152"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02.</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8" name="文本框 17"/>
          <p:cNvSpPr txBox="1"/>
          <p:nvPr/>
        </p:nvSpPr>
        <p:spPr>
          <a:xfrm>
            <a:off x="2292286" y="380460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
        <p:nvSpPr>
          <p:cNvPr id="19" name="文本框 18"/>
          <p:cNvSpPr txBox="1"/>
          <p:nvPr/>
        </p:nvSpPr>
        <p:spPr>
          <a:xfrm>
            <a:off x="2292286" y="5133393"/>
            <a:ext cx="1255152"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03.</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0" name="文本框 19"/>
          <p:cNvSpPr txBox="1"/>
          <p:nvPr/>
        </p:nvSpPr>
        <p:spPr>
          <a:xfrm>
            <a:off x="2292286" y="543714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
        <p:nvSpPr>
          <p:cNvPr id="21" name="椭圆 20"/>
          <p:cNvSpPr/>
          <p:nvPr/>
        </p:nvSpPr>
        <p:spPr>
          <a:xfrm>
            <a:off x="7602981" y="1934583"/>
            <a:ext cx="141097" cy="141097"/>
          </a:xfrm>
          <a:prstGeom prst="ellipse">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椭圆 21"/>
          <p:cNvSpPr/>
          <p:nvPr/>
        </p:nvSpPr>
        <p:spPr>
          <a:xfrm>
            <a:off x="7602981" y="3544422"/>
            <a:ext cx="141097" cy="141097"/>
          </a:xfrm>
          <a:prstGeom prst="ellipse">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椭圆 22"/>
          <p:cNvSpPr/>
          <p:nvPr/>
        </p:nvSpPr>
        <p:spPr>
          <a:xfrm>
            <a:off x="7602981" y="5154261"/>
            <a:ext cx="141097" cy="141097"/>
          </a:xfrm>
          <a:prstGeom prst="ellipse">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6645655" y="1934583"/>
            <a:ext cx="661734" cy="661734"/>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6645655" y="3544422"/>
            <a:ext cx="661734" cy="661734"/>
          </a:xfrm>
          <a:prstGeom prst="ellipse">
            <a:avLst/>
          </a:prstGeom>
          <a:solidFill>
            <a:srgbClr val="84ACF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椭圆 25"/>
          <p:cNvSpPr/>
          <p:nvPr/>
        </p:nvSpPr>
        <p:spPr>
          <a:xfrm>
            <a:off x="6645655" y="5155481"/>
            <a:ext cx="661734" cy="661734"/>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文本框 26"/>
          <p:cNvSpPr txBox="1"/>
          <p:nvPr/>
        </p:nvSpPr>
        <p:spPr>
          <a:xfrm>
            <a:off x="7915846" y="1846473"/>
            <a:ext cx="1255152"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04.</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8" name="文本框 27"/>
          <p:cNvSpPr txBox="1"/>
          <p:nvPr/>
        </p:nvSpPr>
        <p:spPr>
          <a:xfrm>
            <a:off x="7915846" y="3500853"/>
            <a:ext cx="1255152"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05.</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9" name="文本框 28"/>
          <p:cNvSpPr txBox="1"/>
          <p:nvPr/>
        </p:nvSpPr>
        <p:spPr>
          <a:xfrm>
            <a:off x="7915846" y="5133393"/>
            <a:ext cx="1255152" cy="276999"/>
          </a:xfrm>
          <a:prstGeom prst="rect">
            <a:avLst/>
          </a:prstGeom>
          <a:noFill/>
        </p:spPr>
        <p:txBody>
          <a:bodyPr wrap="none" lIns="0" tIns="0" rIns="0" bIns="0" rtlCol="0" anchor="t">
            <a:spAutoFit/>
          </a:bodyPr>
          <a:lstStyle/>
          <a:p>
            <a:r>
              <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06.</a:t>
            </a: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0" name="price-ticket_70951"/>
          <p:cNvSpPr/>
          <p:nvPr/>
        </p:nvSpPr>
        <p:spPr>
          <a:xfrm>
            <a:off x="1182041" y="2115777"/>
            <a:ext cx="341960" cy="341528"/>
          </a:xfrm>
          <a:custGeom>
            <a:avLst/>
            <a:gdLst>
              <a:gd name="T0" fmla="*/ 5136 w 5158"/>
              <a:gd name="T1" fmla="*/ 1919 h 5159"/>
              <a:gd name="T2" fmla="*/ 4927 w 5158"/>
              <a:gd name="T3" fmla="*/ 600 h 5159"/>
              <a:gd name="T4" fmla="*/ 4559 w 5158"/>
              <a:gd name="T5" fmla="*/ 232 h 5159"/>
              <a:gd name="T6" fmla="*/ 3240 w 5158"/>
              <a:gd name="T7" fmla="*/ 22 h 5159"/>
              <a:gd name="T8" fmla="*/ 2858 w 5158"/>
              <a:gd name="T9" fmla="*/ 147 h 5159"/>
              <a:gd name="T10" fmla="*/ 173 w 5158"/>
              <a:gd name="T11" fmla="*/ 2831 h 5159"/>
              <a:gd name="T12" fmla="*/ 173 w 5158"/>
              <a:gd name="T13" fmla="*/ 3457 h 5159"/>
              <a:gd name="T14" fmla="*/ 1701 w 5158"/>
              <a:gd name="T15" fmla="*/ 4986 h 5159"/>
              <a:gd name="T16" fmla="*/ 2327 w 5158"/>
              <a:gd name="T17" fmla="*/ 4986 h 5159"/>
              <a:gd name="T18" fmla="*/ 5012 w 5158"/>
              <a:gd name="T19" fmla="*/ 2301 h 5159"/>
              <a:gd name="T20" fmla="*/ 5136 w 5158"/>
              <a:gd name="T21" fmla="*/ 1919 h 5159"/>
              <a:gd name="T22" fmla="*/ 2212 w 5158"/>
              <a:gd name="T23" fmla="*/ 4643 h 5159"/>
              <a:gd name="T24" fmla="*/ 1968 w 5158"/>
              <a:gd name="T25" fmla="*/ 4643 h 5159"/>
              <a:gd name="T26" fmla="*/ 515 w 5158"/>
              <a:gd name="T27" fmla="*/ 3191 h 5159"/>
              <a:gd name="T28" fmla="*/ 515 w 5158"/>
              <a:gd name="T29" fmla="*/ 2946 h 5159"/>
              <a:gd name="T30" fmla="*/ 760 w 5158"/>
              <a:gd name="T31" fmla="*/ 2946 h 5159"/>
              <a:gd name="T32" fmla="*/ 2212 w 5158"/>
              <a:gd name="T33" fmla="*/ 4399 h 5159"/>
              <a:gd name="T34" fmla="*/ 2212 w 5158"/>
              <a:gd name="T35" fmla="*/ 4643 h 5159"/>
              <a:gd name="T36" fmla="*/ 4166 w 5158"/>
              <a:gd name="T37" fmla="*/ 1464 h 5159"/>
              <a:gd name="T38" fmla="*/ 3695 w 5158"/>
              <a:gd name="T39" fmla="*/ 1464 h 5159"/>
              <a:gd name="T40" fmla="*/ 3695 w 5158"/>
              <a:gd name="T41" fmla="*/ 993 h 5159"/>
              <a:gd name="T42" fmla="*/ 4166 w 5158"/>
              <a:gd name="T43" fmla="*/ 993 h 5159"/>
              <a:gd name="T44" fmla="*/ 4166 w 5158"/>
              <a:gd name="T45" fmla="*/ 1464 h 5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8" h="5159">
                <a:moveTo>
                  <a:pt x="5136" y="1919"/>
                </a:moveTo>
                <a:lnTo>
                  <a:pt x="4927" y="600"/>
                </a:lnTo>
                <a:cubicBezTo>
                  <a:pt x="4897" y="411"/>
                  <a:pt x="4748" y="262"/>
                  <a:pt x="4559" y="232"/>
                </a:cubicBezTo>
                <a:lnTo>
                  <a:pt x="3240" y="22"/>
                </a:lnTo>
                <a:cubicBezTo>
                  <a:pt x="3100" y="0"/>
                  <a:pt x="2958" y="46"/>
                  <a:pt x="2858" y="147"/>
                </a:cubicBezTo>
                <a:lnTo>
                  <a:pt x="173" y="2831"/>
                </a:lnTo>
                <a:cubicBezTo>
                  <a:pt x="0" y="3004"/>
                  <a:pt x="0" y="3285"/>
                  <a:pt x="173" y="3457"/>
                </a:cubicBezTo>
                <a:lnTo>
                  <a:pt x="1701" y="4986"/>
                </a:lnTo>
                <a:cubicBezTo>
                  <a:pt x="1874" y="5159"/>
                  <a:pt x="2154" y="5159"/>
                  <a:pt x="2327" y="4986"/>
                </a:cubicBezTo>
                <a:lnTo>
                  <a:pt x="5012" y="2301"/>
                </a:lnTo>
                <a:cubicBezTo>
                  <a:pt x="5112" y="2201"/>
                  <a:pt x="5158" y="2059"/>
                  <a:pt x="5136" y="1919"/>
                </a:cubicBezTo>
                <a:close/>
                <a:moveTo>
                  <a:pt x="2212" y="4643"/>
                </a:moveTo>
                <a:cubicBezTo>
                  <a:pt x="2145" y="4711"/>
                  <a:pt x="2035" y="4711"/>
                  <a:pt x="1968" y="4643"/>
                </a:cubicBezTo>
                <a:lnTo>
                  <a:pt x="515" y="3191"/>
                </a:lnTo>
                <a:cubicBezTo>
                  <a:pt x="448" y="3124"/>
                  <a:pt x="448" y="3014"/>
                  <a:pt x="515" y="2946"/>
                </a:cubicBezTo>
                <a:cubicBezTo>
                  <a:pt x="583" y="2879"/>
                  <a:pt x="692" y="2879"/>
                  <a:pt x="760" y="2946"/>
                </a:cubicBezTo>
                <a:lnTo>
                  <a:pt x="2212" y="4399"/>
                </a:lnTo>
                <a:cubicBezTo>
                  <a:pt x="2280" y="4466"/>
                  <a:pt x="2280" y="4576"/>
                  <a:pt x="2212" y="4643"/>
                </a:cubicBezTo>
                <a:close/>
                <a:moveTo>
                  <a:pt x="4166" y="1464"/>
                </a:moveTo>
                <a:cubicBezTo>
                  <a:pt x="4036" y="1594"/>
                  <a:pt x="3825" y="1594"/>
                  <a:pt x="3695" y="1464"/>
                </a:cubicBezTo>
                <a:cubicBezTo>
                  <a:pt x="3565" y="1334"/>
                  <a:pt x="3565" y="1123"/>
                  <a:pt x="3695" y="993"/>
                </a:cubicBezTo>
                <a:cubicBezTo>
                  <a:pt x="3825" y="862"/>
                  <a:pt x="4036" y="862"/>
                  <a:pt x="4166" y="993"/>
                </a:cubicBezTo>
                <a:cubicBezTo>
                  <a:pt x="4296" y="1123"/>
                  <a:pt x="4296" y="1334"/>
                  <a:pt x="4166" y="14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1" name="price-ticket_70951"/>
          <p:cNvSpPr/>
          <p:nvPr/>
        </p:nvSpPr>
        <p:spPr>
          <a:xfrm>
            <a:off x="1182041" y="3704575"/>
            <a:ext cx="341960" cy="341428"/>
          </a:xfrm>
          <a:custGeom>
            <a:avLst/>
            <a:gdLst>
              <a:gd name="T0" fmla="*/ 370 w 413"/>
              <a:gd name="T1" fmla="*/ 139 h 413"/>
              <a:gd name="T2" fmla="*/ 353 w 413"/>
              <a:gd name="T3" fmla="*/ 61 h 413"/>
              <a:gd name="T4" fmla="*/ 274 w 413"/>
              <a:gd name="T5" fmla="*/ 43 h 413"/>
              <a:gd name="T6" fmla="*/ 207 w 413"/>
              <a:gd name="T7" fmla="*/ 0 h 413"/>
              <a:gd name="T8" fmla="*/ 139 w 413"/>
              <a:gd name="T9" fmla="*/ 43 h 413"/>
              <a:gd name="T10" fmla="*/ 43 w 413"/>
              <a:gd name="T11" fmla="*/ 103 h 413"/>
              <a:gd name="T12" fmla="*/ 18 w 413"/>
              <a:gd name="T13" fmla="*/ 164 h 413"/>
              <a:gd name="T14" fmla="*/ 18 w 413"/>
              <a:gd name="T15" fmla="*/ 249 h 413"/>
              <a:gd name="T16" fmla="*/ 43 w 413"/>
              <a:gd name="T17" fmla="*/ 310 h 413"/>
              <a:gd name="T18" fmla="*/ 103 w 413"/>
              <a:gd name="T19" fmla="*/ 370 h 413"/>
              <a:gd name="T20" fmla="*/ 164 w 413"/>
              <a:gd name="T21" fmla="*/ 396 h 413"/>
              <a:gd name="T22" fmla="*/ 249 w 413"/>
              <a:gd name="T23" fmla="*/ 396 h 413"/>
              <a:gd name="T24" fmla="*/ 310 w 413"/>
              <a:gd name="T25" fmla="*/ 370 h 413"/>
              <a:gd name="T26" fmla="*/ 370 w 413"/>
              <a:gd name="T27" fmla="*/ 274 h 413"/>
              <a:gd name="T28" fmla="*/ 413 w 413"/>
              <a:gd name="T29" fmla="*/ 207 h 413"/>
              <a:gd name="T30" fmla="*/ 146 w 413"/>
              <a:gd name="T31" fmla="*/ 261 h 413"/>
              <a:gd name="T32" fmla="*/ 104 w 413"/>
              <a:gd name="T33" fmla="*/ 225 h 413"/>
              <a:gd name="T34" fmla="*/ 88 w 413"/>
              <a:gd name="T35" fmla="*/ 192 h 413"/>
              <a:gd name="T36" fmla="*/ 89 w 413"/>
              <a:gd name="T37" fmla="*/ 261 h 413"/>
              <a:gd name="T38" fmla="*/ 69 w 413"/>
              <a:gd name="T39" fmla="*/ 167 h 413"/>
              <a:gd name="T40" fmla="*/ 113 w 413"/>
              <a:gd name="T41" fmla="*/ 201 h 413"/>
              <a:gd name="T42" fmla="*/ 129 w 413"/>
              <a:gd name="T43" fmla="*/ 233 h 413"/>
              <a:gd name="T44" fmla="*/ 127 w 413"/>
              <a:gd name="T45" fmla="*/ 167 h 413"/>
              <a:gd name="T46" fmla="*/ 146 w 413"/>
              <a:gd name="T47" fmla="*/ 261 h 413"/>
              <a:gd name="T48" fmla="*/ 224 w 413"/>
              <a:gd name="T49" fmla="*/ 261 h 413"/>
              <a:gd name="T50" fmla="*/ 165 w 413"/>
              <a:gd name="T51" fmla="*/ 167 h 413"/>
              <a:gd name="T52" fmla="*/ 222 w 413"/>
              <a:gd name="T53" fmla="*/ 185 h 413"/>
              <a:gd name="T54" fmla="*/ 186 w 413"/>
              <a:gd name="T55" fmla="*/ 204 h 413"/>
              <a:gd name="T56" fmla="*/ 220 w 413"/>
              <a:gd name="T57" fmla="*/ 221 h 413"/>
              <a:gd name="T58" fmla="*/ 186 w 413"/>
              <a:gd name="T59" fmla="*/ 243 h 413"/>
              <a:gd name="T60" fmla="*/ 224 w 413"/>
              <a:gd name="T61" fmla="*/ 261 h 413"/>
              <a:gd name="T62" fmla="*/ 327 w 413"/>
              <a:gd name="T63" fmla="*/ 261 h 413"/>
              <a:gd name="T64" fmla="*/ 297 w 413"/>
              <a:gd name="T65" fmla="*/ 220 h 413"/>
              <a:gd name="T66" fmla="*/ 292 w 413"/>
              <a:gd name="T67" fmla="*/ 192 h 413"/>
              <a:gd name="T68" fmla="*/ 278 w 413"/>
              <a:gd name="T69" fmla="*/ 261 h 413"/>
              <a:gd name="T70" fmla="*/ 232 w 413"/>
              <a:gd name="T71" fmla="*/ 167 h 413"/>
              <a:gd name="T72" fmla="*/ 262 w 413"/>
              <a:gd name="T73" fmla="*/ 206 h 413"/>
              <a:gd name="T74" fmla="*/ 268 w 413"/>
              <a:gd name="T75" fmla="*/ 238 h 413"/>
              <a:gd name="T76" fmla="*/ 282 w 413"/>
              <a:gd name="T77" fmla="*/ 167 h 413"/>
              <a:gd name="T78" fmla="*/ 312 w 413"/>
              <a:gd name="T79" fmla="*/ 207 h 413"/>
              <a:gd name="T80" fmla="*/ 317 w 413"/>
              <a:gd name="T81" fmla="*/ 238 h 413"/>
              <a:gd name="T82" fmla="*/ 330 w 413"/>
              <a:gd name="T83" fmla="*/ 167 h 413"/>
              <a:gd name="T84" fmla="*/ 327 w 413"/>
              <a:gd name="T85" fmla="*/ 26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13">
                <a:moveTo>
                  <a:pt x="396" y="164"/>
                </a:moveTo>
                <a:lnTo>
                  <a:pt x="370" y="139"/>
                </a:lnTo>
                <a:lnTo>
                  <a:pt x="370" y="103"/>
                </a:lnTo>
                <a:cubicBezTo>
                  <a:pt x="370" y="87"/>
                  <a:pt x="364" y="72"/>
                  <a:pt x="353" y="61"/>
                </a:cubicBezTo>
                <a:cubicBezTo>
                  <a:pt x="341" y="49"/>
                  <a:pt x="326" y="43"/>
                  <a:pt x="310" y="43"/>
                </a:cubicBezTo>
                <a:lnTo>
                  <a:pt x="274" y="43"/>
                </a:lnTo>
                <a:lnTo>
                  <a:pt x="249" y="18"/>
                </a:lnTo>
                <a:cubicBezTo>
                  <a:pt x="238" y="6"/>
                  <a:pt x="223" y="0"/>
                  <a:pt x="207" y="0"/>
                </a:cubicBezTo>
                <a:cubicBezTo>
                  <a:pt x="191" y="0"/>
                  <a:pt x="176" y="6"/>
                  <a:pt x="164" y="18"/>
                </a:cubicBezTo>
                <a:lnTo>
                  <a:pt x="139" y="43"/>
                </a:lnTo>
                <a:lnTo>
                  <a:pt x="103" y="43"/>
                </a:lnTo>
                <a:cubicBezTo>
                  <a:pt x="70" y="43"/>
                  <a:pt x="43" y="70"/>
                  <a:pt x="43" y="103"/>
                </a:cubicBezTo>
                <a:lnTo>
                  <a:pt x="43" y="139"/>
                </a:lnTo>
                <a:lnTo>
                  <a:pt x="18" y="164"/>
                </a:lnTo>
                <a:cubicBezTo>
                  <a:pt x="6" y="176"/>
                  <a:pt x="0" y="191"/>
                  <a:pt x="0" y="207"/>
                </a:cubicBezTo>
                <a:cubicBezTo>
                  <a:pt x="0" y="223"/>
                  <a:pt x="6" y="238"/>
                  <a:pt x="18" y="249"/>
                </a:cubicBezTo>
                <a:lnTo>
                  <a:pt x="43" y="274"/>
                </a:lnTo>
                <a:lnTo>
                  <a:pt x="43" y="310"/>
                </a:lnTo>
                <a:cubicBezTo>
                  <a:pt x="43" y="326"/>
                  <a:pt x="49" y="341"/>
                  <a:pt x="61" y="353"/>
                </a:cubicBezTo>
                <a:cubicBezTo>
                  <a:pt x="72" y="364"/>
                  <a:pt x="87" y="370"/>
                  <a:pt x="103" y="370"/>
                </a:cubicBezTo>
                <a:lnTo>
                  <a:pt x="139" y="370"/>
                </a:lnTo>
                <a:lnTo>
                  <a:pt x="164" y="396"/>
                </a:lnTo>
                <a:cubicBezTo>
                  <a:pt x="176" y="407"/>
                  <a:pt x="191" y="413"/>
                  <a:pt x="207" y="413"/>
                </a:cubicBezTo>
                <a:cubicBezTo>
                  <a:pt x="223" y="413"/>
                  <a:pt x="238" y="407"/>
                  <a:pt x="249" y="396"/>
                </a:cubicBezTo>
                <a:lnTo>
                  <a:pt x="274" y="370"/>
                </a:lnTo>
                <a:lnTo>
                  <a:pt x="310" y="370"/>
                </a:lnTo>
                <a:cubicBezTo>
                  <a:pt x="343" y="370"/>
                  <a:pt x="370" y="343"/>
                  <a:pt x="370" y="310"/>
                </a:cubicBezTo>
                <a:lnTo>
                  <a:pt x="370" y="274"/>
                </a:lnTo>
                <a:lnTo>
                  <a:pt x="396" y="249"/>
                </a:lnTo>
                <a:cubicBezTo>
                  <a:pt x="407" y="238"/>
                  <a:pt x="413" y="223"/>
                  <a:pt x="413" y="207"/>
                </a:cubicBezTo>
                <a:cubicBezTo>
                  <a:pt x="413" y="191"/>
                  <a:pt x="407" y="176"/>
                  <a:pt x="396" y="164"/>
                </a:cubicBezTo>
                <a:close/>
                <a:moveTo>
                  <a:pt x="146" y="261"/>
                </a:moveTo>
                <a:lnTo>
                  <a:pt x="124" y="261"/>
                </a:lnTo>
                <a:lnTo>
                  <a:pt x="104" y="225"/>
                </a:lnTo>
                <a:cubicBezTo>
                  <a:pt x="99" y="215"/>
                  <a:pt x="93" y="203"/>
                  <a:pt x="88" y="192"/>
                </a:cubicBezTo>
                <a:lnTo>
                  <a:pt x="88" y="192"/>
                </a:lnTo>
                <a:cubicBezTo>
                  <a:pt x="88" y="204"/>
                  <a:pt x="89" y="217"/>
                  <a:pt x="89" y="232"/>
                </a:cubicBezTo>
                <a:lnTo>
                  <a:pt x="89" y="261"/>
                </a:lnTo>
                <a:lnTo>
                  <a:pt x="69" y="261"/>
                </a:lnTo>
                <a:lnTo>
                  <a:pt x="69" y="167"/>
                </a:lnTo>
                <a:lnTo>
                  <a:pt x="94" y="167"/>
                </a:lnTo>
                <a:lnTo>
                  <a:pt x="113" y="201"/>
                </a:lnTo>
                <a:cubicBezTo>
                  <a:pt x="119" y="211"/>
                  <a:pt x="124" y="223"/>
                  <a:pt x="128" y="233"/>
                </a:cubicBezTo>
                <a:lnTo>
                  <a:pt x="129" y="233"/>
                </a:lnTo>
                <a:cubicBezTo>
                  <a:pt x="128" y="221"/>
                  <a:pt x="127" y="209"/>
                  <a:pt x="127" y="195"/>
                </a:cubicBezTo>
                <a:lnTo>
                  <a:pt x="127" y="167"/>
                </a:lnTo>
                <a:lnTo>
                  <a:pt x="146" y="167"/>
                </a:lnTo>
                <a:lnTo>
                  <a:pt x="146" y="261"/>
                </a:lnTo>
                <a:lnTo>
                  <a:pt x="146" y="261"/>
                </a:lnTo>
                <a:close/>
                <a:moveTo>
                  <a:pt x="224" y="261"/>
                </a:moveTo>
                <a:lnTo>
                  <a:pt x="165" y="261"/>
                </a:lnTo>
                <a:lnTo>
                  <a:pt x="165" y="167"/>
                </a:lnTo>
                <a:lnTo>
                  <a:pt x="222" y="167"/>
                </a:lnTo>
                <a:lnTo>
                  <a:pt x="222" y="185"/>
                </a:lnTo>
                <a:lnTo>
                  <a:pt x="186" y="185"/>
                </a:lnTo>
                <a:lnTo>
                  <a:pt x="186" y="204"/>
                </a:lnTo>
                <a:lnTo>
                  <a:pt x="220" y="204"/>
                </a:lnTo>
                <a:lnTo>
                  <a:pt x="220" y="221"/>
                </a:lnTo>
                <a:lnTo>
                  <a:pt x="186" y="221"/>
                </a:lnTo>
                <a:lnTo>
                  <a:pt x="186" y="243"/>
                </a:lnTo>
                <a:lnTo>
                  <a:pt x="224" y="243"/>
                </a:lnTo>
                <a:lnTo>
                  <a:pt x="224" y="261"/>
                </a:lnTo>
                <a:lnTo>
                  <a:pt x="224" y="261"/>
                </a:lnTo>
                <a:close/>
                <a:moveTo>
                  <a:pt x="327" y="261"/>
                </a:moveTo>
                <a:lnTo>
                  <a:pt x="305" y="261"/>
                </a:lnTo>
                <a:lnTo>
                  <a:pt x="297" y="220"/>
                </a:lnTo>
                <a:cubicBezTo>
                  <a:pt x="295" y="211"/>
                  <a:pt x="293" y="202"/>
                  <a:pt x="292" y="192"/>
                </a:cubicBezTo>
                <a:lnTo>
                  <a:pt x="292" y="192"/>
                </a:lnTo>
                <a:cubicBezTo>
                  <a:pt x="290" y="202"/>
                  <a:pt x="289" y="211"/>
                  <a:pt x="287" y="220"/>
                </a:cubicBezTo>
                <a:lnTo>
                  <a:pt x="278" y="261"/>
                </a:lnTo>
                <a:lnTo>
                  <a:pt x="255" y="261"/>
                </a:lnTo>
                <a:lnTo>
                  <a:pt x="232" y="167"/>
                </a:lnTo>
                <a:lnTo>
                  <a:pt x="255" y="167"/>
                </a:lnTo>
                <a:lnTo>
                  <a:pt x="262" y="206"/>
                </a:lnTo>
                <a:cubicBezTo>
                  <a:pt x="264" y="217"/>
                  <a:pt x="266" y="229"/>
                  <a:pt x="268" y="238"/>
                </a:cubicBezTo>
                <a:lnTo>
                  <a:pt x="268" y="238"/>
                </a:lnTo>
                <a:cubicBezTo>
                  <a:pt x="269" y="228"/>
                  <a:pt x="272" y="217"/>
                  <a:pt x="274" y="206"/>
                </a:cubicBezTo>
                <a:lnTo>
                  <a:pt x="282" y="167"/>
                </a:lnTo>
                <a:lnTo>
                  <a:pt x="304" y="167"/>
                </a:lnTo>
                <a:lnTo>
                  <a:pt x="312" y="207"/>
                </a:lnTo>
                <a:cubicBezTo>
                  <a:pt x="314" y="218"/>
                  <a:pt x="315" y="228"/>
                  <a:pt x="317" y="238"/>
                </a:cubicBezTo>
                <a:lnTo>
                  <a:pt x="317" y="238"/>
                </a:lnTo>
                <a:cubicBezTo>
                  <a:pt x="318" y="228"/>
                  <a:pt x="320" y="217"/>
                  <a:pt x="322" y="206"/>
                </a:cubicBezTo>
                <a:lnTo>
                  <a:pt x="330" y="167"/>
                </a:lnTo>
                <a:lnTo>
                  <a:pt x="351" y="167"/>
                </a:lnTo>
                <a:lnTo>
                  <a:pt x="327" y="2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price-ticket_70951"/>
          <p:cNvSpPr/>
          <p:nvPr/>
        </p:nvSpPr>
        <p:spPr>
          <a:xfrm>
            <a:off x="1182041" y="5327913"/>
            <a:ext cx="341960" cy="310480"/>
          </a:xfrm>
          <a:custGeom>
            <a:avLst/>
            <a:gdLst>
              <a:gd name="T0" fmla="*/ 246 w 266"/>
              <a:gd name="T1" fmla="*/ 108 h 242"/>
              <a:gd name="T2" fmla="*/ 266 w 266"/>
              <a:gd name="T3" fmla="*/ 109 h 242"/>
              <a:gd name="T4" fmla="*/ 242 w 266"/>
              <a:gd name="T5" fmla="*/ 26 h 242"/>
              <a:gd name="T6" fmla="*/ 242 w 266"/>
              <a:gd name="T7" fmla="*/ 26 h 242"/>
              <a:gd name="T8" fmla="*/ 249 w 266"/>
              <a:gd name="T9" fmla="*/ 17 h 242"/>
              <a:gd name="T10" fmla="*/ 249 w 266"/>
              <a:gd name="T11" fmla="*/ 11 h 242"/>
              <a:gd name="T12" fmla="*/ 236 w 266"/>
              <a:gd name="T13" fmla="*/ 0 h 242"/>
              <a:gd name="T14" fmla="*/ 30 w 266"/>
              <a:gd name="T15" fmla="*/ 0 h 242"/>
              <a:gd name="T16" fmla="*/ 17 w 266"/>
              <a:gd name="T17" fmla="*/ 11 h 242"/>
              <a:gd name="T18" fmla="*/ 17 w 266"/>
              <a:gd name="T19" fmla="*/ 17 h 242"/>
              <a:gd name="T20" fmla="*/ 24 w 266"/>
              <a:gd name="T21" fmla="*/ 26 h 242"/>
              <a:gd name="T22" fmla="*/ 23 w 266"/>
              <a:gd name="T23" fmla="*/ 26 h 242"/>
              <a:gd name="T24" fmla="*/ 0 w 266"/>
              <a:gd name="T25" fmla="*/ 110 h 242"/>
              <a:gd name="T26" fmla="*/ 20 w 266"/>
              <a:gd name="T27" fmla="*/ 109 h 242"/>
              <a:gd name="T28" fmla="*/ 20 w 266"/>
              <a:gd name="T29" fmla="*/ 223 h 242"/>
              <a:gd name="T30" fmla="*/ 10 w 266"/>
              <a:gd name="T31" fmla="*/ 223 h 242"/>
              <a:gd name="T32" fmla="*/ 10 w 266"/>
              <a:gd name="T33" fmla="*/ 242 h 242"/>
              <a:gd name="T34" fmla="*/ 255 w 266"/>
              <a:gd name="T35" fmla="*/ 242 h 242"/>
              <a:gd name="T36" fmla="*/ 255 w 266"/>
              <a:gd name="T37" fmla="*/ 223 h 242"/>
              <a:gd name="T38" fmla="*/ 246 w 266"/>
              <a:gd name="T39" fmla="*/ 223 h 242"/>
              <a:gd name="T40" fmla="*/ 246 w 266"/>
              <a:gd name="T41" fmla="*/ 108 h 242"/>
              <a:gd name="T42" fmla="*/ 246 w 266"/>
              <a:gd name="T43" fmla="*/ 108 h 242"/>
              <a:gd name="T44" fmla="*/ 176 w 266"/>
              <a:gd name="T45" fmla="*/ 37 h 242"/>
              <a:gd name="T46" fmla="*/ 181 w 266"/>
              <a:gd name="T47" fmla="*/ 100 h 242"/>
              <a:gd name="T48" fmla="*/ 149 w 266"/>
              <a:gd name="T49" fmla="*/ 99 h 242"/>
              <a:gd name="T50" fmla="*/ 147 w 266"/>
              <a:gd name="T51" fmla="*/ 37 h 242"/>
              <a:gd name="T52" fmla="*/ 154 w 266"/>
              <a:gd name="T53" fmla="*/ 28 h 242"/>
              <a:gd name="T54" fmla="*/ 169 w 266"/>
              <a:gd name="T55" fmla="*/ 28 h 242"/>
              <a:gd name="T56" fmla="*/ 176 w 266"/>
              <a:gd name="T57" fmla="*/ 37 h 242"/>
              <a:gd name="T58" fmla="*/ 122 w 266"/>
              <a:gd name="T59" fmla="*/ 37 h 242"/>
              <a:gd name="T60" fmla="*/ 121 w 266"/>
              <a:gd name="T61" fmla="*/ 99 h 242"/>
              <a:gd name="T62" fmla="*/ 89 w 266"/>
              <a:gd name="T63" fmla="*/ 100 h 242"/>
              <a:gd name="T64" fmla="*/ 93 w 266"/>
              <a:gd name="T65" fmla="*/ 37 h 242"/>
              <a:gd name="T66" fmla="*/ 100 w 266"/>
              <a:gd name="T67" fmla="*/ 28 h 242"/>
              <a:gd name="T68" fmla="*/ 115 w 266"/>
              <a:gd name="T69" fmla="*/ 28 h 242"/>
              <a:gd name="T70" fmla="*/ 122 w 266"/>
              <a:gd name="T71" fmla="*/ 37 h 242"/>
              <a:gd name="T72" fmla="*/ 40 w 266"/>
              <a:gd name="T73" fmla="*/ 37 h 242"/>
              <a:gd name="T74" fmla="*/ 47 w 266"/>
              <a:gd name="T75" fmla="*/ 28 h 242"/>
              <a:gd name="T76" fmla="*/ 61 w 266"/>
              <a:gd name="T77" fmla="*/ 28 h 242"/>
              <a:gd name="T78" fmla="*/ 68 w 266"/>
              <a:gd name="T79" fmla="*/ 37 h 242"/>
              <a:gd name="T80" fmla="*/ 61 w 266"/>
              <a:gd name="T81" fmla="*/ 101 h 242"/>
              <a:gd name="T82" fmla="*/ 29 w 266"/>
              <a:gd name="T83" fmla="*/ 103 h 242"/>
              <a:gd name="T84" fmla="*/ 40 w 266"/>
              <a:gd name="T85" fmla="*/ 37 h 242"/>
              <a:gd name="T86" fmla="*/ 152 w 266"/>
              <a:gd name="T87" fmla="*/ 175 h 242"/>
              <a:gd name="T88" fmla="*/ 42 w 266"/>
              <a:gd name="T89" fmla="*/ 175 h 242"/>
              <a:gd name="T90" fmla="*/ 42 w 266"/>
              <a:gd name="T91" fmla="*/ 123 h 242"/>
              <a:gd name="T92" fmla="*/ 152 w 266"/>
              <a:gd name="T93" fmla="*/ 123 h 242"/>
              <a:gd name="T94" fmla="*/ 152 w 266"/>
              <a:gd name="T95" fmla="*/ 175 h 242"/>
              <a:gd name="T96" fmla="*/ 223 w 266"/>
              <a:gd name="T97" fmla="*/ 212 h 242"/>
              <a:gd name="T98" fmla="*/ 180 w 266"/>
              <a:gd name="T99" fmla="*/ 212 h 242"/>
              <a:gd name="T100" fmla="*/ 180 w 266"/>
              <a:gd name="T101" fmla="*/ 123 h 242"/>
              <a:gd name="T102" fmla="*/ 223 w 266"/>
              <a:gd name="T103" fmla="*/ 123 h 242"/>
              <a:gd name="T104" fmla="*/ 223 w 266"/>
              <a:gd name="T105" fmla="*/ 212 h 242"/>
              <a:gd name="T106" fmla="*/ 208 w 266"/>
              <a:gd name="T107" fmla="*/ 101 h 242"/>
              <a:gd name="T108" fmla="*/ 201 w 266"/>
              <a:gd name="T109" fmla="*/ 37 h 242"/>
              <a:gd name="T110" fmla="*/ 208 w 266"/>
              <a:gd name="T111" fmla="*/ 28 h 242"/>
              <a:gd name="T112" fmla="*/ 223 w 266"/>
              <a:gd name="T113" fmla="*/ 28 h 242"/>
              <a:gd name="T114" fmla="*/ 230 w 266"/>
              <a:gd name="T115" fmla="*/ 37 h 242"/>
              <a:gd name="T116" fmla="*/ 240 w 266"/>
              <a:gd name="T117" fmla="*/ 102 h 242"/>
              <a:gd name="T118" fmla="*/ 208 w 266"/>
              <a:gd name="T119"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6" h="242">
                <a:moveTo>
                  <a:pt x="246" y="108"/>
                </a:moveTo>
                <a:cubicBezTo>
                  <a:pt x="249" y="108"/>
                  <a:pt x="263" y="108"/>
                  <a:pt x="266" y="109"/>
                </a:cubicBezTo>
                <a:lnTo>
                  <a:pt x="242" y="26"/>
                </a:lnTo>
                <a:lnTo>
                  <a:pt x="242" y="26"/>
                </a:lnTo>
                <a:cubicBezTo>
                  <a:pt x="246" y="25"/>
                  <a:pt x="249" y="21"/>
                  <a:pt x="249" y="17"/>
                </a:cubicBezTo>
                <a:lnTo>
                  <a:pt x="249" y="11"/>
                </a:lnTo>
                <a:cubicBezTo>
                  <a:pt x="249" y="5"/>
                  <a:pt x="243" y="0"/>
                  <a:pt x="236" y="0"/>
                </a:cubicBezTo>
                <a:lnTo>
                  <a:pt x="30" y="0"/>
                </a:lnTo>
                <a:cubicBezTo>
                  <a:pt x="23" y="0"/>
                  <a:pt x="17" y="5"/>
                  <a:pt x="17" y="11"/>
                </a:cubicBezTo>
                <a:lnTo>
                  <a:pt x="17" y="17"/>
                </a:lnTo>
                <a:cubicBezTo>
                  <a:pt x="17" y="21"/>
                  <a:pt x="20" y="25"/>
                  <a:pt x="24" y="26"/>
                </a:cubicBezTo>
                <a:lnTo>
                  <a:pt x="23" y="26"/>
                </a:lnTo>
                <a:lnTo>
                  <a:pt x="0" y="110"/>
                </a:lnTo>
                <a:cubicBezTo>
                  <a:pt x="0" y="110"/>
                  <a:pt x="14" y="110"/>
                  <a:pt x="20" y="109"/>
                </a:cubicBezTo>
                <a:lnTo>
                  <a:pt x="20" y="223"/>
                </a:lnTo>
                <a:lnTo>
                  <a:pt x="10" y="223"/>
                </a:lnTo>
                <a:lnTo>
                  <a:pt x="10" y="242"/>
                </a:lnTo>
                <a:lnTo>
                  <a:pt x="255" y="242"/>
                </a:lnTo>
                <a:lnTo>
                  <a:pt x="255" y="223"/>
                </a:lnTo>
                <a:lnTo>
                  <a:pt x="246" y="223"/>
                </a:lnTo>
                <a:lnTo>
                  <a:pt x="246" y="108"/>
                </a:lnTo>
                <a:lnTo>
                  <a:pt x="246" y="108"/>
                </a:lnTo>
                <a:close/>
                <a:moveTo>
                  <a:pt x="176" y="37"/>
                </a:moveTo>
                <a:lnTo>
                  <a:pt x="181" y="100"/>
                </a:lnTo>
                <a:cubicBezTo>
                  <a:pt x="169" y="100"/>
                  <a:pt x="159" y="99"/>
                  <a:pt x="149" y="99"/>
                </a:cubicBezTo>
                <a:lnTo>
                  <a:pt x="147" y="37"/>
                </a:lnTo>
                <a:cubicBezTo>
                  <a:pt x="147" y="33"/>
                  <a:pt x="150" y="29"/>
                  <a:pt x="154" y="28"/>
                </a:cubicBezTo>
                <a:lnTo>
                  <a:pt x="169" y="28"/>
                </a:lnTo>
                <a:cubicBezTo>
                  <a:pt x="173" y="29"/>
                  <a:pt x="176" y="33"/>
                  <a:pt x="176" y="37"/>
                </a:cubicBezTo>
                <a:close/>
                <a:moveTo>
                  <a:pt x="122" y="37"/>
                </a:moveTo>
                <a:lnTo>
                  <a:pt x="121" y="99"/>
                </a:lnTo>
                <a:cubicBezTo>
                  <a:pt x="109" y="99"/>
                  <a:pt x="99" y="99"/>
                  <a:pt x="89" y="100"/>
                </a:cubicBezTo>
                <a:lnTo>
                  <a:pt x="93" y="37"/>
                </a:lnTo>
                <a:cubicBezTo>
                  <a:pt x="93" y="33"/>
                  <a:pt x="96" y="29"/>
                  <a:pt x="100" y="28"/>
                </a:cubicBezTo>
                <a:lnTo>
                  <a:pt x="115" y="28"/>
                </a:lnTo>
                <a:cubicBezTo>
                  <a:pt x="119" y="29"/>
                  <a:pt x="122" y="33"/>
                  <a:pt x="122" y="37"/>
                </a:cubicBezTo>
                <a:close/>
                <a:moveTo>
                  <a:pt x="40" y="37"/>
                </a:moveTo>
                <a:cubicBezTo>
                  <a:pt x="40" y="33"/>
                  <a:pt x="43" y="29"/>
                  <a:pt x="47" y="28"/>
                </a:cubicBezTo>
                <a:lnTo>
                  <a:pt x="61" y="28"/>
                </a:lnTo>
                <a:cubicBezTo>
                  <a:pt x="66" y="29"/>
                  <a:pt x="68" y="33"/>
                  <a:pt x="68" y="37"/>
                </a:cubicBezTo>
                <a:lnTo>
                  <a:pt x="61" y="101"/>
                </a:lnTo>
                <a:cubicBezTo>
                  <a:pt x="48" y="101"/>
                  <a:pt x="37" y="102"/>
                  <a:pt x="29" y="103"/>
                </a:cubicBezTo>
                <a:lnTo>
                  <a:pt x="40" y="37"/>
                </a:lnTo>
                <a:close/>
                <a:moveTo>
                  <a:pt x="152" y="175"/>
                </a:moveTo>
                <a:lnTo>
                  <a:pt x="42" y="175"/>
                </a:lnTo>
                <a:lnTo>
                  <a:pt x="42" y="123"/>
                </a:lnTo>
                <a:lnTo>
                  <a:pt x="152" y="123"/>
                </a:lnTo>
                <a:lnTo>
                  <a:pt x="152" y="175"/>
                </a:lnTo>
                <a:close/>
                <a:moveTo>
                  <a:pt x="223" y="212"/>
                </a:moveTo>
                <a:lnTo>
                  <a:pt x="180" y="212"/>
                </a:lnTo>
                <a:lnTo>
                  <a:pt x="180" y="123"/>
                </a:lnTo>
                <a:lnTo>
                  <a:pt x="223" y="123"/>
                </a:lnTo>
                <a:lnTo>
                  <a:pt x="223" y="212"/>
                </a:lnTo>
                <a:close/>
                <a:moveTo>
                  <a:pt x="208" y="101"/>
                </a:moveTo>
                <a:lnTo>
                  <a:pt x="201" y="37"/>
                </a:lnTo>
                <a:cubicBezTo>
                  <a:pt x="201" y="33"/>
                  <a:pt x="204" y="29"/>
                  <a:pt x="208" y="28"/>
                </a:cubicBezTo>
                <a:lnTo>
                  <a:pt x="223" y="28"/>
                </a:lnTo>
                <a:cubicBezTo>
                  <a:pt x="227" y="29"/>
                  <a:pt x="230" y="33"/>
                  <a:pt x="230" y="37"/>
                </a:cubicBezTo>
                <a:lnTo>
                  <a:pt x="240" y="102"/>
                </a:lnTo>
                <a:cubicBezTo>
                  <a:pt x="229" y="102"/>
                  <a:pt x="218" y="101"/>
                  <a:pt x="208" y="1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3" name="price-ticket_70951"/>
          <p:cNvSpPr/>
          <p:nvPr/>
        </p:nvSpPr>
        <p:spPr>
          <a:xfrm>
            <a:off x="6805542" y="5323472"/>
            <a:ext cx="341960" cy="319363"/>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price-ticket_70951"/>
          <p:cNvSpPr/>
          <p:nvPr/>
        </p:nvSpPr>
        <p:spPr>
          <a:xfrm>
            <a:off x="6809094" y="3711307"/>
            <a:ext cx="334855" cy="341960"/>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price-ticket_70951"/>
          <p:cNvSpPr/>
          <p:nvPr/>
        </p:nvSpPr>
        <p:spPr>
          <a:xfrm>
            <a:off x="6815506" y="2075599"/>
            <a:ext cx="322030" cy="341960"/>
          </a:xfrm>
          <a:custGeom>
            <a:avLst/>
            <a:gdLst>
              <a:gd name="connsiteX0" fmla="*/ 285671 w 571362"/>
              <a:gd name="connsiteY0" fmla="*/ 470107 h 606722"/>
              <a:gd name="connsiteX1" fmla="*/ 374169 w 571362"/>
              <a:gd name="connsiteY1" fmla="*/ 512238 h 606722"/>
              <a:gd name="connsiteX2" fmla="*/ 369717 w 571362"/>
              <a:gd name="connsiteY2" fmla="*/ 522815 h 606722"/>
              <a:gd name="connsiteX3" fmla="*/ 285671 w 571362"/>
              <a:gd name="connsiteY3" fmla="*/ 606722 h 606722"/>
              <a:gd name="connsiteX4" fmla="*/ 201625 w 571362"/>
              <a:gd name="connsiteY4" fmla="*/ 522815 h 606722"/>
              <a:gd name="connsiteX5" fmla="*/ 197262 w 571362"/>
              <a:gd name="connsiteY5" fmla="*/ 512238 h 606722"/>
              <a:gd name="connsiteX6" fmla="*/ 285671 w 571362"/>
              <a:gd name="connsiteY6" fmla="*/ 470107 h 606722"/>
              <a:gd name="connsiteX7" fmla="*/ 403524 w 571362"/>
              <a:gd name="connsiteY7" fmla="*/ 393967 h 606722"/>
              <a:gd name="connsiteX8" fmla="*/ 384914 w 571362"/>
              <a:gd name="connsiteY8" fmla="*/ 481539 h 606722"/>
              <a:gd name="connsiteX9" fmla="*/ 318846 w 571362"/>
              <a:gd name="connsiteY9" fmla="*/ 451044 h 606722"/>
              <a:gd name="connsiteX10" fmla="*/ 388387 w 571362"/>
              <a:gd name="connsiteY10" fmla="*/ 405169 h 606722"/>
              <a:gd name="connsiteX11" fmla="*/ 403524 w 571362"/>
              <a:gd name="connsiteY11" fmla="*/ 393967 h 606722"/>
              <a:gd name="connsiteX12" fmla="*/ 167906 w 571362"/>
              <a:gd name="connsiteY12" fmla="*/ 393967 h 606722"/>
              <a:gd name="connsiteX13" fmla="*/ 183034 w 571362"/>
              <a:gd name="connsiteY13" fmla="*/ 405169 h 606722"/>
              <a:gd name="connsiteX14" fmla="*/ 252443 w 571362"/>
              <a:gd name="connsiteY14" fmla="*/ 451044 h 606722"/>
              <a:gd name="connsiteX15" fmla="*/ 186504 w 571362"/>
              <a:gd name="connsiteY15" fmla="*/ 481539 h 606722"/>
              <a:gd name="connsiteX16" fmla="*/ 167906 w 571362"/>
              <a:gd name="connsiteY16" fmla="*/ 393967 h 606722"/>
              <a:gd name="connsiteX17" fmla="*/ 483987 w 571362"/>
              <a:gd name="connsiteY17" fmla="*/ 326436 h 606722"/>
              <a:gd name="connsiteX18" fmla="*/ 571215 w 571362"/>
              <a:gd name="connsiteY18" fmla="*/ 468871 h 606722"/>
              <a:gd name="connsiteX19" fmla="*/ 561602 w 571362"/>
              <a:gd name="connsiteY19" fmla="*/ 498549 h 606722"/>
              <a:gd name="connsiteX20" fmla="*/ 427733 w 571362"/>
              <a:gd name="connsiteY20" fmla="*/ 496860 h 606722"/>
              <a:gd name="connsiteX21" fmla="*/ 415450 w 571362"/>
              <a:gd name="connsiteY21" fmla="*/ 492862 h 606722"/>
              <a:gd name="connsiteX22" fmla="*/ 439304 w 571362"/>
              <a:gd name="connsiteY22" fmla="*/ 365888 h 606722"/>
              <a:gd name="connsiteX23" fmla="*/ 483987 w 571362"/>
              <a:gd name="connsiteY23" fmla="*/ 326436 h 606722"/>
              <a:gd name="connsiteX24" fmla="*/ 87462 w 571362"/>
              <a:gd name="connsiteY24" fmla="*/ 326436 h 606722"/>
              <a:gd name="connsiteX25" fmla="*/ 132145 w 571362"/>
              <a:gd name="connsiteY25" fmla="*/ 365899 h 606722"/>
              <a:gd name="connsiteX26" fmla="*/ 155910 w 571362"/>
              <a:gd name="connsiteY26" fmla="*/ 492907 h 606722"/>
              <a:gd name="connsiteX27" fmla="*/ 143716 w 571362"/>
              <a:gd name="connsiteY27" fmla="*/ 496907 h 606722"/>
              <a:gd name="connsiteX28" fmla="*/ 9758 w 571362"/>
              <a:gd name="connsiteY28" fmla="*/ 498596 h 606722"/>
              <a:gd name="connsiteX29" fmla="*/ 145 w 571362"/>
              <a:gd name="connsiteY29" fmla="*/ 468910 h 606722"/>
              <a:gd name="connsiteX30" fmla="*/ 87462 w 571362"/>
              <a:gd name="connsiteY30" fmla="*/ 326436 h 606722"/>
              <a:gd name="connsiteX31" fmla="*/ 441700 w 571362"/>
              <a:gd name="connsiteY31" fmla="*/ 285931 h 606722"/>
              <a:gd name="connsiteX32" fmla="*/ 460682 w 571362"/>
              <a:gd name="connsiteY32" fmla="*/ 303352 h 606722"/>
              <a:gd name="connsiteX33" fmla="*/ 441700 w 571362"/>
              <a:gd name="connsiteY33" fmla="*/ 320861 h 606722"/>
              <a:gd name="connsiteX34" fmla="*/ 441878 w 571362"/>
              <a:gd name="connsiteY34" fmla="*/ 303352 h 606722"/>
              <a:gd name="connsiteX35" fmla="*/ 441700 w 571362"/>
              <a:gd name="connsiteY35" fmla="*/ 285931 h 606722"/>
              <a:gd name="connsiteX36" fmla="*/ 129660 w 571362"/>
              <a:gd name="connsiteY36" fmla="*/ 285931 h 606722"/>
              <a:gd name="connsiteX37" fmla="*/ 129482 w 571362"/>
              <a:gd name="connsiteY37" fmla="*/ 303352 h 606722"/>
              <a:gd name="connsiteX38" fmla="*/ 129660 w 571362"/>
              <a:gd name="connsiteY38" fmla="*/ 320861 h 606722"/>
              <a:gd name="connsiteX39" fmla="*/ 110678 w 571362"/>
              <a:gd name="connsiteY39" fmla="*/ 303352 h 606722"/>
              <a:gd name="connsiteX40" fmla="*/ 129660 w 571362"/>
              <a:gd name="connsiteY40" fmla="*/ 285931 h 606722"/>
              <a:gd name="connsiteX41" fmla="*/ 285715 w 571362"/>
              <a:gd name="connsiteY41" fmla="*/ 279439 h 606722"/>
              <a:gd name="connsiteX42" fmla="*/ 309672 w 571362"/>
              <a:gd name="connsiteY42" fmla="*/ 303396 h 606722"/>
              <a:gd name="connsiteX43" fmla="*/ 285715 w 571362"/>
              <a:gd name="connsiteY43" fmla="*/ 327353 h 606722"/>
              <a:gd name="connsiteX44" fmla="*/ 261758 w 571362"/>
              <a:gd name="connsiteY44" fmla="*/ 303396 h 606722"/>
              <a:gd name="connsiteX45" fmla="*/ 285715 w 571362"/>
              <a:gd name="connsiteY45" fmla="*/ 279439 h 606722"/>
              <a:gd name="connsiteX46" fmla="*/ 285680 w 571362"/>
              <a:gd name="connsiteY46" fmla="*/ 246856 h 606722"/>
              <a:gd name="connsiteX47" fmla="*/ 229160 w 571362"/>
              <a:gd name="connsiteY47" fmla="*/ 303291 h 606722"/>
              <a:gd name="connsiteX48" fmla="*/ 285680 w 571362"/>
              <a:gd name="connsiteY48" fmla="*/ 359814 h 606722"/>
              <a:gd name="connsiteX49" fmla="*/ 342288 w 571362"/>
              <a:gd name="connsiteY49" fmla="*/ 303291 h 606722"/>
              <a:gd name="connsiteX50" fmla="*/ 285680 w 571362"/>
              <a:gd name="connsiteY50" fmla="*/ 246856 h 606722"/>
              <a:gd name="connsiteX51" fmla="*/ 285680 w 571362"/>
              <a:gd name="connsiteY51" fmla="*/ 173803 h 606722"/>
              <a:gd name="connsiteX52" fmla="*/ 369346 w 571362"/>
              <a:gd name="connsiteY52" fmla="*/ 227926 h 606722"/>
              <a:gd name="connsiteX53" fmla="*/ 407886 w 571362"/>
              <a:gd name="connsiteY53" fmla="*/ 257254 h 606722"/>
              <a:gd name="connsiteX54" fmla="*/ 409310 w 571362"/>
              <a:gd name="connsiteY54" fmla="*/ 303291 h 606722"/>
              <a:gd name="connsiteX55" fmla="*/ 407886 w 571362"/>
              <a:gd name="connsiteY55" fmla="*/ 349327 h 606722"/>
              <a:gd name="connsiteX56" fmla="*/ 369346 w 571362"/>
              <a:gd name="connsiteY56" fmla="*/ 378743 h 606722"/>
              <a:gd name="connsiteX57" fmla="*/ 285680 w 571362"/>
              <a:gd name="connsiteY57" fmla="*/ 432778 h 606722"/>
              <a:gd name="connsiteX58" fmla="*/ 202102 w 571362"/>
              <a:gd name="connsiteY58" fmla="*/ 378743 h 606722"/>
              <a:gd name="connsiteX59" fmla="*/ 163562 w 571362"/>
              <a:gd name="connsiteY59" fmla="*/ 349327 h 606722"/>
              <a:gd name="connsiteX60" fmla="*/ 162049 w 571362"/>
              <a:gd name="connsiteY60" fmla="*/ 303291 h 606722"/>
              <a:gd name="connsiteX61" fmla="*/ 163562 w 571362"/>
              <a:gd name="connsiteY61" fmla="*/ 257254 h 606722"/>
              <a:gd name="connsiteX62" fmla="*/ 202102 w 571362"/>
              <a:gd name="connsiteY62" fmla="*/ 227926 h 606722"/>
              <a:gd name="connsiteX63" fmla="*/ 285680 w 571362"/>
              <a:gd name="connsiteY63" fmla="*/ 173803 h 606722"/>
              <a:gd name="connsiteX64" fmla="*/ 384914 w 571362"/>
              <a:gd name="connsiteY64" fmla="*/ 125113 h 606722"/>
              <a:gd name="connsiteX65" fmla="*/ 403524 w 571362"/>
              <a:gd name="connsiteY65" fmla="*/ 212685 h 606722"/>
              <a:gd name="connsiteX66" fmla="*/ 388387 w 571362"/>
              <a:gd name="connsiteY66" fmla="*/ 201572 h 606722"/>
              <a:gd name="connsiteX67" fmla="*/ 318846 w 571362"/>
              <a:gd name="connsiteY67" fmla="*/ 155608 h 606722"/>
              <a:gd name="connsiteX68" fmla="*/ 384914 w 571362"/>
              <a:gd name="connsiteY68" fmla="*/ 125113 h 606722"/>
              <a:gd name="connsiteX69" fmla="*/ 186504 w 571362"/>
              <a:gd name="connsiteY69" fmla="*/ 125113 h 606722"/>
              <a:gd name="connsiteX70" fmla="*/ 252443 w 571362"/>
              <a:gd name="connsiteY70" fmla="*/ 155608 h 606722"/>
              <a:gd name="connsiteX71" fmla="*/ 183034 w 571362"/>
              <a:gd name="connsiteY71" fmla="*/ 201572 h 606722"/>
              <a:gd name="connsiteX72" fmla="*/ 167906 w 571362"/>
              <a:gd name="connsiteY72" fmla="*/ 212685 h 606722"/>
              <a:gd name="connsiteX73" fmla="*/ 186504 w 571362"/>
              <a:gd name="connsiteY73" fmla="*/ 125113 h 606722"/>
              <a:gd name="connsiteX74" fmla="*/ 513359 w 571362"/>
              <a:gd name="connsiteY74" fmla="*/ 94417 h 606722"/>
              <a:gd name="connsiteX75" fmla="*/ 561602 w 571362"/>
              <a:gd name="connsiteY75" fmla="*/ 108100 h 606722"/>
              <a:gd name="connsiteX76" fmla="*/ 571215 w 571362"/>
              <a:gd name="connsiteY76" fmla="*/ 137863 h 606722"/>
              <a:gd name="connsiteX77" fmla="*/ 483987 w 571362"/>
              <a:gd name="connsiteY77" fmla="*/ 280286 h 606722"/>
              <a:gd name="connsiteX78" fmla="*/ 439304 w 571362"/>
              <a:gd name="connsiteY78" fmla="*/ 240838 h 606722"/>
              <a:gd name="connsiteX79" fmla="*/ 415450 w 571362"/>
              <a:gd name="connsiteY79" fmla="*/ 113875 h 606722"/>
              <a:gd name="connsiteX80" fmla="*/ 427733 w 571362"/>
              <a:gd name="connsiteY80" fmla="*/ 109876 h 606722"/>
              <a:gd name="connsiteX81" fmla="*/ 513359 w 571362"/>
              <a:gd name="connsiteY81" fmla="*/ 94417 h 606722"/>
              <a:gd name="connsiteX82" fmla="*/ 57990 w 571362"/>
              <a:gd name="connsiteY82" fmla="*/ 94417 h 606722"/>
              <a:gd name="connsiteX83" fmla="*/ 143715 w 571362"/>
              <a:gd name="connsiteY83" fmla="*/ 109876 h 606722"/>
              <a:gd name="connsiteX84" fmla="*/ 155911 w 571362"/>
              <a:gd name="connsiteY84" fmla="*/ 113875 h 606722"/>
              <a:gd name="connsiteX85" fmla="*/ 132143 w 571362"/>
              <a:gd name="connsiteY85" fmla="*/ 240838 h 606722"/>
              <a:gd name="connsiteX86" fmla="*/ 87455 w 571362"/>
              <a:gd name="connsiteY86" fmla="*/ 280286 h 606722"/>
              <a:gd name="connsiteX87" fmla="*/ 127 w 571362"/>
              <a:gd name="connsiteY87" fmla="*/ 137863 h 606722"/>
              <a:gd name="connsiteX88" fmla="*/ 9741 w 571362"/>
              <a:gd name="connsiteY88" fmla="*/ 108100 h 606722"/>
              <a:gd name="connsiteX89" fmla="*/ 57990 w 571362"/>
              <a:gd name="connsiteY89" fmla="*/ 94417 h 606722"/>
              <a:gd name="connsiteX90" fmla="*/ 285671 w 571362"/>
              <a:gd name="connsiteY90" fmla="*/ 0 h 606722"/>
              <a:gd name="connsiteX91" fmla="*/ 369717 w 571362"/>
              <a:gd name="connsiteY91" fmla="*/ 83918 h 606722"/>
              <a:gd name="connsiteX92" fmla="*/ 374169 w 571362"/>
              <a:gd name="connsiteY92" fmla="*/ 94496 h 606722"/>
              <a:gd name="connsiteX93" fmla="*/ 285671 w 571362"/>
              <a:gd name="connsiteY93" fmla="*/ 136544 h 606722"/>
              <a:gd name="connsiteX94" fmla="*/ 197262 w 571362"/>
              <a:gd name="connsiteY94" fmla="*/ 94496 h 606722"/>
              <a:gd name="connsiteX95" fmla="*/ 201625 w 571362"/>
              <a:gd name="connsiteY95" fmla="*/ 83918 h 606722"/>
              <a:gd name="connsiteX96" fmla="*/ 285671 w 571362"/>
              <a:gd name="connsiteY9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1362" h="606722">
                <a:moveTo>
                  <a:pt x="285671" y="470107"/>
                </a:moveTo>
                <a:cubicBezTo>
                  <a:pt x="315586" y="486551"/>
                  <a:pt x="345412" y="500772"/>
                  <a:pt x="374169" y="512238"/>
                </a:cubicBezTo>
                <a:cubicBezTo>
                  <a:pt x="372744" y="515793"/>
                  <a:pt x="371231" y="519349"/>
                  <a:pt x="369717" y="522815"/>
                </a:cubicBezTo>
                <a:cubicBezTo>
                  <a:pt x="346391" y="576146"/>
                  <a:pt x="315764" y="606722"/>
                  <a:pt x="285671" y="606722"/>
                </a:cubicBezTo>
                <a:cubicBezTo>
                  <a:pt x="255667" y="606722"/>
                  <a:pt x="225040" y="576146"/>
                  <a:pt x="201625" y="522815"/>
                </a:cubicBezTo>
                <a:cubicBezTo>
                  <a:pt x="200111" y="519349"/>
                  <a:pt x="198687" y="515793"/>
                  <a:pt x="197262" y="512238"/>
                </a:cubicBezTo>
                <a:cubicBezTo>
                  <a:pt x="226019" y="500772"/>
                  <a:pt x="255756" y="486551"/>
                  <a:pt x="285671" y="470107"/>
                </a:cubicBezTo>
                <a:close/>
                <a:moveTo>
                  <a:pt x="403524" y="393967"/>
                </a:moveTo>
                <a:cubicBezTo>
                  <a:pt x="399428" y="425262"/>
                  <a:pt x="393106" y="454778"/>
                  <a:pt x="384914" y="481539"/>
                </a:cubicBezTo>
                <a:cubicBezTo>
                  <a:pt x="363367" y="472915"/>
                  <a:pt x="341284" y="462691"/>
                  <a:pt x="318846" y="451044"/>
                </a:cubicBezTo>
                <a:cubicBezTo>
                  <a:pt x="342264" y="436997"/>
                  <a:pt x="365593" y="421617"/>
                  <a:pt x="388387" y="405169"/>
                </a:cubicBezTo>
                <a:cubicBezTo>
                  <a:pt x="393462" y="401435"/>
                  <a:pt x="398538" y="397701"/>
                  <a:pt x="403524" y="393967"/>
                </a:cubicBezTo>
                <a:close/>
                <a:moveTo>
                  <a:pt x="167906" y="393967"/>
                </a:moveTo>
                <a:cubicBezTo>
                  <a:pt x="172800" y="397701"/>
                  <a:pt x="177872" y="401435"/>
                  <a:pt x="183034" y="405169"/>
                </a:cubicBezTo>
                <a:cubicBezTo>
                  <a:pt x="205814" y="421617"/>
                  <a:pt x="229129" y="436997"/>
                  <a:pt x="252443" y="451044"/>
                </a:cubicBezTo>
                <a:cubicBezTo>
                  <a:pt x="230107" y="462691"/>
                  <a:pt x="208039" y="472915"/>
                  <a:pt x="186504" y="481539"/>
                </a:cubicBezTo>
                <a:cubicBezTo>
                  <a:pt x="178228" y="454778"/>
                  <a:pt x="171999" y="425262"/>
                  <a:pt x="167906" y="393967"/>
                </a:cubicBezTo>
                <a:close/>
                <a:moveTo>
                  <a:pt x="483987" y="326436"/>
                </a:moveTo>
                <a:cubicBezTo>
                  <a:pt x="535879" y="380371"/>
                  <a:pt x="568723" y="432263"/>
                  <a:pt x="571215" y="468871"/>
                </a:cubicBezTo>
                <a:cubicBezTo>
                  <a:pt x="572105" y="481844"/>
                  <a:pt x="568990" y="491618"/>
                  <a:pt x="561602" y="498549"/>
                </a:cubicBezTo>
                <a:cubicBezTo>
                  <a:pt x="541842" y="517386"/>
                  <a:pt x="491730" y="516764"/>
                  <a:pt x="427733" y="496860"/>
                </a:cubicBezTo>
                <a:cubicBezTo>
                  <a:pt x="423728" y="495616"/>
                  <a:pt x="419633" y="494284"/>
                  <a:pt x="415450" y="492862"/>
                </a:cubicBezTo>
                <a:cubicBezTo>
                  <a:pt x="427377" y="454654"/>
                  <a:pt x="435477" y="411559"/>
                  <a:pt x="439304" y="365888"/>
                </a:cubicBezTo>
                <a:cubicBezTo>
                  <a:pt x="455148" y="352826"/>
                  <a:pt x="470101" y="339587"/>
                  <a:pt x="483987" y="326436"/>
                </a:cubicBezTo>
                <a:close/>
                <a:moveTo>
                  <a:pt x="87462" y="326436"/>
                </a:moveTo>
                <a:cubicBezTo>
                  <a:pt x="101348" y="339590"/>
                  <a:pt x="116301" y="352833"/>
                  <a:pt x="132145" y="365899"/>
                </a:cubicBezTo>
                <a:cubicBezTo>
                  <a:pt x="135972" y="411583"/>
                  <a:pt x="144072" y="454689"/>
                  <a:pt x="155910" y="492907"/>
                </a:cubicBezTo>
                <a:cubicBezTo>
                  <a:pt x="151816" y="494329"/>
                  <a:pt x="147721" y="495663"/>
                  <a:pt x="143716" y="496907"/>
                </a:cubicBezTo>
                <a:cubicBezTo>
                  <a:pt x="79630" y="516816"/>
                  <a:pt x="29607" y="517527"/>
                  <a:pt x="9758" y="498596"/>
                </a:cubicBezTo>
                <a:cubicBezTo>
                  <a:pt x="2459" y="491663"/>
                  <a:pt x="-745" y="481886"/>
                  <a:pt x="145" y="468910"/>
                </a:cubicBezTo>
                <a:cubicBezTo>
                  <a:pt x="2637" y="432292"/>
                  <a:pt x="35481" y="380386"/>
                  <a:pt x="87462" y="326436"/>
                </a:cubicBezTo>
                <a:close/>
                <a:moveTo>
                  <a:pt x="441700" y="285931"/>
                </a:moveTo>
                <a:cubicBezTo>
                  <a:pt x="448206" y="291708"/>
                  <a:pt x="454622" y="297574"/>
                  <a:pt x="460682" y="303352"/>
                </a:cubicBezTo>
                <a:cubicBezTo>
                  <a:pt x="454622" y="309218"/>
                  <a:pt x="448206" y="314995"/>
                  <a:pt x="441700" y="320861"/>
                </a:cubicBezTo>
                <a:cubicBezTo>
                  <a:pt x="441878" y="314995"/>
                  <a:pt x="441878" y="309218"/>
                  <a:pt x="441878" y="303352"/>
                </a:cubicBezTo>
                <a:cubicBezTo>
                  <a:pt x="441878" y="297574"/>
                  <a:pt x="441878" y="291708"/>
                  <a:pt x="441700" y="285931"/>
                </a:cubicBezTo>
                <a:close/>
                <a:moveTo>
                  <a:pt x="129660" y="285931"/>
                </a:moveTo>
                <a:cubicBezTo>
                  <a:pt x="129571" y="291708"/>
                  <a:pt x="129482" y="297574"/>
                  <a:pt x="129482" y="303352"/>
                </a:cubicBezTo>
                <a:cubicBezTo>
                  <a:pt x="129482" y="309218"/>
                  <a:pt x="129571" y="314995"/>
                  <a:pt x="129660" y="320861"/>
                </a:cubicBezTo>
                <a:cubicBezTo>
                  <a:pt x="123154" y="314995"/>
                  <a:pt x="116827" y="309218"/>
                  <a:pt x="110678" y="303352"/>
                </a:cubicBezTo>
                <a:cubicBezTo>
                  <a:pt x="116827" y="297574"/>
                  <a:pt x="123154" y="291708"/>
                  <a:pt x="129660" y="285931"/>
                </a:cubicBezTo>
                <a:close/>
                <a:moveTo>
                  <a:pt x="285715" y="279439"/>
                </a:moveTo>
                <a:cubicBezTo>
                  <a:pt x="298946" y="279439"/>
                  <a:pt x="309672" y="290165"/>
                  <a:pt x="309672" y="303396"/>
                </a:cubicBezTo>
                <a:cubicBezTo>
                  <a:pt x="309672" y="316627"/>
                  <a:pt x="298946" y="327353"/>
                  <a:pt x="285715" y="327353"/>
                </a:cubicBezTo>
                <a:cubicBezTo>
                  <a:pt x="272484" y="327353"/>
                  <a:pt x="261758" y="316627"/>
                  <a:pt x="261758" y="303396"/>
                </a:cubicBezTo>
                <a:cubicBezTo>
                  <a:pt x="261758" y="290165"/>
                  <a:pt x="272484" y="279439"/>
                  <a:pt x="285715" y="279439"/>
                </a:cubicBezTo>
                <a:close/>
                <a:moveTo>
                  <a:pt x="285680" y="246856"/>
                </a:moveTo>
                <a:cubicBezTo>
                  <a:pt x="254527" y="246856"/>
                  <a:pt x="229160" y="272185"/>
                  <a:pt x="229160" y="303291"/>
                </a:cubicBezTo>
                <a:cubicBezTo>
                  <a:pt x="229160" y="334485"/>
                  <a:pt x="254527" y="359814"/>
                  <a:pt x="285680" y="359814"/>
                </a:cubicBezTo>
                <a:cubicBezTo>
                  <a:pt x="316921" y="359814"/>
                  <a:pt x="342288" y="334485"/>
                  <a:pt x="342288" y="303291"/>
                </a:cubicBezTo>
                <a:cubicBezTo>
                  <a:pt x="342288" y="272185"/>
                  <a:pt x="316921" y="246856"/>
                  <a:pt x="285680" y="246856"/>
                </a:cubicBezTo>
                <a:close/>
                <a:moveTo>
                  <a:pt x="285680" y="173803"/>
                </a:moveTo>
                <a:cubicBezTo>
                  <a:pt x="313717" y="189978"/>
                  <a:pt x="341843" y="208108"/>
                  <a:pt x="369346" y="227926"/>
                </a:cubicBezTo>
                <a:cubicBezTo>
                  <a:pt x="382608" y="237525"/>
                  <a:pt x="395514" y="247301"/>
                  <a:pt x="407886" y="257254"/>
                </a:cubicBezTo>
                <a:cubicBezTo>
                  <a:pt x="408865" y="272363"/>
                  <a:pt x="409310" y="287738"/>
                  <a:pt x="409310" y="303291"/>
                </a:cubicBezTo>
                <a:cubicBezTo>
                  <a:pt x="409310" y="318843"/>
                  <a:pt x="408865" y="334218"/>
                  <a:pt x="407886" y="349327"/>
                </a:cubicBezTo>
                <a:cubicBezTo>
                  <a:pt x="395514" y="359280"/>
                  <a:pt x="382608" y="369145"/>
                  <a:pt x="369346" y="378743"/>
                </a:cubicBezTo>
                <a:cubicBezTo>
                  <a:pt x="341843" y="398562"/>
                  <a:pt x="313717" y="416692"/>
                  <a:pt x="285680" y="432778"/>
                </a:cubicBezTo>
                <a:cubicBezTo>
                  <a:pt x="257642" y="416692"/>
                  <a:pt x="229605" y="398562"/>
                  <a:pt x="202102" y="378743"/>
                </a:cubicBezTo>
                <a:cubicBezTo>
                  <a:pt x="188840" y="369145"/>
                  <a:pt x="175934" y="359280"/>
                  <a:pt x="163562" y="349327"/>
                </a:cubicBezTo>
                <a:cubicBezTo>
                  <a:pt x="162583" y="334218"/>
                  <a:pt x="162049" y="318843"/>
                  <a:pt x="162049" y="303291"/>
                </a:cubicBezTo>
                <a:cubicBezTo>
                  <a:pt x="162049" y="287738"/>
                  <a:pt x="162583" y="272363"/>
                  <a:pt x="163562" y="257254"/>
                </a:cubicBezTo>
                <a:cubicBezTo>
                  <a:pt x="175934" y="247301"/>
                  <a:pt x="188840" y="237525"/>
                  <a:pt x="202102" y="227926"/>
                </a:cubicBezTo>
                <a:cubicBezTo>
                  <a:pt x="229605" y="208108"/>
                  <a:pt x="257642" y="189978"/>
                  <a:pt x="285680" y="173803"/>
                </a:cubicBezTo>
                <a:close/>
                <a:moveTo>
                  <a:pt x="384914" y="125113"/>
                </a:moveTo>
                <a:cubicBezTo>
                  <a:pt x="393106" y="151962"/>
                  <a:pt x="399428" y="181479"/>
                  <a:pt x="403524" y="212685"/>
                </a:cubicBezTo>
                <a:cubicBezTo>
                  <a:pt x="398538" y="208951"/>
                  <a:pt x="393462" y="205306"/>
                  <a:pt x="388387" y="201572"/>
                </a:cubicBezTo>
                <a:cubicBezTo>
                  <a:pt x="365503" y="185124"/>
                  <a:pt x="342264" y="169744"/>
                  <a:pt x="318846" y="155608"/>
                </a:cubicBezTo>
                <a:cubicBezTo>
                  <a:pt x="341284" y="144050"/>
                  <a:pt x="363367" y="133826"/>
                  <a:pt x="384914" y="125113"/>
                </a:cubicBezTo>
                <a:close/>
                <a:moveTo>
                  <a:pt x="186504" y="125113"/>
                </a:moveTo>
                <a:cubicBezTo>
                  <a:pt x="208039" y="133826"/>
                  <a:pt x="230107" y="144050"/>
                  <a:pt x="252443" y="155608"/>
                </a:cubicBezTo>
                <a:cubicBezTo>
                  <a:pt x="229129" y="169744"/>
                  <a:pt x="205814" y="185124"/>
                  <a:pt x="183034" y="201572"/>
                </a:cubicBezTo>
                <a:cubicBezTo>
                  <a:pt x="177872" y="205306"/>
                  <a:pt x="172800" y="208951"/>
                  <a:pt x="167906" y="212685"/>
                </a:cubicBezTo>
                <a:cubicBezTo>
                  <a:pt x="171999" y="181479"/>
                  <a:pt x="178228" y="151962"/>
                  <a:pt x="186504" y="125113"/>
                </a:cubicBezTo>
                <a:close/>
                <a:moveTo>
                  <a:pt x="513359" y="94417"/>
                </a:moveTo>
                <a:cubicBezTo>
                  <a:pt x="535344" y="94417"/>
                  <a:pt x="551989" y="98948"/>
                  <a:pt x="561602" y="108100"/>
                </a:cubicBezTo>
                <a:cubicBezTo>
                  <a:pt x="568990" y="115118"/>
                  <a:pt x="572105" y="124803"/>
                  <a:pt x="571215" y="137863"/>
                </a:cubicBezTo>
                <a:cubicBezTo>
                  <a:pt x="568723" y="174380"/>
                  <a:pt x="535879" y="226356"/>
                  <a:pt x="483987" y="280286"/>
                </a:cubicBezTo>
                <a:cubicBezTo>
                  <a:pt x="470101" y="267048"/>
                  <a:pt x="455148" y="253898"/>
                  <a:pt x="439304" y="240838"/>
                </a:cubicBezTo>
                <a:cubicBezTo>
                  <a:pt x="435477" y="195170"/>
                  <a:pt x="427377" y="151990"/>
                  <a:pt x="415450" y="113875"/>
                </a:cubicBezTo>
                <a:cubicBezTo>
                  <a:pt x="419633" y="112453"/>
                  <a:pt x="423728" y="111120"/>
                  <a:pt x="427733" y="109876"/>
                </a:cubicBezTo>
                <a:cubicBezTo>
                  <a:pt x="460755" y="99570"/>
                  <a:pt x="490039" y="94417"/>
                  <a:pt x="513359" y="94417"/>
                </a:cubicBezTo>
                <a:close/>
                <a:moveTo>
                  <a:pt x="57990" y="94417"/>
                </a:moveTo>
                <a:cubicBezTo>
                  <a:pt x="81402" y="94417"/>
                  <a:pt x="110689" y="99570"/>
                  <a:pt x="143715" y="109876"/>
                </a:cubicBezTo>
                <a:cubicBezTo>
                  <a:pt x="147721" y="111120"/>
                  <a:pt x="151816" y="112453"/>
                  <a:pt x="155911" y="113875"/>
                </a:cubicBezTo>
                <a:cubicBezTo>
                  <a:pt x="144071" y="151990"/>
                  <a:pt x="135971" y="195170"/>
                  <a:pt x="132143" y="240838"/>
                </a:cubicBezTo>
                <a:cubicBezTo>
                  <a:pt x="116297" y="253898"/>
                  <a:pt x="101342" y="267048"/>
                  <a:pt x="87455" y="280286"/>
                </a:cubicBezTo>
                <a:cubicBezTo>
                  <a:pt x="35468" y="226356"/>
                  <a:pt x="2620" y="174380"/>
                  <a:pt x="127" y="137863"/>
                </a:cubicBezTo>
                <a:cubicBezTo>
                  <a:pt x="-674" y="124803"/>
                  <a:pt x="2442" y="115118"/>
                  <a:pt x="9741" y="108100"/>
                </a:cubicBezTo>
                <a:cubicBezTo>
                  <a:pt x="19355" y="98948"/>
                  <a:pt x="36091" y="94417"/>
                  <a:pt x="57990" y="94417"/>
                </a:cubicBezTo>
                <a:close/>
                <a:moveTo>
                  <a:pt x="285671" y="0"/>
                </a:moveTo>
                <a:cubicBezTo>
                  <a:pt x="315764" y="0"/>
                  <a:pt x="346391" y="30580"/>
                  <a:pt x="369717" y="83918"/>
                </a:cubicBezTo>
                <a:cubicBezTo>
                  <a:pt x="371231" y="87385"/>
                  <a:pt x="372744" y="90852"/>
                  <a:pt x="374169" y="94496"/>
                </a:cubicBezTo>
                <a:cubicBezTo>
                  <a:pt x="345412" y="105964"/>
                  <a:pt x="315586" y="120098"/>
                  <a:pt x="285671" y="136544"/>
                </a:cubicBezTo>
                <a:cubicBezTo>
                  <a:pt x="255756" y="120098"/>
                  <a:pt x="226019" y="105964"/>
                  <a:pt x="197262" y="94496"/>
                </a:cubicBezTo>
                <a:cubicBezTo>
                  <a:pt x="198687" y="90852"/>
                  <a:pt x="200111" y="87296"/>
                  <a:pt x="201625" y="83918"/>
                </a:cubicBezTo>
                <a:cubicBezTo>
                  <a:pt x="225040" y="30580"/>
                  <a:pt x="255667" y="0"/>
                  <a:pt x="28567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文本框 35"/>
          <p:cNvSpPr txBox="1"/>
          <p:nvPr/>
        </p:nvSpPr>
        <p:spPr>
          <a:xfrm>
            <a:off x="7915846" y="215022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
        <p:nvSpPr>
          <p:cNvPr id="37" name="文本框 36"/>
          <p:cNvSpPr txBox="1"/>
          <p:nvPr/>
        </p:nvSpPr>
        <p:spPr>
          <a:xfrm>
            <a:off x="7915846" y="380460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
        <p:nvSpPr>
          <p:cNvPr id="38" name="文本框 37"/>
          <p:cNvSpPr txBox="1"/>
          <p:nvPr/>
        </p:nvSpPr>
        <p:spPr>
          <a:xfrm>
            <a:off x="7915846" y="5437148"/>
            <a:ext cx="3479292" cy="61767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a:t>
            </a:r>
            <a:endParaRPr lang="en-US" altLang="zh-CN" dirty="0">
              <a:solidFill>
                <a:schemeClr val="bg2">
                  <a:lumMod val="1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994852" y="257117"/>
            <a:ext cx="1838117"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项目经历</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87364" y="330338"/>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982497" y="686514"/>
            <a:ext cx="2348744"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Project experience</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矩形: 圆角 3"/>
          <p:cNvSpPr/>
          <p:nvPr/>
        </p:nvSpPr>
        <p:spPr>
          <a:xfrm rot="409421">
            <a:off x="1128216" y="2108674"/>
            <a:ext cx="2602081" cy="3742944"/>
          </a:xfrm>
          <a:prstGeom prst="roundRect">
            <a:avLst>
              <a:gd name="adj" fmla="val 8509"/>
            </a:avLst>
          </a:prstGeom>
          <a:solidFill>
            <a:srgbClr val="FFA093"/>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矩形: 圆角 4"/>
          <p:cNvSpPr/>
          <p:nvPr/>
        </p:nvSpPr>
        <p:spPr>
          <a:xfrm>
            <a:off x="1128216" y="2108674"/>
            <a:ext cx="2602081" cy="3742944"/>
          </a:xfrm>
          <a:prstGeom prst="roundRect">
            <a:avLst>
              <a:gd name="adj" fmla="val 8509"/>
            </a:avLst>
          </a:prstGeom>
          <a:solidFill>
            <a:schemeClr val="bg1"/>
          </a:solidFill>
          <a:ln>
            <a:noFill/>
          </a:ln>
          <a:effectLst>
            <a:outerShdw blurRad="139700" algn="ctr" rotWithShape="0">
              <a:schemeClr val="bg2">
                <a:lumMod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任意多边形: 形状 8"/>
          <p:cNvSpPr/>
          <p:nvPr/>
        </p:nvSpPr>
        <p:spPr>
          <a:xfrm>
            <a:off x="1315532" y="2379441"/>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solidFill>
            <a:srgbClr val="FFA0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任意多边形: 形状 9"/>
          <p:cNvSpPr/>
          <p:nvPr/>
        </p:nvSpPr>
        <p:spPr>
          <a:xfrm rot="21596683">
            <a:off x="1766830" y="2832233"/>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文本框 10"/>
          <p:cNvSpPr txBox="1"/>
          <p:nvPr/>
        </p:nvSpPr>
        <p:spPr>
          <a:xfrm>
            <a:off x="1532653" y="2580664"/>
            <a:ext cx="349455" cy="369332"/>
          </a:xfrm>
          <a:prstGeom prst="rect">
            <a:avLst/>
          </a:prstGeom>
          <a:noFill/>
        </p:spPr>
        <p:txBody>
          <a:bodyPr wrap="none" lIns="0" tIns="0" rIns="0" bIns="0" rtlCol="0" anchor="t">
            <a:spAutoFit/>
          </a:bodyPr>
          <a:lstStyle/>
          <a:p>
            <a:pPr algn="l"/>
            <a:r>
              <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01</a:t>
            </a:r>
            <a:endParaRPr lang="zh-CN" altLang="en-US"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2" name="文本框 11"/>
          <p:cNvSpPr txBox="1"/>
          <p:nvPr/>
        </p:nvSpPr>
        <p:spPr>
          <a:xfrm>
            <a:off x="1291474" y="351911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文本框 14"/>
          <p:cNvSpPr txBox="1"/>
          <p:nvPr/>
        </p:nvSpPr>
        <p:spPr>
          <a:xfrm>
            <a:off x="2233105" y="2679322"/>
            <a:ext cx="1025922" cy="307777"/>
          </a:xfrm>
          <a:prstGeom prst="rect">
            <a:avLst/>
          </a:prstGeom>
          <a:noFill/>
        </p:spPr>
        <p:txBody>
          <a:bodyPr wrap="none" lIns="0" tIns="0" rIns="0" bIns="0" rtlCol="0" anchor="t">
            <a:spAutoFit/>
          </a:bodyPr>
          <a:lstStyle/>
          <a:p>
            <a:r>
              <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文本框 15"/>
          <p:cNvSpPr txBox="1"/>
          <p:nvPr/>
        </p:nvSpPr>
        <p:spPr>
          <a:xfrm>
            <a:off x="1291474" y="457067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圆角 16"/>
          <p:cNvSpPr/>
          <p:nvPr/>
        </p:nvSpPr>
        <p:spPr>
          <a:xfrm rot="409421">
            <a:off x="4794960" y="2108674"/>
            <a:ext cx="2602081" cy="3742944"/>
          </a:xfrm>
          <a:prstGeom prst="roundRect">
            <a:avLst>
              <a:gd name="adj" fmla="val 8509"/>
            </a:avLst>
          </a:prstGeom>
          <a:solidFill>
            <a:srgbClr val="84ACF3"/>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矩形: 圆角 17"/>
          <p:cNvSpPr/>
          <p:nvPr/>
        </p:nvSpPr>
        <p:spPr>
          <a:xfrm>
            <a:off x="4794960" y="2108674"/>
            <a:ext cx="2602081" cy="3742944"/>
          </a:xfrm>
          <a:prstGeom prst="roundRect">
            <a:avLst>
              <a:gd name="adj" fmla="val 8509"/>
            </a:avLst>
          </a:prstGeom>
          <a:solidFill>
            <a:schemeClr val="bg1"/>
          </a:solidFill>
          <a:ln>
            <a:noFill/>
          </a:ln>
          <a:effectLst>
            <a:outerShdw blurRad="139700" algn="ctr" rotWithShape="0">
              <a:schemeClr val="bg2">
                <a:lumMod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2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任意多边形: 形状 19"/>
          <p:cNvSpPr/>
          <p:nvPr/>
        </p:nvSpPr>
        <p:spPr>
          <a:xfrm>
            <a:off x="4982276" y="2379441"/>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solidFill>
            <a:srgbClr val="84AC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任意多边形: 形状 20"/>
          <p:cNvSpPr/>
          <p:nvPr/>
        </p:nvSpPr>
        <p:spPr>
          <a:xfrm rot="21596683">
            <a:off x="5433574" y="2832233"/>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文本框 20"/>
          <p:cNvSpPr txBox="1"/>
          <p:nvPr/>
        </p:nvSpPr>
        <p:spPr>
          <a:xfrm>
            <a:off x="5199397" y="2580664"/>
            <a:ext cx="349455" cy="369332"/>
          </a:xfrm>
          <a:prstGeom prst="rect">
            <a:avLst/>
          </a:prstGeom>
          <a:solidFill>
            <a:srgbClr val="84ACF3"/>
          </a:solidFill>
          <a:ln>
            <a:noFill/>
          </a:ln>
        </p:spPr>
        <p:txBody>
          <a:bodyPr wrap="none" lIns="0" tIns="0" rIns="0" bIns="0" rtlCol="0" anchor="t">
            <a:spAutoFit/>
          </a:bodyPr>
          <a:lstStyle/>
          <a:p>
            <a:pPr algn="l"/>
            <a:r>
              <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02</a:t>
            </a:r>
            <a:endParaRPr lang="zh-CN" altLang="en-US"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2" name="文本框 21"/>
          <p:cNvSpPr txBox="1"/>
          <p:nvPr/>
        </p:nvSpPr>
        <p:spPr>
          <a:xfrm>
            <a:off x="5899849" y="2679322"/>
            <a:ext cx="1025922" cy="307777"/>
          </a:xfrm>
          <a:prstGeom prst="rect">
            <a:avLst/>
          </a:prstGeom>
          <a:noFill/>
        </p:spPr>
        <p:txBody>
          <a:bodyPr wrap="none" lIns="0" tIns="0" rIns="0" bIns="0" rtlCol="0" anchor="t">
            <a:spAutoFit/>
          </a:bodyPr>
          <a:lstStyle/>
          <a:p>
            <a:r>
              <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3" name="矩形: 圆角 25"/>
          <p:cNvSpPr/>
          <p:nvPr/>
        </p:nvSpPr>
        <p:spPr>
          <a:xfrm rot="409421">
            <a:off x="8461704" y="2108674"/>
            <a:ext cx="2602081" cy="3742944"/>
          </a:xfrm>
          <a:prstGeom prst="roundRect">
            <a:avLst>
              <a:gd name="adj" fmla="val 8509"/>
            </a:avLst>
          </a:prstGeom>
          <a:solidFill>
            <a:srgbClr val="FFA093"/>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矩形: 圆角 26"/>
          <p:cNvSpPr/>
          <p:nvPr/>
        </p:nvSpPr>
        <p:spPr>
          <a:xfrm>
            <a:off x="8461704" y="2108674"/>
            <a:ext cx="2602081" cy="3742944"/>
          </a:xfrm>
          <a:prstGeom prst="roundRect">
            <a:avLst>
              <a:gd name="adj" fmla="val 8509"/>
            </a:avLst>
          </a:prstGeom>
          <a:solidFill>
            <a:schemeClr val="bg1"/>
          </a:solidFill>
          <a:ln>
            <a:noFill/>
          </a:ln>
          <a:effectLst>
            <a:outerShdw blurRad="139700" algn="ctr" rotWithShape="0">
              <a:schemeClr val="bg2">
                <a:lumMod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任意多边形: 形状 30"/>
          <p:cNvSpPr/>
          <p:nvPr/>
        </p:nvSpPr>
        <p:spPr>
          <a:xfrm>
            <a:off x="8649020" y="2379441"/>
            <a:ext cx="821687" cy="821687"/>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1" fmla="*/ 758361 w 1516722"/>
              <a:gd name="connsiteY0-2" fmla="*/ 0 h 1516722"/>
              <a:gd name="connsiteX1-3" fmla="*/ 1516722 w 1516722"/>
              <a:gd name="connsiteY1-4" fmla="*/ 758361 h 1516722"/>
              <a:gd name="connsiteX2-5" fmla="*/ 1509094 w 1516722"/>
              <a:gd name="connsiteY2-6" fmla="*/ 834034 h 1516722"/>
              <a:gd name="connsiteX3-7" fmla="*/ 867855 w 1516722"/>
              <a:gd name="connsiteY3-8" fmla="*/ 1475574 h 1516722"/>
              <a:gd name="connsiteX4-9" fmla="*/ 830024 w 1516722"/>
              <a:gd name="connsiteY4-10" fmla="*/ 1513103 h 1516722"/>
              <a:gd name="connsiteX5-11" fmla="*/ 758361 w 1516722"/>
              <a:gd name="connsiteY5-12" fmla="*/ 1516722 h 1516722"/>
              <a:gd name="connsiteX6-13" fmla="*/ 0 w 1516722"/>
              <a:gd name="connsiteY6-14" fmla="*/ 758361 h 1516722"/>
              <a:gd name="connsiteX7" fmla="*/ 758361 w 1516722"/>
              <a:gd name="connsiteY7" fmla="*/ 0 h 1516722"/>
              <a:gd name="connsiteX0-15" fmla="*/ 758361 w 1516722"/>
              <a:gd name="connsiteY0-16" fmla="*/ 0 h 1516722"/>
              <a:gd name="connsiteX1-17" fmla="*/ 1516722 w 1516722"/>
              <a:gd name="connsiteY1-18" fmla="*/ 758361 h 1516722"/>
              <a:gd name="connsiteX2-19" fmla="*/ 1509094 w 1516722"/>
              <a:gd name="connsiteY2-20" fmla="*/ 834034 h 1516722"/>
              <a:gd name="connsiteX3-21" fmla="*/ 1472375 w 1516722"/>
              <a:gd name="connsiteY3-22" fmla="*/ 871054 h 1516722"/>
              <a:gd name="connsiteX4-23" fmla="*/ 867855 w 1516722"/>
              <a:gd name="connsiteY4-24" fmla="*/ 1475574 h 1516722"/>
              <a:gd name="connsiteX5-25" fmla="*/ 830024 w 1516722"/>
              <a:gd name="connsiteY5-26" fmla="*/ 1513103 h 1516722"/>
              <a:gd name="connsiteX6-27" fmla="*/ 758361 w 1516722"/>
              <a:gd name="connsiteY6-28" fmla="*/ 1516722 h 1516722"/>
              <a:gd name="connsiteX7-29" fmla="*/ 0 w 1516722"/>
              <a:gd name="connsiteY7-30" fmla="*/ 758361 h 1516722"/>
              <a:gd name="connsiteX8" fmla="*/ 758361 w 1516722"/>
              <a:gd name="connsiteY8" fmla="*/ 0 h 1516722"/>
              <a:gd name="connsiteX0-31" fmla="*/ 758361 w 1516722"/>
              <a:gd name="connsiteY0-32" fmla="*/ 0 h 1516722"/>
              <a:gd name="connsiteX1-33" fmla="*/ 1516722 w 1516722"/>
              <a:gd name="connsiteY1-34" fmla="*/ 758361 h 1516722"/>
              <a:gd name="connsiteX2-35" fmla="*/ 1507189 w 1516722"/>
              <a:gd name="connsiteY2-36" fmla="*/ 826414 h 1516722"/>
              <a:gd name="connsiteX3-37" fmla="*/ 1472375 w 1516722"/>
              <a:gd name="connsiteY3-38" fmla="*/ 871054 h 1516722"/>
              <a:gd name="connsiteX4-39" fmla="*/ 867855 w 1516722"/>
              <a:gd name="connsiteY4-40" fmla="*/ 1475574 h 1516722"/>
              <a:gd name="connsiteX5-41" fmla="*/ 830024 w 1516722"/>
              <a:gd name="connsiteY5-42" fmla="*/ 1513103 h 1516722"/>
              <a:gd name="connsiteX6-43" fmla="*/ 758361 w 1516722"/>
              <a:gd name="connsiteY6-44" fmla="*/ 1516722 h 1516722"/>
              <a:gd name="connsiteX7-45" fmla="*/ 0 w 1516722"/>
              <a:gd name="connsiteY7-46" fmla="*/ 758361 h 1516722"/>
              <a:gd name="connsiteX8-47" fmla="*/ 758361 w 1516722"/>
              <a:gd name="connsiteY8-48" fmla="*/ 0 h 1516722"/>
              <a:gd name="connsiteX0-49" fmla="*/ 758361 w 1516722"/>
              <a:gd name="connsiteY0-50" fmla="*/ 0 h 1516722"/>
              <a:gd name="connsiteX1-51" fmla="*/ 1516722 w 1516722"/>
              <a:gd name="connsiteY1-52" fmla="*/ 758361 h 1516722"/>
              <a:gd name="connsiteX2-53" fmla="*/ 1507189 w 1516722"/>
              <a:gd name="connsiteY2-54" fmla="*/ 826414 h 1516722"/>
              <a:gd name="connsiteX3-55" fmla="*/ 1472375 w 1516722"/>
              <a:gd name="connsiteY3-56" fmla="*/ 871054 h 1516722"/>
              <a:gd name="connsiteX4-57" fmla="*/ 867855 w 1516722"/>
              <a:gd name="connsiteY4-58" fmla="*/ 1475574 h 1516722"/>
              <a:gd name="connsiteX5-59" fmla="*/ 830024 w 1516722"/>
              <a:gd name="connsiteY5-60" fmla="*/ 1513103 h 1516722"/>
              <a:gd name="connsiteX6-61" fmla="*/ 758361 w 1516722"/>
              <a:gd name="connsiteY6-62" fmla="*/ 1516722 h 1516722"/>
              <a:gd name="connsiteX7-63" fmla="*/ 0 w 1516722"/>
              <a:gd name="connsiteY7-64" fmla="*/ 758361 h 1516722"/>
              <a:gd name="connsiteX8-65" fmla="*/ 758361 w 1516722"/>
              <a:gd name="connsiteY8-66" fmla="*/ 0 h 1516722"/>
              <a:gd name="connsiteX0-67" fmla="*/ 758361 w 1516722"/>
              <a:gd name="connsiteY0-68" fmla="*/ 0 h 1516722"/>
              <a:gd name="connsiteX1-69" fmla="*/ 1516722 w 1516722"/>
              <a:gd name="connsiteY1-70" fmla="*/ 758361 h 1516722"/>
              <a:gd name="connsiteX2-71" fmla="*/ 1507189 w 1516722"/>
              <a:gd name="connsiteY2-72" fmla="*/ 826414 h 1516722"/>
              <a:gd name="connsiteX3-73" fmla="*/ 1472375 w 1516722"/>
              <a:gd name="connsiteY3-74" fmla="*/ 871054 h 1516722"/>
              <a:gd name="connsiteX4-75" fmla="*/ 867855 w 1516722"/>
              <a:gd name="connsiteY4-76" fmla="*/ 1475574 h 1516722"/>
              <a:gd name="connsiteX5-77" fmla="*/ 820499 w 1516722"/>
              <a:gd name="connsiteY5-78" fmla="*/ 1509293 h 1516722"/>
              <a:gd name="connsiteX6-79" fmla="*/ 758361 w 1516722"/>
              <a:gd name="connsiteY6-80" fmla="*/ 1516722 h 1516722"/>
              <a:gd name="connsiteX7-81" fmla="*/ 0 w 1516722"/>
              <a:gd name="connsiteY7-82" fmla="*/ 758361 h 1516722"/>
              <a:gd name="connsiteX8-83" fmla="*/ 758361 w 1516722"/>
              <a:gd name="connsiteY8-84" fmla="*/ 0 h 1516722"/>
              <a:gd name="connsiteX0-85" fmla="*/ 758361 w 1516722"/>
              <a:gd name="connsiteY0-86" fmla="*/ 0 h 1516722"/>
              <a:gd name="connsiteX1-87" fmla="*/ 1516722 w 1516722"/>
              <a:gd name="connsiteY1-88" fmla="*/ 758361 h 1516722"/>
              <a:gd name="connsiteX2-89" fmla="*/ 1507189 w 1516722"/>
              <a:gd name="connsiteY2-90" fmla="*/ 826414 h 1516722"/>
              <a:gd name="connsiteX3-91" fmla="*/ 1472375 w 1516722"/>
              <a:gd name="connsiteY3-92" fmla="*/ 871054 h 1516722"/>
              <a:gd name="connsiteX4-93" fmla="*/ 867855 w 1516722"/>
              <a:gd name="connsiteY4-94" fmla="*/ 1475574 h 1516722"/>
              <a:gd name="connsiteX5-95" fmla="*/ 820499 w 1516722"/>
              <a:gd name="connsiteY5-96" fmla="*/ 1509293 h 1516722"/>
              <a:gd name="connsiteX6-97" fmla="*/ 758361 w 1516722"/>
              <a:gd name="connsiteY6-98" fmla="*/ 1516722 h 1516722"/>
              <a:gd name="connsiteX7-99" fmla="*/ 0 w 1516722"/>
              <a:gd name="connsiteY7-100" fmla="*/ 758361 h 1516722"/>
              <a:gd name="connsiteX8-101" fmla="*/ 758361 w 1516722"/>
              <a:gd name="connsiteY8-102" fmla="*/ 0 h 15167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solidFill>
            <a:srgbClr val="FFA0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457200"/>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任意多边形: 形状 31"/>
          <p:cNvSpPr/>
          <p:nvPr/>
        </p:nvSpPr>
        <p:spPr>
          <a:xfrm rot="21596683">
            <a:off x="9100318" y="2832233"/>
            <a:ext cx="366061" cy="366061"/>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457200"/>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文本框 26"/>
          <p:cNvSpPr txBox="1"/>
          <p:nvPr/>
        </p:nvSpPr>
        <p:spPr>
          <a:xfrm>
            <a:off x="8866141" y="2580664"/>
            <a:ext cx="349455" cy="369332"/>
          </a:xfrm>
          <a:prstGeom prst="rect">
            <a:avLst/>
          </a:prstGeom>
          <a:noFill/>
        </p:spPr>
        <p:txBody>
          <a:bodyPr wrap="none" lIns="0" tIns="0" rIns="0" bIns="0" rtlCol="0" anchor="t">
            <a:spAutoFit/>
          </a:bodyPr>
          <a:lstStyle/>
          <a:p>
            <a:pPr algn="l"/>
            <a:r>
              <a:rPr lang="en-US" altLang="zh-CN"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03</a:t>
            </a:r>
            <a:endParaRPr lang="zh-CN" altLang="en-US" sz="24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8" name="文本框 27"/>
          <p:cNvSpPr txBox="1"/>
          <p:nvPr/>
        </p:nvSpPr>
        <p:spPr>
          <a:xfrm>
            <a:off x="9566593" y="2679322"/>
            <a:ext cx="1025922" cy="307777"/>
          </a:xfrm>
          <a:prstGeom prst="rect">
            <a:avLst/>
          </a:prstGeom>
          <a:noFill/>
        </p:spPr>
        <p:txBody>
          <a:bodyPr wrap="none" lIns="0" tIns="0" rIns="0" bIns="0" rtlCol="0" anchor="t">
            <a:spAutoFit/>
          </a:bodyPr>
          <a:lstStyle/>
          <a:p>
            <a:r>
              <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9" name="文本框 28"/>
          <p:cNvSpPr txBox="1"/>
          <p:nvPr/>
        </p:nvSpPr>
        <p:spPr>
          <a:xfrm>
            <a:off x="4966829" y="351911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文本框 29"/>
          <p:cNvSpPr txBox="1"/>
          <p:nvPr/>
        </p:nvSpPr>
        <p:spPr>
          <a:xfrm>
            <a:off x="4966829" y="457067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1" name="文本框 30"/>
          <p:cNvSpPr txBox="1"/>
          <p:nvPr/>
        </p:nvSpPr>
        <p:spPr>
          <a:xfrm>
            <a:off x="8651062" y="351911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文本框 31"/>
          <p:cNvSpPr txBox="1"/>
          <p:nvPr/>
        </p:nvSpPr>
        <p:spPr>
          <a:xfrm>
            <a:off x="8651062" y="4570675"/>
            <a:ext cx="2224033" cy="525337"/>
          </a:xfrm>
          <a:prstGeom prst="rect">
            <a:avLst/>
          </a:prstGeom>
          <a:noFill/>
        </p:spPr>
        <p:txBody>
          <a:bodyPr wrap="square" lIns="0" tIns="0" rIns="0" bIns="0" rtlCol="0" anchor="t">
            <a:spAutoFit/>
          </a:bodyPr>
          <a:lstStyle/>
          <a:p>
            <a:pPr algn="ct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此处添加详细内容此处添加详细内容此处添加详细内容</a:t>
            </a:r>
            <a:endPar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3" name="直接连接符 32"/>
          <p:cNvCxnSpPr/>
          <p:nvPr/>
        </p:nvCxnSpPr>
        <p:spPr>
          <a:xfrm>
            <a:off x="1315532" y="4308568"/>
            <a:ext cx="2199975" cy="0"/>
          </a:xfrm>
          <a:prstGeom prst="line">
            <a:avLst/>
          </a:prstGeom>
          <a:ln w="12700">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985832" y="4308568"/>
            <a:ext cx="2199975" cy="0"/>
          </a:xfrm>
          <a:prstGeom prst="line">
            <a:avLst/>
          </a:prstGeom>
          <a:ln w="12700">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656132" y="4308568"/>
            <a:ext cx="2199975" cy="0"/>
          </a:xfrm>
          <a:prstGeom prst="line">
            <a:avLst/>
          </a:prstGeom>
          <a:ln w="12700">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994852" y="257117"/>
            <a:ext cx="1838117"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项目经历</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87364" y="330338"/>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982497" y="686514"/>
            <a:ext cx="2348744"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Project experience</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椭圆 5"/>
          <p:cNvSpPr/>
          <p:nvPr/>
        </p:nvSpPr>
        <p:spPr>
          <a:xfrm>
            <a:off x="2039301" y="5338162"/>
            <a:ext cx="225400" cy="225400"/>
          </a:xfrm>
          <a:prstGeom prst="ellipse">
            <a:avLst/>
          </a:prstGeom>
          <a:gradFill flip="none" rotWithShape="1">
            <a:gsLst>
              <a:gs pos="17000">
                <a:srgbClr val="D9B781"/>
              </a:gs>
              <a:gs pos="100000">
                <a:srgbClr val="E1C79C"/>
              </a:gs>
            </a:gsLst>
            <a:lin ang="189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1"/>
              </a:solidFill>
              <a:latin typeface="思源黑体 CN Medium" panose="020B0600000000000000" pitchFamily="34" charset="-122"/>
              <a:ea typeface="思源黑体 CN Medium" panose="020B0600000000000000" pitchFamily="34" charset="-122"/>
            </a:endParaRPr>
          </a:p>
        </p:txBody>
      </p:sp>
      <p:sp>
        <p:nvSpPr>
          <p:cNvPr id="7" name="矩形 6"/>
          <p:cNvSpPr/>
          <p:nvPr/>
        </p:nvSpPr>
        <p:spPr>
          <a:xfrm>
            <a:off x="1052713" y="2549870"/>
            <a:ext cx="4830696" cy="1696985"/>
          </a:xfrm>
          <a:prstGeom prst="rect">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矩形 8"/>
          <p:cNvSpPr/>
          <p:nvPr/>
        </p:nvSpPr>
        <p:spPr>
          <a:xfrm>
            <a:off x="1052713" y="4508910"/>
            <a:ext cx="4830696" cy="1696985"/>
          </a:xfrm>
          <a:prstGeom prst="rect">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矩形 9"/>
          <p:cNvSpPr/>
          <p:nvPr/>
        </p:nvSpPr>
        <p:spPr>
          <a:xfrm>
            <a:off x="6285722" y="2549870"/>
            <a:ext cx="4830696" cy="1696985"/>
          </a:xfrm>
          <a:prstGeom prst="rect">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矩形 10"/>
          <p:cNvSpPr/>
          <p:nvPr/>
        </p:nvSpPr>
        <p:spPr>
          <a:xfrm>
            <a:off x="6285722" y="4508910"/>
            <a:ext cx="4830696" cy="1696985"/>
          </a:xfrm>
          <a:prstGeom prst="rect">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 name="矩形 11"/>
          <p:cNvSpPr/>
          <p:nvPr/>
        </p:nvSpPr>
        <p:spPr>
          <a:xfrm>
            <a:off x="1052713" y="4204257"/>
            <a:ext cx="4830696" cy="42597"/>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矩形 14"/>
          <p:cNvSpPr/>
          <p:nvPr/>
        </p:nvSpPr>
        <p:spPr>
          <a:xfrm>
            <a:off x="1052713" y="6163297"/>
            <a:ext cx="4830696" cy="42597"/>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矩形 15"/>
          <p:cNvSpPr/>
          <p:nvPr/>
        </p:nvSpPr>
        <p:spPr>
          <a:xfrm>
            <a:off x="6285722" y="4204257"/>
            <a:ext cx="4830696" cy="42597"/>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16"/>
          <p:cNvSpPr/>
          <p:nvPr/>
        </p:nvSpPr>
        <p:spPr>
          <a:xfrm>
            <a:off x="6285722" y="6163297"/>
            <a:ext cx="4830696" cy="42597"/>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文本框 17"/>
          <p:cNvSpPr txBox="1"/>
          <p:nvPr/>
        </p:nvSpPr>
        <p:spPr>
          <a:xfrm>
            <a:off x="1052713" y="1803557"/>
            <a:ext cx="10180494"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此处添加详细文本描述，建议与标题相关并符合整体语言风格此处添加详细文本描述此处添加详细文本描述此处添加详细文本描述，建议与标题相关并符合整体语言风格</a:t>
            </a:r>
            <a:endParaRPr lang="en-US" altLang="zh-CN" dirty="0">
              <a:solidFill>
                <a:schemeClr val="bg2">
                  <a:lumMod val="10000"/>
                </a:schemeClr>
              </a:solidFill>
            </a:endParaRPr>
          </a:p>
        </p:txBody>
      </p:sp>
      <p:sp>
        <p:nvSpPr>
          <p:cNvPr id="19" name="矩形 18"/>
          <p:cNvSpPr/>
          <p:nvPr/>
        </p:nvSpPr>
        <p:spPr>
          <a:xfrm>
            <a:off x="1052713" y="1498373"/>
            <a:ext cx="3095280"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noProof="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kumimoji="0" lang="en-US" altLang="zh-CN" sz="2000" b="0" i="0" u="none" strike="noStrike" kern="1200" cap="none" spc="0" normalizeH="0" baseline="0" noProof="0" dirty="0">
              <a:ln>
                <a:noFill/>
              </a:ln>
              <a:solidFill>
                <a:schemeClr val="bg2">
                  <a:lumMod val="10000"/>
                </a:schemeClr>
              </a:solidFill>
              <a:effectLst/>
              <a:uLnTx/>
              <a:uFillTx/>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0" name="矩形 19"/>
          <p:cNvSpPr/>
          <p:nvPr/>
        </p:nvSpPr>
        <p:spPr>
          <a:xfrm>
            <a:off x="1657385" y="2773312"/>
            <a:ext cx="1107996" cy="369332"/>
          </a:xfrm>
          <a:prstGeom prst="rect">
            <a:avLst/>
          </a:prstGeom>
        </p:spPr>
        <p:txBody>
          <a:bodyPr wrap="none">
            <a:spAutoFit/>
          </a:bodyPr>
          <a:lstStyle/>
          <a:p>
            <a:pPr lvl="0">
              <a:defRPr/>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1" name="矩形 20"/>
          <p:cNvSpPr/>
          <p:nvPr/>
        </p:nvSpPr>
        <p:spPr>
          <a:xfrm>
            <a:off x="1277873" y="3162345"/>
            <a:ext cx="4360010" cy="867930"/>
          </a:xfrm>
          <a:prstGeom prst="rect">
            <a:avLst/>
          </a:prstGeom>
        </p:spPr>
        <p:txBody>
          <a:bodyPr wrap="square">
            <a:spAutoFit/>
          </a:bodyPr>
          <a:lstStyle/>
          <a:p>
            <a:pPr>
              <a:lnSpc>
                <a:spcPct val="140000"/>
              </a:lnSpc>
            </a:pPr>
            <a:r>
              <a:rPr lang="zh-CN" altLang="en-US" sz="12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此处添加详细文本描述，建议与标题相关并符合整体语言风格此处添加详细文本描述此处添加详细文本描述此处添加详细文本描述，建议与标题相关并符合整体语言风格</a:t>
            </a:r>
            <a:endParaRPr lang="en-US" altLang="zh-CN" sz="12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2" name="矩形 21"/>
          <p:cNvSpPr/>
          <p:nvPr/>
        </p:nvSpPr>
        <p:spPr>
          <a:xfrm>
            <a:off x="1657385" y="4738870"/>
            <a:ext cx="1107996" cy="369332"/>
          </a:xfrm>
          <a:prstGeom prst="rect">
            <a:avLst/>
          </a:prstGeom>
        </p:spPr>
        <p:txBody>
          <a:bodyPr wrap="none">
            <a:spAutoFit/>
          </a:bodyPr>
          <a:lstStyle/>
          <a:p>
            <a:pPr lvl="0">
              <a:defRPr/>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3" name="矩形 22"/>
          <p:cNvSpPr/>
          <p:nvPr/>
        </p:nvSpPr>
        <p:spPr>
          <a:xfrm>
            <a:off x="1277873" y="5127903"/>
            <a:ext cx="4360010" cy="843885"/>
          </a:xfrm>
          <a:prstGeom prst="rect">
            <a:avLst/>
          </a:prstGeom>
        </p:spPr>
        <p:txBody>
          <a:bodyPr wrap="square">
            <a:spAutoFit/>
          </a:bodyPr>
          <a:lstStyle/>
          <a:p>
            <a:pPr>
              <a:lnSpc>
                <a:spcPct val="140000"/>
              </a:lnSpc>
            </a:pPr>
            <a:r>
              <a:rPr lang="zh-CN" altLang="en-US" sz="12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此处添加详细文本描述，建议与标题相关并符合整体语言风格此处添加详细文本描述此处添加详细文本描述此处添加详细文本描述，建议与标题相关并符合整体语言风格</a:t>
            </a:r>
            <a:endParaRPr lang="en-US" altLang="zh-CN" sz="12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4" name="矩形 23"/>
          <p:cNvSpPr/>
          <p:nvPr/>
        </p:nvSpPr>
        <p:spPr>
          <a:xfrm>
            <a:off x="6910760" y="2773312"/>
            <a:ext cx="1107996" cy="369332"/>
          </a:xfrm>
          <a:prstGeom prst="rect">
            <a:avLst/>
          </a:prstGeom>
        </p:spPr>
        <p:txBody>
          <a:bodyPr wrap="none">
            <a:spAutoFit/>
          </a:bodyPr>
          <a:lstStyle/>
          <a:p>
            <a:pPr lvl="0">
              <a:defRPr/>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5" name="矩形 24"/>
          <p:cNvSpPr/>
          <p:nvPr/>
        </p:nvSpPr>
        <p:spPr>
          <a:xfrm>
            <a:off x="6531248" y="3162345"/>
            <a:ext cx="4360010" cy="843885"/>
          </a:xfrm>
          <a:prstGeom prst="rect">
            <a:avLst/>
          </a:prstGeom>
        </p:spPr>
        <p:txBody>
          <a:bodyPr wrap="square">
            <a:spAutoFit/>
          </a:bodyPr>
          <a:lstStyle/>
          <a:p>
            <a:pPr>
              <a:lnSpc>
                <a:spcPct val="140000"/>
              </a:lnSpc>
            </a:pPr>
            <a:r>
              <a:rPr lang="zh-CN" altLang="en-US" sz="12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此处添加详细文本描述，建议与标题相关并符合整体语言风格此处添加详细文本描述此处添加详细文本描述此处添加详细文本描述，建议与标题相关并符合整体语言风格</a:t>
            </a:r>
            <a:endParaRPr lang="en-US" altLang="zh-CN" sz="12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6" name="矩形 25"/>
          <p:cNvSpPr/>
          <p:nvPr/>
        </p:nvSpPr>
        <p:spPr>
          <a:xfrm>
            <a:off x="6910760" y="4738870"/>
            <a:ext cx="1107996" cy="369332"/>
          </a:xfrm>
          <a:prstGeom prst="rect">
            <a:avLst/>
          </a:prstGeom>
        </p:spPr>
        <p:txBody>
          <a:bodyPr wrap="none">
            <a:spAutoFit/>
          </a:bodyPr>
          <a:lstStyle/>
          <a:p>
            <a:pPr lvl="0">
              <a:defRPr/>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7" name="矩形 26"/>
          <p:cNvSpPr/>
          <p:nvPr/>
        </p:nvSpPr>
        <p:spPr>
          <a:xfrm>
            <a:off x="6531248" y="5127903"/>
            <a:ext cx="4360010" cy="843885"/>
          </a:xfrm>
          <a:prstGeom prst="rect">
            <a:avLst/>
          </a:prstGeom>
        </p:spPr>
        <p:txBody>
          <a:bodyPr wrap="square">
            <a:spAutoFit/>
          </a:bodyPr>
          <a:lstStyle/>
          <a:p>
            <a:pPr>
              <a:lnSpc>
                <a:spcPct val="140000"/>
              </a:lnSpc>
            </a:pPr>
            <a:r>
              <a:rPr lang="zh-CN" altLang="en-US" sz="12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此处添加详细文本描述，建议与标题相关并符合整体语言风格此处添加详细文本描述此处添加详细文本描述此处添加详细文本描述，建议与标题相关并符合整体语言风格</a:t>
            </a:r>
            <a:endParaRPr lang="en-US" altLang="zh-CN" sz="12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8" name="对角圆角矩形 26"/>
          <p:cNvSpPr/>
          <p:nvPr/>
        </p:nvSpPr>
        <p:spPr>
          <a:xfrm>
            <a:off x="1277873" y="2795344"/>
            <a:ext cx="103090" cy="274904"/>
          </a:xfrm>
          <a:prstGeom prst="round2DiagRect">
            <a:avLst/>
          </a:prstGeom>
          <a:solidFill>
            <a:srgbClr val="84ACF3"/>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9" name="对角圆角矩形 27"/>
          <p:cNvSpPr/>
          <p:nvPr/>
        </p:nvSpPr>
        <p:spPr>
          <a:xfrm>
            <a:off x="1277873" y="4786084"/>
            <a:ext cx="103090" cy="274904"/>
          </a:xfrm>
          <a:prstGeom prst="round2DiagRect">
            <a:avLst/>
          </a:prstGeom>
          <a:solidFill>
            <a:srgbClr val="84ACF3"/>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30" name="对角圆角矩形 28"/>
          <p:cNvSpPr/>
          <p:nvPr/>
        </p:nvSpPr>
        <p:spPr>
          <a:xfrm>
            <a:off x="6512444" y="2795344"/>
            <a:ext cx="103090" cy="274904"/>
          </a:xfrm>
          <a:prstGeom prst="round2DiagRect">
            <a:avLst/>
          </a:prstGeom>
          <a:solidFill>
            <a:srgbClr val="84ACF3"/>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31" name="对角圆角矩形 29"/>
          <p:cNvSpPr/>
          <p:nvPr/>
        </p:nvSpPr>
        <p:spPr>
          <a:xfrm>
            <a:off x="6512444" y="4786084"/>
            <a:ext cx="103090" cy="274904"/>
          </a:xfrm>
          <a:prstGeom prst="round2DiagRect">
            <a:avLst/>
          </a:prstGeom>
          <a:solidFill>
            <a:srgbClr val="84ACF3"/>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4178722" y="-1155278"/>
            <a:ext cx="6858000" cy="9168556"/>
          </a:xfrm>
          <a:prstGeom prst="rect">
            <a:avLst/>
          </a:prstGeom>
        </p:spPr>
      </p:pic>
      <p:sp>
        <p:nvSpPr>
          <p:cNvPr id="4" name="椭圆 3"/>
          <p:cNvSpPr/>
          <p:nvPr/>
        </p:nvSpPr>
        <p:spPr>
          <a:xfrm>
            <a:off x="1732112" y="286662"/>
            <a:ext cx="2170134" cy="2108918"/>
          </a:xfrm>
          <a:prstGeom prst="ellipse">
            <a:avLst/>
          </a:prstGeom>
          <a:gradFill>
            <a:gsLst>
              <a:gs pos="100000">
                <a:schemeClr val="accent1">
                  <a:lumMod val="5000"/>
                  <a:lumOff val="95000"/>
                </a:schemeClr>
              </a:gs>
              <a:gs pos="0">
                <a:srgbClr val="FFA09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rPr>
              <a:t>3</a:t>
            </a:r>
            <a:endParaRPr lang="zh-CN" altLang="en-US"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0850" y="1341121"/>
            <a:ext cx="2120064" cy="5516878"/>
          </a:xfrm>
          <a:prstGeom prst="rect">
            <a:avLst/>
          </a:prstGeom>
        </p:spPr>
      </p:pic>
      <p:grpSp>
        <p:nvGrpSpPr>
          <p:cNvPr id="2" name="组合 1"/>
          <p:cNvGrpSpPr/>
          <p:nvPr/>
        </p:nvGrpSpPr>
        <p:grpSpPr>
          <a:xfrm>
            <a:off x="3816286" y="2513434"/>
            <a:ext cx="4559429" cy="1831133"/>
            <a:chOff x="3572371" y="2489064"/>
            <a:chExt cx="4559429" cy="1831133"/>
          </a:xfrm>
        </p:grpSpPr>
        <p:sp>
          <p:nvSpPr>
            <p:cNvPr id="42" name="文本框 41"/>
            <p:cNvSpPr txBox="1"/>
            <p:nvPr/>
          </p:nvSpPr>
          <p:spPr>
            <a:xfrm>
              <a:off x="3572371" y="2489064"/>
              <a:ext cx="4559429" cy="1323439"/>
            </a:xfrm>
            <a:prstGeom prst="rect">
              <a:avLst/>
            </a:prstGeom>
            <a:noFill/>
          </p:spPr>
          <p:txBody>
            <a:bodyPr wrap="square" rtlCol="0">
              <a:spAutoFit/>
            </a:bodyPr>
            <a:lstStyle/>
            <a:p>
              <a:pPr algn="dist"/>
              <a:r>
                <a:rPr lang="zh-CN" altLang="en-US" sz="8000" dirty="0">
                  <a:solidFill>
                    <a:srgbClr val="FFA093"/>
                  </a:solidFill>
                  <a:latin typeface="思源黑体 CN Bold" panose="020B0800000000000000" pitchFamily="34" charset="-122"/>
                  <a:ea typeface="思源黑体 CN Bold" panose="020B0800000000000000" pitchFamily="34" charset="-122"/>
                </a:rPr>
                <a:t>岗位认知</a:t>
              </a:r>
              <a:endParaRPr lang="zh-CN" altLang="en-US" sz="8000" dirty="0">
                <a:solidFill>
                  <a:srgbClr val="FFA093"/>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a:off x="3797752" y="3673866"/>
              <a:ext cx="4108666" cy="646331"/>
            </a:xfrm>
            <a:prstGeom prst="rect">
              <a:avLst/>
            </a:prstGeom>
            <a:noFill/>
          </p:spPr>
          <p:txBody>
            <a:bodyPr wrap="square" rtlCol="0">
              <a:spAutoFit/>
            </a:bodyPr>
            <a:lstStyle/>
            <a:p>
              <a:pPr algn="ctr"/>
              <a:r>
                <a:rPr lang="en-US" altLang="zh-CN" sz="3600"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sz="3600" dirty="0">
                <a:solidFill>
                  <a:srgbClr val="84ACF3"/>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27911" y="186412"/>
            <a:ext cx="1858241"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岗位认知</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406871" y="279071"/>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878274" y="640858"/>
            <a:ext cx="2065237" cy="369332"/>
          </a:xfrm>
          <a:prstGeom prst="rect">
            <a:avLst/>
          </a:prstGeom>
          <a:noFill/>
        </p:spPr>
        <p:txBody>
          <a:bodyPr wrap="square" rtlCol="0">
            <a:spAutoFit/>
          </a:bodyPr>
          <a:lstStyle/>
          <a:p>
            <a:pPr algn="ctr"/>
            <a:r>
              <a:rPr lang="en-US" altLang="zh-CN"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15" name="ïŝḻiḍè"/>
          <p:cNvSpPr/>
          <p:nvPr/>
        </p:nvSpPr>
        <p:spPr>
          <a:xfrm>
            <a:off x="3776304" y="2542207"/>
            <a:ext cx="2262397" cy="1772990"/>
          </a:xfrm>
          <a:custGeom>
            <a:avLst/>
            <a:gdLst/>
            <a:ahLst/>
            <a:cxnLst/>
            <a:rect l="l" t="t" r="r" b="b"/>
            <a:pathLst>
              <a:path w="21600" h="21600" extrusionOk="0">
                <a:moveTo>
                  <a:pt x="21600" y="0"/>
                </a:moveTo>
                <a:cubicBezTo>
                  <a:pt x="13791" y="170"/>
                  <a:pt x="6028" y="3892"/>
                  <a:pt x="0" y="11165"/>
                </a:cubicBezTo>
                <a:lnTo>
                  <a:pt x="8387" y="21600"/>
                </a:lnTo>
                <a:cubicBezTo>
                  <a:pt x="12096" y="17204"/>
                  <a:pt x="16827" y="14923"/>
                  <a:pt x="21600" y="14757"/>
                </a:cubicBezTo>
                <a:lnTo>
                  <a:pt x="21600" y="0"/>
                </a:lnTo>
                <a:close/>
              </a:path>
            </a:pathLst>
          </a:custGeom>
          <a:solidFill>
            <a:srgbClr val="FFA09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16" name="îSļiḑé"/>
          <p:cNvSpPr/>
          <p:nvPr/>
        </p:nvSpPr>
        <p:spPr>
          <a:xfrm>
            <a:off x="6096000" y="2542207"/>
            <a:ext cx="2265908" cy="1773586"/>
          </a:xfrm>
          <a:custGeom>
            <a:avLst/>
            <a:gdLst/>
            <a:ahLst/>
            <a:cxnLst/>
            <a:rect l="l" t="t" r="r" b="b"/>
            <a:pathLst>
              <a:path w="21600" h="21600" extrusionOk="0">
                <a:moveTo>
                  <a:pt x="0" y="0"/>
                </a:moveTo>
                <a:lnTo>
                  <a:pt x="0" y="14752"/>
                </a:lnTo>
                <a:cubicBezTo>
                  <a:pt x="4770" y="14916"/>
                  <a:pt x="9498" y="17199"/>
                  <a:pt x="13204" y="21600"/>
                </a:cubicBezTo>
                <a:lnTo>
                  <a:pt x="21600" y="11192"/>
                </a:lnTo>
                <a:cubicBezTo>
                  <a:pt x="15576" y="3898"/>
                  <a:pt x="7810" y="168"/>
                  <a:pt x="0" y="0"/>
                </a:cubicBezTo>
                <a:close/>
              </a:path>
            </a:pathLst>
          </a:custGeom>
          <a:solidFill>
            <a:srgbClr val="84ACF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17" name="iŝḷïďe"/>
          <p:cNvSpPr/>
          <p:nvPr/>
        </p:nvSpPr>
        <p:spPr>
          <a:xfrm>
            <a:off x="2799385" y="3539356"/>
            <a:ext cx="1809674" cy="2254152"/>
          </a:xfrm>
          <a:custGeom>
            <a:avLst/>
            <a:gdLst/>
            <a:ahLst/>
            <a:cxnLst/>
            <a:rect l="l" t="t" r="r" b="b"/>
            <a:pathLst>
              <a:path w="21600" h="21600" extrusionOk="0">
                <a:moveTo>
                  <a:pt x="11115" y="0"/>
                </a:moveTo>
                <a:cubicBezTo>
                  <a:pt x="3704" y="6028"/>
                  <a:pt x="3" y="13814"/>
                  <a:pt x="0" y="21600"/>
                </a:cubicBezTo>
                <a:lnTo>
                  <a:pt x="14826" y="21600"/>
                </a:lnTo>
                <a:cubicBezTo>
                  <a:pt x="14828" y="16784"/>
                  <a:pt x="17082" y="11968"/>
                  <a:pt x="21600" y="8209"/>
                </a:cubicBezTo>
                <a:lnTo>
                  <a:pt x="11115" y="0"/>
                </a:lnTo>
                <a:close/>
              </a:path>
            </a:pathLst>
          </a:custGeom>
          <a:solidFill>
            <a:srgbClr val="84ACF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18" name="ïṩ1iḓé"/>
          <p:cNvSpPr/>
          <p:nvPr/>
        </p:nvSpPr>
        <p:spPr>
          <a:xfrm>
            <a:off x="7538232" y="3542035"/>
            <a:ext cx="1809217" cy="2251473"/>
          </a:xfrm>
          <a:custGeom>
            <a:avLst/>
            <a:gdLst/>
            <a:ahLst/>
            <a:cxnLst/>
            <a:rect l="l" t="t" r="r" b="b"/>
            <a:pathLst>
              <a:path w="21600" h="21600" extrusionOk="0">
                <a:moveTo>
                  <a:pt x="10513" y="0"/>
                </a:moveTo>
                <a:lnTo>
                  <a:pt x="0" y="8197"/>
                </a:lnTo>
                <a:cubicBezTo>
                  <a:pt x="4515" y="11960"/>
                  <a:pt x="6768" y="16780"/>
                  <a:pt x="6770" y="21600"/>
                </a:cubicBezTo>
                <a:lnTo>
                  <a:pt x="21600" y="21600"/>
                </a:lnTo>
                <a:cubicBezTo>
                  <a:pt x="21597" y="13816"/>
                  <a:pt x="17905" y="6032"/>
                  <a:pt x="10513" y="0"/>
                </a:cubicBezTo>
                <a:close/>
              </a:path>
            </a:pathLst>
          </a:custGeom>
          <a:solidFill>
            <a:srgbClr val="FFA09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19" name="ïṥḻïḋe"/>
          <p:cNvSpPr/>
          <p:nvPr/>
        </p:nvSpPr>
        <p:spPr>
          <a:xfrm>
            <a:off x="4274450" y="4058022"/>
            <a:ext cx="3553661" cy="1735486"/>
          </a:xfrm>
          <a:custGeom>
            <a:avLst/>
            <a:gdLst/>
            <a:ahLst/>
            <a:cxnLst/>
            <a:rect l="l" t="t" r="r" b="b"/>
            <a:pathLst>
              <a:path w="21598" h="21600" extrusionOk="0">
                <a:moveTo>
                  <a:pt x="11646" y="0"/>
                </a:moveTo>
                <a:lnTo>
                  <a:pt x="9990" y="2"/>
                </a:lnTo>
                <a:cubicBezTo>
                  <a:pt x="9908" y="12"/>
                  <a:pt x="9832" y="19"/>
                  <a:pt x="9775" y="24"/>
                </a:cubicBezTo>
                <a:cubicBezTo>
                  <a:pt x="9718" y="30"/>
                  <a:pt x="9680" y="32"/>
                  <a:pt x="9674" y="35"/>
                </a:cubicBezTo>
                <a:cubicBezTo>
                  <a:pt x="9671" y="39"/>
                  <a:pt x="9661" y="104"/>
                  <a:pt x="9645" y="209"/>
                </a:cubicBezTo>
                <a:cubicBezTo>
                  <a:pt x="9630" y="314"/>
                  <a:pt x="9612" y="460"/>
                  <a:pt x="9593" y="617"/>
                </a:cubicBezTo>
                <a:lnTo>
                  <a:pt x="9388" y="2402"/>
                </a:lnTo>
                <a:cubicBezTo>
                  <a:pt x="9368" y="2560"/>
                  <a:pt x="9319" y="2721"/>
                  <a:pt x="9254" y="2849"/>
                </a:cubicBezTo>
                <a:cubicBezTo>
                  <a:pt x="9189" y="2977"/>
                  <a:pt x="9109" y="3074"/>
                  <a:pt x="9029" y="3108"/>
                </a:cubicBezTo>
                <a:lnTo>
                  <a:pt x="8209" y="3499"/>
                </a:lnTo>
                <a:cubicBezTo>
                  <a:pt x="8129" y="3543"/>
                  <a:pt x="8034" y="3533"/>
                  <a:pt x="7946" y="3481"/>
                </a:cubicBezTo>
                <a:cubicBezTo>
                  <a:pt x="7858" y="3428"/>
                  <a:pt x="7779" y="3335"/>
                  <a:pt x="7727" y="3210"/>
                </a:cubicBezTo>
                <a:lnTo>
                  <a:pt x="7124" y="1819"/>
                </a:lnTo>
                <a:cubicBezTo>
                  <a:pt x="7016" y="1567"/>
                  <a:pt x="6921" y="1376"/>
                  <a:pt x="6914" y="1384"/>
                </a:cubicBezTo>
                <a:cubicBezTo>
                  <a:pt x="6908" y="1392"/>
                  <a:pt x="6777" y="1509"/>
                  <a:pt x="6627" y="1647"/>
                </a:cubicBezTo>
                <a:lnTo>
                  <a:pt x="5173" y="3140"/>
                </a:lnTo>
                <a:cubicBezTo>
                  <a:pt x="5031" y="3304"/>
                  <a:pt x="4909" y="3445"/>
                  <a:pt x="4902" y="3453"/>
                </a:cubicBezTo>
                <a:cubicBezTo>
                  <a:pt x="4896" y="3461"/>
                  <a:pt x="4924" y="3729"/>
                  <a:pt x="4963" y="4047"/>
                </a:cubicBezTo>
                <a:lnTo>
                  <a:pt x="5191" y="5779"/>
                </a:lnTo>
                <a:cubicBezTo>
                  <a:pt x="5210" y="5939"/>
                  <a:pt x="5204" y="6124"/>
                  <a:pt x="5176" y="6294"/>
                </a:cubicBezTo>
                <a:cubicBezTo>
                  <a:pt x="5148" y="6465"/>
                  <a:pt x="5098" y="6622"/>
                  <a:pt x="5033" y="6724"/>
                </a:cubicBezTo>
                <a:lnTo>
                  <a:pt x="4333" y="7919"/>
                </a:lnTo>
                <a:cubicBezTo>
                  <a:pt x="4272" y="8028"/>
                  <a:pt x="4187" y="8104"/>
                  <a:pt x="4097" y="8139"/>
                </a:cubicBezTo>
                <a:cubicBezTo>
                  <a:pt x="4007" y="8174"/>
                  <a:pt x="3913" y="8167"/>
                  <a:pt x="3837" y="8108"/>
                </a:cubicBezTo>
                <a:lnTo>
                  <a:pt x="2987" y="7454"/>
                </a:lnTo>
                <a:cubicBezTo>
                  <a:pt x="2834" y="7336"/>
                  <a:pt x="2705" y="7251"/>
                  <a:pt x="2699" y="7259"/>
                </a:cubicBezTo>
                <a:cubicBezTo>
                  <a:pt x="2692" y="7267"/>
                  <a:pt x="2605" y="7491"/>
                  <a:pt x="2501" y="7752"/>
                </a:cubicBezTo>
                <a:lnTo>
                  <a:pt x="1575" y="10343"/>
                </a:lnTo>
                <a:cubicBezTo>
                  <a:pt x="1530" y="10483"/>
                  <a:pt x="1489" y="10614"/>
                  <a:pt x="1459" y="10710"/>
                </a:cubicBezTo>
                <a:cubicBezTo>
                  <a:pt x="1428" y="10806"/>
                  <a:pt x="1408" y="10867"/>
                  <a:pt x="1405" y="10871"/>
                </a:cubicBezTo>
                <a:cubicBezTo>
                  <a:pt x="1404" y="10882"/>
                  <a:pt x="1425" y="10940"/>
                  <a:pt x="1460" y="11025"/>
                </a:cubicBezTo>
                <a:cubicBezTo>
                  <a:pt x="1494" y="11110"/>
                  <a:pt x="1543" y="11223"/>
                  <a:pt x="1598" y="11344"/>
                </a:cubicBezTo>
                <a:lnTo>
                  <a:pt x="2187" y="12627"/>
                </a:lnTo>
                <a:cubicBezTo>
                  <a:pt x="2242" y="12748"/>
                  <a:pt x="2279" y="12919"/>
                  <a:pt x="2293" y="13096"/>
                </a:cubicBezTo>
                <a:cubicBezTo>
                  <a:pt x="2307" y="13273"/>
                  <a:pt x="2298" y="13458"/>
                  <a:pt x="2263" y="13607"/>
                </a:cubicBezTo>
                <a:lnTo>
                  <a:pt x="1875" y="15528"/>
                </a:lnTo>
                <a:cubicBezTo>
                  <a:pt x="1848" y="15682"/>
                  <a:pt x="1789" y="15832"/>
                  <a:pt x="1717" y="15947"/>
                </a:cubicBezTo>
                <a:cubicBezTo>
                  <a:pt x="1644" y="16062"/>
                  <a:pt x="1558" y="16142"/>
                  <a:pt x="1475" y="16158"/>
                </a:cubicBezTo>
                <a:lnTo>
                  <a:pt x="601" y="16354"/>
                </a:lnTo>
                <a:cubicBezTo>
                  <a:pt x="437" y="16385"/>
                  <a:pt x="303" y="16435"/>
                  <a:pt x="300" y="16456"/>
                </a:cubicBezTo>
                <a:cubicBezTo>
                  <a:pt x="297" y="16477"/>
                  <a:pt x="271" y="16750"/>
                  <a:pt x="243" y="17069"/>
                </a:cubicBezTo>
                <a:lnTo>
                  <a:pt x="26" y="20127"/>
                </a:lnTo>
                <a:cubicBezTo>
                  <a:pt x="20" y="20291"/>
                  <a:pt x="13" y="20443"/>
                  <a:pt x="8" y="20557"/>
                </a:cubicBezTo>
                <a:cubicBezTo>
                  <a:pt x="2" y="20671"/>
                  <a:pt x="-1" y="20747"/>
                  <a:pt x="0" y="20759"/>
                </a:cubicBezTo>
                <a:cubicBezTo>
                  <a:pt x="-1" y="20770"/>
                  <a:pt x="30" y="20801"/>
                  <a:pt x="81" y="20844"/>
                </a:cubicBezTo>
                <a:cubicBezTo>
                  <a:pt x="132" y="20887"/>
                  <a:pt x="203" y="20941"/>
                  <a:pt x="282" y="20996"/>
                </a:cubicBezTo>
                <a:lnTo>
                  <a:pt x="1075" y="21567"/>
                </a:lnTo>
                <a:cubicBezTo>
                  <a:pt x="1085" y="21574"/>
                  <a:pt x="1094" y="21590"/>
                  <a:pt x="1104" y="21600"/>
                </a:cubicBezTo>
                <a:lnTo>
                  <a:pt x="3978" y="21600"/>
                </a:lnTo>
                <a:cubicBezTo>
                  <a:pt x="3980" y="17011"/>
                  <a:pt x="5143" y="12534"/>
                  <a:pt x="7249" y="9969"/>
                </a:cubicBezTo>
                <a:cubicBezTo>
                  <a:pt x="8858" y="8011"/>
                  <a:pt x="10711" y="7539"/>
                  <a:pt x="12408" y="8360"/>
                </a:cubicBezTo>
                <a:cubicBezTo>
                  <a:pt x="14105" y="9181"/>
                  <a:pt x="15644" y="11294"/>
                  <a:pt x="16625" y="14506"/>
                </a:cubicBezTo>
                <a:cubicBezTo>
                  <a:pt x="17303" y="16725"/>
                  <a:pt x="17626" y="19178"/>
                  <a:pt x="17624" y="21600"/>
                </a:cubicBezTo>
                <a:lnTo>
                  <a:pt x="20404" y="21600"/>
                </a:lnTo>
                <a:cubicBezTo>
                  <a:pt x="20434" y="21554"/>
                  <a:pt x="20466" y="21512"/>
                  <a:pt x="20500" y="21487"/>
                </a:cubicBezTo>
                <a:lnTo>
                  <a:pt x="21318" y="20885"/>
                </a:lnTo>
                <a:cubicBezTo>
                  <a:pt x="21395" y="20828"/>
                  <a:pt x="21465" y="20773"/>
                  <a:pt x="21516" y="20729"/>
                </a:cubicBezTo>
                <a:cubicBezTo>
                  <a:pt x="21567" y="20686"/>
                  <a:pt x="21599" y="20654"/>
                  <a:pt x="21598" y="20642"/>
                </a:cubicBezTo>
                <a:cubicBezTo>
                  <a:pt x="21599" y="20632"/>
                  <a:pt x="21596" y="20557"/>
                  <a:pt x="21590" y="20444"/>
                </a:cubicBezTo>
                <a:cubicBezTo>
                  <a:pt x="21584" y="20332"/>
                  <a:pt x="21576" y="20181"/>
                  <a:pt x="21568" y="20016"/>
                </a:cubicBezTo>
                <a:lnTo>
                  <a:pt x="21339" y="16867"/>
                </a:lnTo>
                <a:cubicBezTo>
                  <a:pt x="21306" y="16541"/>
                  <a:pt x="21278" y="16270"/>
                  <a:pt x="21275" y="16247"/>
                </a:cubicBezTo>
                <a:cubicBezTo>
                  <a:pt x="21272" y="16223"/>
                  <a:pt x="21137" y="16192"/>
                  <a:pt x="20974" y="16158"/>
                </a:cubicBezTo>
                <a:lnTo>
                  <a:pt x="20070" y="15962"/>
                </a:lnTo>
                <a:cubicBezTo>
                  <a:pt x="19988" y="15944"/>
                  <a:pt x="19902" y="15868"/>
                  <a:pt x="19829" y="15756"/>
                </a:cubicBezTo>
                <a:cubicBezTo>
                  <a:pt x="19757" y="15644"/>
                  <a:pt x="19698" y="15498"/>
                  <a:pt x="19673" y="15341"/>
                </a:cubicBezTo>
                <a:lnTo>
                  <a:pt x="19324" y="13637"/>
                </a:lnTo>
                <a:cubicBezTo>
                  <a:pt x="19289" y="13487"/>
                  <a:pt x="19281" y="13303"/>
                  <a:pt x="19295" y="13126"/>
                </a:cubicBezTo>
                <a:cubicBezTo>
                  <a:pt x="19309" y="12948"/>
                  <a:pt x="19345" y="12777"/>
                  <a:pt x="19399" y="12653"/>
                </a:cubicBezTo>
                <a:lnTo>
                  <a:pt x="19998" y="11321"/>
                </a:lnTo>
                <a:cubicBezTo>
                  <a:pt x="20106" y="11074"/>
                  <a:pt x="20193" y="10862"/>
                  <a:pt x="20189" y="10849"/>
                </a:cubicBezTo>
                <a:cubicBezTo>
                  <a:pt x="20185" y="10836"/>
                  <a:pt x="20109" y="10599"/>
                  <a:pt x="20021" y="10323"/>
                </a:cubicBezTo>
                <a:lnTo>
                  <a:pt x="19070" y="7667"/>
                </a:lnTo>
                <a:cubicBezTo>
                  <a:pt x="18968" y="7407"/>
                  <a:pt x="18879" y="7183"/>
                  <a:pt x="18875" y="7170"/>
                </a:cubicBezTo>
                <a:cubicBezTo>
                  <a:pt x="18871" y="7157"/>
                  <a:pt x="18737" y="7248"/>
                  <a:pt x="18589" y="7365"/>
                </a:cubicBezTo>
                <a:lnTo>
                  <a:pt x="17734" y="8052"/>
                </a:lnTo>
                <a:cubicBezTo>
                  <a:pt x="17657" y="8115"/>
                  <a:pt x="17563" y="8123"/>
                  <a:pt x="17473" y="8089"/>
                </a:cubicBezTo>
                <a:cubicBezTo>
                  <a:pt x="17383" y="8055"/>
                  <a:pt x="17298" y="7978"/>
                  <a:pt x="17239" y="7867"/>
                </a:cubicBezTo>
                <a:lnTo>
                  <a:pt x="16599" y="6770"/>
                </a:lnTo>
                <a:cubicBezTo>
                  <a:pt x="16534" y="6667"/>
                  <a:pt x="16484" y="6509"/>
                  <a:pt x="16456" y="6337"/>
                </a:cubicBezTo>
                <a:cubicBezTo>
                  <a:pt x="16427" y="6165"/>
                  <a:pt x="16420" y="5978"/>
                  <a:pt x="16443" y="5816"/>
                </a:cubicBezTo>
                <a:lnTo>
                  <a:pt x="16670" y="4042"/>
                </a:lnTo>
                <a:cubicBezTo>
                  <a:pt x="16689" y="3885"/>
                  <a:pt x="16707" y="3737"/>
                  <a:pt x="16718" y="3629"/>
                </a:cubicBezTo>
                <a:cubicBezTo>
                  <a:pt x="16730" y="3521"/>
                  <a:pt x="16734" y="3452"/>
                  <a:pt x="16729" y="3449"/>
                </a:cubicBezTo>
                <a:cubicBezTo>
                  <a:pt x="16727" y="3443"/>
                  <a:pt x="16695" y="3404"/>
                  <a:pt x="16645" y="3347"/>
                </a:cubicBezTo>
                <a:cubicBezTo>
                  <a:pt x="16595" y="3290"/>
                  <a:pt x="16527" y="3214"/>
                  <a:pt x="16456" y="3130"/>
                </a:cubicBezTo>
                <a:lnTo>
                  <a:pt x="14985" y="1615"/>
                </a:lnTo>
                <a:cubicBezTo>
                  <a:pt x="14835" y="1476"/>
                  <a:pt x="14703" y="1370"/>
                  <a:pt x="14698" y="1367"/>
                </a:cubicBezTo>
                <a:cubicBezTo>
                  <a:pt x="14687" y="1362"/>
                  <a:pt x="14598" y="1562"/>
                  <a:pt x="14490" y="1810"/>
                </a:cubicBezTo>
                <a:lnTo>
                  <a:pt x="13885" y="3216"/>
                </a:lnTo>
                <a:cubicBezTo>
                  <a:pt x="13831" y="3339"/>
                  <a:pt x="13749" y="3434"/>
                  <a:pt x="13662" y="3486"/>
                </a:cubicBezTo>
                <a:cubicBezTo>
                  <a:pt x="13575" y="3538"/>
                  <a:pt x="13483" y="3548"/>
                  <a:pt x="13405" y="3505"/>
                </a:cubicBezTo>
                <a:lnTo>
                  <a:pt x="12618" y="3123"/>
                </a:lnTo>
                <a:cubicBezTo>
                  <a:pt x="12538" y="3090"/>
                  <a:pt x="12456" y="2997"/>
                  <a:pt x="12390" y="2871"/>
                </a:cubicBezTo>
                <a:cubicBezTo>
                  <a:pt x="12324" y="2745"/>
                  <a:pt x="12274" y="2586"/>
                  <a:pt x="12257" y="2428"/>
                </a:cubicBezTo>
                <a:lnTo>
                  <a:pt x="12042" y="626"/>
                </a:lnTo>
                <a:cubicBezTo>
                  <a:pt x="12002" y="307"/>
                  <a:pt x="11969" y="46"/>
                  <a:pt x="11958" y="41"/>
                </a:cubicBezTo>
                <a:cubicBezTo>
                  <a:pt x="11948" y="36"/>
                  <a:pt x="11809" y="24"/>
                  <a:pt x="11646" y="0"/>
                </a:cubicBezTo>
                <a:close/>
              </a:path>
            </a:pathLst>
          </a:custGeom>
          <a:solidFill>
            <a:srgbClr val="FFA09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FFFFF"/>
              </a:buClr>
              <a:buSzPts val="800"/>
              <a:buFont typeface="Arial" panose="020B0604020202020204"/>
              <a:buNone/>
            </a:pPr>
            <a:endParaRPr sz="800" b="0" i="0" u="none" strike="noStrike" cap="none">
              <a:solidFill>
                <a:srgbClr val="252D30"/>
              </a:solidFill>
            </a:endParaRPr>
          </a:p>
        </p:txBody>
      </p:sp>
      <p:sp>
        <p:nvSpPr>
          <p:cNvPr id="20" name="iṥḻíḍe"/>
          <p:cNvSpPr/>
          <p:nvPr/>
        </p:nvSpPr>
        <p:spPr>
          <a:xfrm>
            <a:off x="4687660" y="4453756"/>
            <a:ext cx="2748091" cy="1339752"/>
          </a:xfrm>
          <a:custGeom>
            <a:avLst/>
            <a:gdLst/>
            <a:ahLst/>
            <a:cxnLst/>
            <a:rect l="l" t="t" r="r" b="b"/>
            <a:pathLst>
              <a:path w="21599" h="21600" extrusionOk="0">
                <a:moveTo>
                  <a:pt x="10800" y="0"/>
                </a:moveTo>
                <a:cubicBezTo>
                  <a:pt x="8036" y="0"/>
                  <a:pt x="5273" y="2107"/>
                  <a:pt x="3164" y="6325"/>
                </a:cubicBezTo>
                <a:cubicBezTo>
                  <a:pt x="1055" y="10543"/>
                  <a:pt x="0" y="16071"/>
                  <a:pt x="0" y="21600"/>
                </a:cubicBezTo>
                <a:lnTo>
                  <a:pt x="907" y="21600"/>
                </a:lnTo>
                <a:cubicBezTo>
                  <a:pt x="907" y="16536"/>
                  <a:pt x="1873" y="11472"/>
                  <a:pt x="3805" y="7609"/>
                </a:cubicBezTo>
                <a:cubicBezTo>
                  <a:pt x="5736" y="3745"/>
                  <a:pt x="8268" y="1812"/>
                  <a:pt x="10800" y="1812"/>
                </a:cubicBezTo>
                <a:cubicBezTo>
                  <a:pt x="13332" y="1812"/>
                  <a:pt x="15864" y="3745"/>
                  <a:pt x="17795" y="7609"/>
                </a:cubicBezTo>
                <a:cubicBezTo>
                  <a:pt x="19727" y="11472"/>
                  <a:pt x="20693" y="16536"/>
                  <a:pt x="20693" y="21600"/>
                </a:cubicBezTo>
                <a:lnTo>
                  <a:pt x="21600" y="21600"/>
                </a:lnTo>
                <a:cubicBezTo>
                  <a:pt x="21600" y="16071"/>
                  <a:pt x="20545" y="10543"/>
                  <a:pt x="18436" y="6325"/>
                </a:cubicBezTo>
                <a:cubicBezTo>
                  <a:pt x="16327" y="2107"/>
                  <a:pt x="13564" y="0"/>
                  <a:pt x="10800" y="0"/>
                </a:cubicBezTo>
                <a:close/>
              </a:path>
            </a:pathLst>
          </a:custGeom>
          <a:solidFill>
            <a:srgbClr val="FFA09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21" name="íşlîḑe"/>
          <p:cNvSpPr/>
          <p:nvPr/>
        </p:nvSpPr>
        <p:spPr>
          <a:xfrm>
            <a:off x="4511560" y="3556173"/>
            <a:ext cx="1527141" cy="759024"/>
          </a:xfrm>
          <a:custGeom>
            <a:avLst/>
            <a:gdLst/>
            <a:ahLst/>
            <a:cxnLst/>
            <a:rect l="l" t="t" r="r" b="b"/>
            <a:pathLst>
              <a:path w="21600" h="21600" extrusionOk="0">
                <a:moveTo>
                  <a:pt x="21600" y="0"/>
                </a:moveTo>
                <a:cubicBezTo>
                  <a:pt x="13796" y="389"/>
                  <a:pt x="6056" y="6264"/>
                  <a:pt x="0" y="17627"/>
                </a:cubicBezTo>
                <a:lnTo>
                  <a:pt x="2025" y="21600"/>
                </a:lnTo>
                <a:cubicBezTo>
                  <a:pt x="7521" y="11332"/>
                  <a:pt x="14530" y="6003"/>
                  <a:pt x="21600" y="5616"/>
                </a:cubicBezTo>
                <a:lnTo>
                  <a:pt x="21600" y="0"/>
                </a:lnTo>
                <a:close/>
              </a:path>
            </a:pathLst>
          </a:custGeom>
          <a:solidFill>
            <a:schemeClr val="bg1">
              <a:lumMod val="95000"/>
            </a:schemeClr>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22" name="ísḻîḓè"/>
          <p:cNvSpPr/>
          <p:nvPr/>
        </p:nvSpPr>
        <p:spPr>
          <a:xfrm>
            <a:off x="6114398" y="3556173"/>
            <a:ext cx="1528820" cy="759619"/>
          </a:xfrm>
          <a:custGeom>
            <a:avLst/>
            <a:gdLst/>
            <a:ahLst/>
            <a:cxnLst/>
            <a:rect l="l" t="t" r="r" b="b"/>
            <a:pathLst>
              <a:path w="21600" h="21600" extrusionOk="0">
                <a:moveTo>
                  <a:pt x="0" y="0"/>
                </a:moveTo>
                <a:lnTo>
                  <a:pt x="0" y="5612"/>
                </a:lnTo>
                <a:cubicBezTo>
                  <a:pt x="7070" y="5994"/>
                  <a:pt x="14077" y="11325"/>
                  <a:pt x="19571" y="21600"/>
                </a:cubicBezTo>
                <a:lnTo>
                  <a:pt x="21600" y="17639"/>
                </a:lnTo>
                <a:cubicBezTo>
                  <a:pt x="15546" y="6263"/>
                  <a:pt x="7805" y="384"/>
                  <a:pt x="0" y="0"/>
                </a:cubicBezTo>
                <a:close/>
              </a:path>
            </a:pathLst>
          </a:custGeom>
          <a:solidFill>
            <a:schemeClr val="bg1">
              <a:lumMod val="95000"/>
            </a:schemeClr>
          </a:solidFill>
          <a:ln>
            <a:noFill/>
          </a:ln>
          <a:effectLst/>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dirty="0">
              <a:solidFill>
                <a:srgbClr val="252D30"/>
              </a:solidFill>
            </a:endParaRPr>
          </a:p>
        </p:txBody>
      </p:sp>
      <p:sp>
        <p:nvSpPr>
          <p:cNvPr id="23" name="îŝḷîdé"/>
          <p:cNvSpPr/>
          <p:nvPr/>
        </p:nvSpPr>
        <p:spPr>
          <a:xfrm>
            <a:off x="3838999" y="4256410"/>
            <a:ext cx="770058" cy="1537098"/>
          </a:xfrm>
          <a:custGeom>
            <a:avLst/>
            <a:gdLst/>
            <a:ahLst/>
            <a:cxnLst/>
            <a:rect l="l" t="t" r="r" b="b"/>
            <a:pathLst>
              <a:path w="21600" h="21600" extrusionOk="0">
                <a:moveTo>
                  <a:pt x="17584" y="0"/>
                </a:moveTo>
                <a:cubicBezTo>
                  <a:pt x="5860" y="6056"/>
                  <a:pt x="6" y="13828"/>
                  <a:pt x="0" y="21600"/>
                </a:cubicBezTo>
                <a:lnTo>
                  <a:pt x="5682" y="21600"/>
                </a:lnTo>
                <a:cubicBezTo>
                  <a:pt x="5686" y="14538"/>
                  <a:pt x="10983" y="7475"/>
                  <a:pt x="21600" y="1962"/>
                </a:cubicBezTo>
                <a:lnTo>
                  <a:pt x="17584" y="0"/>
                </a:lnTo>
                <a:close/>
              </a:path>
            </a:pathLst>
          </a:custGeom>
          <a:solidFill>
            <a:schemeClr val="bg1">
              <a:lumMod val="95000"/>
            </a:schemeClr>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24" name="iŝ1iḋê"/>
          <p:cNvSpPr/>
          <p:nvPr/>
        </p:nvSpPr>
        <p:spPr>
          <a:xfrm>
            <a:off x="7564180" y="4257154"/>
            <a:ext cx="769600" cy="1536354"/>
          </a:xfrm>
          <a:custGeom>
            <a:avLst/>
            <a:gdLst/>
            <a:ahLst/>
            <a:cxnLst/>
            <a:rect l="l" t="t" r="r" b="b"/>
            <a:pathLst>
              <a:path w="21600" h="21600" extrusionOk="0">
                <a:moveTo>
                  <a:pt x="4027" y="0"/>
                </a:moveTo>
                <a:lnTo>
                  <a:pt x="0" y="1959"/>
                </a:lnTo>
                <a:cubicBezTo>
                  <a:pt x="10615" y="7473"/>
                  <a:pt x="15910" y="14537"/>
                  <a:pt x="15915" y="21600"/>
                </a:cubicBezTo>
                <a:lnTo>
                  <a:pt x="21600" y="21600"/>
                </a:lnTo>
                <a:cubicBezTo>
                  <a:pt x="21595" y="13828"/>
                  <a:pt x="15745" y="6057"/>
                  <a:pt x="4027" y="0"/>
                </a:cubicBezTo>
                <a:close/>
              </a:path>
            </a:pathLst>
          </a:custGeom>
          <a:solidFill>
            <a:schemeClr val="bg1">
              <a:lumMod val="95000"/>
            </a:schemeClr>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25" name="îṧḷîďe"/>
          <p:cNvSpPr/>
          <p:nvPr/>
        </p:nvSpPr>
        <p:spPr bwMode="auto">
          <a:xfrm>
            <a:off x="3443913" y="4719556"/>
            <a:ext cx="286624" cy="412418"/>
          </a:xfrm>
          <a:custGeom>
            <a:avLst/>
            <a:gdLst>
              <a:gd name="connsiteX0" fmla="*/ 212645 w 410038"/>
              <a:gd name="connsiteY0" fmla="*/ 455994 h 605099"/>
              <a:gd name="connsiteX1" fmla="*/ 354526 w 410038"/>
              <a:gd name="connsiteY1" fmla="*/ 455994 h 605099"/>
              <a:gd name="connsiteX2" fmla="*/ 367629 w 410038"/>
              <a:gd name="connsiteY2" fmla="*/ 469084 h 605099"/>
              <a:gd name="connsiteX3" fmla="*/ 354526 w 410038"/>
              <a:gd name="connsiteY3" fmla="*/ 482174 h 605099"/>
              <a:gd name="connsiteX4" fmla="*/ 212645 w 410038"/>
              <a:gd name="connsiteY4" fmla="*/ 482174 h 605099"/>
              <a:gd name="connsiteX5" fmla="*/ 199542 w 410038"/>
              <a:gd name="connsiteY5" fmla="*/ 469084 h 605099"/>
              <a:gd name="connsiteX6" fmla="*/ 212645 w 410038"/>
              <a:gd name="connsiteY6" fmla="*/ 455994 h 605099"/>
              <a:gd name="connsiteX7" fmla="*/ 212645 w 410038"/>
              <a:gd name="connsiteY7" fmla="*/ 398907 h 605099"/>
              <a:gd name="connsiteX8" fmla="*/ 354526 w 410038"/>
              <a:gd name="connsiteY8" fmla="*/ 398907 h 605099"/>
              <a:gd name="connsiteX9" fmla="*/ 367629 w 410038"/>
              <a:gd name="connsiteY9" fmla="*/ 411997 h 605099"/>
              <a:gd name="connsiteX10" fmla="*/ 354526 w 410038"/>
              <a:gd name="connsiteY10" fmla="*/ 425087 h 605099"/>
              <a:gd name="connsiteX11" fmla="*/ 212645 w 410038"/>
              <a:gd name="connsiteY11" fmla="*/ 425087 h 605099"/>
              <a:gd name="connsiteX12" fmla="*/ 199542 w 410038"/>
              <a:gd name="connsiteY12" fmla="*/ 411997 h 605099"/>
              <a:gd name="connsiteX13" fmla="*/ 212645 w 410038"/>
              <a:gd name="connsiteY13" fmla="*/ 398907 h 605099"/>
              <a:gd name="connsiteX14" fmla="*/ 212645 w 410038"/>
              <a:gd name="connsiteY14" fmla="*/ 341819 h 605099"/>
              <a:gd name="connsiteX15" fmla="*/ 354526 w 410038"/>
              <a:gd name="connsiteY15" fmla="*/ 341819 h 605099"/>
              <a:gd name="connsiteX16" fmla="*/ 367629 w 410038"/>
              <a:gd name="connsiteY16" fmla="*/ 354887 h 605099"/>
              <a:gd name="connsiteX17" fmla="*/ 354526 w 410038"/>
              <a:gd name="connsiteY17" fmla="*/ 367858 h 605099"/>
              <a:gd name="connsiteX18" fmla="*/ 212645 w 410038"/>
              <a:gd name="connsiteY18" fmla="*/ 367858 h 605099"/>
              <a:gd name="connsiteX19" fmla="*/ 199542 w 410038"/>
              <a:gd name="connsiteY19" fmla="*/ 354887 h 605099"/>
              <a:gd name="connsiteX20" fmla="*/ 212645 w 410038"/>
              <a:gd name="connsiteY20" fmla="*/ 341819 h 605099"/>
              <a:gd name="connsiteX21" fmla="*/ 212643 w 410038"/>
              <a:gd name="connsiteY21" fmla="*/ 284661 h 605099"/>
              <a:gd name="connsiteX22" fmla="*/ 283327 w 410038"/>
              <a:gd name="connsiteY22" fmla="*/ 284661 h 605099"/>
              <a:gd name="connsiteX23" fmla="*/ 296428 w 410038"/>
              <a:gd name="connsiteY23" fmla="*/ 297764 h 605099"/>
              <a:gd name="connsiteX24" fmla="*/ 283327 w 410038"/>
              <a:gd name="connsiteY24" fmla="*/ 310770 h 605099"/>
              <a:gd name="connsiteX25" fmla="*/ 212643 w 410038"/>
              <a:gd name="connsiteY25" fmla="*/ 310770 h 605099"/>
              <a:gd name="connsiteX26" fmla="*/ 199542 w 410038"/>
              <a:gd name="connsiteY26" fmla="*/ 297764 h 605099"/>
              <a:gd name="connsiteX27" fmla="*/ 212643 w 410038"/>
              <a:gd name="connsiteY27" fmla="*/ 284661 h 605099"/>
              <a:gd name="connsiteX28" fmla="*/ 182737 w 410038"/>
              <a:gd name="connsiteY28" fmla="*/ 245641 h 605099"/>
              <a:gd name="connsiteX29" fmla="*/ 182737 w 410038"/>
              <a:gd name="connsiteY29" fmla="*/ 509523 h 605099"/>
              <a:gd name="connsiteX30" fmla="*/ 383935 w 410038"/>
              <a:gd name="connsiteY30" fmla="*/ 509523 h 605099"/>
              <a:gd name="connsiteX31" fmla="*/ 383935 w 410038"/>
              <a:gd name="connsiteY31" fmla="*/ 319251 h 605099"/>
              <a:gd name="connsiteX32" fmla="*/ 343070 w 410038"/>
              <a:gd name="connsiteY32" fmla="*/ 319251 h 605099"/>
              <a:gd name="connsiteX33" fmla="*/ 316967 w 410038"/>
              <a:gd name="connsiteY33" fmla="*/ 293087 h 605099"/>
              <a:gd name="connsiteX34" fmla="*/ 316967 w 410038"/>
              <a:gd name="connsiteY34" fmla="*/ 245738 h 605099"/>
              <a:gd name="connsiteX35" fmla="*/ 315500 w 410038"/>
              <a:gd name="connsiteY35" fmla="*/ 245641 h 605099"/>
              <a:gd name="connsiteX36" fmla="*/ 88492 w 410038"/>
              <a:gd name="connsiteY36" fmla="*/ 163147 h 605099"/>
              <a:gd name="connsiteX37" fmla="*/ 197499 w 410038"/>
              <a:gd name="connsiteY37" fmla="*/ 163147 h 605099"/>
              <a:gd name="connsiteX38" fmla="*/ 225264 w 410038"/>
              <a:gd name="connsiteY38" fmla="*/ 181403 h 605099"/>
              <a:gd name="connsiteX39" fmla="*/ 241786 w 410038"/>
              <a:gd name="connsiteY39" fmla="*/ 219477 h 605099"/>
              <a:gd name="connsiteX40" fmla="*/ 315500 w 410038"/>
              <a:gd name="connsiteY40" fmla="*/ 219477 h 605099"/>
              <a:gd name="connsiteX41" fmla="*/ 347078 w 410038"/>
              <a:gd name="connsiteY41" fmla="*/ 232461 h 605099"/>
              <a:gd name="connsiteX42" fmla="*/ 396938 w 410038"/>
              <a:gd name="connsiteY42" fmla="*/ 281860 h 605099"/>
              <a:gd name="connsiteX43" fmla="*/ 410038 w 410038"/>
              <a:gd name="connsiteY43" fmla="*/ 313491 h 605099"/>
              <a:gd name="connsiteX44" fmla="*/ 410038 w 410038"/>
              <a:gd name="connsiteY44" fmla="*/ 509523 h 605099"/>
              <a:gd name="connsiteX45" fmla="*/ 383935 w 410038"/>
              <a:gd name="connsiteY45" fmla="*/ 535589 h 605099"/>
              <a:gd name="connsiteX46" fmla="*/ 215390 w 410038"/>
              <a:gd name="connsiteY46" fmla="*/ 535589 h 605099"/>
              <a:gd name="connsiteX47" fmla="*/ 215390 w 410038"/>
              <a:gd name="connsiteY47" fmla="*/ 571906 h 605099"/>
              <a:gd name="connsiteX48" fmla="*/ 182052 w 410038"/>
              <a:gd name="connsiteY48" fmla="*/ 605099 h 605099"/>
              <a:gd name="connsiteX49" fmla="*/ 148813 w 410038"/>
              <a:gd name="connsiteY49" fmla="*/ 571906 h 605099"/>
              <a:gd name="connsiteX50" fmla="*/ 148813 w 410038"/>
              <a:gd name="connsiteY50" fmla="*/ 399694 h 605099"/>
              <a:gd name="connsiteX51" fmla="*/ 135126 w 410038"/>
              <a:gd name="connsiteY51" fmla="*/ 399694 h 605099"/>
              <a:gd name="connsiteX52" fmla="*/ 135126 w 410038"/>
              <a:gd name="connsiteY52" fmla="*/ 571906 h 605099"/>
              <a:gd name="connsiteX53" fmla="*/ 101886 w 410038"/>
              <a:gd name="connsiteY53" fmla="*/ 605099 h 605099"/>
              <a:gd name="connsiteX54" fmla="*/ 68548 w 410038"/>
              <a:gd name="connsiteY54" fmla="*/ 571906 h 605099"/>
              <a:gd name="connsiteX55" fmla="*/ 68548 w 410038"/>
              <a:gd name="connsiteY55" fmla="*/ 315346 h 605099"/>
              <a:gd name="connsiteX56" fmla="*/ 57990 w 410038"/>
              <a:gd name="connsiteY56" fmla="*/ 339752 h 605099"/>
              <a:gd name="connsiteX57" fmla="*/ 30225 w 410038"/>
              <a:gd name="connsiteY57" fmla="*/ 358008 h 605099"/>
              <a:gd name="connsiteX58" fmla="*/ 18200 w 410038"/>
              <a:gd name="connsiteY58" fmla="*/ 355470 h 605099"/>
              <a:gd name="connsiteX59" fmla="*/ 2167 w 410038"/>
              <a:gd name="connsiteY59" fmla="*/ 338971 h 605099"/>
              <a:gd name="connsiteX60" fmla="*/ 2460 w 410038"/>
              <a:gd name="connsiteY60" fmla="*/ 315834 h 605099"/>
              <a:gd name="connsiteX61" fmla="*/ 60727 w 410038"/>
              <a:gd name="connsiteY61" fmla="*/ 181403 h 605099"/>
              <a:gd name="connsiteX62" fmla="*/ 88492 w 410038"/>
              <a:gd name="connsiteY62" fmla="*/ 163147 h 605099"/>
              <a:gd name="connsiteX63" fmla="*/ 139173 w 410038"/>
              <a:gd name="connsiteY63" fmla="*/ 0 h 605099"/>
              <a:gd name="connsiteX64" fmla="*/ 215278 w 410038"/>
              <a:gd name="connsiteY64" fmla="*/ 76070 h 605099"/>
              <a:gd name="connsiteX65" fmla="*/ 139173 w 410038"/>
              <a:gd name="connsiteY65" fmla="*/ 152140 h 605099"/>
              <a:gd name="connsiteX66" fmla="*/ 63068 w 410038"/>
              <a:gd name="connsiteY66" fmla="*/ 76070 h 605099"/>
              <a:gd name="connsiteX67" fmla="*/ 139173 w 410038"/>
              <a:gd name="connsiteY67"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10038" h="605099">
                <a:moveTo>
                  <a:pt x="212645" y="455994"/>
                </a:moveTo>
                <a:lnTo>
                  <a:pt x="354526" y="455994"/>
                </a:lnTo>
                <a:cubicBezTo>
                  <a:pt x="361762" y="455994"/>
                  <a:pt x="367629" y="461855"/>
                  <a:pt x="367629" y="469084"/>
                </a:cubicBezTo>
                <a:cubicBezTo>
                  <a:pt x="367629" y="476313"/>
                  <a:pt x="361762" y="482174"/>
                  <a:pt x="354526" y="482174"/>
                </a:cubicBezTo>
                <a:lnTo>
                  <a:pt x="212645" y="482174"/>
                </a:lnTo>
                <a:cubicBezTo>
                  <a:pt x="205409" y="482174"/>
                  <a:pt x="199542" y="476313"/>
                  <a:pt x="199542" y="469084"/>
                </a:cubicBezTo>
                <a:cubicBezTo>
                  <a:pt x="199542" y="461855"/>
                  <a:pt x="205409" y="455994"/>
                  <a:pt x="212645" y="455994"/>
                </a:cubicBezTo>
                <a:close/>
                <a:moveTo>
                  <a:pt x="212645" y="398907"/>
                </a:moveTo>
                <a:lnTo>
                  <a:pt x="354526" y="398907"/>
                </a:lnTo>
                <a:cubicBezTo>
                  <a:pt x="361762" y="398907"/>
                  <a:pt x="367629" y="404768"/>
                  <a:pt x="367629" y="411997"/>
                </a:cubicBezTo>
                <a:cubicBezTo>
                  <a:pt x="367629" y="419226"/>
                  <a:pt x="361762" y="425087"/>
                  <a:pt x="354526" y="425087"/>
                </a:cubicBezTo>
                <a:lnTo>
                  <a:pt x="212645" y="425087"/>
                </a:lnTo>
                <a:cubicBezTo>
                  <a:pt x="205409" y="425087"/>
                  <a:pt x="199542" y="419226"/>
                  <a:pt x="199542" y="411997"/>
                </a:cubicBezTo>
                <a:cubicBezTo>
                  <a:pt x="199542" y="404768"/>
                  <a:pt x="205409" y="398907"/>
                  <a:pt x="212645" y="398907"/>
                </a:cubicBezTo>
                <a:close/>
                <a:moveTo>
                  <a:pt x="212645" y="341819"/>
                </a:moveTo>
                <a:lnTo>
                  <a:pt x="354526" y="341819"/>
                </a:lnTo>
                <a:cubicBezTo>
                  <a:pt x="361762" y="341819"/>
                  <a:pt x="367629" y="347670"/>
                  <a:pt x="367629" y="354887"/>
                </a:cubicBezTo>
                <a:cubicBezTo>
                  <a:pt x="367629" y="362104"/>
                  <a:pt x="361762" y="367858"/>
                  <a:pt x="354526" y="367858"/>
                </a:cubicBezTo>
                <a:lnTo>
                  <a:pt x="212645" y="367858"/>
                </a:lnTo>
                <a:cubicBezTo>
                  <a:pt x="205409" y="367858"/>
                  <a:pt x="199542" y="362104"/>
                  <a:pt x="199542" y="354887"/>
                </a:cubicBezTo>
                <a:cubicBezTo>
                  <a:pt x="199542" y="347670"/>
                  <a:pt x="205409" y="341819"/>
                  <a:pt x="212645" y="341819"/>
                </a:cubicBezTo>
                <a:close/>
                <a:moveTo>
                  <a:pt x="212643" y="284661"/>
                </a:moveTo>
                <a:lnTo>
                  <a:pt x="283327" y="284661"/>
                </a:lnTo>
                <a:cubicBezTo>
                  <a:pt x="290562" y="284661"/>
                  <a:pt x="296428" y="290528"/>
                  <a:pt x="296428" y="297764"/>
                </a:cubicBezTo>
                <a:cubicBezTo>
                  <a:pt x="296428" y="304903"/>
                  <a:pt x="290562" y="310770"/>
                  <a:pt x="283327" y="310770"/>
                </a:cubicBezTo>
                <a:lnTo>
                  <a:pt x="212643" y="310770"/>
                </a:lnTo>
                <a:cubicBezTo>
                  <a:pt x="205408" y="310770"/>
                  <a:pt x="199542" y="304903"/>
                  <a:pt x="199542" y="297764"/>
                </a:cubicBezTo>
                <a:cubicBezTo>
                  <a:pt x="199542" y="290528"/>
                  <a:pt x="205408" y="284661"/>
                  <a:pt x="212643" y="284661"/>
                </a:cubicBezTo>
                <a:close/>
                <a:moveTo>
                  <a:pt x="182737" y="245641"/>
                </a:moveTo>
                <a:lnTo>
                  <a:pt x="182737" y="509523"/>
                </a:lnTo>
                <a:lnTo>
                  <a:pt x="383935" y="509523"/>
                </a:lnTo>
                <a:lnTo>
                  <a:pt x="383935" y="319251"/>
                </a:lnTo>
                <a:lnTo>
                  <a:pt x="343070" y="319251"/>
                </a:lnTo>
                <a:cubicBezTo>
                  <a:pt x="328699" y="319251"/>
                  <a:pt x="316967" y="307438"/>
                  <a:pt x="316967" y="293087"/>
                </a:cubicBezTo>
                <a:lnTo>
                  <a:pt x="316967" y="245738"/>
                </a:lnTo>
                <a:cubicBezTo>
                  <a:pt x="316380" y="245641"/>
                  <a:pt x="315891" y="245641"/>
                  <a:pt x="315500" y="245641"/>
                </a:cubicBezTo>
                <a:close/>
                <a:moveTo>
                  <a:pt x="88492" y="163147"/>
                </a:moveTo>
                <a:lnTo>
                  <a:pt x="197499" y="163147"/>
                </a:lnTo>
                <a:cubicBezTo>
                  <a:pt x="209524" y="163147"/>
                  <a:pt x="220474" y="170274"/>
                  <a:pt x="225264" y="181403"/>
                </a:cubicBezTo>
                <a:lnTo>
                  <a:pt x="241786" y="219477"/>
                </a:lnTo>
                <a:lnTo>
                  <a:pt x="315500" y="219477"/>
                </a:lnTo>
                <a:cubicBezTo>
                  <a:pt x="326157" y="219477"/>
                  <a:pt x="339453" y="224944"/>
                  <a:pt x="347078" y="232461"/>
                </a:cubicBezTo>
                <a:lnTo>
                  <a:pt x="396938" y="281860"/>
                </a:lnTo>
                <a:cubicBezTo>
                  <a:pt x="404563" y="289475"/>
                  <a:pt x="410038" y="302752"/>
                  <a:pt x="410038" y="313491"/>
                </a:cubicBezTo>
                <a:lnTo>
                  <a:pt x="410038" y="509523"/>
                </a:lnTo>
                <a:cubicBezTo>
                  <a:pt x="410038" y="523874"/>
                  <a:pt x="398306" y="535589"/>
                  <a:pt x="383935" y="535589"/>
                </a:cubicBezTo>
                <a:lnTo>
                  <a:pt x="215390" y="535589"/>
                </a:lnTo>
                <a:lnTo>
                  <a:pt x="215390" y="571906"/>
                </a:lnTo>
                <a:cubicBezTo>
                  <a:pt x="215390" y="590260"/>
                  <a:pt x="200432" y="605099"/>
                  <a:pt x="182052" y="605099"/>
                </a:cubicBezTo>
                <a:cubicBezTo>
                  <a:pt x="163770" y="605099"/>
                  <a:pt x="148813" y="590260"/>
                  <a:pt x="148813" y="571906"/>
                </a:cubicBezTo>
                <a:lnTo>
                  <a:pt x="148813" y="399694"/>
                </a:lnTo>
                <a:lnTo>
                  <a:pt x="135126" y="399694"/>
                </a:lnTo>
                <a:lnTo>
                  <a:pt x="135126" y="571906"/>
                </a:lnTo>
                <a:cubicBezTo>
                  <a:pt x="135126" y="590260"/>
                  <a:pt x="120168" y="605099"/>
                  <a:pt x="101886" y="605099"/>
                </a:cubicBezTo>
                <a:cubicBezTo>
                  <a:pt x="83506" y="605099"/>
                  <a:pt x="68548" y="590260"/>
                  <a:pt x="68548" y="571906"/>
                </a:cubicBezTo>
                <a:lnTo>
                  <a:pt x="68548" y="315346"/>
                </a:lnTo>
                <a:lnTo>
                  <a:pt x="57990" y="339752"/>
                </a:lnTo>
                <a:cubicBezTo>
                  <a:pt x="53199" y="350881"/>
                  <a:pt x="42250" y="358008"/>
                  <a:pt x="30225" y="358008"/>
                </a:cubicBezTo>
                <a:cubicBezTo>
                  <a:pt x="26119" y="358008"/>
                  <a:pt x="22110" y="357129"/>
                  <a:pt x="18200" y="355470"/>
                </a:cubicBezTo>
                <a:cubicBezTo>
                  <a:pt x="10868" y="352346"/>
                  <a:pt x="5099" y="346391"/>
                  <a:pt x="2167" y="338971"/>
                </a:cubicBezTo>
                <a:cubicBezTo>
                  <a:pt x="-864" y="331454"/>
                  <a:pt x="-669" y="323253"/>
                  <a:pt x="2460" y="315834"/>
                </a:cubicBezTo>
                <a:lnTo>
                  <a:pt x="60727" y="181403"/>
                </a:lnTo>
                <a:cubicBezTo>
                  <a:pt x="65518" y="170274"/>
                  <a:pt x="76467" y="163147"/>
                  <a:pt x="88492" y="163147"/>
                </a:cubicBezTo>
                <a:close/>
                <a:moveTo>
                  <a:pt x="139173" y="0"/>
                </a:moveTo>
                <a:cubicBezTo>
                  <a:pt x="181205" y="0"/>
                  <a:pt x="215278" y="34058"/>
                  <a:pt x="215278" y="76070"/>
                </a:cubicBezTo>
                <a:cubicBezTo>
                  <a:pt x="215278" y="118082"/>
                  <a:pt x="181205" y="152140"/>
                  <a:pt x="139173" y="152140"/>
                </a:cubicBezTo>
                <a:cubicBezTo>
                  <a:pt x="97141" y="152140"/>
                  <a:pt x="63068" y="118082"/>
                  <a:pt x="63068" y="76070"/>
                </a:cubicBezTo>
                <a:cubicBezTo>
                  <a:pt x="63068" y="34058"/>
                  <a:pt x="97141" y="0"/>
                  <a:pt x="139173" y="0"/>
                </a:cubicBezTo>
                <a:close/>
              </a:path>
            </a:pathLst>
          </a:custGeom>
          <a:solidFill>
            <a:schemeClr val="bg1"/>
          </a:solidFill>
          <a:ln>
            <a:noFill/>
          </a:ln>
        </p:spPr>
        <p:txBody>
          <a:bodyPr wrap="square" lIns="91440" tIns="45720" rIns="91440" bIns="45720">
            <a:normAutofit/>
          </a:bodyPr>
          <a:lstStyle/>
          <a:p>
            <a:endParaRPr lang="zh-CN" altLang="en-US"/>
          </a:p>
        </p:txBody>
      </p:sp>
      <p:sp>
        <p:nvSpPr>
          <p:cNvPr id="26" name="îṧlîḍê"/>
          <p:cNvSpPr/>
          <p:nvPr/>
        </p:nvSpPr>
        <p:spPr bwMode="auto">
          <a:xfrm>
            <a:off x="4739201" y="3122175"/>
            <a:ext cx="383497" cy="412417"/>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7" name="ïṡḷïḓé"/>
          <p:cNvSpPr/>
          <p:nvPr/>
        </p:nvSpPr>
        <p:spPr bwMode="auto">
          <a:xfrm>
            <a:off x="7097624" y="3122175"/>
            <a:ext cx="311441" cy="412417"/>
          </a:xfrm>
          <a:custGeom>
            <a:avLst/>
            <a:gdLst>
              <a:gd name="connsiteX0" fmla="*/ 345526 w 447102"/>
              <a:gd name="connsiteY0" fmla="*/ 386587 h 607216"/>
              <a:gd name="connsiteX1" fmla="*/ 239995 w 447102"/>
              <a:gd name="connsiteY1" fmla="*/ 415581 h 607216"/>
              <a:gd name="connsiteX2" fmla="*/ 239995 w 447102"/>
              <a:gd name="connsiteY2" fmla="*/ 569388 h 607216"/>
              <a:gd name="connsiteX3" fmla="*/ 326897 w 447102"/>
              <a:gd name="connsiteY3" fmla="*/ 545382 h 607216"/>
              <a:gd name="connsiteX4" fmla="*/ 326272 w 447102"/>
              <a:gd name="connsiteY4" fmla="*/ 500902 h 607216"/>
              <a:gd name="connsiteX5" fmla="*/ 345526 w 447102"/>
              <a:gd name="connsiteY5" fmla="*/ 487600 h 607216"/>
              <a:gd name="connsiteX6" fmla="*/ 101680 w 447102"/>
              <a:gd name="connsiteY6" fmla="*/ 386587 h 607216"/>
              <a:gd name="connsiteX7" fmla="*/ 101680 w 447102"/>
              <a:gd name="connsiteY7" fmla="*/ 487600 h 607216"/>
              <a:gd name="connsiteX8" fmla="*/ 120934 w 447102"/>
              <a:gd name="connsiteY8" fmla="*/ 500902 h 607216"/>
              <a:gd name="connsiteX9" fmla="*/ 120206 w 447102"/>
              <a:gd name="connsiteY9" fmla="*/ 545382 h 607216"/>
              <a:gd name="connsiteX10" fmla="*/ 207212 w 447102"/>
              <a:gd name="connsiteY10" fmla="*/ 569284 h 607216"/>
              <a:gd name="connsiteX11" fmla="*/ 207212 w 447102"/>
              <a:gd name="connsiteY11" fmla="*/ 415581 h 607216"/>
              <a:gd name="connsiteX12" fmla="*/ 188062 w 447102"/>
              <a:gd name="connsiteY12" fmla="*/ 249096 h 607216"/>
              <a:gd name="connsiteX13" fmla="*/ 221678 w 447102"/>
              <a:gd name="connsiteY13" fmla="*/ 282455 h 607216"/>
              <a:gd name="connsiteX14" fmla="*/ 207836 w 447102"/>
              <a:gd name="connsiteY14" fmla="*/ 381806 h 607216"/>
              <a:gd name="connsiteX15" fmla="*/ 223551 w 447102"/>
              <a:gd name="connsiteY15" fmla="*/ 386171 h 607216"/>
              <a:gd name="connsiteX16" fmla="*/ 239370 w 447102"/>
              <a:gd name="connsiteY16" fmla="*/ 381806 h 607216"/>
              <a:gd name="connsiteX17" fmla="*/ 225529 w 447102"/>
              <a:gd name="connsiteY17" fmla="*/ 282455 h 607216"/>
              <a:gd name="connsiteX18" fmla="*/ 259040 w 447102"/>
              <a:gd name="connsiteY18" fmla="*/ 249096 h 607216"/>
              <a:gd name="connsiteX19" fmla="*/ 279959 w 447102"/>
              <a:gd name="connsiteY19" fmla="*/ 266659 h 607216"/>
              <a:gd name="connsiteX20" fmla="*/ 323462 w 447102"/>
              <a:gd name="connsiteY20" fmla="*/ 286716 h 607216"/>
              <a:gd name="connsiteX21" fmla="*/ 329290 w 447102"/>
              <a:gd name="connsiteY21" fmla="*/ 289522 h 607216"/>
              <a:gd name="connsiteX22" fmla="*/ 404432 w 447102"/>
              <a:gd name="connsiteY22" fmla="*/ 381910 h 607216"/>
              <a:gd name="connsiteX23" fmla="*/ 446998 w 447102"/>
              <a:gd name="connsiteY23" fmla="*/ 535509 h 607216"/>
              <a:gd name="connsiteX24" fmla="*/ 447102 w 447102"/>
              <a:gd name="connsiteY24" fmla="*/ 538107 h 607216"/>
              <a:gd name="connsiteX25" fmla="*/ 400789 w 447102"/>
              <a:gd name="connsiteY25" fmla="*/ 581547 h 607216"/>
              <a:gd name="connsiteX26" fmla="*/ 395273 w 447102"/>
              <a:gd name="connsiteY26" fmla="*/ 581131 h 607216"/>
              <a:gd name="connsiteX27" fmla="*/ 361241 w 447102"/>
              <a:gd name="connsiteY27" fmla="*/ 569908 h 607216"/>
              <a:gd name="connsiteX28" fmla="*/ 227922 w 447102"/>
              <a:gd name="connsiteY28" fmla="*/ 606593 h 607216"/>
              <a:gd name="connsiteX29" fmla="*/ 226882 w 447102"/>
              <a:gd name="connsiteY29" fmla="*/ 606800 h 607216"/>
              <a:gd name="connsiteX30" fmla="*/ 225945 w 447102"/>
              <a:gd name="connsiteY30" fmla="*/ 607008 h 607216"/>
              <a:gd name="connsiteX31" fmla="*/ 223551 w 447102"/>
              <a:gd name="connsiteY31" fmla="*/ 607216 h 607216"/>
              <a:gd name="connsiteX32" fmla="*/ 221158 w 447102"/>
              <a:gd name="connsiteY32" fmla="*/ 607008 h 607216"/>
              <a:gd name="connsiteX33" fmla="*/ 220429 w 447102"/>
              <a:gd name="connsiteY33" fmla="*/ 606800 h 607216"/>
              <a:gd name="connsiteX34" fmla="*/ 220221 w 447102"/>
              <a:gd name="connsiteY34" fmla="*/ 606800 h 607216"/>
              <a:gd name="connsiteX35" fmla="*/ 219180 w 447102"/>
              <a:gd name="connsiteY35" fmla="*/ 606593 h 607216"/>
              <a:gd name="connsiteX36" fmla="*/ 85861 w 447102"/>
              <a:gd name="connsiteY36" fmla="*/ 569908 h 607216"/>
              <a:gd name="connsiteX37" fmla="*/ 51933 w 447102"/>
              <a:gd name="connsiteY37" fmla="*/ 581131 h 607216"/>
              <a:gd name="connsiteX38" fmla="*/ 46313 w 447102"/>
              <a:gd name="connsiteY38" fmla="*/ 581547 h 607216"/>
              <a:gd name="connsiteX39" fmla="*/ 0 w 447102"/>
              <a:gd name="connsiteY39" fmla="*/ 538107 h 607216"/>
              <a:gd name="connsiteX40" fmla="*/ 104 w 447102"/>
              <a:gd name="connsiteY40" fmla="*/ 535509 h 607216"/>
              <a:gd name="connsiteX41" fmla="*/ 42670 w 447102"/>
              <a:gd name="connsiteY41" fmla="*/ 381910 h 607216"/>
              <a:gd name="connsiteX42" fmla="*/ 117916 w 447102"/>
              <a:gd name="connsiteY42" fmla="*/ 289522 h 607216"/>
              <a:gd name="connsiteX43" fmla="*/ 123744 w 447102"/>
              <a:gd name="connsiteY43" fmla="*/ 286716 h 607216"/>
              <a:gd name="connsiteX44" fmla="*/ 167247 w 447102"/>
              <a:gd name="connsiteY44" fmla="*/ 266659 h 607216"/>
              <a:gd name="connsiteX45" fmla="*/ 184672 w 447102"/>
              <a:gd name="connsiteY45" fmla="*/ 89514 h 607216"/>
              <a:gd name="connsiteX46" fmla="*/ 144544 w 447102"/>
              <a:gd name="connsiteY46" fmla="*/ 125639 h 607216"/>
              <a:gd name="connsiteX47" fmla="*/ 223551 w 447102"/>
              <a:gd name="connsiteY47" fmla="*/ 226753 h 607216"/>
              <a:gd name="connsiteX48" fmla="*/ 302663 w 447102"/>
              <a:gd name="connsiteY48" fmla="*/ 125639 h 607216"/>
              <a:gd name="connsiteX49" fmla="*/ 202628 w 447102"/>
              <a:gd name="connsiteY49" fmla="*/ 127822 h 607216"/>
              <a:gd name="connsiteX50" fmla="*/ 184672 w 447102"/>
              <a:gd name="connsiteY50" fmla="*/ 89514 h 607216"/>
              <a:gd name="connsiteX51" fmla="*/ 223551 w 447102"/>
              <a:gd name="connsiteY51" fmla="*/ 0 h 607216"/>
              <a:gd name="connsiteX52" fmla="*/ 327646 w 447102"/>
              <a:gd name="connsiteY52" fmla="*/ 102153 h 607216"/>
              <a:gd name="connsiteX53" fmla="*/ 223551 w 447102"/>
              <a:gd name="connsiteY53" fmla="*/ 249096 h 607216"/>
              <a:gd name="connsiteX54" fmla="*/ 119457 w 447102"/>
              <a:gd name="connsiteY54" fmla="*/ 102153 h 607216"/>
              <a:gd name="connsiteX55" fmla="*/ 223551 w 447102"/>
              <a:gd name="connsiteY55"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7102" h="607216">
                <a:moveTo>
                  <a:pt x="345526" y="386587"/>
                </a:moveTo>
                <a:lnTo>
                  <a:pt x="239995" y="415581"/>
                </a:lnTo>
                <a:lnTo>
                  <a:pt x="239995" y="569388"/>
                </a:lnTo>
                <a:lnTo>
                  <a:pt x="326897" y="545382"/>
                </a:lnTo>
                <a:cubicBezTo>
                  <a:pt x="316906" y="532703"/>
                  <a:pt x="316177" y="514516"/>
                  <a:pt x="326272" y="500902"/>
                </a:cubicBezTo>
                <a:cubicBezTo>
                  <a:pt x="331268" y="494251"/>
                  <a:pt x="338137" y="489783"/>
                  <a:pt x="345526" y="487600"/>
                </a:cubicBezTo>
                <a:close/>
                <a:moveTo>
                  <a:pt x="101680" y="386587"/>
                </a:moveTo>
                <a:lnTo>
                  <a:pt x="101680" y="487600"/>
                </a:lnTo>
                <a:cubicBezTo>
                  <a:pt x="109069" y="489783"/>
                  <a:pt x="115938" y="494251"/>
                  <a:pt x="120934" y="500902"/>
                </a:cubicBezTo>
                <a:cubicBezTo>
                  <a:pt x="131029" y="514516"/>
                  <a:pt x="130301" y="532703"/>
                  <a:pt x="120206" y="545382"/>
                </a:cubicBezTo>
                <a:lnTo>
                  <a:pt x="207212" y="569284"/>
                </a:lnTo>
                <a:lnTo>
                  <a:pt x="207212" y="415581"/>
                </a:lnTo>
                <a:close/>
                <a:moveTo>
                  <a:pt x="188062" y="249096"/>
                </a:moveTo>
                <a:lnTo>
                  <a:pt x="221678" y="282455"/>
                </a:lnTo>
                <a:lnTo>
                  <a:pt x="207836" y="381806"/>
                </a:lnTo>
                <a:lnTo>
                  <a:pt x="223551" y="386171"/>
                </a:lnTo>
                <a:lnTo>
                  <a:pt x="239370" y="381806"/>
                </a:lnTo>
                <a:lnTo>
                  <a:pt x="225529" y="282455"/>
                </a:lnTo>
                <a:lnTo>
                  <a:pt x="259040" y="249096"/>
                </a:lnTo>
                <a:lnTo>
                  <a:pt x="279959" y="266659"/>
                </a:lnTo>
                <a:lnTo>
                  <a:pt x="323462" y="286716"/>
                </a:lnTo>
                <a:cubicBezTo>
                  <a:pt x="324711" y="287236"/>
                  <a:pt x="328562" y="289107"/>
                  <a:pt x="329290" y="289522"/>
                </a:cubicBezTo>
                <a:cubicBezTo>
                  <a:pt x="369255" y="311554"/>
                  <a:pt x="387988" y="348966"/>
                  <a:pt x="404432" y="381910"/>
                </a:cubicBezTo>
                <a:cubicBezTo>
                  <a:pt x="404432" y="381910"/>
                  <a:pt x="446998" y="462035"/>
                  <a:pt x="446998" y="535509"/>
                </a:cubicBezTo>
                <a:cubicBezTo>
                  <a:pt x="446998" y="536340"/>
                  <a:pt x="447102" y="537276"/>
                  <a:pt x="447102" y="538107"/>
                </a:cubicBezTo>
                <a:cubicBezTo>
                  <a:pt x="447102" y="562113"/>
                  <a:pt x="426392" y="581547"/>
                  <a:pt x="400789" y="581547"/>
                </a:cubicBezTo>
                <a:cubicBezTo>
                  <a:pt x="398916" y="581547"/>
                  <a:pt x="397147" y="581443"/>
                  <a:pt x="395273" y="581131"/>
                </a:cubicBezTo>
                <a:cubicBezTo>
                  <a:pt x="382368" y="579157"/>
                  <a:pt x="371232" y="575104"/>
                  <a:pt x="361241" y="569908"/>
                </a:cubicBezTo>
                <a:lnTo>
                  <a:pt x="227922" y="606593"/>
                </a:lnTo>
                <a:cubicBezTo>
                  <a:pt x="227610" y="606696"/>
                  <a:pt x="227298" y="606800"/>
                  <a:pt x="226882" y="606800"/>
                </a:cubicBezTo>
                <a:cubicBezTo>
                  <a:pt x="226569" y="606904"/>
                  <a:pt x="226257" y="607008"/>
                  <a:pt x="225945" y="607008"/>
                </a:cubicBezTo>
                <a:cubicBezTo>
                  <a:pt x="225216" y="607112"/>
                  <a:pt x="224384" y="607216"/>
                  <a:pt x="223551" y="607216"/>
                </a:cubicBezTo>
                <a:cubicBezTo>
                  <a:pt x="222823" y="607216"/>
                  <a:pt x="221990" y="607112"/>
                  <a:pt x="221158" y="607008"/>
                </a:cubicBezTo>
                <a:cubicBezTo>
                  <a:pt x="220949" y="607008"/>
                  <a:pt x="220637" y="606904"/>
                  <a:pt x="220429" y="606800"/>
                </a:cubicBezTo>
                <a:lnTo>
                  <a:pt x="220221" y="606800"/>
                </a:lnTo>
                <a:cubicBezTo>
                  <a:pt x="219909" y="606800"/>
                  <a:pt x="219596" y="606696"/>
                  <a:pt x="219180" y="606593"/>
                </a:cubicBezTo>
                <a:lnTo>
                  <a:pt x="85861" y="569908"/>
                </a:lnTo>
                <a:cubicBezTo>
                  <a:pt x="75870" y="575104"/>
                  <a:pt x="64838" y="579157"/>
                  <a:pt x="51933" y="581131"/>
                </a:cubicBezTo>
                <a:cubicBezTo>
                  <a:pt x="50059" y="581443"/>
                  <a:pt x="48186" y="581547"/>
                  <a:pt x="46313" y="581547"/>
                </a:cubicBezTo>
                <a:cubicBezTo>
                  <a:pt x="20815" y="581547"/>
                  <a:pt x="0" y="562113"/>
                  <a:pt x="0" y="538107"/>
                </a:cubicBezTo>
                <a:cubicBezTo>
                  <a:pt x="0" y="537276"/>
                  <a:pt x="104" y="536340"/>
                  <a:pt x="104" y="535509"/>
                </a:cubicBezTo>
                <a:cubicBezTo>
                  <a:pt x="7077" y="454553"/>
                  <a:pt x="42670" y="381910"/>
                  <a:pt x="42670" y="381910"/>
                </a:cubicBezTo>
                <a:cubicBezTo>
                  <a:pt x="59218" y="348966"/>
                  <a:pt x="77847" y="311554"/>
                  <a:pt x="117916" y="289522"/>
                </a:cubicBezTo>
                <a:cubicBezTo>
                  <a:pt x="118644" y="289107"/>
                  <a:pt x="122495" y="287236"/>
                  <a:pt x="123744" y="286716"/>
                </a:cubicBezTo>
                <a:lnTo>
                  <a:pt x="167247" y="266659"/>
                </a:lnTo>
                <a:close/>
                <a:moveTo>
                  <a:pt x="184672" y="89514"/>
                </a:moveTo>
                <a:cubicBezTo>
                  <a:pt x="164816" y="87682"/>
                  <a:pt x="141265" y="98256"/>
                  <a:pt x="144544" y="125639"/>
                </a:cubicBezTo>
                <a:cubicBezTo>
                  <a:pt x="150581" y="176248"/>
                  <a:pt x="180352" y="226753"/>
                  <a:pt x="223551" y="226753"/>
                </a:cubicBezTo>
                <a:cubicBezTo>
                  <a:pt x="264773" y="226753"/>
                  <a:pt x="302247" y="165960"/>
                  <a:pt x="302663" y="125639"/>
                </a:cubicBezTo>
                <a:cubicBezTo>
                  <a:pt x="303392" y="58403"/>
                  <a:pt x="256445" y="133537"/>
                  <a:pt x="202628" y="127822"/>
                </a:cubicBezTo>
                <a:cubicBezTo>
                  <a:pt x="220689" y="105583"/>
                  <a:pt x="204528" y="91346"/>
                  <a:pt x="184672" y="89514"/>
                </a:cubicBezTo>
                <a:close/>
                <a:moveTo>
                  <a:pt x="223551" y="0"/>
                </a:moveTo>
                <a:cubicBezTo>
                  <a:pt x="297875" y="0"/>
                  <a:pt x="328270" y="38243"/>
                  <a:pt x="327646" y="102153"/>
                </a:cubicBezTo>
                <a:cubicBezTo>
                  <a:pt x="326709" y="194226"/>
                  <a:pt x="267583" y="249096"/>
                  <a:pt x="223551" y="249096"/>
                </a:cubicBezTo>
                <a:cubicBezTo>
                  <a:pt x="172025" y="249096"/>
                  <a:pt x="120498" y="194226"/>
                  <a:pt x="119457" y="102153"/>
                </a:cubicBezTo>
                <a:cubicBezTo>
                  <a:pt x="118832" y="38243"/>
                  <a:pt x="149332" y="0"/>
                  <a:pt x="22355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8" name="îśḻíḋé"/>
          <p:cNvSpPr/>
          <p:nvPr/>
        </p:nvSpPr>
        <p:spPr bwMode="auto">
          <a:xfrm>
            <a:off x="8391345" y="4776595"/>
            <a:ext cx="422975" cy="298340"/>
          </a:xfrm>
          <a:custGeom>
            <a:avLst/>
            <a:gdLst>
              <a:gd name="connsiteX0" fmla="*/ 0 w 608697"/>
              <a:gd name="connsiteY0" fmla="*/ 384511 h 440328"/>
              <a:gd name="connsiteX1" fmla="*/ 273317 w 608697"/>
              <a:gd name="connsiteY1" fmla="*/ 384511 h 440328"/>
              <a:gd name="connsiteX2" fmla="*/ 273317 w 608697"/>
              <a:gd name="connsiteY2" fmla="*/ 415512 h 440328"/>
              <a:gd name="connsiteX3" fmla="*/ 335380 w 608697"/>
              <a:gd name="connsiteY3" fmla="*/ 415512 h 440328"/>
              <a:gd name="connsiteX4" fmla="*/ 335380 w 608697"/>
              <a:gd name="connsiteY4" fmla="*/ 384511 h 440328"/>
              <a:gd name="connsiteX5" fmla="*/ 608697 w 608697"/>
              <a:gd name="connsiteY5" fmla="*/ 384511 h 440328"/>
              <a:gd name="connsiteX6" fmla="*/ 608697 w 608697"/>
              <a:gd name="connsiteY6" fmla="*/ 415512 h 440328"/>
              <a:gd name="connsiteX7" fmla="*/ 583857 w 608697"/>
              <a:gd name="connsiteY7" fmla="*/ 440328 h 440328"/>
              <a:gd name="connsiteX8" fmla="*/ 24840 w 608697"/>
              <a:gd name="connsiteY8" fmla="*/ 440328 h 440328"/>
              <a:gd name="connsiteX9" fmla="*/ 0 w 608697"/>
              <a:gd name="connsiteY9" fmla="*/ 415512 h 440328"/>
              <a:gd name="connsiteX10" fmla="*/ 216210 w 608697"/>
              <a:gd name="connsiteY10" fmla="*/ 86798 h 440328"/>
              <a:gd name="connsiteX11" fmla="*/ 269323 w 608697"/>
              <a:gd name="connsiteY11" fmla="*/ 179836 h 440328"/>
              <a:gd name="connsiteX12" fmla="*/ 236052 w 608697"/>
              <a:gd name="connsiteY12" fmla="*/ 179836 h 440328"/>
              <a:gd name="connsiteX13" fmla="*/ 236052 w 608697"/>
              <a:gd name="connsiteY13" fmla="*/ 210824 h 440328"/>
              <a:gd name="connsiteX14" fmla="*/ 285734 w 608697"/>
              <a:gd name="connsiteY14" fmla="*/ 210824 h 440328"/>
              <a:gd name="connsiteX15" fmla="*/ 285734 w 608697"/>
              <a:gd name="connsiteY15" fmla="*/ 235629 h 440328"/>
              <a:gd name="connsiteX16" fmla="*/ 236052 w 608697"/>
              <a:gd name="connsiteY16" fmla="*/ 235629 h 440328"/>
              <a:gd name="connsiteX17" fmla="*/ 236052 w 608697"/>
              <a:gd name="connsiteY17" fmla="*/ 260434 h 440328"/>
              <a:gd name="connsiteX18" fmla="*/ 285734 w 608697"/>
              <a:gd name="connsiteY18" fmla="*/ 260434 h 440328"/>
              <a:gd name="connsiteX19" fmla="*/ 285734 w 608697"/>
              <a:gd name="connsiteY19" fmla="*/ 285239 h 440328"/>
              <a:gd name="connsiteX20" fmla="*/ 323033 w 608697"/>
              <a:gd name="connsiteY20" fmla="*/ 285239 h 440328"/>
              <a:gd name="connsiteX21" fmla="*/ 323033 w 608697"/>
              <a:gd name="connsiteY21" fmla="*/ 260434 h 440328"/>
              <a:gd name="connsiteX22" fmla="*/ 372715 w 608697"/>
              <a:gd name="connsiteY22" fmla="*/ 260434 h 440328"/>
              <a:gd name="connsiteX23" fmla="*/ 372715 w 608697"/>
              <a:gd name="connsiteY23" fmla="*/ 235629 h 440328"/>
              <a:gd name="connsiteX24" fmla="*/ 323033 w 608697"/>
              <a:gd name="connsiteY24" fmla="*/ 235629 h 440328"/>
              <a:gd name="connsiteX25" fmla="*/ 323033 w 608697"/>
              <a:gd name="connsiteY25" fmla="*/ 210824 h 440328"/>
              <a:gd name="connsiteX26" fmla="*/ 372715 w 608697"/>
              <a:gd name="connsiteY26" fmla="*/ 210824 h 440328"/>
              <a:gd name="connsiteX27" fmla="*/ 372715 w 608697"/>
              <a:gd name="connsiteY27" fmla="*/ 179836 h 440328"/>
              <a:gd name="connsiteX28" fmla="*/ 339444 w 608697"/>
              <a:gd name="connsiteY28" fmla="*/ 179836 h 440328"/>
              <a:gd name="connsiteX29" fmla="*/ 392558 w 608697"/>
              <a:gd name="connsiteY29" fmla="*/ 86798 h 440328"/>
              <a:gd name="connsiteX30" fmla="*/ 348993 w 608697"/>
              <a:gd name="connsiteY30" fmla="*/ 86798 h 440328"/>
              <a:gd name="connsiteX31" fmla="*/ 304831 w 608697"/>
              <a:gd name="connsiteY31" fmla="*/ 167396 h 440328"/>
              <a:gd name="connsiteX32" fmla="*/ 303936 w 608697"/>
              <a:gd name="connsiteY32" fmla="*/ 167396 h 440328"/>
              <a:gd name="connsiteX33" fmla="*/ 259849 w 608697"/>
              <a:gd name="connsiteY33" fmla="*/ 86798 h 440328"/>
              <a:gd name="connsiteX34" fmla="*/ 87007 w 608697"/>
              <a:gd name="connsiteY34" fmla="*/ 37188 h 440328"/>
              <a:gd name="connsiteX35" fmla="*/ 521760 w 608697"/>
              <a:gd name="connsiteY35" fmla="*/ 37188 h 440328"/>
              <a:gd name="connsiteX36" fmla="*/ 521760 w 608697"/>
              <a:gd name="connsiteY36" fmla="*/ 322484 h 440328"/>
              <a:gd name="connsiteX37" fmla="*/ 87007 w 608697"/>
              <a:gd name="connsiteY37" fmla="*/ 322484 h 440328"/>
              <a:gd name="connsiteX38" fmla="*/ 74518 w 608697"/>
              <a:gd name="connsiteY38" fmla="*/ 24802 h 440328"/>
              <a:gd name="connsiteX39" fmla="*/ 74518 w 608697"/>
              <a:gd name="connsiteY39" fmla="*/ 334870 h 440328"/>
              <a:gd name="connsiteX40" fmla="*/ 534179 w 608697"/>
              <a:gd name="connsiteY40" fmla="*/ 334870 h 440328"/>
              <a:gd name="connsiteX41" fmla="*/ 534179 w 608697"/>
              <a:gd name="connsiteY41" fmla="*/ 24802 h 440328"/>
              <a:gd name="connsiteX42" fmla="*/ 74518 w 608697"/>
              <a:gd name="connsiteY42" fmla="*/ 0 h 440328"/>
              <a:gd name="connsiteX43" fmla="*/ 534179 w 608697"/>
              <a:gd name="connsiteY43" fmla="*/ 0 h 440328"/>
              <a:gd name="connsiteX44" fmla="*/ 559019 w 608697"/>
              <a:gd name="connsiteY44" fmla="*/ 24802 h 440328"/>
              <a:gd name="connsiteX45" fmla="*/ 559019 w 608697"/>
              <a:gd name="connsiteY45" fmla="*/ 359672 h 440328"/>
              <a:gd name="connsiteX46" fmla="*/ 49678 w 608697"/>
              <a:gd name="connsiteY46" fmla="*/ 359672 h 440328"/>
              <a:gd name="connsiteX47" fmla="*/ 49678 w 608697"/>
              <a:gd name="connsiteY47" fmla="*/ 24802 h 440328"/>
              <a:gd name="connsiteX48" fmla="*/ 74518 w 608697"/>
              <a:gd name="connsiteY48" fmla="*/ 0 h 4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697" h="440328">
                <a:moveTo>
                  <a:pt x="0" y="384511"/>
                </a:moveTo>
                <a:lnTo>
                  <a:pt x="273317" y="384511"/>
                </a:lnTo>
                <a:lnTo>
                  <a:pt x="273317" y="415512"/>
                </a:lnTo>
                <a:lnTo>
                  <a:pt x="335380" y="415512"/>
                </a:lnTo>
                <a:lnTo>
                  <a:pt x="335380" y="384511"/>
                </a:lnTo>
                <a:lnTo>
                  <a:pt x="608697" y="384511"/>
                </a:lnTo>
                <a:lnTo>
                  <a:pt x="608697" y="415512"/>
                </a:lnTo>
                <a:cubicBezTo>
                  <a:pt x="608697" y="429150"/>
                  <a:pt x="597508" y="440328"/>
                  <a:pt x="583857" y="440328"/>
                </a:cubicBezTo>
                <a:lnTo>
                  <a:pt x="24840" y="440328"/>
                </a:lnTo>
                <a:cubicBezTo>
                  <a:pt x="11189" y="440328"/>
                  <a:pt x="0" y="429150"/>
                  <a:pt x="0" y="415512"/>
                </a:cubicBezTo>
                <a:close/>
                <a:moveTo>
                  <a:pt x="216210" y="86798"/>
                </a:moveTo>
                <a:lnTo>
                  <a:pt x="269323" y="179836"/>
                </a:lnTo>
                <a:lnTo>
                  <a:pt x="236052" y="179836"/>
                </a:lnTo>
                <a:lnTo>
                  <a:pt x="236052" y="210824"/>
                </a:lnTo>
                <a:lnTo>
                  <a:pt x="285734" y="210824"/>
                </a:lnTo>
                <a:lnTo>
                  <a:pt x="285734" y="235629"/>
                </a:lnTo>
                <a:lnTo>
                  <a:pt x="236052" y="235629"/>
                </a:lnTo>
                <a:lnTo>
                  <a:pt x="236052" y="260434"/>
                </a:lnTo>
                <a:lnTo>
                  <a:pt x="285734" y="260434"/>
                </a:lnTo>
                <a:lnTo>
                  <a:pt x="285734" y="285239"/>
                </a:lnTo>
                <a:lnTo>
                  <a:pt x="323033" y="285239"/>
                </a:lnTo>
                <a:lnTo>
                  <a:pt x="323033" y="260434"/>
                </a:lnTo>
                <a:lnTo>
                  <a:pt x="372715" y="260434"/>
                </a:lnTo>
                <a:lnTo>
                  <a:pt x="372715" y="235629"/>
                </a:lnTo>
                <a:lnTo>
                  <a:pt x="323033" y="235629"/>
                </a:lnTo>
                <a:lnTo>
                  <a:pt x="323033" y="210824"/>
                </a:lnTo>
                <a:lnTo>
                  <a:pt x="372715" y="210824"/>
                </a:lnTo>
                <a:lnTo>
                  <a:pt x="372715" y="179836"/>
                </a:lnTo>
                <a:lnTo>
                  <a:pt x="339444" y="179836"/>
                </a:lnTo>
                <a:lnTo>
                  <a:pt x="392558" y="86798"/>
                </a:lnTo>
                <a:lnTo>
                  <a:pt x="348993" y="86798"/>
                </a:lnTo>
                <a:lnTo>
                  <a:pt x="304831" y="167396"/>
                </a:lnTo>
                <a:lnTo>
                  <a:pt x="303936" y="167396"/>
                </a:lnTo>
                <a:lnTo>
                  <a:pt x="259849" y="86798"/>
                </a:lnTo>
                <a:close/>
                <a:moveTo>
                  <a:pt x="87007" y="37188"/>
                </a:moveTo>
                <a:lnTo>
                  <a:pt x="521760" y="37188"/>
                </a:lnTo>
                <a:lnTo>
                  <a:pt x="521760" y="322484"/>
                </a:lnTo>
                <a:lnTo>
                  <a:pt x="87007" y="322484"/>
                </a:lnTo>
                <a:close/>
                <a:moveTo>
                  <a:pt x="74518" y="24802"/>
                </a:moveTo>
                <a:lnTo>
                  <a:pt x="74518" y="334870"/>
                </a:lnTo>
                <a:lnTo>
                  <a:pt x="534179" y="334870"/>
                </a:lnTo>
                <a:lnTo>
                  <a:pt x="534179" y="24802"/>
                </a:lnTo>
                <a:close/>
                <a:moveTo>
                  <a:pt x="74518" y="0"/>
                </a:moveTo>
                <a:lnTo>
                  <a:pt x="534179" y="0"/>
                </a:lnTo>
                <a:cubicBezTo>
                  <a:pt x="547830" y="0"/>
                  <a:pt x="559019" y="11172"/>
                  <a:pt x="559019" y="24802"/>
                </a:cubicBezTo>
                <a:lnTo>
                  <a:pt x="559019" y="359672"/>
                </a:lnTo>
                <a:lnTo>
                  <a:pt x="49678" y="359672"/>
                </a:lnTo>
                <a:lnTo>
                  <a:pt x="49678" y="24802"/>
                </a:lnTo>
                <a:cubicBezTo>
                  <a:pt x="49678" y="11172"/>
                  <a:pt x="60867" y="0"/>
                  <a:pt x="74518" y="0"/>
                </a:cubicBezTo>
                <a:close/>
              </a:path>
            </a:pathLst>
          </a:custGeom>
          <a:solidFill>
            <a:schemeClr val="bg1"/>
          </a:solidFill>
          <a:ln>
            <a:noFill/>
          </a:ln>
        </p:spPr>
        <p:txBody>
          <a:bodyPr wrap="square" lIns="91440" tIns="45720" rIns="91440" bIns="4572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9" name="íṧliḋè"/>
          <p:cNvSpPr/>
          <p:nvPr/>
        </p:nvSpPr>
        <p:spPr>
          <a:xfrm>
            <a:off x="5567232" y="4926147"/>
            <a:ext cx="1031058" cy="1005324"/>
          </a:xfrm>
          <a:prstGeom prst="ellipse">
            <a:avLst/>
          </a:prstGeom>
          <a:solidFill>
            <a:srgbClr val="84ACF3"/>
          </a:solidFill>
          <a:ln>
            <a:solidFill>
              <a:srgbClr val="E1C79C"/>
            </a:solid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Medium" panose="020B0600000000000000" pitchFamily="34" charset="-122"/>
                <a:ea typeface="思源黑体 CN Medium" panose="020B0600000000000000" pitchFamily="34" charset="-122"/>
              </a:rPr>
              <a:t>标题</a:t>
            </a:r>
            <a:endParaRPr lang="zh-CN" altLang="en-US" dirty="0">
              <a:latin typeface="思源黑体 CN Medium" panose="020B0600000000000000" pitchFamily="34" charset="-122"/>
              <a:ea typeface="思源黑体 CN Medium" panose="020B0600000000000000" pitchFamily="34" charset="-122"/>
            </a:endParaRPr>
          </a:p>
        </p:txBody>
      </p:sp>
      <p:sp>
        <p:nvSpPr>
          <p:cNvPr id="30" name="íṩ1îďe"/>
          <p:cNvSpPr/>
          <p:nvPr/>
        </p:nvSpPr>
        <p:spPr bwMode="auto">
          <a:xfrm>
            <a:off x="2429683" y="2175891"/>
            <a:ext cx="200210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kern="1400" spc="10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1" name="ïSļîdé"/>
          <p:cNvSpPr txBox="1"/>
          <p:nvPr/>
        </p:nvSpPr>
        <p:spPr bwMode="auto">
          <a:xfrm>
            <a:off x="1816050" y="1720710"/>
            <a:ext cx="2615739"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2" name="íṩ1îďe"/>
          <p:cNvSpPr/>
          <p:nvPr/>
        </p:nvSpPr>
        <p:spPr bwMode="auto">
          <a:xfrm>
            <a:off x="795921" y="3710005"/>
            <a:ext cx="200210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3" name="ïSļîdé"/>
          <p:cNvSpPr txBox="1"/>
          <p:nvPr/>
        </p:nvSpPr>
        <p:spPr bwMode="auto">
          <a:xfrm>
            <a:off x="182288" y="3254824"/>
            <a:ext cx="2615739"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4" name="íṩ1îďe"/>
          <p:cNvSpPr/>
          <p:nvPr/>
        </p:nvSpPr>
        <p:spPr bwMode="auto">
          <a:xfrm>
            <a:off x="7935638" y="2175891"/>
            <a:ext cx="2183514"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5" name="ïSļîdé"/>
          <p:cNvSpPr txBox="1"/>
          <p:nvPr/>
        </p:nvSpPr>
        <p:spPr bwMode="auto">
          <a:xfrm>
            <a:off x="7924851" y="1720710"/>
            <a:ext cx="2615739"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6" name="íṩ1îďe"/>
          <p:cNvSpPr/>
          <p:nvPr/>
        </p:nvSpPr>
        <p:spPr bwMode="auto">
          <a:xfrm>
            <a:off x="9281655" y="3710005"/>
            <a:ext cx="2183514"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7" name="ïSļîdé"/>
          <p:cNvSpPr txBox="1"/>
          <p:nvPr/>
        </p:nvSpPr>
        <p:spPr bwMode="auto">
          <a:xfrm>
            <a:off x="9270868" y="3254824"/>
            <a:ext cx="2615739"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27911" y="186412"/>
            <a:ext cx="1858241"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岗位认知</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406871" y="279071"/>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878274" y="640858"/>
            <a:ext cx="2065237" cy="369332"/>
          </a:xfrm>
          <a:prstGeom prst="rect">
            <a:avLst/>
          </a:prstGeom>
          <a:noFill/>
        </p:spPr>
        <p:txBody>
          <a:bodyPr wrap="square" rtlCol="0">
            <a:spAutoFit/>
          </a:bodyPr>
          <a:lstStyle/>
          <a:p>
            <a:pPr algn="ctr"/>
            <a:r>
              <a:rPr lang="en-US" altLang="zh-CN"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6" name="14"/>
          <p:cNvSpPr txBox="1"/>
          <p:nvPr/>
        </p:nvSpPr>
        <p:spPr>
          <a:xfrm>
            <a:off x="858520" y="1954355"/>
            <a:ext cx="10858500" cy="61767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描述此处添加详细文本描述，建议与标题相关并符合整体语言风格此处添加详细文本描述此处添加详细文本描述此处添加详细文本描述</a:t>
            </a:r>
            <a:endParaRPr lang="en-US" altLang="zh-CN" dirty="0">
              <a:solidFill>
                <a:schemeClr val="bg2">
                  <a:lumMod val="10000"/>
                </a:schemeClr>
              </a:solidFill>
            </a:endParaRPr>
          </a:p>
        </p:txBody>
      </p:sp>
      <p:sp>
        <p:nvSpPr>
          <p:cNvPr id="7" name="12"/>
          <p:cNvSpPr/>
          <p:nvPr/>
        </p:nvSpPr>
        <p:spPr>
          <a:xfrm>
            <a:off x="858520" y="2935188"/>
            <a:ext cx="602166" cy="602166"/>
          </a:xfrm>
          <a:prstGeom prst="roundRect">
            <a:avLst>
              <a:gd name="adj" fmla="val 8504"/>
            </a:avLst>
          </a:prstGeom>
          <a:solidFill>
            <a:srgbClr val="FFA093"/>
          </a:solidFill>
          <a:ln w="76200">
            <a:noFill/>
          </a:ln>
          <a:effectLst>
            <a:outerShdw blurRad="419100" dist="254000" dir="2400000" sx="90000" sy="9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8" name="11"/>
          <p:cNvSpPr/>
          <p:nvPr/>
        </p:nvSpPr>
        <p:spPr>
          <a:xfrm>
            <a:off x="1015363" y="3119522"/>
            <a:ext cx="288482" cy="233499"/>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9" name="10"/>
          <p:cNvSpPr txBox="1"/>
          <p:nvPr/>
        </p:nvSpPr>
        <p:spPr>
          <a:xfrm>
            <a:off x="1624964" y="2818647"/>
            <a:ext cx="3926583" cy="41762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rPr>
              <a:t>在此单击添加标题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endParaRPr>
          </a:p>
        </p:txBody>
      </p:sp>
      <p:cxnSp>
        <p:nvCxnSpPr>
          <p:cNvPr id="13" name="直接连接符 12"/>
          <p:cNvCxnSpPr/>
          <p:nvPr/>
        </p:nvCxnSpPr>
        <p:spPr>
          <a:xfrm>
            <a:off x="1740355" y="3236271"/>
            <a:ext cx="414228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4" name="8"/>
          <p:cNvSpPr/>
          <p:nvPr/>
        </p:nvSpPr>
        <p:spPr>
          <a:xfrm>
            <a:off x="858520" y="4032741"/>
            <a:ext cx="602166" cy="602166"/>
          </a:xfrm>
          <a:prstGeom prst="roundRect">
            <a:avLst>
              <a:gd name="adj" fmla="val 8504"/>
            </a:avLst>
          </a:prstGeom>
          <a:solidFill>
            <a:srgbClr val="84ACF3"/>
          </a:solidFill>
          <a:ln w="76200">
            <a:noFill/>
          </a:ln>
          <a:effectLst>
            <a:outerShdw blurRad="419100" dist="254000" dir="2400000" sx="90000" sy="9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15" name="7"/>
          <p:cNvSpPr/>
          <p:nvPr/>
        </p:nvSpPr>
        <p:spPr>
          <a:xfrm>
            <a:off x="1015363" y="4206045"/>
            <a:ext cx="288482" cy="255557"/>
          </a:xfrm>
          <a:custGeom>
            <a:avLst/>
            <a:gdLst>
              <a:gd name="T0" fmla="*/ 5423 w 6499"/>
              <a:gd name="T1" fmla="*/ 940 h 5766"/>
              <a:gd name="T2" fmla="*/ 6499 w 6499"/>
              <a:gd name="T3" fmla="*/ 7 h 5766"/>
              <a:gd name="T4" fmla="*/ 4987 w 6499"/>
              <a:gd name="T5" fmla="*/ 792 h 5766"/>
              <a:gd name="T6" fmla="*/ 3216 w 6499"/>
              <a:gd name="T7" fmla="*/ 716 h 5766"/>
              <a:gd name="T8" fmla="*/ 1453 w 6499"/>
              <a:gd name="T9" fmla="*/ 667 h 5766"/>
              <a:gd name="T10" fmla="*/ 0 w 6499"/>
              <a:gd name="T11" fmla="*/ 2664 h 5766"/>
              <a:gd name="T12" fmla="*/ 661 w 6499"/>
              <a:gd name="T13" fmla="*/ 3284 h 5766"/>
              <a:gd name="T14" fmla="*/ 448 w 6499"/>
              <a:gd name="T15" fmla="*/ 4071 h 5766"/>
              <a:gd name="T16" fmla="*/ 844 w 6499"/>
              <a:gd name="T17" fmla="*/ 4279 h 5766"/>
              <a:gd name="T18" fmla="*/ 1080 w 6499"/>
              <a:gd name="T19" fmla="*/ 4576 h 5766"/>
              <a:gd name="T20" fmla="*/ 1583 w 6499"/>
              <a:gd name="T21" fmla="*/ 4775 h 5766"/>
              <a:gd name="T22" fmla="*/ 2017 w 6499"/>
              <a:gd name="T23" fmla="*/ 5327 h 5766"/>
              <a:gd name="T24" fmla="*/ 2405 w 6499"/>
              <a:gd name="T25" fmla="*/ 5234 h 5766"/>
              <a:gd name="T26" fmla="*/ 2535 w 6499"/>
              <a:gd name="T27" fmla="*/ 5395 h 5766"/>
              <a:gd name="T28" fmla="*/ 2876 w 6499"/>
              <a:gd name="T29" fmla="*/ 5576 h 5766"/>
              <a:gd name="T30" fmla="*/ 3165 w 6499"/>
              <a:gd name="T31" fmla="*/ 5494 h 5766"/>
              <a:gd name="T32" fmla="*/ 3701 w 6499"/>
              <a:gd name="T33" fmla="*/ 5660 h 5766"/>
              <a:gd name="T34" fmla="*/ 3832 w 6499"/>
              <a:gd name="T35" fmla="*/ 5267 h 5766"/>
              <a:gd name="T36" fmla="*/ 4495 w 6499"/>
              <a:gd name="T37" fmla="*/ 4970 h 5766"/>
              <a:gd name="T38" fmla="*/ 4988 w 6499"/>
              <a:gd name="T39" fmla="*/ 5020 h 5766"/>
              <a:gd name="T40" fmla="*/ 5597 w 6499"/>
              <a:gd name="T41" fmla="*/ 4588 h 5766"/>
              <a:gd name="T42" fmla="*/ 5503 w 6499"/>
              <a:gd name="T43" fmla="*/ 3760 h 5766"/>
              <a:gd name="T44" fmla="*/ 6296 w 6499"/>
              <a:gd name="T45" fmla="*/ 2963 h 5766"/>
              <a:gd name="T46" fmla="*/ 6499 w 6499"/>
              <a:gd name="T47" fmla="*/ 2528 h 5766"/>
              <a:gd name="T48" fmla="*/ 5795 w 6499"/>
              <a:gd name="T49" fmla="*/ 3035 h 5766"/>
              <a:gd name="T50" fmla="*/ 4857 w 6499"/>
              <a:gd name="T51" fmla="*/ 3514 h 5766"/>
              <a:gd name="T52" fmla="*/ 4769 w 6499"/>
              <a:gd name="T53" fmla="*/ 4088 h 5766"/>
              <a:gd name="T54" fmla="*/ 4331 w 6499"/>
              <a:gd name="T55" fmla="*/ 4082 h 5766"/>
              <a:gd name="T56" fmla="*/ 4173 w 6499"/>
              <a:gd name="T57" fmla="*/ 4456 h 5766"/>
              <a:gd name="T58" fmla="*/ 3747 w 6499"/>
              <a:gd name="T59" fmla="*/ 4507 h 5766"/>
              <a:gd name="T60" fmla="*/ 3473 w 6499"/>
              <a:gd name="T61" fmla="*/ 4915 h 5766"/>
              <a:gd name="T62" fmla="*/ 3065 w 6499"/>
              <a:gd name="T63" fmla="*/ 5251 h 5766"/>
              <a:gd name="T64" fmla="*/ 2867 w 6499"/>
              <a:gd name="T65" fmla="*/ 5322 h 5766"/>
              <a:gd name="T66" fmla="*/ 2707 w 6499"/>
              <a:gd name="T67" fmla="*/ 5102 h 5766"/>
              <a:gd name="T68" fmla="*/ 3423 w 6499"/>
              <a:gd name="T69" fmla="*/ 4496 h 5766"/>
              <a:gd name="T70" fmla="*/ 3345 w 6499"/>
              <a:gd name="T71" fmla="*/ 4266 h 5766"/>
              <a:gd name="T72" fmla="*/ 2255 w 6499"/>
              <a:gd name="T73" fmla="*/ 5022 h 5766"/>
              <a:gd name="T74" fmla="*/ 1884 w 6499"/>
              <a:gd name="T75" fmla="*/ 4962 h 5766"/>
              <a:gd name="T76" fmla="*/ 3155 w 6499"/>
              <a:gd name="T77" fmla="*/ 3735 h 5766"/>
              <a:gd name="T78" fmla="*/ 3075 w 6499"/>
              <a:gd name="T79" fmla="*/ 3503 h 5766"/>
              <a:gd name="T80" fmla="*/ 1791 w 6499"/>
              <a:gd name="T81" fmla="*/ 4404 h 5766"/>
              <a:gd name="T82" fmla="*/ 1285 w 6499"/>
              <a:gd name="T83" fmla="*/ 4435 h 5766"/>
              <a:gd name="T84" fmla="*/ 1439 w 6499"/>
              <a:gd name="T85" fmla="*/ 4004 h 5766"/>
              <a:gd name="T86" fmla="*/ 2809 w 6499"/>
              <a:gd name="T87" fmla="*/ 3011 h 5766"/>
              <a:gd name="T88" fmla="*/ 2612 w 6499"/>
              <a:gd name="T89" fmla="*/ 2895 h 5766"/>
              <a:gd name="T90" fmla="*/ 1167 w 6499"/>
              <a:gd name="T91" fmla="*/ 3884 h 5766"/>
              <a:gd name="T92" fmla="*/ 668 w 6499"/>
              <a:gd name="T93" fmla="*/ 3923 h 5766"/>
              <a:gd name="T94" fmla="*/ 3388 w 6499"/>
              <a:gd name="T95" fmla="*/ 1602 h 5766"/>
              <a:gd name="T96" fmla="*/ 4543 w 6499"/>
              <a:gd name="T97" fmla="*/ 2706 h 5766"/>
              <a:gd name="T98" fmla="*/ 4492 w 6499"/>
              <a:gd name="T99" fmla="*/ 1496 h 5766"/>
              <a:gd name="T100" fmla="*/ 4777 w 6499"/>
              <a:gd name="T101" fmla="*/ 1048 h 5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99" h="5766">
                <a:moveTo>
                  <a:pt x="5048" y="1043"/>
                </a:moveTo>
                <a:cubicBezTo>
                  <a:pt x="5180" y="1043"/>
                  <a:pt x="5309" y="1008"/>
                  <a:pt x="5423" y="940"/>
                </a:cubicBezTo>
                <a:lnTo>
                  <a:pt x="6499" y="304"/>
                </a:lnTo>
                <a:lnTo>
                  <a:pt x="6499" y="7"/>
                </a:lnTo>
                <a:lnTo>
                  <a:pt x="5288" y="712"/>
                </a:lnTo>
                <a:cubicBezTo>
                  <a:pt x="5196" y="766"/>
                  <a:pt x="5092" y="794"/>
                  <a:pt x="4987" y="792"/>
                </a:cubicBezTo>
                <a:lnTo>
                  <a:pt x="3384" y="774"/>
                </a:lnTo>
                <a:cubicBezTo>
                  <a:pt x="3304" y="744"/>
                  <a:pt x="3240" y="726"/>
                  <a:pt x="3216" y="716"/>
                </a:cubicBezTo>
                <a:cubicBezTo>
                  <a:pt x="2715" y="604"/>
                  <a:pt x="2323" y="648"/>
                  <a:pt x="2056" y="720"/>
                </a:cubicBezTo>
                <a:cubicBezTo>
                  <a:pt x="1856" y="774"/>
                  <a:pt x="1643" y="754"/>
                  <a:pt x="1453" y="667"/>
                </a:cubicBezTo>
                <a:lnTo>
                  <a:pt x="0" y="0"/>
                </a:lnTo>
                <a:lnTo>
                  <a:pt x="0" y="2664"/>
                </a:lnTo>
                <a:lnTo>
                  <a:pt x="151" y="2747"/>
                </a:lnTo>
                <a:cubicBezTo>
                  <a:pt x="373" y="2868"/>
                  <a:pt x="551" y="3056"/>
                  <a:pt x="661" y="3284"/>
                </a:cubicBezTo>
                <a:lnTo>
                  <a:pt x="576" y="3354"/>
                </a:lnTo>
                <a:cubicBezTo>
                  <a:pt x="347" y="3520"/>
                  <a:pt x="297" y="3843"/>
                  <a:pt x="448" y="4071"/>
                </a:cubicBezTo>
                <a:cubicBezTo>
                  <a:pt x="532" y="4182"/>
                  <a:pt x="651" y="4252"/>
                  <a:pt x="787" y="4276"/>
                </a:cubicBezTo>
                <a:cubicBezTo>
                  <a:pt x="803" y="4278"/>
                  <a:pt x="827" y="4279"/>
                  <a:pt x="844" y="4279"/>
                </a:cubicBezTo>
                <a:cubicBezTo>
                  <a:pt x="893" y="4282"/>
                  <a:pt x="941" y="4276"/>
                  <a:pt x="983" y="4270"/>
                </a:cubicBezTo>
                <a:cubicBezTo>
                  <a:pt x="985" y="4384"/>
                  <a:pt x="1012" y="4483"/>
                  <a:pt x="1080" y="4576"/>
                </a:cubicBezTo>
                <a:cubicBezTo>
                  <a:pt x="1171" y="4703"/>
                  <a:pt x="1315" y="4760"/>
                  <a:pt x="1469" y="4768"/>
                </a:cubicBezTo>
                <a:cubicBezTo>
                  <a:pt x="1509" y="4771"/>
                  <a:pt x="1551" y="4772"/>
                  <a:pt x="1583" y="4775"/>
                </a:cubicBezTo>
                <a:cubicBezTo>
                  <a:pt x="1568" y="4896"/>
                  <a:pt x="1603" y="5020"/>
                  <a:pt x="1679" y="5122"/>
                </a:cubicBezTo>
                <a:cubicBezTo>
                  <a:pt x="1763" y="5232"/>
                  <a:pt x="1881" y="5303"/>
                  <a:pt x="2017" y="5327"/>
                </a:cubicBezTo>
                <a:cubicBezTo>
                  <a:pt x="2033" y="5328"/>
                  <a:pt x="2057" y="5330"/>
                  <a:pt x="2075" y="5330"/>
                </a:cubicBezTo>
                <a:cubicBezTo>
                  <a:pt x="2196" y="5336"/>
                  <a:pt x="2312" y="5302"/>
                  <a:pt x="2405" y="5234"/>
                </a:cubicBezTo>
                <a:lnTo>
                  <a:pt x="2456" y="5195"/>
                </a:lnTo>
                <a:cubicBezTo>
                  <a:pt x="2468" y="5268"/>
                  <a:pt x="2489" y="5335"/>
                  <a:pt x="2535" y="5395"/>
                </a:cubicBezTo>
                <a:cubicBezTo>
                  <a:pt x="2603" y="5488"/>
                  <a:pt x="2705" y="5551"/>
                  <a:pt x="2827" y="5574"/>
                </a:cubicBezTo>
                <a:cubicBezTo>
                  <a:pt x="2843" y="5575"/>
                  <a:pt x="2859" y="5575"/>
                  <a:pt x="2876" y="5576"/>
                </a:cubicBezTo>
                <a:cubicBezTo>
                  <a:pt x="2973" y="5582"/>
                  <a:pt x="3072" y="5554"/>
                  <a:pt x="3157" y="5494"/>
                </a:cubicBezTo>
                <a:lnTo>
                  <a:pt x="3165" y="5494"/>
                </a:lnTo>
                <a:lnTo>
                  <a:pt x="3225" y="5578"/>
                </a:lnTo>
                <a:cubicBezTo>
                  <a:pt x="3331" y="5730"/>
                  <a:pt x="3549" y="5766"/>
                  <a:pt x="3701" y="5660"/>
                </a:cubicBezTo>
                <a:cubicBezTo>
                  <a:pt x="3828" y="5570"/>
                  <a:pt x="3879" y="5392"/>
                  <a:pt x="3821" y="5251"/>
                </a:cubicBezTo>
                <a:lnTo>
                  <a:pt x="3832" y="5267"/>
                </a:lnTo>
                <a:cubicBezTo>
                  <a:pt x="3932" y="5415"/>
                  <a:pt x="4121" y="5479"/>
                  <a:pt x="4287" y="5411"/>
                </a:cubicBezTo>
                <a:cubicBezTo>
                  <a:pt x="4469" y="5336"/>
                  <a:pt x="4543" y="5139"/>
                  <a:pt x="4495" y="4970"/>
                </a:cubicBezTo>
                <a:cubicBezTo>
                  <a:pt x="4617" y="5107"/>
                  <a:pt x="4828" y="5134"/>
                  <a:pt x="4980" y="5028"/>
                </a:cubicBezTo>
                <a:lnTo>
                  <a:pt x="4988" y="5020"/>
                </a:lnTo>
                <a:cubicBezTo>
                  <a:pt x="5140" y="4915"/>
                  <a:pt x="5184" y="4714"/>
                  <a:pt x="5103" y="4554"/>
                </a:cubicBezTo>
                <a:cubicBezTo>
                  <a:pt x="5235" y="4675"/>
                  <a:pt x="5445" y="4694"/>
                  <a:pt x="5597" y="4588"/>
                </a:cubicBezTo>
                <a:cubicBezTo>
                  <a:pt x="5775" y="4459"/>
                  <a:pt x="5821" y="4210"/>
                  <a:pt x="5692" y="4031"/>
                </a:cubicBezTo>
                <a:lnTo>
                  <a:pt x="5503" y="3760"/>
                </a:lnTo>
                <a:lnTo>
                  <a:pt x="5915" y="3280"/>
                </a:lnTo>
                <a:cubicBezTo>
                  <a:pt x="6023" y="3154"/>
                  <a:pt x="6152" y="3047"/>
                  <a:pt x="6296" y="2963"/>
                </a:cubicBezTo>
                <a:lnTo>
                  <a:pt x="6499" y="2846"/>
                </a:lnTo>
                <a:lnTo>
                  <a:pt x="6499" y="2528"/>
                </a:lnTo>
                <a:lnTo>
                  <a:pt x="6219" y="2687"/>
                </a:lnTo>
                <a:cubicBezTo>
                  <a:pt x="6059" y="2778"/>
                  <a:pt x="5915" y="2895"/>
                  <a:pt x="5795" y="3035"/>
                </a:cubicBezTo>
                <a:lnTo>
                  <a:pt x="5352" y="3548"/>
                </a:lnTo>
                <a:cubicBezTo>
                  <a:pt x="5220" y="3427"/>
                  <a:pt x="5009" y="3408"/>
                  <a:pt x="4857" y="3514"/>
                </a:cubicBezTo>
                <a:cubicBezTo>
                  <a:pt x="4680" y="3643"/>
                  <a:pt x="4633" y="3892"/>
                  <a:pt x="4763" y="4071"/>
                </a:cubicBezTo>
                <a:lnTo>
                  <a:pt x="4769" y="4088"/>
                </a:lnTo>
                <a:lnTo>
                  <a:pt x="4761" y="4088"/>
                </a:lnTo>
                <a:cubicBezTo>
                  <a:pt x="4636" y="4000"/>
                  <a:pt x="4465" y="3991"/>
                  <a:pt x="4331" y="4082"/>
                </a:cubicBezTo>
                <a:lnTo>
                  <a:pt x="4323" y="4090"/>
                </a:lnTo>
                <a:cubicBezTo>
                  <a:pt x="4204" y="4172"/>
                  <a:pt x="4148" y="4316"/>
                  <a:pt x="4173" y="4456"/>
                </a:cubicBezTo>
                <a:lnTo>
                  <a:pt x="4131" y="4487"/>
                </a:lnTo>
                <a:cubicBezTo>
                  <a:pt x="4012" y="4424"/>
                  <a:pt x="3865" y="4424"/>
                  <a:pt x="3747" y="4507"/>
                </a:cubicBezTo>
                <a:cubicBezTo>
                  <a:pt x="3637" y="4583"/>
                  <a:pt x="3581" y="4718"/>
                  <a:pt x="3591" y="4840"/>
                </a:cubicBezTo>
                <a:lnTo>
                  <a:pt x="3473" y="4915"/>
                </a:lnTo>
                <a:cubicBezTo>
                  <a:pt x="3385" y="4894"/>
                  <a:pt x="3287" y="4914"/>
                  <a:pt x="3211" y="4966"/>
                </a:cubicBezTo>
                <a:cubicBezTo>
                  <a:pt x="3117" y="5034"/>
                  <a:pt x="3063" y="5146"/>
                  <a:pt x="3065" y="5251"/>
                </a:cubicBezTo>
                <a:lnTo>
                  <a:pt x="3007" y="5288"/>
                </a:lnTo>
                <a:cubicBezTo>
                  <a:pt x="2972" y="5319"/>
                  <a:pt x="2915" y="5332"/>
                  <a:pt x="2867" y="5322"/>
                </a:cubicBezTo>
                <a:cubicBezTo>
                  <a:pt x="2819" y="5311"/>
                  <a:pt x="2771" y="5284"/>
                  <a:pt x="2740" y="5242"/>
                </a:cubicBezTo>
                <a:cubicBezTo>
                  <a:pt x="2709" y="5207"/>
                  <a:pt x="2696" y="5150"/>
                  <a:pt x="2707" y="5102"/>
                </a:cubicBezTo>
                <a:cubicBezTo>
                  <a:pt x="2717" y="5054"/>
                  <a:pt x="2744" y="5006"/>
                  <a:pt x="2787" y="4975"/>
                </a:cubicBezTo>
                <a:lnTo>
                  <a:pt x="3423" y="4496"/>
                </a:lnTo>
                <a:cubicBezTo>
                  <a:pt x="3456" y="4474"/>
                  <a:pt x="3475" y="4442"/>
                  <a:pt x="3476" y="4402"/>
                </a:cubicBezTo>
                <a:cubicBezTo>
                  <a:pt x="3480" y="4328"/>
                  <a:pt x="3417" y="4266"/>
                  <a:pt x="3345" y="4266"/>
                </a:cubicBezTo>
                <a:cubicBezTo>
                  <a:pt x="3317" y="4266"/>
                  <a:pt x="3295" y="4272"/>
                  <a:pt x="3271" y="4286"/>
                </a:cubicBezTo>
                <a:lnTo>
                  <a:pt x="2255" y="5022"/>
                </a:lnTo>
                <a:cubicBezTo>
                  <a:pt x="2196" y="5059"/>
                  <a:pt x="2129" y="5080"/>
                  <a:pt x="2057" y="5068"/>
                </a:cubicBezTo>
                <a:cubicBezTo>
                  <a:pt x="1985" y="5056"/>
                  <a:pt x="1921" y="5020"/>
                  <a:pt x="1884" y="4962"/>
                </a:cubicBezTo>
                <a:cubicBezTo>
                  <a:pt x="1800" y="4851"/>
                  <a:pt x="1825" y="4682"/>
                  <a:pt x="1944" y="4599"/>
                </a:cubicBezTo>
                <a:lnTo>
                  <a:pt x="3155" y="3735"/>
                </a:lnTo>
                <a:cubicBezTo>
                  <a:pt x="3181" y="3711"/>
                  <a:pt x="3200" y="3678"/>
                  <a:pt x="3200" y="3634"/>
                </a:cubicBezTo>
                <a:cubicBezTo>
                  <a:pt x="3201" y="3564"/>
                  <a:pt x="3144" y="3506"/>
                  <a:pt x="3075" y="3503"/>
                </a:cubicBezTo>
                <a:cubicBezTo>
                  <a:pt x="3035" y="3502"/>
                  <a:pt x="3003" y="3516"/>
                  <a:pt x="2976" y="3547"/>
                </a:cubicBezTo>
                <a:lnTo>
                  <a:pt x="1791" y="4404"/>
                </a:lnTo>
                <a:cubicBezTo>
                  <a:pt x="1757" y="4419"/>
                  <a:pt x="1740" y="4443"/>
                  <a:pt x="1715" y="4466"/>
                </a:cubicBezTo>
                <a:cubicBezTo>
                  <a:pt x="1572" y="4556"/>
                  <a:pt x="1361" y="4536"/>
                  <a:pt x="1285" y="4435"/>
                </a:cubicBezTo>
                <a:cubicBezTo>
                  <a:pt x="1209" y="4326"/>
                  <a:pt x="1225" y="4179"/>
                  <a:pt x="1320" y="4087"/>
                </a:cubicBezTo>
                <a:lnTo>
                  <a:pt x="1439" y="4004"/>
                </a:lnTo>
                <a:lnTo>
                  <a:pt x="2756" y="3106"/>
                </a:lnTo>
                <a:cubicBezTo>
                  <a:pt x="2789" y="3083"/>
                  <a:pt x="2808" y="3051"/>
                  <a:pt x="2809" y="3011"/>
                </a:cubicBezTo>
                <a:cubicBezTo>
                  <a:pt x="2812" y="2967"/>
                  <a:pt x="2791" y="2926"/>
                  <a:pt x="2755" y="2900"/>
                </a:cubicBezTo>
                <a:cubicBezTo>
                  <a:pt x="2708" y="2867"/>
                  <a:pt x="2661" y="2866"/>
                  <a:pt x="2612" y="2895"/>
                </a:cubicBezTo>
                <a:lnTo>
                  <a:pt x="1201" y="3854"/>
                </a:lnTo>
                <a:cubicBezTo>
                  <a:pt x="1192" y="3870"/>
                  <a:pt x="1176" y="3876"/>
                  <a:pt x="1167" y="3884"/>
                </a:cubicBezTo>
                <a:lnTo>
                  <a:pt x="1031" y="3983"/>
                </a:lnTo>
                <a:cubicBezTo>
                  <a:pt x="920" y="4067"/>
                  <a:pt x="751" y="4042"/>
                  <a:pt x="668" y="3923"/>
                </a:cubicBezTo>
                <a:cubicBezTo>
                  <a:pt x="584" y="3812"/>
                  <a:pt x="609" y="3643"/>
                  <a:pt x="728" y="3560"/>
                </a:cubicBezTo>
                <a:lnTo>
                  <a:pt x="3388" y="1602"/>
                </a:lnTo>
                <a:cubicBezTo>
                  <a:pt x="3601" y="1727"/>
                  <a:pt x="3759" y="1979"/>
                  <a:pt x="3759" y="1979"/>
                </a:cubicBezTo>
                <a:cubicBezTo>
                  <a:pt x="4020" y="2798"/>
                  <a:pt x="4345" y="2804"/>
                  <a:pt x="4543" y="2706"/>
                </a:cubicBezTo>
                <a:cubicBezTo>
                  <a:pt x="4645" y="2655"/>
                  <a:pt x="4692" y="2534"/>
                  <a:pt x="4656" y="2424"/>
                </a:cubicBezTo>
                <a:cubicBezTo>
                  <a:pt x="4552" y="2108"/>
                  <a:pt x="4492" y="1496"/>
                  <a:pt x="4492" y="1496"/>
                </a:cubicBezTo>
                <a:cubicBezTo>
                  <a:pt x="4419" y="1338"/>
                  <a:pt x="4184" y="1171"/>
                  <a:pt x="3923" y="1035"/>
                </a:cubicBezTo>
                <a:lnTo>
                  <a:pt x="4777" y="1048"/>
                </a:lnTo>
                <a:lnTo>
                  <a:pt x="5048" y="1043"/>
                </a:ln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16" name="6"/>
          <p:cNvSpPr txBox="1"/>
          <p:nvPr/>
        </p:nvSpPr>
        <p:spPr>
          <a:xfrm>
            <a:off x="1624964" y="3916200"/>
            <a:ext cx="3926583" cy="41762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rPr>
              <a:t>在此单击添加标题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endParaRPr>
          </a:p>
        </p:txBody>
      </p:sp>
      <p:cxnSp>
        <p:nvCxnSpPr>
          <p:cNvPr id="17" name="直接连接符 16"/>
          <p:cNvCxnSpPr/>
          <p:nvPr/>
        </p:nvCxnSpPr>
        <p:spPr>
          <a:xfrm>
            <a:off x="1740355" y="4333824"/>
            <a:ext cx="4077177" cy="1"/>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8" name="4"/>
          <p:cNvSpPr/>
          <p:nvPr/>
        </p:nvSpPr>
        <p:spPr>
          <a:xfrm>
            <a:off x="858520" y="5130295"/>
            <a:ext cx="602166" cy="602166"/>
          </a:xfrm>
          <a:prstGeom prst="roundRect">
            <a:avLst>
              <a:gd name="adj" fmla="val 8504"/>
            </a:avLst>
          </a:prstGeom>
          <a:solidFill>
            <a:srgbClr val="FFA093"/>
          </a:solidFill>
          <a:ln w="76200">
            <a:noFill/>
          </a:ln>
          <a:effectLst>
            <a:outerShdw blurRad="419100" dist="254000" dir="2400000" sx="90000" sy="9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19" name="3"/>
          <p:cNvSpPr/>
          <p:nvPr/>
        </p:nvSpPr>
        <p:spPr>
          <a:xfrm>
            <a:off x="1015363" y="5305463"/>
            <a:ext cx="288482" cy="25182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bg1">
                  <a:lumMod val="95000"/>
                </a:schemeClr>
              </a:solidFill>
              <a:latin typeface="思源黑体 CN Medium" panose="020B0600000000000000" pitchFamily="34" charset="-122"/>
              <a:ea typeface="思源黑体 CN Medium" panose="020B0600000000000000" pitchFamily="34" charset="-122"/>
            </a:endParaRPr>
          </a:p>
        </p:txBody>
      </p:sp>
      <p:sp>
        <p:nvSpPr>
          <p:cNvPr id="20" name="2"/>
          <p:cNvSpPr txBox="1"/>
          <p:nvPr/>
        </p:nvSpPr>
        <p:spPr>
          <a:xfrm>
            <a:off x="1624964" y="5013754"/>
            <a:ext cx="3926583" cy="41762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rPr>
              <a:t>在此单击添加标题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微软雅黑" panose="020B0503020204020204" charset="-122"/>
            </a:endParaRPr>
          </a:p>
        </p:txBody>
      </p:sp>
      <p:cxnSp>
        <p:nvCxnSpPr>
          <p:cNvPr id="21" name="直接连接符 20"/>
          <p:cNvCxnSpPr/>
          <p:nvPr/>
        </p:nvCxnSpPr>
        <p:spPr>
          <a:xfrm>
            <a:off x="1740355" y="5431378"/>
            <a:ext cx="407717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2" name="14"/>
          <p:cNvSpPr txBox="1"/>
          <p:nvPr/>
        </p:nvSpPr>
        <p:spPr>
          <a:xfrm>
            <a:off x="1616565" y="3215387"/>
            <a:ext cx="6599506" cy="61767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此处添加详细文本描述，建议与标题相关此处添加详细文本描述，建议与标题相关</a:t>
            </a:r>
            <a:endParaRPr lang="en-US" altLang="zh-CN" dirty="0">
              <a:solidFill>
                <a:schemeClr val="bg2">
                  <a:lumMod val="10000"/>
                </a:schemeClr>
              </a:solidFill>
            </a:endParaRPr>
          </a:p>
          <a:p>
            <a:endParaRPr lang="en-US" altLang="zh-CN" dirty="0">
              <a:solidFill>
                <a:schemeClr val="bg2">
                  <a:lumMod val="10000"/>
                </a:schemeClr>
              </a:solidFill>
            </a:endParaRPr>
          </a:p>
        </p:txBody>
      </p:sp>
      <p:sp>
        <p:nvSpPr>
          <p:cNvPr id="23" name="14"/>
          <p:cNvSpPr txBox="1"/>
          <p:nvPr/>
        </p:nvSpPr>
        <p:spPr>
          <a:xfrm>
            <a:off x="1616565" y="4250389"/>
            <a:ext cx="6286786" cy="61767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此处添加详细文本描述，建议与标题相关此处添加详细文本描述，建议与标题相关</a:t>
            </a:r>
            <a:endParaRPr lang="en-US" altLang="zh-CN" dirty="0">
              <a:solidFill>
                <a:schemeClr val="bg2">
                  <a:lumMod val="10000"/>
                </a:schemeClr>
              </a:solidFill>
            </a:endParaRPr>
          </a:p>
          <a:p>
            <a:endParaRPr lang="en-US" altLang="zh-CN" dirty="0">
              <a:solidFill>
                <a:schemeClr val="bg2">
                  <a:lumMod val="10000"/>
                </a:schemeClr>
              </a:solidFill>
            </a:endParaRPr>
          </a:p>
        </p:txBody>
      </p:sp>
      <p:sp>
        <p:nvSpPr>
          <p:cNvPr id="24" name="14"/>
          <p:cNvSpPr txBox="1"/>
          <p:nvPr/>
        </p:nvSpPr>
        <p:spPr>
          <a:xfrm>
            <a:off x="1616565" y="5386955"/>
            <a:ext cx="6226828" cy="61767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此处添加详细文本描述，建议与标题相关此处添加详细文本描述，建议与标题相关</a:t>
            </a:r>
            <a:endParaRPr lang="en-US" altLang="zh-CN" dirty="0">
              <a:solidFill>
                <a:schemeClr val="bg2">
                  <a:lumMod val="10000"/>
                </a:schemeClr>
              </a:solidFill>
            </a:endParaRPr>
          </a:p>
          <a:p>
            <a:endParaRPr lang="en-US" altLang="zh-CN" dirty="0">
              <a:solidFill>
                <a:schemeClr val="bg2">
                  <a:lumMod val="10000"/>
                </a:schemeClr>
              </a:solidFill>
            </a:endParaRPr>
          </a:p>
        </p:txBody>
      </p:sp>
      <p:sp>
        <p:nvSpPr>
          <p:cNvPr id="25" name="15"/>
          <p:cNvSpPr txBox="1"/>
          <p:nvPr/>
        </p:nvSpPr>
        <p:spPr>
          <a:xfrm>
            <a:off x="858520" y="1378146"/>
            <a:ext cx="10858500" cy="6781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zh-CN" altLang="en-US" sz="2400" dirty="0">
                <a:solidFill>
                  <a:schemeClr val="bg2">
                    <a:lumMod val="10000"/>
                  </a:schemeClr>
                </a:solidFill>
                <a:latin typeface="思源黑体 CN Medium" panose="020B0600000000000000" pitchFamily="34" charset="-122"/>
                <a:ea typeface="思源黑体 CN Medium" panose="020B0600000000000000" pitchFamily="34" charset="-122"/>
              </a:rPr>
              <a:t>在此单击添加标题</a:t>
            </a:r>
            <a:endParaRPr lang="zh-CN" altLang="en-US" sz="2400"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9272" y="3189689"/>
            <a:ext cx="3815740" cy="25438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27911" y="186412"/>
            <a:ext cx="1858241"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岗位认知</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406871" y="279071"/>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878274" y="640858"/>
            <a:ext cx="2065237" cy="369332"/>
          </a:xfrm>
          <a:prstGeom prst="rect">
            <a:avLst/>
          </a:prstGeom>
          <a:noFill/>
        </p:spPr>
        <p:txBody>
          <a:bodyPr wrap="square" rtlCol="0">
            <a:spAutoFit/>
          </a:bodyPr>
          <a:lstStyle/>
          <a:p>
            <a:pPr algn="ctr"/>
            <a:r>
              <a:rPr lang="en-US" altLang="zh-CN"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6" name="Bent Arrow 44"/>
          <p:cNvSpPr/>
          <p:nvPr/>
        </p:nvSpPr>
        <p:spPr>
          <a:xfrm rot="10800000">
            <a:off x="12964" y="2882507"/>
            <a:ext cx="5204134" cy="1456262"/>
          </a:xfrm>
          <a:prstGeom prst="bentArrow">
            <a:avLst>
              <a:gd name="adj1" fmla="val 25000"/>
              <a:gd name="adj2" fmla="val 3719"/>
              <a:gd name="adj3" fmla="val 0"/>
              <a:gd name="adj4" fmla="val 30020"/>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7" name="Bent Arrow 48"/>
          <p:cNvSpPr/>
          <p:nvPr/>
        </p:nvSpPr>
        <p:spPr>
          <a:xfrm rot="10800000">
            <a:off x="12961" y="3464255"/>
            <a:ext cx="4229072" cy="1456262"/>
          </a:xfrm>
          <a:prstGeom prst="bentArrow">
            <a:avLst>
              <a:gd name="adj1" fmla="val 25000"/>
              <a:gd name="adj2" fmla="val 3719"/>
              <a:gd name="adj3" fmla="val 0"/>
              <a:gd name="adj4" fmla="val 30020"/>
            </a:avLst>
          </a:prstGeom>
          <a:solidFill>
            <a:srgbClr val="FFA09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8" name="Bent Arrow 52"/>
          <p:cNvSpPr/>
          <p:nvPr/>
        </p:nvSpPr>
        <p:spPr>
          <a:xfrm rot="10800000">
            <a:off x="12961" y="4003647"/>
            <a:ext cx="3081374" cy="1456262"/>
          </a:xfrm>
          <a:prstGeom prst="bentArrow">
            <a:avLst>
              <a:gd name="adj1" fmla="val 25000"/>
              <a:gd name="adj2" fmla="val 3719"/>
              <a:gd name="adj3" fmla="val 0"/>
              <a:gd name="adj4" fmla="val 30020"/>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9" name="Oval 46"/>
          <p:cNvSpPr>
            <a:spLocks noChangeAspect="1"/>
          </p:cNvSpPr>
          <p:nvPr/>
        </p:nvSpPr>
        <p:spPr>
          <a:xfrm>
            <a:off x="4630907" y="2053891"/>
            <a:ext cx="1125605" cy="1126545"/>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3" name="Freeform 5"/>
          <p:cNvSpPr>
            <a:spLocks noEditPoints="1"/>
          </p:cNvSpPr>
          <p:nvPr/>
        </p:nvSpPr>
        <p:spPr bwMode="auto">
          <a:xfrm>
            <a:off x="4984512" y="2381225"/>
            <a:ext cx="471877" cy="471877"/>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Oval 54"/>
          <p:cNvSpPr>
            <a:spLocks noChangeAspect="1"/>
          </p:cNvSpPr>
          <p:nvPr/>
        </p:nvSpPr>
        <p:spPr>
          <a:xfrm>
            <a:off x="2489695" y="3321732"/>
            <a:ext cx="1125605" cy="1126545"/>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5" name="Freeform 216"/>
          <p:cNvSpPr>
            <a:spLocks noEditPoints="1"/>
          </p:cNvSpPr>
          <p:nvPr/>
        </p:nvSpPr>
        <p:spPr bwMode="auto">
          <a:xfrm>
            <a:off x="2836483" y="3667521"/>
            <a:ext cx="432029" cy="434967"/>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Oval 50"/>
          <p:cNvSpPr>
            <a:spLocks noChangeAspect="1"/>
          </p:cNvSpPr>
          <p:nvPr/>
        </p:nvSpPr>
        <p:spPr>
          <a:xfrm>
            <a:off x="3632643" y="2713586"/>
            <a:ext cx="1125605" cy="1126545"/>
          </a:xfrm>
          <a:prstGeom prst="ellipse">
            <a:avLst/>
          </a:prstGeom>
          <a:solidFill>
            <a:srgbClr val="FFA09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7" name="Freeform 135"/>
          <p:cNvSpPr>
            <a:spLocks noEditPoints="1"/>
          </p:cNvSpPr>
          <p:nvPr/>
        </p:nvSpPr>
        <p:spPr bwMode="auto">
          <a:xfrm>
            <a:off x="4002195" y="3095839"/>
            <a:ext cx="386503" cy="36204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Bent Arrow 104"/>
          <p:cNvSpPr/>
          <p:nvPr/>
        </p:nvSpPr>
        <p:spPr>
          <a:xfrm rot="10800000" flipH="1">
            <a:off x="6987863" y="2784869"/>
            <a:ext cx="5204134" cy="1456262"/>
          </a:xfrm>
          <a:prstGeom prst="bentArrow">
            <a:avLst>
              <a:gd name="adj1" fmla="val 25000"/>
              <a:gd name="adj2" fmla="val 3719"/>
              <a:gd name="adj3" fmla="val 0"/>
              <a:gd name="adj4" fmla="val 30020"/>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9" name="Bent Arrow 107"/>
          <p:cNvSpPr/>
          <p:nvPr/>
        </p:nvSpPr>
        <p:spPr>
          <a:xfrm rot="10800000" flipH="1">
            <a:off x="7962928" y="3366617"/>
            <a:ext cx="4229072" cy="1456262"/>
          </a:xfrm>
          <a:prstGeom prst="bentArrow">
            <a:avLst>
              <a:gd name="adj1" fmla="val 25000"/>
              <a:gd name="adj2" fmla="val 3719"/>
              <a:gd name="adj3" fmla="val 0"/>
              <a:gd name="adj4" fmla="val 30020"/>
            </a:avLst>
          </a:prstGeom>
          <a:solidFill>
            <a:srgbClr val="FFA09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0" name="Bent Arrow 108"/>
          <p:cNvSpPr/>
          <p:nvPr/>
        </p:nvSpPr>
        <p:spPr>
          <a:xfrm rot="10800000" flipH="1">
            <a:off x="9110626" y="3906009"/>
            <a:ext cx="3081374" cy="1456262"/>
          </a:xfrm>
          <a:prstGeom prst="bentArrow">
            <a:avLst>
              <a:gd name="adj1" fmla="val 25000"/>
              <a:gd name="adj2" fmla="val 3719"/>
              <a:gd name="adj3" fmla="val 0"/>
              <a:gd name="adj4" fmla="val 30020"/>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1" name="Oval 120"/>
          <p:cNvSpPr>
            <a:spLocks noChangeAspect="1"/>
          </p:cNvSpPr>
          <p:nvPr/>
        </p:nvSpPr>
        <p:spPr>
          <a:xfrm flipH="1">
            <a:off x="8668519" y="3472852"/>
            <a:ext cx="1125605" cy="1126545"/>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2" name="Freeform 56"/>
          <p:cNvSpPr>
            <a:spLocks noEditPoints="1"/>
          </p:cNvSpPr>
          <p:nvPr/>
        </p:nvSpPr>
        <p:spPr bwMode="auto">
          <a:xfrm>
            <a:off x="8988611" y="3793414"/>
            <a:ext cx="485421" cy="48542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Oval 132"/>
          <p:cNvSpPr>
            <a:spLocks noChangeAspect="1"/>
          </p:cNvSpPr>
          <p:nvPr/>
        </p:nvSpPr>
        <p:spPr>
          <a:xfrm flipH="1">
            <a:off x="6497972" y="2053890"/>
            <a:ext cx="1125605" cy="1126545"/>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4" name="Freeform 152"/>
          <p:cNvSpPr>
            <a:spLocks noEditPoints="1"/>
          </p:cNvSpPr>
          <p:nvPr/>
        </p:nvSpPr>
        <p:spPr bwMode="auto">
          <a:xfrm>
            <a:off x="6805467" y="2381224"/>
            <a:ext cx="510615" cy="4718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Oval 117"/>
          <p:cNvSpPr>
            <a:spLocks noChangeAspect="1"/>
          </p:cNvSpPr>
          <p:nvPr/>
        </p:nvSpPr>
        <p:spPr>
          <a:xfrm flipH="1">
            <a:off x="7546790" y="2803343"/>
            <a:ext cx="1125605" cy="1126545"/>
          </a:xfrm>
          <a:prstGeom prst="ellipse">
            <a:avLst/>
          </a:prstGeom>
          <a:solidFill>
            <a:srgbClr val="FFA09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6" name="Freeform 66"/>
          <p:cNvSpPr>
            <a:spLocks noEditPoints="1"/>
          </p:cNvSpPr>
          <p:nvPr/>
        </p:nvSpPr>
        <p:spPr bwMode="auto">
          <a:xfrm>
            <a:off x="7811675" y="3135539"/>
            <a:ext cx="595834" cy="46215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íṩ1îďe"/>
          <p:cNvSpPr/>
          <p:nvPr/>
        </p:nvSpPr>
        <p:spPr bwMode="auto">
          <a:xfrm>
            <a:off x="8774440" y="2752658"/>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8" name="ïSļîdé"/>
          <p:cNvSpPr txBox="1"/>
          <p:nvPr/>
        </p:nvSpPr>
        <p:spPr bwMode="auto">
          <a:xfrm>
            <a:off x="8774440" y="2426602"/>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29" name="íṩ1îďe"/>
          <p:cNvSpPr/>
          <p:nvPr/>
        </p:nvSpPr>
        <p:spPr bwMode="auto">
          <a:xfrm>
            <a:off x="7599499" y="1795733"/>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0" name="ïSļîdé"/>
          <p:cNvSpPr txBox="1"/>
          <p:nvPr/>
        </p:nvSpPr>
        <p:spPr bwMode="auto">
          <a:xfrm>
            <a:off x="7599499" y="1469677"/>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1" name="íṩ1îďe"/>
          <p:cNvSpPr/>
          <p:nvPr/>
        </p:nvSpPr>
        <p:spPr bwMode="auto">
          <a:xfrm>
            <a:off x="1396424" y="2752658"/>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2" name="ïSļîdé"/>
          <p:cNvSpPr txBox="1"/>
          <p:nvPr/>
        </p:nvSpPr>
        <p:spPr bwMode="auto">
          <a:xfrm>
            <a:off x="974986" y="2426602"/>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3" name="íṩ1îďe"/>
          <p:cNvSpPr/>
          <p:nvPr/>
        </p:nvSpPr>
        <p:spPr bwMode="auto">
          <a:xfrm>
            <a:off x="2477505" y="1792339"/>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4" name="ïSļîdé"/>
          <p:cNvSpPr txBox="1"/>
          <p:nvPr/>
        </p:nvSpPr>
        <p:spPr bwMode="auto">
          <a:xfrm>
            <a:off x="2056067" y="1466283"/>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5" name="íṩ1îďe"/>
          <p:cNvSpPr/>
          <p:nvPr/>
        </p:nvSpPr>
        <p:spPr bwMode="auto">
          <a:xfrm>
            <a:off x="3331294" y="5330784"/>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6" name="ïSļîdé"/>
          <p:cNvSpPr txBox="1"/>
          <p:nvPr/>
        </p:nvSpPr>
        <p:spPr bwMode="auto">
          <a:xfrm>
            <a:off x="3331294" y="5004728"/>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
        <p:nvSpPr>
          <p:cNvPr id="37" name="íṩ1îďe"/>
          <p:cNvSpPr/>
          <p:nvPr/>
        </p:nvSpPr>
        <p:spPr bwMode="auto">
          <a:xfrm>
            <a:off x="6957886" y="5330784"/>
            <a:ext cx="2129016" cy="8306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8" name="ïSļîdé"/>
          <p:cNvSpPr txBox="1"/>
          <p:nvPr/>
        </p:nvSpPr>
        <p:spPr bwMode="auto">
          <a:xfrm>
            <a:off x="6536448" y="5004728"/>
            <a:ext cx="2550454" cy="4551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spcBef>
                <a:spcPct val="0"/>
              </a:spcBef>
            </a:pP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rPr>
              <a:t>添加标题</a:t>
            </a:r>
            <a:endParaRPr lang="en-US" altLang="zh-CN" dirty="0">
              <a:solidFill>
                <a:schemeClr val="bg2">
                  <a:lumMod val="10000"/>
                </a:schemeClr>
              </a:solidFill>
              <a:latin typeface="思源黑体 CN Medium" panose="020B0600000000000000" pitchFamily="34" charset="-122"/>
              <a:ea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27911" y="186412"/>
            <a:ext cx="1858241"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岗位认知</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406871" y="279071"/>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878274" y="640858"/>
            <a:ext cx="2065237" cy="369332"/>
          </a:xfrm>
          <a:prstGeom prst="rect">
            <a:avLst/>
          </a:prstGeom>
          <a:noFill/>
        </p:spPr>
        <p:txBody>
          <a:bodyPr wrap="square" rtlCol="0">
            <a:spAutoFit/>
          </a:bodyPr>
          <a:lstStyle/>
          <a:p>
            <a:pPr algn="ctr"/>
            <a:r>
              <a:rPr lang="en-US" altLang="zh-CN"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6" name="iS1ide-Arc 38"/>
          <p:cNvSpPr/>
          <p:nvPr/>
        </p:nvSpPr>
        <p:spPr>
          <a:xfrm>
            <a:off x="1653978" y="1950768"/>
            <a:ext cx="1424763" cy="1424763"/>
          </a:xfrm>
          <a:prstGeom prst="arc">
            <a:avLst>
              <a:gd name="adj1" fmla="val 16200000"/>
              <a:gd name="adj2" fmla="val 20728475"/>
            </a:avLst>
          </a:prstGeom>
          <a:noFill/>
          <a:ln w="190500">
            <a:solidFill>
              <a:srgbClr val="FFA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iS1ide-Oval 37"/>
          <p:cNvSpPr/>
          <p:nvPr/>
        </p:nvSpPr>
        <p:spPr>
          <a:xfrm>
            <a:off x="1451960" y="1748750"/>
            <a:ext cx="1828800" cy="1828800"/>
          </a:xfrm>
          <a:prstGeom prst="ellipse">
            <a:avLst/>
          </a:prstGeom>
          <a:noFill/>
          <a:ln w="12700" cap="flat" cmpd="sng" algn="ctr">
            <a:solidFill>
              <a:srgbClr val="FFA093"/>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25%</a:t>
            </a:r>
            <a:endPar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cxnSp>
        <p:nvCxnSpPr>
          <p:cNvPr id="8" name="iS1ide-Straight Connector 30"/>
          <p:cNvCxnSpPr/>
          <p:nvPr/>
        </p:nvCxnSpPr>
        <p:spPr>
          <a:xfrm>
            <a:off x="3270126" y="2454037"/>
            <a:ext cx="2377440" cy="0"/>
          </a:xfrm>
          <a:prstGeom prst="line">
            <a:avLst/>
          </a:prstGeom>
          <a:ln>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331132" y="2505684"/>
            <a:ext cx="2362362" cy="923316"/>
          </a:xfrm>
          <a:prstGeom prst="rect">
            <a:avLst/>
          </a:prstGeom>
          <a:noFill/>
        </p:spPr>
        <p:txBody>
          <a:bodyPr wrap="square" lIns="91424" tIns="45713" rIns="91424" bIns="45713"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13" name="矩形 12"/>
          <p:cNvSpPr/>
          <p:nvPr/>
        </p:nvSpPr>
        <p:spPr>
          <a:xfrm>
            <a:off x="3642942" y="2019947"/>
            <a:ext cx="2050552" cy="4020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cxnSp>
        <p:nvCxnSpPr>
          <p:cNvPr id="14" name="iS1ide-Straight Connector 4"/>
          <p:cNvCxnSpPr/>
          <p:nvPr/>
        </p:nvCxnSpPr>
        <p:spPr>
          <a:xfrm>
            <a:off x="8391555" y="2436315"/>
            <a:ext cx="2377440" cy="0"/>
          </a:xfrm>
          <a:prstGeom prst="line">
            <a:avLst/>
          </a:prstGeom>
          <a:ln>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iS1ide-Oval 19"/>
          <p:cNvSpPr/>
          <p:nvPr/>
        </p:nvSpPr>
        <p:spPr>
          <a:xfrm>
            <a:off x="6584017" y="1731028"/>
            <a:ext cx="1828800" cy="1828800"/>
          </a:xfrm>
          <a:prstGeom prst="ellipse">
            <a:avLst/>
          </a:prstGeom>
          <a:noFill/>
          <a:ln w="12700" cap="flat" cmpd="sng" algn="ctr">
            <a:solidFill>
              <a:srgbClr val="84ACF3"/>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70%</a:t>
            </a:r>
            <a:endPar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iS1ide-Arc 20"/>
          <p:cNvSpPr/>
          <p:nvPr/>
        </p:nvSpPr>
        <p:spPr>
          <a:xfrm>
            <a:off x="6786035" y="1933046"/>
            <a:ext cx="1424763" cy="1424763"/>
          </a:xfrm>
          <a:prstGeom prst="arc">
            <a:avLst>
              <a:gd name="adj1" fmla="val 16200000"/>
              <a:gd name="adj2" fmla="val 11372633"/>
            </a:avLst>
          </a:prstGeom>
          <a:noFill/>
          <a:ln w="190500">
            <a:solidFill>
              <a:srgbClr val="84AC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16"/>
          <p:cNvSpPr/>
          <p:nvPr/>
        </p:nvSpPr>
        <p:spPr>
          <a:xfrm>
            <a:off x="8407477" y="2505684"/>
            <a:ext cx="2362362" cy="923316"/>
          </a:xfrm>
          <a:prstGeom prst="rect">
            <a:avLst/>
          </a:prstGeom>
          <a:noFill/>
        </p:spPr>
        <p:txBody>
          <a:bodyPr wrap="square" lIns="91424" tIns="45713" rIns="91424" bIns="45713"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18" name="矩形 17"/>
          <p:cNvSpPr/>
          <p:nvPr/>
        </p:nvSpPr>
        <p:spPr>
          <a:xfrm>
            <a:off x="8719287" y="2019947"/>
            <a:ext cx="2050552" cy="4020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cxnSp>
        <p:nvCxnSpPr>
          <p:cNvPr id="19" name="iS1ide-Straight Connector 23"/>
          <p:cNvCxnSpPr/>
          <p:nvPr/>
        </p:nvCxnSpPr>
        <p:spPr>
          <a:xfrm>
            <a:off x="3270126" y="4765855"/>
            <a:ext cx="2377440" cy="0"/>
          </a:xfrm>
          <a:prstGeom prst="line">
            <a:avLst/>
          </a:prstGeom>
          <a:ln>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0" name="iS1ide-Oval 34"/>
          <p:cNvSpPr/>
          <p:nvPr/>
        </p:nvSpPr>
        <p:spPr>
          <a:xfrm>
            <a:off x="1451960" y="4060568"/>
            <a:ext cx="1828800" cy="1828800"/>
          </a:xfrm>
          <a:prstGeom prst="ellipse">
            <a:avLst/>
          </a:prstGeom>
          <a:noFill/>
          <a:ln w="12700" cap="flat" cmpd="sng" algn="ctr">
            <a:solidFill>
              <a:srgbClr val="FFA093"/>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55%</a:t>
            </a:r>
            <a:endPar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1" name="iS1ide-Arc 35"/>
          <p:cNvSpPr/>
          <p:nvPr/>
        </p:nvSpPr>
        <p:spPr>
          <a:xfrm>
            <a:off x="1653978" y="4262586"/>
            <a:ext cx="1424763" cy="1424763"/>
          </a:xfrm>
          <a:prstGeom prst="arc">
            <a:avLst>
              <a:gd name="adj1" fmla="val 16200000"/>
              <a:gd name="adj2" fmla="val 6289673"/>
            </a:avLst>
          </a:prstGeom>
          <a:noFill/>
          <a:ln w="190500">
            <a:solidFill>
              <a:srgbClr val="FFA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矩形 21"/>
          <p:cNvSpPr/>
          <p:nvPr/>
        </p:nvSpPr>
        <p:spPr>
          <a:xfrm>
            <a:off x="3331132" y="4778074"/>
            <a:ext cx="2362362" cy="923316"/>
          </a:xfrm>
          <a:prstGeom prst="rect">
            <a:avLst/>
          </a:prstGeom>
          <a:noFill/>
        </p:spPr>
        <p:txBody>
          <a:bodyPr wrap="square" lIns="91424" tIns="45713" rIns="91424" bIns="45713"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3" name="矩形 22"/>
          <p:cNvSpPr/>
          <p:nvPr/>
        </p:nvSpPr>
        <p:spPr>
          <a:xfrm>
            <a:off x="3642942" y="4292337"/>
            <a:ext cx="2050552" cy="4020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cxnSp>
        <p:nvCxnSpPr>
          <p:cNvPr id="24" name="iS1ide-Straight Connector 6"/>
          <p:cNvCxnSpPr/>
          <p:nvPr/>
        </p:nvCxnSpPr>
        <p:spPr>
          <a:xfrm>
            <a:off x="8400813" y="4765855"/>
            <a:ext cx="2377440" cy="0"/>
          </a:xfrm>
          <a:prstGeom prst="line">
            <a:avLst/>
          </a:prstGeom>
          <a:ln>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5" name="iS1ide-Oval 16"/>
          <p:cNvSpPr/>
          <p:nvPr/>
        </p:nvSpPr>
        <p:spPr>
          <a:xfrm>
            <a:off x="6582647" y="4060568"/>
            <a:ext cx="1828800" cy="1828800"/>
          </a:xfrm>
          <a:prstGeom prst="ellipse">
            <a:avLst/>
          </a:prstGeom>
          <a:noFill/>
          <a:ln w="12700" cap="flat" cmpd="sng" algn="ctr">
            <a:solidFill>
              <a:srgbClr val="84ACF3"/>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95%</a:t>
            </a:r>
            <a:endParaRPr lang="en-US" sz="2400" dirty="0">
              <a:solidFill>
                <a:schemeClr val="bg2">
                  <a:lumMod val="25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6" name="iS1ide-Arc 17"/>
          <p:cNvSpPr/>
          <p:nvPr/>
        </p:nvSpPr>
        <p:spPr>
          <a:xfrm>
            <a:off x="6784665" y="4262586"/>
            <a:ext cx="1424763" cy="1424763"/>
          </a:xfrm>
          <a:prstGeom prst="arc">
            <a:avLst>
              <a:gd name="adj1" fmla="val 16200000"/>
              <a:gd name="adj2" fmla="val 14595106"/>
            </a:avLst>
          </a:prstGeom>
          <a:noFill/>
          <a:ln w="190500">
            <a:solidFill>
              <a:srgbClr val="84AC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矩形 26"/>
          <p:cNvSpPr/>
          <p:nvPr/>
        </p:nvSpPr>
        <p:spPr>
          <a:xfrm>
            <a:off x="8407477" y="4778074"/>
            <a:ext cx="2362362" cy="923316"/>
          </a:xfrm>
          <a:prstGeom prst="rect">
            <a:avLst/>
          </a:prstGeom>
          <a:noFill/>
        </p:spPr>
        <p:txBody>
          <a:bodyPr wrap="square" lIns="91424" tIns="45713" rIns="91424" bIns="45713"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8" name="矩形 27"/>
          <p:cNvSpPr/>
          <p:nvPr/>
        </p:nvSpPr>
        <p:spPr>
          <a:xfrm>
            <a:off x="8719287" y="4292337"/>
            <a:ext cx="2050552" cy="4020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b="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4178722" y="-1155278"/>
            <a:ext cx="6858000" cy="9168556"/>
          </a:xfrm>
          <a:prstGeom prst="rect">
            <a:avLst/>
          </a:prstGeom>
        </p:spPr>
      </p:pic>
      <p:sp>
        <p:nvSpPr>
          <p:cNvPr id="4" name="椭圆 3"/>
          <p:cNvSpPr/>
          <p:nvPr/>
        </p:nvSpPr>
        <p:spPr>
          <a:xfrm>
            <a:off x="1732112" y="286662"/>
            <a:ext cx="2170134" cy="2108918"/>
          </a:xfrm>
          <a:prstGeom prst="ellipse">
            <a:avLst/>
          </a:prstGeom>
          <a:gradFill>
            <a:gsLst>
              <a:gs pos="100000">
                <a:schemeClr val="accent1">
                  <a:lumMod val="5000"/>
                  <a:lumOff val="95000"/>
                </a:schemeClr>
              </a:gs>
              <a:gs pos="0">
                <a:srgbClr val="FFA09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rPr>
              <a:t>4</a:t>
            </a:r>
            <a:endParaRPr lang="zh-CN" altLang="en-US"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0850" y="1341121"/>
            <a:ext cx="2120064" cy="5516878"/>
          </a:xfrm>
          <a:prstGeom prst="rect">
            <a:avLst/>
          </a:prstGeom>
        </p:spPr>
      </p:pic>
      <p:grpSp>
        <p:nvGrpSpPr>
          <p:cNvPr id="2" name="组合 1"/>
          <p:cNvGrpSpPr/>
          <p:nvPr/>
        </p:nvGrpSpPr>
        <p:grpSpPr>
          <a:xfrm>
            <a:off x="3816286" y="2489064"/>
            <a:ext cx="4559429" cy="1879872"/>
            <a:chOff x="3572371" y="2489064"/>
            <a:chExt cx="4559429" cy="1879872"/>
          </a:xfrm>
        </p:grpSpPr>
        <p:sp>
          <p:nvSpPr>
            <p:cNvPr id="42" name="文本框 41"/>
            <p:cNvSpPr txBox="1"/>
            <p:nvPr/>
          </p:nvSpPr>
          <p:spPr>
            <a:xfrm>
              <a:off x="3572371" y="2489064"/>
              <a:ext cx="4559429" cy="1323439"/>
            </a:xfrm>
            <a:prstGeom prst="rect">
              <a:avLst/>
            </a:prstGeom>
            <a:noFill/>
          </p:spPr>
          <p:txBody>
            <a:bodyPr wrap="square" rtlCol="0">
              <a:spAutoFit/>
            </a:bodyPr>
            <a:lstStyle/>
            <a:p>
              <a:pPr algn="dist"/>
              <a:r>
                <a:rPr lang="zh-CN" altLang="en-US" sz="8000" dirty="0">
                  <a:solidFill>
                    <a:srgbClr val="FFA093"/>
                  </a:solidFill>
                  <a:latin typeface="思源黑体 CN Bold" panose="020B0800000000000000" pitchFamily="34" charset="-122"/>
                  <a:ea typeface="思源黑体 CN Bold" panose="020B0800000000000000" pitchFamily="34" charset="-122"/>
                </a:rPr>
                <a:t>未来规划</a:t>
              </a:r>
              <a:endParaRPr lang="zh-CN" altLang="en-US" sz="8000" dirty="0">
                <a:solidFill>
                  <a:srgbClr val="FFA093"/>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a:off x="3889192" y="3722605"/>
              <a:ext cx="3925786" cy="646331"/>
            </a:xfrm>
            <a:prstGeom prst="rect">
              <a:avLst/>
            </a:prstGeom>
            <a:noFill/>
          </p:spPr>
          <p:txBody>
            <a:bodyPr wrap="square" rtlCol="0">
              <a:spAutoFit/>
            </a:bodyPr>
            <a:lstStyle/>
            <a:p>
              <a:pPr algn="ctr"/>
              <a:r>
                <a:rPr lang="en-US" altLang="zh-CN" sz="3600" b="0" i="0" dirty="0">
                  <a:solidFill>
                    <a:srgbClr val="84ACF3"/>
                  </a:solidFill>
                  <a:effectLst/>
                  <a:latin typeface="思源黑体 CN Bold" panose="020B0800000000000000" pitchFamily="34" charset="-122"/>
                  <a:ea typeface="思源黑体 CN Bold" panose="020B0800000000000000" pitchFamily="34" charset="-122"/>
                </a:rPr>
                <a:t>Future planning</a:t>
              </a:r>
              <a:endParaRPr lang="zh-CN" altLang="en-US" sz="3600" dirty="0">
                <a:solidFill>
                  <a:srgbClr val="84ACF3"/>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891447" y="1800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39429" y="2998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91447" y="6267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grpSp>
        <p:nvGrpSpPr>
          <p:cNvPr id="15" name="îslíḍé"/>
          <p:cNvGrpSpPr/>
          <p:nvPr/>
        </p:nvGrpSpPr>
        <p:grpSpPr bwMode="auto">
          <a:xfrm>
            <a:off x="1247080" y="2764476"/>
            <a:ext cx="2168274" cy="1969613"/>
            <a:chOff x="3024188" y="3378197"/>
            <a:chExt cx="2609851" cy="2530474"/>
          </a:xfrm>
          <a:solidFill>
            <a:srgbClr val="84ACF3"/>
          </a:solidFill>
        </p:grpSpPr>
        <p:sp>
          <p:nvSpPr>
            <p:cNvPr id="16" name="iŝ1íďê"/>
            <p:cNvSpPr/>
            <p:nvPr/>
          </p:nvSpPr>
          <p:spPr bwMode="auto">
            <a:xfrm>
              <a:off x="3024188" y="3378197"/>
              <a:ext cx="1306513" cy="2530473"/>
            </a:xfrm>
            <a:custGeom>
              <a:avLst/>
              <a:gdLst>
                <a:gd name="T0" fmla="*/ 1253952 w 348"/>
                <a:gd name="T1" fmla="*/ 195520 h 673"/>
                <a:gd name="T2" fmla="*/ 0 w 348"/>
                <a:gd name="T3" fmla="*/ 2530475 h 673"/>
                <a:gd name="T4" fmla="*/ 1306513 w 348"/>
                <a:gd name="T5" fmla="*/ 2530475 h 673"/>
                <a:gd name="T6" fmla="*/ 1306513 w 348"/>
                <a:gd name="T7" fmla="*/ 0 h 673"/>
                <a:gd name="T8" fmla="*/ 1253952 w 348"/>
                <a:gd name="T9" fmla="*/ 195520 h 6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7" name="iṩlidê"/>
            <p:cNvSpPr/>
            <p:nvPr/>
          </p:nvSpPr>
          <p:spPr bwMode="auto">
            <a:xfrm>
              <a:off x="4330058" y="3378198"/>
              <a:ext cx="1303981" cy="2530473"/>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grpSp>
        <p:nvGrpSpPr>
          <p:cNvPr id="18" name="íṡḻiḓê"/>
          <p:cNvGrpSpPr/>
          <p:nvPr/>
        </p:nvGrpSpPr>
        <p:grpSpPr bwMode="auto">
          <a:xfrm>
            <a:off x="2733021" y="1892198"/>
            <a:ext cx="2210105" cy="2841891"/>
            <a:chOff x="4338638" y="2257425"/>
            <a:chExt cx="2605088" cy="3651250"/>
          </a:xfrm>
          <a:solidFill>
            <a:srgbClr val="FFA093"/>
          </a:solidFill>
        </p:grpSpPr>
        <p:sp>
          <p:nvSpPr>
            <p:cNvPr id="19" name="îşļiďê"/>
            <p:cNvSpPr/>
            <p:nvPr/>
          </p:nvSpPr>
          <p:spPr bwMode="auto">
            <a:xfrm>
              <a:off x="4338638" y="2257425"/>
              <a:ext cx="1302543"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0" name="ïṥlîdê"/>
            <p:cNvSpPr/>
            <p:nvPr/>
          </p:nvSpPr>
          <p:spPr bwMode="auto">
            <a:xfrm>
              <a:off x="5641181" y="2257425"/>
              <a:ext cx="1302545"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grpSp>
        <p:nvGrpSpPr>
          <p:cNvPr id="21" name="ïṣḻíḓè"/>
          <p:cNvGrpSpPr/>
          <p:nvPr/>
        </p:nvGrpSpPr>
        <p:grpSpPr bwMode="auto">
          <a:xfrm>
            <a:off x="4260794" y="3207237"/>
            <a:ext cx="2211707" cy="1526855"/>
            <a:chOff x="5661026" y="3946525"/>
            <a:chExt cx="2605088" cy="1962150"/>
          </a:xfrm>
          <a:solidFill>
            <a:srgbClr val="84ACF3"/>
          </a:solidFill>
        </p:grpSpPr>
        <p:sp>
          <p:nvSpPr>
            <p:cNvPr id="22" name="i$1ïḍe"/>
            <p:cNvSpPr/>
            <p:nvPr/>
          </p:nvSpPr>
          <p:spPr bwMode="auto">
            <a:xfrm>
              <a:off x="5661026" y="3946525"/>
              <a:ext cx="130160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3" name="iş1iḓê"/>
            <p:cNvSpPr/>
            <p:nvPr/>
          </p:nvSpPr>
          <p:spPr bwMode="auto">
            <a:xfrm>
              <a:off x="6962626" y="3946525"/>
              <a:ext cx="130348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grpSp>
        <p:nvGrpSpPr>
          <p:cNvPr id="24" name="iṧḻïḑè"/>
          <p:cNvGrpSpPr/>
          <p:nvPr/>
        </p:nvGrpSpPr>
        <p:grpSpPr bwMode="auto">
          <a:xfrm>
            <a:off x="5790183" y="2418800"/>
            <a:ext cx="2214920" cy="2315292"/>
            <a:chOff x="6970712" y="2933700"/>
            <a:chExt cx="2609850" cy="2974975"/>
          </a:xfrm>
          <a:solidFill>
            <a:srgbClr val="FFA093"/>
          </a:solidFill>
        </p:grpSpPr>
        <p:sp>
          <p:nvSpPr>
            <p:cNvPr id="25" name="îŝľïḑê"/>
            <p:cNvSpPr/>
            <p:nvPr/>
          </p:nvSpPr>
          <p:spPr bwMode="auto">
            <a:xfrm>
              <a:off x="8276581" y="2933700"/>
              <a:ext cx="1303981"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6" name="ïśľíḓè"/>
            <p:cNvSpPr/>
            <p:nvPr/>
          </p:nvSpPr>
          <p:spPr bwMode="auto">
            <a:xfrm>
              <a:off x="6970712" y="2933700"/>
              <a:ext cx="1305870"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grpSp>
        <p:nvGrpSpPr>
          <p:cNvPr id="27" name="îsľïḍê"/>
          <p:cNvGrpSpPr/>
          <p:nvPr/>
        </p:nvGrpSpPr>
        <p:grpSpPr bwMode="auto">
          <a:xfrm>
            <a:off x="7322762" y="3996123"/>
            <a:ext cx="2167685" cy="737966"/>
            <a:chOff x="8293101" y="5205412"/>
            <a:chExt cx="2605088" cy="703264"/>
          </a:xfrm>
          <a:solidFill>
            <a:srgbClr val="84ACF3"/>
          </a:solidFill>
        </p:grpSpPr>
        <p:sp>
          <p:nvSpPr>
            <p:cNvPr id="28" name="ïŝļiḍê"/>
            <p:cNvSpPr/>
            <p:nvPr/>
          </p:nvSpPr>
          <p:spPr bwMode="auto">
            <a:xfrm>
              <a:off x="8293101" y="5205412"/>
              <a:ext cx="1301750" cy="703263"/>
            </a:xfrm>
            <a:custGeom>
              <a:avLst/>
              <a:gdLst>
                <a:gd name="T0" fmla="*/ 1249230 w 347"/>
                <a:gd name="T1" fmla="*/ 52651 h 187"/>
                <a:gd name="T2" fmla="*/ 0 w 347"/>
                <a:gd name="T3" fmla="*/ 703263 h 187"/>
                <a:gd name="T4" fmla="*/ 1301750 w 347"/>
                <a:gd name="T5" fmla="*/ 703263 h 187"/>
                <a:gd name="T6" fmla="*/ 1301750 w 347"/>
                <a:gd name="T7" fmla="*/ 0 h 187"/>
                <a:gd name="T8" fmla="*/ 1249230 w 347"/>
                <a:gd name="T9" fmla="*/ 52651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9" name="îṧľiḍé"/>
            <p:cNvSpPr/>
            <p:nvPr/>
          </p:nvSpPr>
          <p:spPr bwMode="auto">
            <a:xfrm>
              <a:off x="9595644" y="5205412"/>
              <a:ext cx="1302545" cy="703264"/>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grpSp>
        <p:nvGrpSpPr>
          <p:cNvPr id="30" name="iś1ïḑè"/>
          <p:cNvGrpSpPr/>
          <p:nvPr/>
        </p:nvGrpSpPr>
        <p:grpSpPr bwMode="auto">
          <a:xfrm>
            <a:off x="8808120" y="3651466"/>
            <a:ext cx="2139330" cy="1082626"/>
            <a:chOff x="1706563" y="4518025"/>
            <a:chExt cx="2605088" cy="1390650"/>
          </a:xfrm>
          <a:solidFill>
            <a:srgbClr val="84ACF3"/>
          </a:solidFill>
        </p:grpSpPr>
        <p:sp>
          <p:nvSpPr>
            <p:cNvPr id="31" name="islïḑê"/>
            <p:cNvSpPr/>
            <p:nvPr/>
          </p:nvSpPr>
          <p:spPr bwMode="auto">
            <a:xfrm>
              <a:off x="1706563" y="4518025"/>
              <a:ext cx="1303338" cy="1390650"/>
            </a:xfrm>
            <a:custGeom>
              <a:avLst/>
              <a:gdLst>
                <a:gd name="T0" fmla="*/ 1250754 w 347"/>
                <a:gd name="T1" fmla="*/ 108997 h 370"/>
                <a:gd name="T2" fmla="*/ 0 w 347"/>
                <a:gd name="T3" fmla="*/ 1390650 h 370"/>
                <a:gd name="T4" fmla="*/ 1303338 w 347"/>
                <a:gd name="T5" fmla="*/ 1390650 h 370"/>
                <a:gd name="T6" fmla="*/ 1303338 w 347"/>
                <a:gd name="T7" fmla="*/ 0 h 370"/>
                <a:gd name="T8" fmla="*/ 1250754 w 347"/>
                <a:gd name="T9" fmla="*/ 108997 h 3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2" name="ïṥḷíḓè"/>
            <p:cNvSpPr/>
            <p:nvPr/>
          </p:nvSpPr>
          <p:spPr bwMode="auto">
            <a:xfrm>
              <a:off x="3010052" y="4518025"/>
              <a:ext cx="1301599"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grp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cxnSp>
        <p:nvCxnSpPr>
          <p:cNvPr id="33" name="直接连接符 32"/>
          <p:cNvCxnSpPr/>
          <p:nvPr/>
        </p:nvCxnSpPr>
        <p:spPr>
          <a:xfrm>
            <a:off x="1035050" y="4734087"/>
            <a:ext cx="10121900"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094959" y="4951580"/>
            <a:ext cx="2133781"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5" name="文本框 34"/>
          <p:cNvSpPr txBox="1"/>
          <p:nvPr/>
        </p:nvSpPr>
        <p:spPr>
          <a:xfrm>
            <a:off x="1094958" y="5290134"/>
            <a:ext cx="10002084"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此处添加详细文本描述，建议与标题相关并符合整体语言风格此处添加详细文本描述此处添加详细文本描述此处添加详细文本描述，建议与标题相关并符合整体语言风格</a:t>
            </a:r>
            <a:endParaRPr lang="en-US" altLang="zh-CN" dirty="0">
              <a:solidFill>
                <a:schemeClr val="bg2">
                  <a:lumMod val="10000"/>
                </a:schemeClr>
              </a:solidFill>
            </a:endParaRPr>
          </a:p>
        </p:txBody>
      </p:sp>
      <p:sp>
        <p:nvSpPr>
          <p:cNvPr id="36" name="文本框 35"/>
          <p:cNvSpPr txBox="1"/>
          <p:nvPr/>
        </p:nvSpPr>
        <p:spPr>
          <a:xfrm>
            <a:off x="1643433" y="2414193"/>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7" name="文本框 36"/>
          <p:cNvSpPr txBox="1"/>
          <p:nvPr/>
        </p:nvSpPr>
        <p:spPr>
          <a:xfrm>
            <a:off x="3156549" y="1563168"/>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8" name="文本框 37"/>
          <p:cNvSpPr txBox="1"/>
          <p:nvPr/>
        </p:nvSpPr>
        <p:spPr>
          <a:xfrm>
            <a:off x="4678724" y="2890967"/>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9" name="文本框 38"/>
          <p:cNvSpPr txBox="1"/>
          <p:nvPr/>
        </p:nvSpPr>
        <p:spPr>
          <a:xfrm>
            <a:off x="6216920" y="2092002"/>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40" name="文本框 39"/>
          <p:cNvSpPr txBox="1"/>
          <p:nvPr/>
        </p:nvSpPr>
        <p:spPr>
          <a:xfrm>
            <a:off x="7745502" y="3669906"/>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41" name="文本框 40"/>
          <p:cNvSpPr txBox="1"/>
          <p:nvPr/>
        </p:nvSpPr>
        <p:spPr>
          <a:xfrm>
            <a:off x="9196913" y="3308054"/>
            <a:ext cx="1363048" cy="307777"/>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文字添加</a:t>
            </a:r>
            <a:endParaRPr lang="zh-CN" altLang="en-US" sz="14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矩形: 圆角 9"/>
          <p:cNvSpPr/>
          <p:nvPr/>
        </p:nvSpPr>
        <p:spPr>
          <a:xfrm>
            <a:off x="655320" y="731520"/>
            <a:ext cx="10881360" cy="5394960"/>
          </a:xfrm>
          <a:prstGeom prst="roundRect">
            <a:avLst/>
          </a:prstGeom>
          <a:solidFill>
            <a:schemeClr val="bg1"/>
          </a:solidFill>
          <a:ln>
            <a:noFill/>
          </a:ln>
          <a:effectLst>
            <a:innerShdw blurRad="127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155279" y="-1155278"/>
            <a:ext cx="6858000" cy="9168556"/>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flipV="1">
            <a:off x="2667000" y="-2667002"/>
            <a:ext cx="6858000" cy="12192000"/>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a:off x="4178721" y="-1155283"/>
            <a:ext cx="6858000" cy="9168556"/>
          </a:xfrm>
          <a:prstGeom prst="rect">
            <a:avLst/>
          </a:prstGeom>
        </p:spPr>
      </p:pic>
      <p:sp>
        <p:nvSpPr>
          <p:cNvPr id="30" name="文本框 29"/>
          <p:cNvSpPr txBox="1"/>
          <p:nvPr/>
        </p:nvSpPr>
        <p:spPr>
          <a:xfrm>
            <a:off x="5385475" y="1187336"/>
            <a:ext cx="1273120" cy="707886"/>
          </a:xfrm>
          <a:prstGeom prst="rect">
            <a:avLst/>
          </a:prstGeom>
          <a:noFill/>
        </p:spPr>
        <p:txBody>
          <a:bodyPr wrap="square" rtlCol="0">
            <a:spAutoFit/>
          </a:bodyPr>
          <a:lstStyle/>
          <a:p>
            <a:pPr algn="dist"/>
            <a:r>
              <a:rPr lang="zh-CN" altLang="en-US" sz="4000" dirty="0">
                <a:solidFill>
                  <a:srgbClr val="84ACF3"/>
                </a:solidFill>
                <a:latin typeface="思源黑体 CN Bold" panose="020B0800000000000000" pitchFamily="34" charset="-122"/>
                <a:ea typeface="思源黑体 CN Bold" panose="020B0800000000000000" pitchFamily="34" charset="-122"/>
              </a:rPr>
              <a:t>目录</a:t>
            </a:r>
            <a:endParaRPr lang="zh-CN" altLang="en-US" sz="4000" dirty="0">
              <a:solidFill>
                <a:srgbClr val="84ACF3"/>
              </a:solidFill>
              <a:latin typeface="思源黑体 CN Bold" panose="020B0800000000000000" pitchFamily="34" charset="-122"/>
              <a:ea typeface="思源黑体 CN Bold" panose="020B0800000000000000" pitchFamily="34" charset="-122"/>
            </a:endParaRPr>
          </a:p>
        </p:txBody>
      </p:sp>
      <p:sp>
        <p:nvSpPr>
          <p:cNvPr id="31" name="文本框 30"/>
          <p:cNvSpPr txBox="1"/>
          <p:nvPr/>
        </p:nvSpPr>
        <p:spPr>
          <a:xfrm>
            <a:off x="5385475" y="1895222"/>
            <a:ext cx="1273120" cy="584775"/>
          </a:xfrm>
          <a:prstGeom prst="rect">
            <a:avLst/>
          </a:prstGeom>
          <a:noFill/>
        </p:spPr>
        <p:txBody>
          <a:bodyPr wrap="square" rtlCol="0">
            <a:spAutoFit/>
          </a:bodyPr>
          <a:lstStyle/>
          <a:p>
            <a:r>
              <a:rPr lang="en-US" altLang="zh-CN" sz="1600" dirty="0">
                <a:solidFill>
                  <a:srgbClr val="FFA093"/>
                </a:solidFill>
                <a:effectLst>
                  <a:outerShdw blurRad="50800" dist="38100" dir="5400000" algn="t" rotWithShape="0">
                    <a:prstClr val="black">
                      <a:alpha val="29000"/>
                    </a:prstClr>
                  </a:outerShdw>
                </a:effectLst>
                <a:latin typeface="思源黑体 CN Bold" panose="020B0800000000000000" pitchFamily="34" charset="-122"/>
                <a:ea typeface="思源黑体 CN Bold" panose="020B0800000000000000" pitchFamily="34" charset="-122"/>
              </a:rPr>
              <a:t>CONTENTS</a:t>
            </a:r>
            <a:endParaRPr lang="zh-CN" altLang="en-US" sz="1600" dirty="0">
              <a:solidFill>
                <a:srgbClr val="FFA093"/>
              </a:solidFill>
              <a:effectLst>
                <a:outerShdw blurRad="50800" dist="38100" dir="5400000" algn="t" rotWithShape="0">
                  <a:prstClr val="black">
                    <a:alpha val="29000"/>
                  </a:prstClr>
                </a:outerShdw>
              </a:effectLst>
              <a:latin typeface="思源黑体 CN Bold" panose="020B0800000000000000" pitchFamily="34" charset="-122"/>
              <a:ea typeface="思源黑体 CN Bold" panose="020B0800000000000000" pitchFamily="34" charset="-122"/>
            </a:endParaRPr>
          </a:p>
          <a:p>
            <a:endParaRPr lang="zh-CN" altLang="en-US" sz="1600" dirty="0">
              <a:solidFill>
                <a:srgbClr val="FFA093"/>
              </a:solidFill>
              <a:latin typeface="思源黑体 CN Bold" panose="020B0800000000000000" pitchFamily="34" charset="-122"/>
              <a:ea typeface="思源黑体 CN Bold" panose="020B0800000000000000" pitchFamily="34" charset="-122"/>
            </a:endParaRPr>
          </a:p>
        </p:txBody>
      </p:sp>
      <p:sp>
        <p:nvSpPr>
          <p:cNvPr id="11" name="文本框 10"/>
          <p:cNvSpPr txBox="1"/>
          <p:nvPr/>
        </p:nvSpPr>
        <p:spPr>
          <a:xfrm>
            <a:off x="2971195" y="2719599"/>
            <a:ext cx="1838117" cy="584775"/>
          </a:xfrm>
          <a:prstGeom prst="rect">
            <a:avLst/>
          </a:prstGeom>
          <a:noFill/>
        </p:spPr>
        <p:txBody>
          <a:bodyPr wrap="square" rtlCol="0">
            <a:spAutoFit/>
          </a:bodyPr>
          <a:lstStyle/>
          <a:p>
            <a:pPr algn="ctr"/>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个人信息</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2" name="矩形 11"/>
          <p:cNvSpPr/>
          <p:nvPr/>
        </p:nvSpPr>
        <p:spPr>
          <a:xfrm>
            <a:off x="2414284" y="2793672"/>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32" name="文本框 31"/>
          <p:cNvSpPr txBox="1"/>
          <p:nvPr/>
        </p:nvSpPr>
        <p:spPr>
          <a:xfrm>
            <a:off x="2982180" y="3164465"/>
            <a:ext cx="2669852" cy="369332"/>
          </a:xfrm>
          <a:prstGeom prst="rect">
            <a:avLst/>
          </a:prstGeom>
          <a:noFill/>
        </p:spPr>
        <p:txBody>
          <a:bodyPr wrap="square" rtlCol="0">
            <a:spAutoFit/>
          </a:bodyPr>
          <a:lstStyle/>
          <a:p>
            <a:pPr algn="ctr"/>
            <a:r>
              <a:rPr lang="en-US" altLang="zh-CN"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7785911" y="2701012"/>
            <a:ext cx="1858241"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岗位认知</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28" name="矩形 27"/>
          <p:cNvSpPr/>
          <p:nvPr/>
        </p:nvSpPr>
        <p:spPr>
          <a:xfrm>
            <a:off x="7264871" y="2793671"/>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33" name="文本框 32"/>
          <p:cNvSpPr txBox="1"/>
          <p:nvPr/>
        </p:nvSpPr>
        <p:spPr>
          <a:xfrm>
            <a:off x="7736274" y="3155458"/>
            <a:ext cx="2065237" cy="369332"/>
          </a:xfrm>
          <a:prstGeom prst="rect">
            <a:avLst/>
          </a:prstGeom>
          <a:noFill/>
        </p:spPr>
        <p:txBody>
          <a:bodyPr wrap="square" rtlCol="0">
            <a:spAutoFit/>
          </a:bodyPr>
          <a:lstStyle/>
          <a:p>
            <a:pPr algn="ctr"/>
            <a:r>
              <a:rPr lang="en-US" altLang="zh-CN" b="0" i="0" dirty="0">
                <a:solidFill>
                  <a:srgbClr val="84ACF3"/>
                </a:solidFill>
                <a:effectLst/>
                <a:latin typeface="思源黑体 CN Bold" panose="020B0800000000000000" pitchFamily="34" charset="-122"/>
                <a:ea typeface="思源黑体 CN Bold" panose="020B0800000000000000" pitchFamily="34" charset="-122"/>
              </a:rPr>
              <a:t>Job Recognition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25" name="文本框 24"/>
          <p:cNvSpPr txBox="1"/>
          <p:nvPr/>
        </p:nvSpPr>
        <p:spPr>
          <a:xfrm>
            <a:off x="7795167" y="45234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29" name="矩形 28"/>
          <p:cNvSpPr/>
          <p:nvPr/>
        </p:nvSpPr>
        <p:spPr>
          <a:xfrm>
            <a:off x="7243149" y="46432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34" name="文本框 33"/>
          <p:cNvSpPr txBox="1"/>
          <p:nvPr/>
        </p:nvSpPr>
        <p:spPr>
          <a:xfrm>
            <a:off x="7795167" y="49701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23" name="文本框 22"/>
          <p:cNvSpPr txBox="1"/>
          <p:nvPr/>
        </p:nvSpPr>
        <p:spPr>
          <a:xfrm>
            <a:off x="3021772" y="4570037"/>
            <a:ext cx="1838117"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项目经历</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27" name="矩形 26"/>
          <p:cNvSpPr/>
          <p:nvPr/>
        </p:nvSpPr>
        <p:spPr>
          <a:xfrm>
            <a:off x="2414284" y="4643258"/>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37" name="文本框 36"/>
          <p:cNvSpPr txBox="1"/>
          <p:nvPr/>
        </p:nvSpPr>
        <p:spPr>
          <a:xfrm>
            <a:off x="3009417" y="4999434"/>
            <a:ext cx="2348744"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Project experience</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891447" y="1800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39429" y="2998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91447" y="6267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cxnSp>
        <p:nvCxnSpPr>
          <p:cNvPr id="6" name="Straight Connector 15"/>
          <p:cNvCxnSpPr/>
          <p:nvPr/>
        </p:nvCxnSpPr>
        <p:spPr>
          <a:xfrm>
            <a:off x="1781876" y="3573711"/>
            <a:ext cx="8628248" cy="0"/>
          </a:xfrm>
          <a:prstGeom prst="line">
            <a:avLst/>
          </a:prstGeom>
          <a:noFill/>
          <a:ln w="12700" cap="flat" cmpd="sng" algn="ctr">
            <a:solidFill>
              <a:sysClr val="window" lastClr="FFFFFF">
                <a:lumMod val="85000"/>
              </a:sysClr>
            </a:solidFill>
            <a:prstDash val="solid"/>
            <a:miter lim="800000"/>
          </a:ln>
          <a:effectLst/>
        </p:spPr>
      </p:cxnSp>
      <p:sp>
        <p:nvSpPr>
          <p:cNvPr id="7" name="Oval 7"/>
          <p:cNvSpPr/>
          <p:nvPr/>
        </p:nvSpPr>
        <p:spPr>
          <a:xfrm>
            <a:off x="1670533" y="3458572"/>
            <a:ext cx="230278" cy="230278"/>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9" name="Oval 8"/>
          <p:cNvSpPr/>
          <p:nvPr/>
        </p:nvSpPr>
        <p:spPr>
          <a:xfrm>
            <a:off x="2639895" y="3178123"/>
            <a:ext cx="791175" cy="791175"/>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0" name="Oval 9"/>
          <p:cNvSpPr/>
          <p:nvPr/>
        </p:nvSpPr>
        <p:spPr>
          <a:xfrm>
            <a:off x="4170155" y="3178123"/>
            <a:ext cx="791175" cy="791175"/>
          </a:xfrm>
          <a:prstGeom prst="ellipse">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1" name="Oval 10"/>
          <p:cNvSpPr/>
          <p:nvPr/>
        </p:nvSpPr>
        <p:spPr>
          <a:xfrm>
            <a:off x="5700414" y="3178123"/>
            <a:ext cx="791175" cy="791175"/>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2" name="Oval 11"/>
          <p:cNvSpPr/>
          <p:nvPr/>
        </p:nvSpPr>
        <p:spPr>
          <a:xfrm>
            <a:off x="7230673" y="3178123"/>
            <a:ext cx="791175" cy="791175"/>
          </a:xfrm>
          <a:prstGeom prst="ellipse">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5" name="Oval 12"/>
          <p:cNvSpPr/>
          <p:nvPr/>
        </p:nvSpPr>
        <p:spPr>
          <a:xfrm>
            <a:off x="8760933" y="3178123"/>
            <a:ext cx="791175" cy="791175"/>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Oval 13"/>
          <p:cNvSpPr/>
          <p:nvPr/>
        </p:nvSpPr>
        <p:spPr>
          <a:xfrm>
            <a:off x="10291189" y="3458572"/>
            <a:ext cx="230278" cy="230278"/>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7" name="Arc 17"/>
          <p:cNvSpPr/>
          <p:nvPr/>
        </p:nvSpPr>
        <p:spPr>
          <a:xfrm>
            <a:off x="2529561" y="3067789"/>
            <a:ext cx="1011845" cy="1011845"/>
          </a:xfrm>
          <a:prstGeom prst="arc">
            <a:avLst>
              <a:gd name="adj1" fmla="val 9907"/>
              <a:gd name="adj2" fmla="val 10780622"/>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8" name="Straight Connector 19"/>
          <p:cNvCxnSpPr/>
          <p:nvPr/>
        </p:nvCxnSpPr>
        <p:spPr>
          <a:xfrm>
            <a:off x="3036251" y="4079634"/>
            <a:ext cx="0" cy="543595"/>
          </a:xfrm>
          <a:prstGeom prst="line">
            <a:avLst/>
          </a:prstGeom>
          <a:noFill/>
          <a:ln w="12700" cap="flat" cmpd="sng" algn="ctr">
            <a:solidFill>
              <a:sysClr val="window" lastClr="FFFFFF">
                <a:lumMod val="85000"/>
              </a:sysClr>
            </a:solidFill>
            <a:prstDash val="solid"/>
            <a:miter lim="800000"/>
            <a:headEnd w="sm" len="sm"/>
            <a:tailEnd type="oval" w="sm" len="sm"/>
          </a:ln>
          <a:effectLst/>
        </p:spPr>
      </p:cxnSp>
      <p:sp>
        <p:nvSpPr>
          <p:cNvPr id="19" name="Arc 26"/>
          <p:cNvSpPr/>
          <p:nvPr/>
        </p:nvSpPr>
        <p:spPr>
          <a:xfrm>
            <a:off x="5590079" y="3067789"/>
            <a:ext cx="1011845" cy="1011845"/>
          </a:xfrm>
          <a:prstGeom prst="arc">
            <a:avLst>
              <a:gd name="adj1" fmla="val 9907"/>
              <a:gd name="adj2" fmla="val 10780622"/>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0" name="Straight Connector 27"/>
          <p:cNvCxnSpPr/>
          <p:nvPr/>
        </p:nvCxnSpPr>
        <p:spPr>
          <a:xfrm>
            <a:off x="6096770" y="4079634"/>
            <a:ext cx="0" cy="543595"/>
          </a:xfrm>
          <a:prstGeom prst="line">
            <a:avLst/>
          </a:prstGeom>
          <a:noFill/>
          <a:ln w="12700" cap="flat" cmpd="sng" algn="ctr">
            <a:solidFill>
              <a:sysClr val="window" lastClr="FFFFFF">
                <a:lumMod val="85000"/>
              </a:sysClr>
            </a:solidFill>
            <a:prstDash val="solid"/>
            <a:miter lim="800000"/>
            <a:headEnd w="sm" len="sm"/>
            <a:tailEnd type="oval" w="sm" len="sm"/>
          </a:ln>
          <a:effectLst/>
        </p:spPr>
      </p:cxnSp>
      <p:sp>
        <p:nvSpPr>
          <p:cNvPr id="21" name="Arc 29"/>
          <p:cNvSpPr/>
          <p:nvPr/>
        </p:nvSpPr>
        <p:spPr>
          <a:xfrm>
            <a:off x="8651366" y="3067789"/>
            <a:ext cx="1011845" cy="1011845"/>
          </a:xfrm>
          <a:prstGeom prst="arc">
            <a:avLst>
              <a:gd name="adj1" fmla="val 9907"/>
              <a:gd name="adj2" fmla="val 10780622"/>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2" name="Straight Connector 30"/>
          <p:cNvCxnSpPr/>
          <p:nvPr/>
        </p:nvCxnSpPr>
        <p:spPr>
          <a:xfrm>
            <a:off x="9158058" y="4079634"/>
            <a:ext cx="0" cy="543595"/>
          </a:xfrm>
          <a:prstGeom prst="line">
            <a:avLst/>
          </a:prstGeom>
          <a:noFill/>
          <a:ln w="12700" cap="flat" cmpd="sng" algn="ctr">
            <a:solidFill>
              <a:sysClr val="window" lastClr="FFFFFF">
                <a:lumMod val="85000"/>
              </a:sysClr>
            </a:solidFill>
            <a:prstDash val="solid"/>
            <a:miter lim="800000"/>
            <a:headEnd w="sm" len="sm"/>
            <a:tailEnd type="oval" w="sm" len="sm"/>
          </a:ln>
          <a:effectLst/>
        </p:spPr>
      </p:cxnSp>
      <p:sp>
        <p:nvSpPr>
          <p:cNvPr id="23" name="Arc 34"/>
          <p:cNvSpPr/>
          <p:nvPr/>
        </p:nvSpPr>
        <p:spPr>
          <a:xfrm flipV="1">
            <a:off x="4059436" y="3071322"/>
            <a:ext cx="1011845" cy="1011845"/>
          </a:xfrm>
          <a:prstGeom prst="arc">
            <a:avLst>
              <a:gd name="adj1" fmla="val 9907"/>
              <a:gd name="adj2" fmla="val 10780622"/>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4" name="Straight Connector 35"/>
          <p:cNvCxnSpPr/>
          <p:nvPr/>
        </p:nvCxnSpPr>
        <p:spPr>
          <a:xfrm flipV="1">
            <a:off x="4566127" y="2527727"/>
            <a:ext cx="0" cy="543595"/>
          </a:xfrm>
          <a:prstGeom prst="line">
            <a:avLst/>
          </a:prstGeom>
          <a:noFill/>
          <a:ln w="12700" cap="flat" cmpd="sng" algn="ctr">
            <a:solidFill>
              <a:sysClr val="window" lastClr="FFFFFF">
                <a:lumMod val="85000"/>
              </a:sysClr>
            </a:solidFill>
            <a:prstDash val="solid"/>
            <a:miter lim="800000"/>
            <a:headEnd w="sm" len="sm"/>
            <a:tailEnd type="oval" w="sm" len="sm"/>
          </a:ln>
          <a:effectLst/>
        </p:spPr>
      </p:cxnSp>
      <p:sp>
        <p:nvSpPr>
          <p:cNvPr id="25" name="Arc 37"/>
          <p:cNvSpPr/>
          <p:nvPr/>
        </p:nvSpPr>
        <p:spPr>
          <a:xfrm flipV="1">
            <a:off x="7119953" y="3071322"/>
            <a:ext cx="1011845" cy="1011845"/>
          </a:xfrm>
          <a:prstGeom prst="arc">
            <a:avLst>
              <a:gd name="adj1" fmla="val 9907"/>
              <a:gd name="adj2" fmla="val 10780622"/>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6" name="Straight Connector 38"/>
          <p:cNvCxnSpPr/>
          <p:nvPr/>
        </p:nvCxnSpPr>
        <p:spPr>
          <a:xfrm flipV="1">
            <a:off x="7626644" y="2527727"/>
            <a:ext cx="0" cy="543595"/>
          </a:xfrm>
          <a:prstGeom prst="line">
            <a:avLst/>
          </a:prstGeom>
          <a:noFill/>
          <a:ln w="12700" cap="flat" cmpd="sng" algn="ctr">
            <a:solidFill>
              <a:sysClr val="window" lastClr="FFFFFF">
                <a:lumMod val="85000"/>
              </a:sysClr>
            </a:solidFill>
            <a:prstDash val="solid"/>
            <a:miter lim="800000"/>
            <a:headEnd w="sm" len="sm"/>
            <a:tailEnd type="oval" w="sm" len="sm"/>
          </a:ln>
          <a:effectLst/>
        </p:spPr>
      </p:cxnSp>
      <p:grpSp>
        <p:nvGrpSpPr>
          <p:cNvPr id="27" name="Group 52"/>
          <p:cNvGrpSpPr/>
          <p:nvPr/>
        </p:nvGrpSpPr>
        <p:grpSpPr>
          <a:xfrm>
            <a:off x="2896891" y="3423684"/>
            <a:ext cx="305437" cy="300055"/>
            <a:chOff x="9161463" y="4692650"/>
            <a:chExt cx="360363" cy="354013"/>
          </a:xfrm>
          <a:solidFill>
            <a:schemeClr val="bg1"/>
          </a:solidFill>
        </p:grpSpPr>
        <p:sp>
          <p:nvSpPr>
            <p:cNvPr id="28" name="Freeform 156"/>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Freeform 157"/>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Freeform 158"/>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1" name="Freeform 159"/>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32" name="Group 58"/>
          <p:cNvGrpSpPr/>
          <p:nvPr/>
        </p:nvGrpSpPr>
        <p:grpSpPr>
          <a:xfrm>
            <a:off x="4437917" y="3420319"/>
            <a:ext cx="255651" cy="306783"/>
            <a:chOff x="5584825" y="2163763"/>
            <a:chExt cx="301625" cy="361951"/>
          </a:xfrm>
          <a:solidFill>
            <a:schemeClr val="bg1"/>
          </a:solidFill>
        </p:grpSpPr>
        <p:sp>
          <p:nvSpPr>
            <p:cNvPr id="33" name="Freeform 189"/>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Freeform 190"/>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Freeform 191"/>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Freeform 192"/>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37" name="Group 63"/>
          <p:cNvGrpSpPr/>
          <p:nvPr/>
        </p:nvGrpSpPr>
        <p:grpSpPr>
          <a:xfrm>
            <a:off x="5993740" y="3420319"/>
            <a:ext cx="204521" cy="306783"/>
            <a:chOff x="7778750" y="2535238"/>
            <a:chExt cx="241300" cy="361951"/>
          </a:xfrm>
          <a:solidFill>
            <a:schemeClr val="bg1"/>
          </a:solidFill>
        </p:grpSpPr>
        <p:sp>
          <p:nvSpPr>
            <p:cNvPr id="38" name="Freeform 64"/>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9" name="Freeform 65"/>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0" name="Freeform 66"/>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41" name="Group 67"/>
          <p:cNvGrpSpPr/>
          <p:nvPr/>
        </p:nvGrpSpPr>
        <p:grpSpPr>
          <a:xfrm>
            <a:off x="7480270" y="3420319"/>
            <a:ext cx="291982" cy="306782"/>
            <a:chOff x="6276975" y="723900"/>
            <a:chExt cx="344488" cy="361950"/>
          </a:xfrm>
          <a:solidFill>
            <a:schemeClr val="bg1"/>
          </a:solidFill>
        </p:grpSpPr>
        <p:sp>
          <p:nvSpPr>
            <p:cNvPr id="42" name="Freeform 71"/>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Freeform 72"/>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4" name="Freeform 73"/>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Freeform 74"/>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6" name="Freeform 75"/>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47" name="Group 73"/>
          <p:cNvGrpSpPr/>
          <p:nvPr/>
        </p:nvGrpSpPr>
        <p:grpSpPr>
          <a:xfrm>
            <a:off x="9003802" y="3399464"/>
            <a:ext cx="305437" cy="305437"/>
            <a:chOff x="9166226" y="3952875"/>
            <a:chExt cx="360363" cy="360363"/>
          </a:xfrm>
          <a:solidFill>
            <a:schemeClr val="bg1"/>
          </a:solidFill>
        </p:grpSpPr>
        <p:sp>
          <p:nvSpPr>
            <p:cNvPr id="48" name="Freeform 24"/>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Freeform 25"/>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0" name="圆角矩形 13"/>
          <p:cNvSpPr/>
          <p:nvPr/>
        </p:nvSpPr>
        <p:spPr bwMode="auto">
          <a:xfrm>
            <a:off x="5390060" y="4805410"/>
            <a:ext cx="1456331" cy="424245"/>
          </a:xfrm>
          <a:prstGeom prst="roundRect">
            <a:avLst>
              <a:gd name="adj" fmla="val 50000"/>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51" name="圆角矩形 13"/>
          <p:cNvSpPr/>
          <p:nvPr/>
        </p:nvSpPr>
        <p:spPr bwMode="auto">
          <a:xfrm>
            <a:off x="8552360" y="4805410"/>
            <a:ext cx="1456331" cy="424245"/>
          </a:xfrm>
          <a:prstGeom prst="roundRect">
            <a:avLst>
              <a:gd name="adj" fmla="val 50000"/>
            </a:avLst>
          </a:prstGeom>
          <a:solidFill>
            <a:srgbClr val="84ACF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52" name="圆角矩形 13"/>
          <p:cNvSpPr/>
          <p:nvPr/>
        </p:nvSpPr>
        <p:spPr bwMode="auto">
          <a:xfrm>
            <a:off x="2265860" y="4805410"/>
            <a:ext cx="1456331" cy="424245"/>
          </a:xfrm>
          <a:prstGeom prst="roundRect">
            <a:avLst>
              <a:gd name="adj" fmla="val 50000"/>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53" name="圆角矩形 13"/>
          <p:cNvSpPr/>
          <p:nvPr/>
        </p:nvSpPr>
        <p:spPr bwMode="auto">
          <a:xfrm>
            <a:off x="3898432" y="1892202"/>
            <a:ext cx="1456331" cy="424245"/>
          </a:xfrm>
          <a:prstGeom prst="roundRect">
            <a:avLst>
              <a:gd name="adj" fmla="val 50000"/>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54" name="圆角矩形 13"/>
          <p:cNvSpPr/>
          <p:nvPr/>
        </p:nvSpPr>
        <p:spPr bwMode="auto">
          <a:xfrm>
            <a:off x="6897709" y="1892202"/>
            <a:ext cx="1456331" cy="424245"/>
          </a:xfrm>
          <a:prstGeom prst="roundRect">
            <a:avLst>
              <a:gd name="adj" fmla="val 50000"/>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891447" y="1800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39429" y="2998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91447" y="6267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圆角矩形 2"/>
          <p:cNvSpPr/>
          <p:nvPr/>
        </p:nvSpPr>
        <p:spPr>
          <a:xfrm>
            <a:off x="1326510" y="2017020"/>
            <a:ext cx="2588821" cy="3764478"/>
          </a:xfrm>
          <a:prstGeom prst="roundRect">
            <a:avLst>
              <a:gd name="adj" fmla="val 5980"/>
            </a:avLst>
          </a:prstGeom>
          <a:solidFill>
            <a:srgbClr val="FFA093"/>
          </a:solidFill>
          <a:ln>
            <a:noFill/>
          </a:ln>
          <a:effectLst>
            <a:outerShdw blurRad="457200" dist="317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latin typeface="思源黑体 CN Medium" panose="020B0600000000000000" pitchFamily="34" charset="-122"/>
              <a:ea typeface="思源黑体 CN Medium" panose="020B0600000000000000" pitchFamily="34" charset="-122"/>
              <a:sym typeface="+mn-lt"/>
            </a:endParaRPr>
          </a:p>
        </p:txBody>
      </p:sp>
      <p:sp>
        <p:nvSpPr>
          <p:cNvPr id="7" name="圆角矩形 4"/>
          <p:cNvSpPr/>
          <p:nvPr/>
        </p:nvSpPr>
        <p:spPr>
          <a:xfrm>
            <a:off x="1622780" y="5040345"/>
            <a:ext cx="1865545" cy="504807"/>
          </a:xfrm>
          <a:prstGeom prst="roundRect">
            <a:avLst>
              <a:gd name="adj" fmla="val 50000"/>
            </a:avLst>
          </a:prstGeom>
          <a:solidFill>
            <a:srgbClr val="84ACF3"/>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9" name="文本框 8"/>
          <p:cNvSpPr txBox="1"/>
          <p:nvPr/>
        </p:nvSpPr>
        <p:spPr>
          <a:xfrm>
            <a:off x="1465431" y="3485717"/>
            <a:ext cx="2180242" cy="1200329"/>
          </a:xfrm>
          <a:prstGeom prst="rect">
            <a:avLst/>
          </a:prstGeom>
          <a:noFill/>
        </p:spPr>
        <p:txBody>
          <a:bodyPr wrap="square" rtlCol="0">
            <a:spAutoFit/>
          </a:bodyPr>
          <a:lstStyle>
            <a:defPPr>
              <a:defRPr lang="zh-CN"/>
            </a:defPPr>
            <a:lvl1pPr algn="ct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sym typeface="思源黑体 CN Bold" panose="020B0800000000000000" pitchFamily="34" charset="-122"/>
              </a:rPr>
              <a:t>请您单击此处添加合适文字加以说明，可根据自己的需要适当地调整文字大小或者颜色等属性。</a:t>
            </a:r>
            <a:endParaRPr lang="zh-CN" altLang="en-US" dirty="0">
              <a:solidFill>
                <a:schemeClr val="bg1"/>
              </a:solidFill>
              <a:sym typeface="思源黑体 CN Bold" panose="020B0800000000000000" pitchFamily="34" charset="-122"/>
            </a:endParaRPr>
          </a:p>
        </p:txBody>
      </p:sp>
      <p:sp>
        <p:nvSpPr>
          <p:cNvPr id="10" name="文本框 9"/>
          <p:cNvSpPr txBox="1"/>
          <p:nvPr/>
        </p:nvSpPr>
        <p:spPr>
          <a:xfrm>
            <a:off x="4573434" y="2098182"/>
            <a:ext cx="640853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请您在此处输入标题</a:t>
            </a:r>
            <a:endPar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1" name="文本框 10"/>
          <p:cNvSpPr txBox="1"/>
          <p:nvPr/>
        </p:nvSpPr>
        <p:spPr>
          <a:xfrm>
            <a:off x="4573434" y="2501436"/>
            <a:ext cx="6408535" cy="923330"/>
          </a:xfrm>
          <a:prstGeom prst="rect">
            <a:avLst/>
          </a:prstGeom>
          <a:noFill/>
        </p:spPr>
        <p:txBody>
          <a:bodyPr wrap="square" rtlCol="0">
            <a:spAutoFit/>
          </a:bodyPr>
          <a:lstStyle>
            <a:defPPr>
              <a:defRPr lang="zh-CN"/>
            </a:defPPr>
            <a:lvl1pPr algn="ct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l"/>
            <a:r>
              <a:rPr lang="zh-CN" altLang="en-US" dirty="0">
                <a:solidFill>
                  <a:schemeClr val="bg2">
                    <a:lumMod val="10000"/>
                  </a:schemeClr>
                </a:solidFill>
              </a:rPr>
              <a:t>此处添加详细文本描述，建议与标题相关并符合整体语言风格此处添加详细文本描述此处添加详细文本描述，建议与标题相关并符合整体语言风格此处添加详细文本</a:t>
            </a:r>
            <a:endParaRPr lang="en-US" altLang="zh-CN" dirty="0">
              <a:solidFill>
                <a:schemeClr val="bg2">
                  <a:lumMod val="10000"/>
                </a:schemeClr>
              </a:solidFill>
            </a:endParaRPr>
          </a:p>
          <a:p>
            <a:pPr algn="l"/>
            <a:endParaRPr lang="en-US" altLang="zh-CN" dirty="0">
              <a:solidFill>
                <a:schemeClr val="bg2">
                  <a:lumMod val="10000"/>
                </a:schemeClr>
              </a:solidFill>
            </a:endParaRPr>
          </a:p>
        </p:txBody>
      </p:sp>
      <p:sp>
        <p:nvSpPr>
          <p:cNvPr id="12" name="network-support_80787"/>
          <p:cNvSpPr/>
          <p:nvPr/>
        </p:nvSpPr>
        <p:spPr>
          <a:xfrm>
            <a:off x="2218835" y="2622912"/>
            <a:ext cx="673433" cy="4849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037" h="437859">
                <a:moveTo>
                  <a:pt x="435614" y="275305"/>
                </a:moveTo>
                <a:cubicBezTo>
                  <a:pt x="437271" y="274359"/>
                  <a:pt x="439284" y="274596"/>
                  <a:pt x="440823" y="275778"/>
                </a:cubicBezTo>
                <a:cubicBezTo>
                  <a:pt x="448635" y="281809"/>
                  <a:pt x="457277" y="285948"/>
                  <a:pt x="466273" y="287959"/>
                </a:cubicBezTo>
                <a:cubicBezTo>
                  <a:pt x="467930" y="288313"/>
                  <a:pt x="469232" y="289496"/>
                  <a:pt x="469824" y="291033"/>
                </a:cubicBezTo>
                <a:lnTo>
                  <a:pt x="478939" y="315276"/>
                </a:lnTo>
                <a:lnTo>
                  <a:pt x="488172" y="291033"/>
                </a:lnTo>
                <a:cubicBezTo>
                  <a:pt x="488764" y="289496"/>
                  <a:pt x="490066" y="288313"/>
                  <a:pt x="491723" y="287959"/>
                </a:cubicBezTo>
                <a:cubicBezTo>
                  <a:pt x="500838" y="285948"/>
                  <a:pt x="509361" y="281809"/>
                  <a:pt x="517174" y="275778"/>
                </a:cubicBezTo>
                <a:cubicBezTo>
                  <a:pt x="518713" y="274596"/>
                  <a:pt x="520725" y="274359"/>
                  <a:pt x="522382" y="275305"/>
                </a:cubicBezTo>
                <a:cubicBezTo>
                  <a:pt x="529485" y="278971"/>
                  <a:pt x="564878" y="298247"/>
                  <a:pt x="573875" y="309954"/>
                </a:cubicBezTo>
                <a:cubicBezTo>
                  <a:pt x="591157" y="332423"/>
                  <a:pt x="603468" y="399829"/>
                  <a:pt x="607966" y="427738"/>
                </a:cubicBezTo>
                <a:cubicBezTo>
                  <a:pt x="608203" y="429157"/>
                  <a:pt x="607848" y="430694"/>
                  <a:pt x="606901" y="431758"/>
                </a:cubicBezTo>
                <a:cubicBezTo>
                  <a:pt x="605954" y="432823"/>
                  <a:pt x="604652" y="433414"/>
                  <a:pt x="603231" y="433414"/>
                </a:cubicBezTo>
                <a:lnTo>
                  <a:pt x="354765" y="433414"/>
                </a:lnTo>
                <a:cubicBezTo>
                  <a:pt x="353344" y="433414"/>
                  <a:pt x="352042" y="432823"/>
                  <a:pt x="351095" y="431758"/>
                </a:cubicBezTo>
                <a:cubicBezTo>
                  <a:pt x="350148" y="430694"/>
                  <a:pt x="349793" y="429157"/>
                  <a:pt x="350030" y="427738"/>
                </a:cubicBezTo>
                <a:cubicBezTo>
                  <a:pt x="354528" y="399829"/>
                  <a:pt x="366839" y="332423"/>
                  <a:pt x="384122" y="309954"/>
                </a:cubicBezTo>
                <a:cubicBezTo>
                  <a:pt x="393118" y="298247"/>
                  <a:pt x="428512" y="278971"/>
                  <a:pt x="435614" y="275305"/>
                </a:cubicBezTo>
                <a:close/>
                <a:moveTo>
                  <a:pt x="479051" y="123066"/>
                </a:moveTo>
                <a:cubicBezTo>
                  <a:pt x="542255" y="123066"/>
                  <a:pt x="548646" y="158180"/>
                  <a:pt x="548646" y="201334"/>
                </a:cubicBezTo>
                <a:cubicBezTo>
                  <a:pt x="548646" y="244607"/>
                  <a:pt x="517518" y="279721"/>
                  <a:pt x="479051" y="279721"/>
                </a:cubicBezTo>
                <a:cubicBezTo>
                  <a:pt x="440584" y="279721"/>
                  <a:pt x="409337" y="244607"/>
                  <a:pt x="409337" y="201334"/>
                </a:cubicBezTo>
                <a:cubicBezTo>
                  <a:pt x="409337" y="198852"/>
                  <a:pt x="409337" y="196369"/>
                  <a:pt x="409455" y="193886"/>
                </a:cubicBezTo>
                <a:cubicBezTo>
                  <a:pt x="405668" y="196723"/>
                  <a:pt x="402235" y="200389"/>
                  <a:pt x="400460" y="205000"/>
                </a:cubicBezTo>
                <a:cubicBezTo>
                  <a:pt x="397856" y="211502"/>
                  <a:pt x="399276" y="219305"/>
                  <a:pt x="404484" y="228173"/>
                </a:cubicBezTo>
                <a:cubicBezTo>
                  <a:pt x="406259" y="228646"/>
                  <a:pt x="407916" y="229710"/>
                  <a:pt x="408982" y="231365"/>
                </a:cubicBezTo>
                <a:lnTo>
                  <a:pt x="411822" y="235503"/>
                </a:lnTo>
                <a:cubicBezTo>
                  <a:pt x="413124" y="237276"/>
                  <a:pt x="413598" y="239405"/>
                  <a:pt x="413243" y="241651"/>
                </a:cubicBezTo>
                <a:cubicBezTo>
                  <a:pt x="412888" y="243779"/>
                  <a:pt x="411586" y="245671"/>
                  <a:pt x="409810" y="246853"/>
                </a:cubicBezTo>
                <a:cubicBezTo>
                  <a:pt x="408508" y="247799"/>
                  <a:pt x="406851" y="248390"/>
                  <a:pt x="405194" y="248390"/>
                </a:cubicBezTo>
                <a:cubicBezTo>
                  <a:pt x="402472" y="248390"/>
                  <a:pt x="399986" y="247090"/>
                  <a:pt x="398448" y="244843"/>
                </a:cubicBezTo>
                <a:lnTo>
                  <a:pt x="395489" y="240705"/>
                </a:lnTo>
                <a:cubicBezTo>
                  <a:pt x="394187" y="238695"/>
                  <a:pt x="393832" y="236331"/>
                  <a:pt x="394305" y="234202"/>
                </a:cubicBezTo>
                <a:cubicBezTo>
                  <a:pt x="387085" y="222143"/>
                  <a:pt x="385428" y="210793"/>
                  <a:pt x="389334" y="200625"/>
                </a:cubicBezTo>
                <a:cubicBezTo>
                  <a:pt x="393358" y="190221"/>
                  <a:pt x="402590" y="183482"/>
                  <a:pt x="410284" y="179344"/>
                </a:cubicBezTo>
                <a:cubicBezTo>
                  <a:pt x="413361" y="146830"/>
                  <a:pt x="426854" y="123066"/>
                  <a:pt x="479051" y="123066"/>
                </a:cubicBezTo>
                <a:close/>
                <a:moveTo>
                  <a:pt x="251377" y="87196"/>
                </a:moveTo>
                <a:cubicBezTo>
                  <a:pt x="255047" y="87078"/>
                  <a:pt x="258599" y="88970"/>
                  <a:pt x="260493" y="92162"/>
                </a:cubicBezTo>
                <a:lnTo>
                  <a:pt x="294826" y="150452"/>
                </a:lnTo>
                <a:lnTo>
                  <a:pt x="373554" y="150452"/>
                </a:lnTo>
                <a:cubicBezTo>
                  <a:pt x="379118" y="150452"/>
                  <a:pt x="383735" y="155063"/>
                  <a:pt x="383735" y="160738"/>
                </a:cubicBezTo>
                <a:cubicBezTo>
                  <a:pt x="383735" y="166414"/>
                  <a:pt x="379118" y="171025"/>
                  <a:pt x="373554" y="171025"/>
                </a:cubicBezTo>
                <a:lnTo>
                  <a:pt x="289025" y="171025"/>
                </a:lnTo>
                <a:cubicBezTo>
                  <a:pt x="285355" y="171025"/>
                  <a:pt x="281921" y="169015"/>
                  <a:pt x="280145" y="165941"/>
                </a:cubicBezTo>
                <a:lnTo>
                  <a:pt x="252206" y="118529"/>
                </a:lnTo>
                <a:lnTo>
                  <a:pt x="201773" y="214890"/>
                </a:lnTo>
                <a:cubicBezTo>
                  <a:pt x="200115" y="217964"/>
                  <a:pt x="197155" y="219974"/>
                  <a:pt x="193722" y="220329"/>
                </a:cubicBezTo>
                <a:cubicBezTo>
                  <a:pt x="193367" y="220329"/>
                  <a:pt x="193012" y="220447"/>
                  <a:pt x="192657" y="220447"/>
                </a:cubicBezTo>
                <a:cubicBezTo>
                  <a:pt x="189579" y="220447"/>
                  <a:pt x="186619" y="219028"/>
                  <a:pt x="184606" y="216545"/>
                </a:cubicBezTo>
                <a:lnTo>
                  <a:pt x="148261" y="171025"/>
                </a:lnTo>
                <a:lnTo>
                  <a:pt x="75926" y="171025"/>
                </a:lnTo>
                <a:cubicBezTo>
                  <a:pt x="70243" y="171025"/>
                  <a:pt x="65626" y="166414"/>
                  <a:pt x="65626" y="160738"/>
                </a:cubicBezTo>
                <a:cubicBezTo>
                  <a:pt x="65626" y="155063"/>
                  <a:pt x="70243" y="150452"/>
                  <a:pt x="75926" y="150452"/>
                </a:cubicBezTo>
                <a:lnTo>
                  <a:pt x="153233" y="150452"/>
                </a:lnTo>
                <a:cubicBezTo>
                  <a:pt x="156311" y="150452"/>
                  <a:pt x="159271" y="151871"/>
                  <a:pt x="161284" y="154354"/>
                </a:cubicBezTo>
                <a:lnTo>
                  <a:pt x="190881" y="191480"/>
                </a:lnTo>
                <a:lnTo>
                  <a:pt x="242498" y="92635"/>
                </a:lnTo>
                <a:cubicBezTo>
                  <a:pt x="244274" y="89325"/>
                  <a:pt x="247589" y="87315"/>
                  <a:pt x="251377" y="87196"/>
                </a:cubicBezTo>
                <a:close/>
                <a:moveTo>
                  <a:pt x="13735" y="0"/>
                </a:moveTo>
                <a:lnTo>
                  <a:pt x="495160" y="0"/>
                </a:lnTo>
                <a:cubicBezTo>
                  <a:pt x="502738" y="0"/>
                  <a:pt x="508776" y="6147"/>
                  <a:pt x="508776" y="13713"/>
                </a:cubicBezTo>
                <a:lnTo>
                  <a:pt x="508776" y="104618"/>
                </a:lnTo>
                <a:cubicBezTo>
                  <a:pt x="499186" y="102254"/>
                  <a:pt x="488411" y="101072"/>
                  <a:pt x="476452" y="101072"/>
                </a:cubicBezTo>
                <a:cubicBezTo>
                  <a:pt x="472308" y="101072"/>
                  <a:pt x="468282" y="101190"/>
                  <a:pt x="464375" y="101426"/>
                </a:cubicBezTo>
                <a:lnTo>
                  <a:pt x="464375" y="37946"/>
                </a:lnTo>
                <a:lnTo>
                  <a:pt x="44401" y="37946"/>
                </a:lnTo>
                <a:lnTo>
                  <a:pt x="44401" y="297896"/>
                </a:lnTo>
                <a:lnTo>
                  <a:pt x="203653" y="297896"/>
                </a:lnTo>
                <a:lnTo>
                  <a:pt x="305242" y="297896"/>
                </a:lnTo>
                <a:lnTo>
                  <a:pt x="362667" y="297896"/>
                </a:lnTo>
                <a:cubicBezTo>
                  <a:pt x="356037" y="306998"/>
                  <a:pt x="350117" y="320356"/>
                  <a:pt x="345025" y="335842"/>
                </a:cubicBezTo>
                <a:lnTo>
                  <a:pt x="325015" y="335842"/>
                </a:lnTo>
                <a:cubicBezTo>
                  <a:pt x="326673" y="345772"/>
                  <a:pt x="329515" y="359957"/>
                  <a:pt x="334132" y="375916"/>
                </a:cubicBezTo>
                <a:cubicBezTo>
                  <a:pt x="330343" y="392584"/>
                  <a:pt x="327265" y="409606"/>
                  <a:pt x="324778" y="424974"/>
                </a:cubicBezTo>
                <a:cubicBezTo>
                  <a:pt x="324068" y="429348"/>
                  <a:pt x="324542" y="433722"/>
                  <a:pt x="325844" y="437859"/>
                </a:cubicBezTo>
                <a:lnTo>
                  <a:pt x="171566" y="437859"/>
                </a:lnTo>
                <a:cubicBezTo>
                  <a:pt x="166829" y="437859"/>
                  <a:pt x="162567" y="435495"/>
                  <a:pt x="159962" y="431594"/>
                </a:cubicBezTo>
                <a:cubicBezTo>
                  <a:pt x="157476" y="427575"/>
                  <a:pt x="157120" y="422728"/>
                  <a:pt x="159133" y="418472"/>
                </a:cubicBezTo>
                <a:cubicBezTo>
                  <a:pt x="173815" y="386437"/>
                  <a:pt x="180801" y="354046"/>
                  <a:pt x="183761" y="335842"/>
                </a:cubicBezTo>
                <a:lnTo>
                  <a:pt x="13735" y="335842"/>
                </a:lnTo>
                <a:cubicBezTo>
                  <a:pt x="6157" y="335842"/>
                  <a:pt x="0" y="329695"/>
                  <a:pt x="0" y="322129"/>
                </a:cubicBezTo>
                <a:lnTo>
                  <a:pt x="0" y="13713"/>
                </a:lnTo>
                <a:cubicBezTo>
                  <a:pt x="0" y="6147"/>
                  <a:pt x="6157" y="0"/>
                  <a:pt x="137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15" name="文本框 14"/>
          <p:cNvSpPr txBox="1"/>
          <p:nvPr/>
        </p:nvSpPr>
        <p:spPr>
          <a:xfrm>
            <a:off x="4573434" y="3766313"/>
            <a:ext cx="640853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请您在此处输入标题</a:t>
            </a:r>
            <a:endParaRPr lang="zh-CN" altLang="en-US" sz="20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文本框 15"/>
          <p:cNvSpPr txBox="1"/>
          <p:nvPr/>
        </p:nvSpPr>
        <p:spPr>
          <a:xfrm>
            <a:off x="4573434" y="4169567"/>
            <a:ext cx="3787749" cy="1477328"/>
          </a:xfrm>
          <a:prstGeom prst="rect">
            <a:avLst/>
          </a:prstGeom>
          <a:noFill/>
        </p:spPr>
        <p:txBody>
          <a:bodyPr wrap="square" rtlCol="0">
            <a:spAutoFit/>
          </a:bodyPr>
          <a:lstStyle>
            <a:defPPr>
              <a:defRPr lang="zh-CN"/>
            </a:defPPr>
            <a:lvl1pPr algn="ct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l"/>
            <a:r>
              <a:rPr lang="zh-CN" altLang="en-US" dirty="0">
                <a:solidFill>
                  <a:schemeClr val="bg2">
                    <a:lumMod val="10000"/>
                  </a:schemeClr>
                </a:solidFill>
              </a:rPr>
              <a:t>此处添加详细文本描述，建议与标题相关并符合整体语言风格此处添加详细文本描述此处添加详细文本描述，建议与标题相关并符合整体语言风格此处添加详细文本</a:t>
            </a:r>
            <a:endParaRPr lang="en-US" altLang="zh-CN" dirty="0">
              <a:solidFill>
                <a:schemeClr val="bg2">
                  <a:lumMod val="10000"/>
                </a:schemeClr>
              </a:solidFill>
            </a:endParaRPr>
          </a:p>
          <a:p>
            <a:pPr algn="l"/>
            <a:endParaRPr lang="en-US" altLang="zh-CN" dirty="0">
              <a:solidFill>
                <a:schemeClr val="bg2">
                  <a:lumMod val="10000"/>
                </a:schemeClr>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5231" y="3692958"/>
            <a:ext cx="2710547" cy="1807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891447" y="1800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39429" y="2998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91447" y="6267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椭圆 12"/>
          <p:cNvSpPr>
            <a:spLocks noChangeArrowheads="1"/>
          </p:cNvSpPr>
          <p:nvPr/>
        </p:nvSpPr>
        <p:spPr bwMode="auto">
          <a:xfrm>
            <a:off x="5238997" y="3960440"/>
            <a:ext cx="501404" cy="501404"/>
          </a:xfrm>
          <a:prstGeom prst="ellipse">
            <a:avLst/>
          </a:prstGeom>
          <a:solidFill>
            <a:schemeClr val="bg1"/>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zh-CN"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7" name="Freeform 145"/>
          <p:cNvSpPr>
            <a:spLocks noEditPoints="1" noChangeArrowheads="1"/>
          </p:cNvSpPr>
          <p:nvPr/>
        </p:nvSpPr>
        <p:spPr bwMode="auto">
          <a:xfrm>
            <a:off x="5346586" y="4092388"/>
            <a:ext cx="304496" cy="28216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椭圆 10"/>
          <p:cNvSpPr>
            <a:spLocks noChangeArrowheads="1"/>
          </p:cNvSpPr>
          <p:nvPr/>
        </p:nvSpPr>
        <p:spPr bwMode="auto">
          <a:xfrm>
            <a:off x="4464297" y="1576313"/>
            <a:ext cx="501404" cy="501404"/>
          </a:xfrm>
          <a:prstGeom prst="ellipse">
            <a:avLst/>
          </a:prstGeom>
          <a:solidFill>
            <a:schemeClr val="bg1"/>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zh-CN"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nvGrpSpPr>
          <p:cNvPr id="10" name="Group 32"/>
          <p:cNvGrpSpPr/>
          <p:nvPr/>
        </p:nvGrpSpPr>
        <p:grpSpPr bwMode="auto">
          <a:xfrm>
            <a:off x="4630755" y="1686947"/>
            <a:ext cx="168488" cy="305511"/>
            <a:chOff x="0" y="0"/>
            <a:chExt cx="409575" cy="742950"/>
          </a:xfrm>
          <a:solidFill>
            <a:srgbClr val="FFA093"/>
          </a:solidFill>
        </p:grpSpPr>
        <p:sp>
          <p:nvSpPr>
            <p:cNvPr id="11"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5" name="椭圆 14"/>
          <p:cNvSpPr>
            <a:spLocks noChangeArrowheads="1"/>
          </p:cNvSpPr>
          <p:nvPr/>
        </p:nvSpPr>
        <p:spPr bwMode="auto">
          <a:xfrm>
            <a:off x="4464297" y="5112568"/>
            <a:ext cx="501404" cy="501404"/>
          </a:xfrm>
          <a:prstGeom prst="ellipse">
            <a:avLst/>
          </a:prstGeom>
          <a:solidFill>
            <a:schemeClr val="bg1"/>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zh-CN"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Freeform 755"/>
          <p:cNvSpPr>
            <a:spLocks noChangeArrowheads="1"/>
          </p:cNvSpPr>
          <p:nvPr/>
        </p:nvSpPr>
        <p:spPr bwMode="auto">
          <a:xfrm>
            <a:off x="4642935" y="5202902"/>
            <a:ext cx="155293" cy="303481"/>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椭圆 11"/>
          <p:cNvSpPr>
            <a:spLocks noChangeArrowheads="1"/>
          </p:cNvSpPr>
          <p:nvPr/>
        </p:nvSpPr>
        <p:spPr bwMode="auto">
          <a:xfrm>
            <a:off x="5238997" y="2808312"/>
            <a:ext cx="501404" cy="501404"/>
          </a:xfrm>
          <a:prstGeom prst="ellipse">
            <a:avLst/>
          </a:prstGeom>
          <a:solidFill>
            <a:schemeClr val="bg1"/>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zh-CN"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grpSp>
        <p:nvGrpSpPr>
          <p:cNvPr id="18" name="Group 36"/>
          <p:cNvGrpSpPr/>
          <p:nvPr/>
        </p:nvGrpSpPr>
        <p:grpSpPr bwMode="auto">
          <a:xfrm>
            <a:off x="5343541" y="2947365"/>
            <a:ext cx="304496" cy="284197"/>
            <a:chOff x="0" y="0"/>
            <a:chExt cx="739775" cy="690562"/>
          </a:xfrm>
          <a:solidFill>
            <a:srgbClr val="84ACF3"/>
          </a:solidFill>
        </p:grpSpPr>
        <p:sp>
          <p:nvSpPr>
            <p:cNvPr id="19"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B11E0B"/>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7" name="矩形: 圆角 15"/>
          <p:cNvSpPr/>
          <p:nvPr/>
        </p:nvSpPr>
        <p:spPr>
          <a:xfrm>
            <a:off x="1269592" y="1655079"/>
            <a:ext cx="3727957" cy="3727957"/>
          </a:xfrm>
          <a:prstGeom prst="roundRect">
            <a:avLst>
              <a:gd name="adj" fmla="val 50000"/>
            </a:avLst>
          </a:prstGeom>
          <a:solidFill>
            <a:srgbClr val="84ACF3"/>
          </a:solidFill>
          <a:ln w="76200">
            <a:noFill/>
          </a:ln>
          <a:effectLst>
            <a:outerShdw blurRad="127000" dist="38100" dir="8100000" sx="101000" sy="101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8" name="文本框 27"/>
          <p:cNvSpPr txBox="1"/>
          <p:nvPr/>
        </p:nvSpPr>
        <p:spPr>
          <a:xfrm>
            <a:off x="6515248" y="1483313"/>
            <a:ext cx="3682852"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a:t>
            </a:r>
            <a:endParaRPr lang="en-US" altLang="zh-CN" dirty="0">
              <a:solidFill>
                <a:schemeClr val="bg2">
                  <a:lumMod val="10000"/>
                </a:schemeClr>
              </a:solidFill>
            </a:endParaRPr>
          </a:p>
        </p:txBody>
      </p:sp>
      <p:sp>
        <p:nvSpPr>
          <p:cNvPr id="29" name="文本框 28"/>
          <p:cNvSpPr txBox="1"/>
          <p:nvPr/>
        </p:nvSpPr>
        <p:spPr>
          <a:xfrm>
            <a:off x="5080148" y="1606777"/>
            <a:ext cx="1551974" cy="461665"/>
          </a:xfrm>
          <a:prstGeom prst="rect">
            <a:avLst/>
          </a:prstGeom>
          <a:noFill/>
        </p:spPr>
        <p:txBody>
          <a:bodyPr wrap="square" rtlCol="0">
            <a:spAutoFit/>
          </a:bodyPr>
          <a:lstStyle/>
          <a:p>
            <a:pPr algn="just"/>
            <a:r>
              <a:rPr lang="zh-CN" altLang="en-US" sz="24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0" name="文本框 29"/>
          <p:cNvSpPr txBox="1"/>
          <p:nvPr/>
        </p:nvSpPr>
        <p:spPr>
          <a:xfrm>
            <a:off x="6515248" y="5039313"/>
            <a:ext cx="3682852"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a:t>
            </a:r>
            <a:endParaRPr lang="en-US" altLang="zh-CN" dirty="0">
              <a:solidFill>
                <a:schemeClr val="bg2">
                  <a:lumMod val="10000"/>
                </a:schemeClr>
              </a:solidFill>
            </a:endParaRPr>
          </a:p>
        </p:txBody>
      </p:sp>
      <p:sp>
        <p:nvSpPr>
          <p:cNvPr id="31" name="文本框 30"/>
          <p:cNvSpPr txBox="1"/>
          <p:nvPr/>
        </p:nvSpPr>
        <p:spPr>
          <a:xfrm>
            <a:off x="5080148" y="5162777"/>
            <a:ext cx="1551974" cy="461665"/>
          </a:xfrm>
          <a:prstGeom prst="rect">
            <a:avLst/>
          </a:prstGeom>
          <a:noFill/>
        </p:spPr>
        <p:txBody>
          <a:bodyPr wrap="square" rtlCol="0">
            <a:spAutoFit/>
          </a:bodyPr>
          <a:lstStyle/>
          <a:p>
            <a:pPr algn="just"/>
            <a:r>
              <a:rPr lang="zh-CN" altLang="en-US" sz="24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2" name="文本框 31"/>
          <p:cNvSpPr txBox="1"/>
          <p:nvPr/>
        </p:nvSpPr>
        <p:spPr>
          <a:xfrm>
            <a:off x="7416948" y="3853981"/>
            <a:ext cx="3682852"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a:t>
            </a:r>
            <a:endParaRPr lang="en-US" altLang="zh-CN" dirty="0">
              <a:solidFill>
                <a:schemeClr val="bg2">
                  <a:lumMod val="10000"/>
                </a:schemeClr>
              </a:solidFill>
            </a:endParaRPr>
          </a:p>
        </p:txBody>
      </p:sp>
      <p:sp>
        <p:nvSpPr>
          <p:cNvPr id="33" name="文本框 32"/>
          <p:cNvSpPr txBox="1"/>
          <p:nvPr/>
        </p:nvSpPr>
        <p:spPr>
          <a:xfrm>
            <a:off x="5981848" y="3977445"/>
            <a:ext cx="1551974" cy="461665"/>
          </a:xfrm>
          <a:prstGeom prst="rect">
            <a:avLst/>
          </a:prstGeom>
          <a:noFill/>
        </p:spPr>
        <p:txBody>
          <a:bodyPr wrap="square" rtlCol="0">
            <a:spAutoFit/>
          </a:bodyPr>
          <a:lstStyle/>
          <a:p>
            <a:pPr algn="just"/>
            <a:r>
              <a:rPr lang="zh-CN" altLang="en-US" sz="24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4" name="文本框 33"/>
          <p:cNvSpPr txBox="1"/>
          <p:nvPr/>
        </p:nvSpPr>
        <p:spPr>
          <a:xfrm>
            <a:off x="7416948" y="2668647"/>
            <a:ext cx="3682852" cy="585353"/>
          </a:xfrm>
          <a:prstGeom prst="rect">
            <a:avLst/>
          </a:prstGeom>
        </p:spPr>
        <p:txBody>
          <a:bodyPr wrap="square">
            <a:spAutoFit/>
          </a:bodyPr>
          <a:lstStyle>
            <a:defPPr>
              <a:defRPr lang="zh-CN"/>
            </a:defPPr>
            <a:lvl1pPr>
              <a:lnSpc>
                <a:spcPct val="140000"/>
              </a:lnSpc>
              <a:defRPr sz="12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a:t>
            </a:r>
            <a:endParaRPr lang="en-US" altLang="zh-CN" dirty="0">
              <a:solidFill>
                <a:schemeClr val="bg2">
                  <a:lumMod val="10000"/>
                </a:schemeClr>
              </a:solidFill>
            </a:endParaRPr>
          </a:p>
        </p:txBody>
      </p:sp>
      <p:sp>
        <p:nvSpPr>
          <p:cNvPr id="35" name="文本框 34"/>
          <p:cNvSpPr txBox="1"/>
          <p:nvPr/>
        </p:nvSpPr>
        <p:spPr>
          <a:xfrm>
            <a:off x="5981848" y="2792111"/>
            <a:ext cx="1551974" cy="461665"/>
          </a:xfrm>
          <a:prstGeom prst="rect">
            <a:avLst/>
          </a:prstGeom>
          <a:noFill/>
        </p:spPr>
        <p:txBody>
          <a:bodyPr wrap="square" rtlCol="0">
            <a:spAutoFit/>
          </a:bodyPr>
          <a:lstStyle/>
          <a:p>
            <a:pPr algn="just"/>
            <a:r>
              <a:rPr lang="zh-CN" altLang="en-US" sz="24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i="1"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cxnSp>
        <p:nvCxnSpPr>
          <p:cNvPr id="36" name="直接连接符 35"/>
          <p:cNvCxnSpPr/>
          <p:nvPr/>
        </p:nvCxnSpPr>
        <p:spPr>
          <a:xfrm>
            <a:off x="5067300" y="2430276"/>
            <a:ext cx="61595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067300" y="3615610"/>
            <a:ext cx="61595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067300" y="4800944"/>
            <a:ext cx="61595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22424" t="2029" r="9282" b="2029"/>
          <a:stretch>
            <a:fillRect/>
          </a:stretch>
        </p:blipFill>
        <p:spPr>
          <a:xfrm>
            <a:off x="1377215" y="1762702"/>
            <a:ext cx="3512710" cy="3512710"/>
          </a:xfrm>
          <a:custGeom>
            <a:avLst/>
            <a:gdLst>
              <a:gd name="connsiteX0" fmla="*/ 1756355 w 3512710"/>
              <a:gd name="connsiteY0" fmla="*/ 0 h 3512710"/>
              <a:gd name="connsiteX1" fmla="*/ 3512710 w 3512710"/>
              <a:gd name="connsiteY1" fmla="*/ 1756355 h 3512710"/>
              <a:gd name="connsiteX2" fmla="*/ 1756355 w 3512710"/>
              <a:gd name="connsiteY2" fmla="*/ 3512710 h 3512710"/>
              <a:gd name="connsiteX3" fmla="*/ 0 w 3512710"/>
              <a:gd name="connsiteY3" fmla="*/ 1756355 h 3512710"/>
              <a:gd name="connsiteX4" fmla="*/ 1756355 w 3512710"/>
              <a:gd name="connsiteY4" fmla="*/ 0 h 351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710" h="3512710">
                <a:moveTo>
                  <a:pt x="1756355" y="0"/>
                </a:moveTo>
                <a:cubicBezTo>
                  <a:pt x="2726363" y="0"/>
                  <a:pt x="3512710" y="786347"/>
                  <a:pt x="3512710" y="1756355"/>
                </a:cubicBezTo>
                <a:cubicBezTo>
                  <a:pt x="3512710" y="2726363"/>
                  <a:pt x="2726363" y="3512710"/>
                  <a:pt x="1756355" y="3512710"/>
                </a:cubicBezTo>
                <a:cubicBezTo>
                  <a:pt x="786347" y="3512710"/>
                  <a:pt x="0" y="2726363"/>
                  <a:pt x="0" y="1756355"/>
                </a:cubicBezTo>
                <a:cubicBezTo>
                  <a:pt x="0" y="786347"/>
                  <a:pt x="786347" y="0"/>
                  <a:pt x="1756355" y="0"/>
                </a:cubicBez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891447" y="180057"/>
            <a:ext cx="1838116"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未来规划</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39429" y="299855"/>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91447" y="626746"/>
            <a:ext cx="2028066"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Future planning</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6" name="不规则形状1"/>
          <p:cNvSpPr/>
          <p:nvPr/>
        </p:nvSpPr>
        <p:spPr bwMode="auto">
          <a:xfrm flipH="1">
            <a:off x="4767290" y="3200640"/>
            <a:ext cx="1289779" cy="1296970"/>
          </a:xfrm>
          <a:custGeom>
            <a:avLst/>
            <a:gdLst>
              <a:gd name="T0" fmla="*/ 129 w 454"/>
              <a:gd name="T1" fmla="*/ 456 h 457"/>
              <a:gd name="T2" fmla="*/ 120 w 454"/>
              <a:gd name="T3" fmla="*/ 457 h 457"/>
              <a:gd name="T4" fmla="*/ 0 w 454"/>
              <a:gd name="T5" fmla="*/ 347 h 457"/>
              <a:gd name="T6" fmla="*/ 0 w 454"/>
              <a:gd name="T7" fmla="*/ 345 h 457"/>
              <a:gd name="T8" fmla="*/ 0 w 454"/>
              <a:gd name="T9" fmla="*/ 0 h 457"/>
              <a:gd name="T10" fmla="*/ 121 w 454"/>
              <a:gd name="T11" fmla="*/ 0 h 457"/>
              <a:gd name="T12" fmla="*/ 454 w 454"/>
              <a:gd name="T13" fmla="*/ 333 h 457"/>
              <a:gd name="T14" fmla="*/ 454 w 454"/>
              <a:gd name="T15" fmla="*/ 455 h 457"/>
              <a:gd name="T16" fmla="*/ 378 w 454"/>
              <a:gd name="T17" fmla="*/ 456 h 457"/>
              <a:gd name="T18" fmla="*/ 129 w 454"/>
              <a:gd name="T19" fmla="*/ 45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457">
                <a:moveTo>
                  <a:pt x="129" y="456"/>
                </a:moveTo>
                <a:cubicBezTo>
                  <a:pt x="126" y="456"/>
                  <a:pt x="123" y="457"/>
                  <a:pt x="120" y="457"/>
                </a:cubicBezTo>
                <a:cubicBezTo>
                  <a:pt x="44" y="452"/>
                  <a:pt x="0" y="390"/>
                  <a:pt x="0" y="347"/>
                </a:cubicBezTo>
                <a:cubicBezTo>
                  <a:pt x="0" y="346"/>
                  <a:pt x="0" y="345"/>
                  <a:pt x="0" y="345"/>
                </a:cubicBezTo>
                <a:cubicBezTo>
                  <a:pt x="0" y="256"/>
                  <a:pt x="0" y="0"/>
                  <a:pt x="0" y="0"/>
                </a:cubicBezTo>
                <a:cubicBezTo>
                  <a:pt x="121" y="0"/>
                  <a:pt x="121" y="0"/>
                  <a:pt x="121" y="0"/>
                </a:cubicBezTo>
                <a:cubicBezTo>
                  <a:pt x="305" y="0"/>
                  <a:pt x="454" y="149"/>
                  <a:pt x="454" y="333"/>
                </a:cubicBezTo>
                <a:cubicBezTo>
                  <a:pt x="454" y="455"/>
                  <a:pt x="454" y="455"/>
                  <a:pt x="454" y="455"/>
                </a:cubicBezTo>
                <a:cubicBezTo>
                  <a:pt x="454" y="455"/>
                  <a:pt x="423" y="455"/>
                  <a:pt x="378" y="456"/>
                </a:cubicBezTo>
                <a:cubicBezTo>
                  <a:pt x="303" y="456"/>
                  <a:pt x="191" y="456"/>
                  <a:pt x="129" y="456"/>
                </a:cubicBezTo>
                <a:close/>
              </a:path>
            </a:pathLst>
          </a:custGeom>
          <a:solidFill>
            <a:srgbClr val="FFA093"/>
          </a:solidFill>
          <a:ln w="76200">
            <a:noFill/>
          </a:ln>
          <a:effectLst>
            <a:outerShdw blurRad="127000" dist="38100" dir="8100000" sx="104000" sy="104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7" name="不规则形状1"/>
          <p:cNvSpPr/>
          <p:nvPr/>
        </p:nvSpPr>
        <p:spPr bwMode="auto">
          <a:xfrm flipH="1">
            <a:off x="6133733" y="1536701"/>
            <a:ext cx="1292176" cy="1296970"/>
          </a:xfrm>
          <a:custGeom>
            <a:avLst/>
            <a:gdLst>
              <a:gd name="T0" fmla="*/ 455 w 455"/>
              <a:gd name="T1" fmla="*/ 0 h 457"/>
              <a:gd name="T2" fmla="*/ 333 w 455"/>
              <a:gd name="T3" fmla="*/ 0 h 457"/>
              <a:gd name="T4" fmla="*/ 0 w 455"/>
              <a:gd name="T5" fmla="*/ 333 h 457"/>
              <a:gd name="T6" fmla="*/ 0 w 455"/>
              <a:gd name="T7" fmla="*/ 455 h 457"/>
              <a:gd name="T8" fmla="*/ 77 w 455"/>
              <a:gd name="T9" fmla="*/ 456 h 457"/>
              <a:gd name="T10" fmla="*/ 326 w 455"/>
              <a:gd name="T11" fmla="*/ 457 h 457"/>
              <a:gd name="T12" fmla="*/ 335 w 455"/>
              <a:gd name="T13" fmla="*/ 457 h 457"/>
              <a:gd name="T14" fmla="*/ 455 w 455"/>
              <a:gd name="T15" fmla="*/ 347 h 457"/>
              <a:gd name="T16" fmla="*/ 455 w 455"/>
              <a:gd name="T17" fmla="*/ 345 h 457"/>
              <a:gd name="T18" fmla="*/ 455 w 455"/>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7">
                <a:moveTo>
                  <a:pt x="455" y="0"/>
                </a:moveTo>
                <a:cubicBezTo>
                  <a:pt x="333" y="0"/>
                  <a:pt x="333" y="0"/>
                  <a:pt x="333" y="0"/>
                </a:cubicBezTo>
                <a:cubicBezTo>
                  <a:pt x="149"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0" y="452"/>
                  <a:pt x="455" y="390"/>
                  <a:pt x="455" y="347"/>
                </a:cubicBezTo>
                <a:cubicBezTo>
                  <a:pt x="455" y="347"/>
                  <a:pt x="455" y="346"/>
                  <a:pt x="455" y="345"/>
                </a:cubicBezTo>
                <a:cubicBezTo>
                  <a:pt x="455" y="257"/>
                  <a:pt x="455" y="0"/>
                  <a:pt x="455" y="0"/>
                </a:cubicBezTo>
              </a:path>
            </a:pathLst>
          </a:custGeom>
          <a:solidFill>
            <a:srgbClr val="FFA093"/>
          </a:solidFill>
          <a:ln w="76200">
            <a:noFill/>
          </a:ln>
          <a:effectLst>
            <a:outerShdw blurRad="127000" dist="38100" dir="8100000" sx="104000" sy="104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9" name="不规则形状1"/>
          <p:cNvSpPr/>
          <p:nvPr/>
        </p:nvSpPr>
        <p:spPr bwMode="auto">
          <a:xfrm flipH="1">
            <a:off x="4766091" y="4576621"/>
            <a:ext cx="1292176" cy="1296970"/>
          </a:xfrm>
          <a:custGeom>
            <a:avLst/>
            <a:gdLst>
              <a:gd name="T0" fmla="*/ 120 w 455"/>
              <a:gd name="T1" fmla="*/ 0 h 457"/>
              <a:gd name="T2" fmla="*/ 0 w 455"/>
              <a:gd name="T3" fmla="*/ 110 h 457"/>
              <a:gd name="T4" fmla="*/ 0 w 455"/>
              <a:gd name="T5" fmla="*/ 112 h 457"/>
              <a:gd name="T6" fmla="*/ 0 w 455"/>
              <a:gd name="T7" fmla="*/ 457 h 457"/>
              <a:gd name="T8" fmla="*/ 122 w 455"/>
              <a:gd name="T9" fmla="*/ 457 h 457"/>
              <a:gd name="T10" fmla="*/ 122 w 455"/>
              <a:gd name="T11" fmla="*/ 457 h 457"/>
              <a:gd name="T12" fmla="*/ 455 w 455"/>
              <a:gd name="T13" fmla="*/ 124 h 457"/>
              <a:gd name="T14" fmla="*/ 455 w 455"/>
              <a:gd name="T15" fmla="*/ 3 h 457"/>
              <a:gd name="T16" fmla="*/ 378 w 455"/>
              <a:gd name="T17" fmla="*/ 2 h 457"/>
              <a:gd name="T18" fmla="*/ 129 w 455"/>
              <a:gd name="T19" fmla="*/ 1 h 457"/>
              <a:gd name="T20" fmla="*/ 120 w 455"/>
              <a:gd name="T2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57">
                <a:moveTo>
                  <a:pt x="120" y="0"/>
                </a:moveTo>
                <a:cubicBezTo>
                  <a:pt x="45" y="5"/>
                  <a:pt x="0" y="67"/>
                  <a:pt x="0" y="110"/>
                </a:cubicBezTo>
                <a:cubicBezTo>
                  <a:pt x="0" y="111"/>
                  <a:pt x="0" y="112"/>
                  <a:pt x="0" y="112"/>
                </a:cubicBezTo>
                <a:cubicBezTo>
                  <a:pt x="0" y="201"/>
                  <a:pt x="0" y="457"/>
                  <a:pt x="0" y="457"/>
                </a:cubicBezTo>
                <a:cubicBezTo>
                  <a:pt x="122" y="457"/>
                  <a:pt x="122" y="457"/>
                  <a:pt x="122" y="457"/>
                </a:cubicBezTo>
                <a:cubicBezTo>
                  <a:pt x="122" y="457"/>
                  <a:pt x="122" y="457"/>
                  <a:pt x="122" y="457"/>
                </a:cubicBezTo>
                <a:cubicBezTo>
                  <a:pt x="306" y="457"/>
                  <a:pt x="455" y="308"/>
                  <a:pt x="455" y="124"/>
                </a:cubicBezTo>
                <a:cubicBezTo>
                  <a:pt x="455" y="3"/>
                  <a:pt x="455" y="3"/>
                  <a:pt x="455" y="3"/>
                </a:cubicBezTo>
                <a:cubicBezTo>
                  <a:pt x="455" y="3"/>
                  <a:pt x="423" y="2"/>
                  <a:pt x="378" y="2"/>
                </a:cubicBezTo>
                <a:cubicBezTo>
                  <a:pt x="303" y="1"/>
                  <a:pt x="192" y="1"/>
                  <a:pt x="129" y="1"/>
                </a:cubicBezTo>
                <a:cubicBezTo>
                  <a:pt x="126" y="1"/>
                  <a:pt x="123" y="1"/>
                  <a:pt x="120" y="0"/>
                </a:cubicBezTo>
              </a:path>
            </a:pathLst>
          </a:custGeom>
          <a:solidFill>
            <a:srgbClr val="84ACF3"/>
          </a:solidFill>
          <a:ln w="76200">
            <a:noFill/>
          </a:ln>
          <a:effectLst>
            <a:outerShdw blurRad="127000" dist="38100" dir="8100000" sx="104000" sy="104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0" name="不规则形状1"/>
          <p:cNvSpPr/>
          <p:nvPr/>
        </p:nvSpPr>
        <p:spPr bwMode="auto">
          <a:xfrm flipH="1">
            <a:off x="6133733" y="2918950"/>
            <a:ext cx="1292176" cy="1294573"/>
          </a:xfrm>
          <a:custGeom>
            <a:avLst/>
            <a:gdLst>
              <a:gd name="T0" fmla="*/ 326 w 455"/>
              <a:gd name="T1" fmla="*/ 0 h 456"/>
              <a:gd name="T2" fmla="*/ 335 w 455"/>
              <a:gd name="T3" fmla="*/ 0 h 456"/>
              <a:gd name="T4" fmla="*/ 455 w 455"/>
              <a:gd name="T5" fmla="*/ 110 h 456"/>
              <a:gd name="T6" fmla="*/ 455 w 455"/>
              <a:gd name="T7" fmla="*/ 112 h 456"/>
              <a:gd name="T8" fmla="*/ 455 w 455"/>
              <a:gd name="T9" fmla="*/ 456 h 456"/>
              <a:gd name="T10" fmla="*/ 333 w 455"/>
              <a:gd name="T11" fmla="*/ 456 h 456"/>
              <a:gd name="T12" fmla="*/ 0 w 455"/>
              <a:gd name="T13" fmla="*/ 123 h 456"/>
              <a:gd name="T14" fmla="*/ 0 w 455"/>
              <a:gd name="T15" fmla="*/ 1 h 456"/>
              <a:gd name="T16" fmla="*/ 77 w 455"/>
              <a:gd name="T17" fmla="*/ 1 h 456"/>
              <a:gd name="T18" fmla="*/ 326 w 455"/>
              <a:gd name="T19"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6">
                <a:moveTo>
                  <a:pt x="326" y="0"/>
                </a:moveTo>
                <a:cubicBezTo>
                  <a:pt x="329" y="0"/>
                  <a:pt x="332" y="0"/>
                  <a:pt x="335" y="0"/>
                </a:cubicBezTo>
                <a:cubicBezTo>
                  <a:pt x="410" y="5"/>
                  <a:pt x="455" y="67"/>
                  <a:pt x="455" y="110"/>
                </a:cubicBezTo>
                <a:cubicBezTo>
                  <a:pt x="455" y="110"/>
                  <a:pt x="455" y="111"/>
                  <a:pt x="455" y="112"/>
                </a:cubicBezTo>
                <a:cubicBezTo>
                  <a:pt x="455" y="200"/>
                  <a:pt x="455" y="456"/>
                  <a:pt x="455" y="456"/>
                </a:cubicBezTo>
                <a:cubicBezTo>
                  <a:pt x="333" y="456"/>
                  <a:pt x="333" y="456"/>
                  <a:pt x="333" y="456"/>
                </a:cubicBezTo>
                <a:cubicBezTo>
                  <a:pt x="149" y="456"/>
                  <a:pt x="0" y="307"/>
                  <a:pt x="0" y="123"/>
                </a:cubicBezTo>
                <a:cubicBezTo>
                  <a:pt x="0" y="1"/>
                  <a:pt x="0" y="1"/>
                  <a:pt x="0" y="1"/>
                </a:cubicBezTo>
                <a:cubicBezTo>
                  <a:pt x="0" y="1"/>
                  <a:pt x="32" y="1"/>
                  <a:pt x="77" y="1"/>
                </a:cubicBezTo>
                <a:cubicBezTo>
                  <a:pt x="152" y="0"/>
                  <a:pt x="263" y="0"/>
                  <a:pt x="326" y="0"/>
                </a:cubicBezTo>
                <a:close/>
              </a:path>
            </a:pathLst>
          </a:custGeom>
          <a:solidFill>
            <a:srgbClr val="84ACF3"/>
          </a:solidFill>
          <a:ln w="76200">
            <a:noFill/>
          </a:ln>
          <a:effectLst>
            <a:outerShdw blurRad="127000" dist="38100" dir="8100000" sx="104000" sy="104000" algn="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1" name="Freeform 9"/>
          <p:cNvSpPr>
            <a:spLocks noEditPoints="1"/>
          </p:cNvSpPr>
          <p:nvPr/>
        </p:nvSpPr>
        <p:spPr>
          <a:xfrm>
            <a:off x="6574606" y="1957659"/>
            <a:ext cx="410428" cy="410428"/>
          </a:xfrm>
          <a:custGeom>
            <a:avLst/>
            <a:gdLst/>
            <a:ahLst/>
            <a:cxnLst>
              <a:cxn ang="0">
                <a:pos x="224474" y="148714"/>
              </a:cxn>
              <a:cxn ang="0">
                <a:pos x="224474" y="224473"/>
              </a:cxn>
              <a:cxn ang="0">
                <a:pos x="207639" y="238503"/>
              </a:cxn>
              <a:cxn ang="0">
                <a:pos x="28059" y="238503"/>
              </a:cxn>
              <a:cxn ang="0">
                <a:pos x="14030" y="224473"/>
              </a:cxn>
              <a:cxn ang="0">
                <a:pos x="14030" y="148714"/>
              </a:cxn>
              <a:cxn ang="0">
                <a:pos x="47701" y="157131"/>
              </a:cxn>
              <a:cxn ang="0">
                <a:pos x="47701" y="171161"/>
              </a:cxn>
              <a:cxn ang="0">
                <a:pos x="58925" y="171161"/>
              </a:cxn>
              <a:cxn ang="0">
                <a:pos x="58925" y="190802"/>
              </a:cxn>
              <a:cxn ang="0">
                <a:pos x="75760" y="190802"/>
              </a:cxn>
              <a:cxn ang="0">
                <a:pos x="75760" y="171161"/>
              </a:cxn>
              <a:cxn ang="0">
                <a:pos x="84178" y="171161"/>
              </a:cxn>
              <a:cxn ang="0">
                <a:pos x="84178" y="159937"/>
              </a:cxn>
              <a:cxn ang="0">
                <a:pos x="151520" y="159937"/>
              </a:cxn>
              <a:cxn ang="0">
                <a:pos x="151520" y="171161"/>
              </a:cxn>
              <a:cxn ang="0">
                <a:pos x="159938" y="171161"/>
              </a:cxn>
              <a:cxn ang="0">
                <a:pos x="159938" y="190802"/>
              </a:cxn>
              <a:cxn ang="0">
                <a:pos x="176774" y="190802"/>
              </a:cxn>
              <a:cxn ang="0">
                <a:pos x="176774" y="171161"/>
              </a:cxn>
              <a:cxn ang="0">
                <a:pos x="185191" y="171161"/>
              </a:cxn>
              <a:cxn ang="0">
                <a:pos x="185191" y="157131"/>
              </a:cxn>
              <a:cxn ang="0">
                <a:pos x="224474" y="148714"/>
              </a:cxn>
              <a:cxn ang="0">
                <a:pos x="86984" y="0"/>
              </a:cxn>
              <a:cxn ang="0">
                <a:pos x="151520" y="0"/>
              </a:cxn>
              <a:cxn ang="0">
                <a:pos x="171162" y="19641"/>
              </a:cxn>
              <a:cxn ang="0">
                <a:pos x="171162" y="44895"/>
              </a:cxn>
              <a:cxn ang="0">
                <a:pos x="148714" y="44895"/>
              </a:cxn>
              <a:cxn ang="0">
                <a:pos x="148714" y="22447"/>
              </a:cxn>
              <a:cxn ang="0">
                <a:pos x="89790" y="22447"/>
              </a:cxn>
              <a:cxn ang="0">
                <a:pos x="89790" y="44895"/>
              </a:cxn>
              <a:cxn ang="0">
                <a:pos x="67342" y="44895"/>
              </a:cxn>
              <a:cxn ang="0">
                <a:pos x="67342" y="19641"/>
              </a:cxn>
              <a:cxn ang="0">
                <a:pos x="86984" y="0"/>
              </a:cxn>
              <a:cxn ang="0">
                <a:pos x="0" y="56118"/>
              </a:cxn>
              <a:cxn ang="0">
                <a:pos x="0" y="134684"/>
              </a:cxn>
              <a:cxn ang="0">
                <a:pos x="238504" y="134684"/>
              </a:cxn>
              <a:cxn ang="0">
                <a:pos x="238504" y="56118"/>
              </a:cxn>
              <a:cxn ang="0">
                <a:pos x="0" y="56118"/>
              </a:cxn>
            </a:cxnLst>
            <a:rect l="0" t="0" r="0" b="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2" name="Freeform 103"/>
          <p:cNvSpPr>
            <a:spLocks noEditPoints="1"/>
          </p:cNvSpPr>
          <p:nvPr/>
        </p:nvSpPr>
        <p:spPr>
          <a:xfrm>
            <a:off x="5147250" y="3570530"/>
            <a:ext cx="529856" cy="591532"/>
          </a:xfrm>
          <a:custGeom>
            <a:avLst/>
            <a:gdLst/>
            <a:ahLst/>
            <a:cxnLst>
              <a:cxn ang="0">
                <a:pos x="126413" y="291332"/>
              </a:cxn>
              <a:cxn ang="0">
                <a:pos x="90758" y="210406"/>
              </a:cxn>
              <a:cxn ang="0">
                <a:pos x="149102" y="168325"/>
              </a:cxn>
              <a:cxn ang="0">
                <a:pos x="204205" y="207169"/>
              </a:cxn>
              <a:cxn ang="0">
                <a:pos x="175033" y="288095"/>
              </a:cxn>
              <a:cxn ang="0">
                <a:pos x="178274" y="87399"/>
              </a:cxn>
              <a:cxn ang="0">
                <a:pos x="149102" y="116533"/>
              </a:cxn>
              <a:cxn ang="0">
                <a:pos x="106965" y="90636"/>
              </a:cxn>
              <a:cxn ang="0">
                <a:pos x="81034" y="139192"/>
              </a:cxn>
              <a:cxn ang="0">
                <a:pos x="16207" y="158614"/>
              </a:cxn>
              <a:cxn ang="0">
                <a:pos x="35655" y="216880"/>
              </a:cxn>
              <a:cxn ang="0">
                <a:pos x="3241" y="271909"/>
              </a:cxn>
              <a:cxn ang="0">
                <a:pos x="58344" y="301043"/>
              </a:cxn>
              <a:cxn ang="0">
                <a:pos x="74551" y="362546"/>
              </a:cxn>
              <a:cxn ang="0">
                <a:pos x="129654" y="343124"/>
              </a:cxn>
              <a:cxn ang="0">
                <a:pos x="171792" y="343124"/>
              </a:cxn>
              <a:cxn ang="0">
                <a:pos x="230136" y="359309"/>
              </a:cxn>
              <a:cxn ang="0">
                <a:pos x="243102" y="294569"/>
              </a:cxn>
              <a:cxn ang="0">
                <a:pos x="294963" y="262198"/>
              </a:cxn>
              <a:cxn ang="0">
                <a:pos x="259308" y="207169"/>
              </a:cxn>
              <a:cxn ang="0">
                <a:pos x="272274" y="152140"/>
              </a:cxn>
              <a:cxn ang="0">
                <a:pos x="210688" y="135955"/>
              </a:cxn>
              <a:cxn ang="0">
                <a:pos x="178274" y="87399"/>
              </a:cxn>
              <a:cxn ang="0">
                <a:pos x="301446" y="103585"/>
              </a:cxn>
              <a:cxn ang="0">
                <a:pos x="272274" y="71214"/>
              </a:cxn>
              <a:cxn ang="0">
                <a:pos x="304687" y="42081"/>
              </a:cxn>
              <a:cxn ang="0">
                <a:pos x="324135" y="48555"/>
              </a:cxn>
              <a:cxn ang="0">
                <a:pos x="324135" y="93873"/>
              </a:cxn>
              <a:cxn ang="0">
                <a:pos x="291722" y="0"/>
              </a:cxn>
              <a:cxn ang="0">
                <a:pos x="272274" y="25896"/>
              </a:cxn>
              <a:cxn ang="0">
                <a:pos x="243102" y="25896"/>
              </a:cxn>
              <a:cxn ang="0">
                <a:pos x="249584" y="58266"/>
              </a:cxn>
              <a:cxn ang="0">
                <a:pos x="230136" y="80925"/>
              </a:cxn>
              <a:cxn ang="0">
                <a:pos x="256067" y="100348"/>
              </a:cxn>
              <a:cxn ang="0">
                <a:pos x="259308" y="129481"/>
              </a:cxn>
              <a:cxn ang="0">
                <a:pos x="291722" y="126244"/>
              </a:cxn>
              <a:cxn ang="0">
                <a:pos x="314411" y="145666"/>
              </a:cxn>
              <a:cxn ang="0">
                <a:pos x="333859" y="119770"/>
              </a:cxn>
              <a:cxn ang="0">
                <a:pos x="359790" y="116533"/>
              </a:cxn>
              <a:cxn ang="0">
                <a:pos x="356549" y="84162"/>
              </a:cxn>
              <a:cxn ang="0">
                <a:pos x="375997" y="61503"/>
              </a:cxn>
              <a:cxn ang="0">
                <a:pos x="350066" y="42081"/>
              </a:cxn>
              <a:cxn ang="0">
                <a:pos x="346825" y="12948"/>
              </a:cxn>
              <a:cxn ang="0">
                <a:pos x="314411" y="16185"/>
              </a:cxn>
              <a:cxn ang="0">
                <a:pos x="291722" y="0"/>
              </a:cxn>
            </a:cxnLst>
            <a:rect l="0" t="0" r="0" b="0"/>
            <a:pathLst>
              <a:path w="116" h="117">
                <a:moveTo>
                  <a:pt x="46" y="91"/>
                </a:moveTo>
                <a:cubicBezTo>
                  <a:pt x="44" y="91"/>
                  <a:pt x="41" y="91"/>
                  <a:pt x="39" y="90"/>
                </a:cubicBezTo>
                <a:cubicBezTo>
                  <a:pt x="34" y="88"/>
                  <a:pt x="30" y="84"/>
                  <a:pt x="28" y="80"/>
                </a:cubicBezTo>
                <a:cubicBezTo>
                  <a:pt x="26" y="75"/>
                  <a:pt x="26" y="70"/>
                  <a:pt x="28" y="65"/>
                </a:cubicBezTo>
                <a:cubicBezTo>
                  <a:pt x="29" y="60"/>
                  <a:pt x="33" y="56"/>
                  <a:pt x="38" y="54"/>
                </a:cubicBezTo>
                <a:cubicBezTo>
                  <a:pt x="40" y="53"/>
                  <a:pt x="43" y="52"/>
                  <a:pt x="46" y="52"/>
                </a:cubicBezTo>
                <a:cubicBezTo>
                  <a:pt x="48" y="52"/>
                  <a:pt x="50" y="53"/>
                  <a:pt x="53" y="53"/>
                </a:cubicBezTo>
                <a:cubicBezTo>
                  <a:pt x="58" y="55"/>
                  <a:pt x="61" y="59"/>
                  <a:pt x="63" y="64"/>
                </a:cubicBezTo>
                <a:cubicBezTo>
                  <a:pt x="66" y="68"/>
                  <a:pt x="66" y="73"/>
                  <a:pt x="64" y="78"/>
                </a:cubicBezTo>
                <a:cubicBezTo>
                  <a:pt x="62" y="83"/>
                  <a:pt x="58" y="87"/>
                  <a:pt x="54" y="89"/>
                </a:cubicBezTo>
                <a:cubicBezTo>
                  <a:pt x="51" y="90"/>
                  <a:pt x="49" y="91"/>
                  <a:pt x="46" y="91"/>
                </a:cubicBezTo>
                <a:moveTo>
                  <a:pt x="55" y="27"/>
                </a:moveTo>
                <a:cubicBezTo>
                  <a:pt x="51" y="37"/>
                  <a:pt x="51" y="37"/>
                  <a:pt x="51" y="37"/>
                </a:cubicBezTo>
                <a:cubicBezTo>
                  <a:pt x="49" y="37"/>
                  <a:pt x="48" y="36"/>
                  <a:pt x="46" y="36"/>
                </a:cubicBezTo>
                <a:cubicBezTo>
                  <a:pt x="43" y="36"/>
                  <a:pt x="40" y="37"/>
                  <a:pt x="38" y="37"/>
                </a:cubicBezTo>
                <a:cubicBezTo>
                  <a:pt x="33" y="28"/>
                  <a:pt x="33" y="28"/>
                  <a:pt x="33" y="28"/>
                </a:cubicBezTo>
                <a:cubicBezTo>
                  <a:pt x="20" y="34"/>
                  <a:pt x="20" y="34"/>
                  <a:pt x="20" y="34"/>
                </a:cubicBezTo>
                <a:cubicBezTo>
                  <a:pt x="25" y="43"/>
                  <a:pt x="25" y="43"/>
                  <a:pt x="25" y="43"/>
                </a:cubicBezTo>
                <a:cubicBezTo>
                  <a:pt x="21" y="46"/>
                  <a:pt x="18" y="49"/>
                  <a:pt x="16" y="53"/>
                </a:cubicBezTo>
                <a:cubicBezTo>
                  <a:pt x="5" y="49"/>
                  <a:pt x="5" y="49"/>
                  <a:pt x="5" y="49"/>
                </a:cubicBezTo>
                <a:cubicBezTo>
                  <a:pt x="0" y="63"/>
                  <a:pt x="0" y="63"/>
                  <a:pt x="0" y="63"/>
                </a:cubicBezTo>
                <a:cubicBezTo>
                  <a:pt x="11" y="67"/>
                  <a:pt x="11" y="67"/>
                  <a:pt x="11" y="67"/>
                </a:cubicBezTo>
                <a:cubicBezTo>
                  <a:pt x="10" y="71"/>
                  <a:pt x="10" y="76"/>
                  <a:pt x="11" y="80"/>
                </a:cubicBezTo>
                <a:cubicBezTo>
                  <a:pt x="1" y="84"/>
                  <a:pt x="1" y="84"/>
                  <a:pt x="1" y="84"/>
                </a:cubicBezTo>
                <a:cubicBezTo>
                  <a:pt x="7" y="97"/>
                  <a:pt x="7" y="97"/>
                  <a:pt x="7" y="97"/>
                </a:cubicBezTo>
                <a:cubicBezTo>
                  <a:pt x="18" y="93"/>
                  <a:pt x="18" y="93"/>
                  <a:pt x="18" y="93"/>
                </a:cubicBezTo>
                <a:cubicBezTo>
                  <a:pt x="20" y="96"/>
                  <a:pt x="23" y="99"/>
                  <a:pt x="27" y="101"/>
                </a:cubicBezTo>
                <a:cubicBezTo>
                  <a:pt x="23" y="112"/>
                  <a:pt x="23" y="112"/>
                  <a:pt x="23" y="112"/>
                </a:cubicBezTo>
                <a:cubicBezTo>
                  <a:pt x="36" y="117"/>
                  <a:pt x="36" y="117"/>
                  <a:pt x="36" y="117"/>
                </a:cubicBezTo>
                <a:cubicBezTo>
                  <a:pt x="40" y="106"/>
                  <a:pt x="40" y="106"/>
                  <a:pt x="40" y="106"/>
                </a:cubicBezTo>
                <a:cubicBezTo>
                  <a:pt x="42" y="107"/>
                  <a:pt x="44" y="107"/>
                  <a:pt x="46" y="107"/>
                </a:cubicBezTo>
                <a:cubicBezTo>
                  <a:pt x="48" y="107"/>
                  <a:pt x="51" y="107"/>
                  <a:pt x="53" y="106"/>
                </a:cubicBezTo>
                <a:cubicBezTo>
                  <a:pt x="58" y="116"/>
                  <a:pt x="58" y="116"/>
                  <a:pt x="58" y="116"/>
                </a:cubicBezTo>
                <a:cubicBezTo>
                  <a:pt x="71" y="111"/>
                  <a:pt x="71" y="111"/>
                  <a:pt x="71" y="111"/>
                </a:cubicBezTo>
                <a:cubicBezTo>
                  <a:pt x="66" y="100"/>
                  <a:pt x="66" y="100"/>
                  <a:pt x="66" y="100"/>
                </a:cubicBezTo>
                <a:cubicBezTo>
                  <a:pt x="70" y="98"/>
                  <a:pt x="73" y="95"/>
                  <a:pt x="75" y="91"/>
                </a:cubicBezTo>
                <a:cubicBezTo>
                  <a:pt x="86" y="95"/>
                  <a:pt x="86" y="95"/>
                  <a:pt x="86" y="95"/>
                </a:cubicBezTo>
                <a:cubicBezTo>
                  <a:pt x="91" y="81"/>
                  <a:pt x="91" y="81"/>
                  <a:pt x="91" y="81"/>
                </a:cubicBezTo>
                <a:cubicBezTo>
                  <a:pt x="81" y="77"/>
                  <a:pt x="81" y="77"/>
                  <a:pt x="81" y="77"/>
                </a:cubicBezTo>
                <a:cubicBezTo>
                  <a:pt x="81" y="73"/>
                  <a:pt x="81" y="68"/>
                  <a:pt x="80" y="64"/>
                </a:cubicBezTo>
                <a:cubicBezTo>
                  <a:pt x="90" y="60"/>
                  <a:pt x="90" y="60"/>
                  <a:pt x="90" y="60"/>
                </a:cubicBezTo>
                <a:cubicBezTo>
                  <a:pt x="84" y="47"/>
                  <a:pt x="84" y="47"/>
                  <a:pt x="84" y="47"/>
                </a:cubicBezTo>
                <a:cubicBezTo>
                  <a:pt x="74" y="51"/>
                  <a:pt x="74" y="51"/>
                  <a:pt x="74" y="51"/>
                </a:cubicBezTo>
                <a:cubicBezTo>
                  <a:pt x="72" y="47"/>
                  <a:pt x="68" y="44"/>
                  <a:pt x="65" y="42"/>
                </a:cubicBezTo>
                <a:cubicBezTo>
                  <a:pt x="68" y="32"/>
                  <a:pt x="68" y="32"/>
                  <a:pt x="68" y="32"/>
                </a:cubicBezTo>
                <a:cubicBezTo>
                  <a:pt x="55" y="27"/>
                  <a:pt x="55" y="27"/>
                  <a:pt x="55" y="27"/>
                </a:cubicBezTo>
                <a:moveTo>
                  <a:pt x="94" y="32"/>
                </a:moveTo>
                <a:cubicBezTo>
                  <a:pt x="94" y="32"/>
                  <a:pt x="93" y="32"/>
                  <a:pt x="93" y="32"/>
                </a:cubicBezTo>
                <a:cubicBezTo>
                  <a:pt x="91" y="32"/>
                  <a:pt x="88" y="31"/>
                  <a:pt x="87" y="29"/>
                </a:cubicBezTo>
                <a:cubicBezTo>
                  <a:pt x="85" y="27"/>
                  <a:pt x="84" y="25"/>
                  <a:pt x="84" y="22"/>
                </a:cubicBezTo>
                <a:cubicBezTo>
                  <a:pt x="84" y="19"/>
                  <a:pt x="85" y="17"/>
                  <a:pt x="87" y="15"/>
                </a:cubicBezTo>
                <a:cubicBezTo>
                  <a:pt x="89" y="14"/>
                  <a:pt x="91" y="13"/>
                  <a:pt x="94" y="13"/>
                </a:cubicBezTo>
                <a:cubicBezTo>
                  <a:pt x="94" y="13"/>
                  <a:pt x="94" y="13"/>
                  <a:pt x="94" y="13"/>
                </a:cubicBezTo>
                <a:cubicBezTo>
                  <a:pt x="96" y="13"/>
                  <a:pt x="99" y="14"/>
                  <a:pt x="100" y="15"/>
                </a:cubicBezTo>
                <a:cubicBezTo>
                  <a:pt x="102" y="17"/>
                  <a:pt x="103" y="20"/>
                  <a:pt x="103" y="22"/>
                </a:cubicBezTo>
                <a:cubicBezTo>
                  <a:pt x="103" y="25"/>
                  <a:pt x="102" y="27"/>
                  <a:pt x="100" y="29"/>
                </a:cubicBezTo>
                <a:cubicBezTo>
                  <a:pt x="98" y="31"/>
                  <a:pt x="96" y="32"/>
                  <a:pt x="94" y="32"/>
                </a:cubicBezTo>
                <a:moveTo>
                  <a:pt x="90" y="0"/>
                </a:moveTo>
                <a:cubicBezTo>
                  <a:pt x="90" y="5"/>
                  <a:pt x="90" y="5"/>
                  <a:pt x="90" y="5"/>
                </a:cubicBezTo>
                <a:cubicBezTo>
                  <a:pt x="88" y="6"/>
                  <a:pt x="86" y="6"/>
                  <a:pt x="84" y="8"/>
                </a:cubicBezTo>
                <a:cubicBezTo>
                  <a:pt x="80" y="4"/>
                  <a:pt x="80" y="4"/>
                  <a:pt x="80" y="4"/>
                </a:cubicBezTo>
                <a:cubicBezTo>
                  <a:pt x="75" y="8"/>
                  <a:pt x="75" y="8"/>
                  <a:pt x="75" y="8"/>
                </a:cubicBezTo>
                <a:cubicBezTo>
                  <a:pt x="79" y="13"/>
                  <a:pt x="79" y="13"/>
                  <a:pt x="79" y="13"/>
                </a:cubicBezTo>
                <a:cubicBezTo>
                  <a:pt x="78" y="14"/>
                  <a:pt x="77" y="16"/>
                  <a:pt x="77" y="18"/>
                </a:cubicBezTo>
                <a:cubicBezTo>
                  <a:pt x="71" y="18"/>
                  <a:pt x="71" y="18"/>
                  <a:pt x="71" y="18"/>
                </a:cubicBezTo>
                <a:cubicBezTo>
                  <a:pt x="71" y="25"/>
                  <a:pt x="71" y="25"/>
                  <a:pt x="71" y="25"/>
                </a:cubicBezTo>
                <a:cubicBezTo>
                  <a:pt x="77" y="25"/>
                  <a:pt x="77" y="25"/>
                  <a:pt x="77" y="25"/>
                </a:cubicBezTo>
                <a:cubicBezTo>
                  <a:pt x="77" y="28"/>
                  <a:pt x="78" y="30"/>
                  <a:pt x="79" y="31"/>
                </a:cubicBezTo>
                <a:cubicBezTo>
                  <a:pt x="75" y="35"/>
                  <a:pt x="75" y="35"/>
                  <a:pt x="75" y="35"/>
                </a:cubicBezTo>
                <a:cubicBezTo>
                  <a:pt x="80" y="40"/>
                  <a:pt x="80" y="40"/>
                  <a:pt x="80" y="40"/>
                </a:cubicBezTo>
                <a:cubicBezTo>
                  <a:pt x="84" y="36"/>
                  <a:pt x="84" y="36"/>
                  <a:pt x="84" y="36"/>
                </a:cubicBezTo>
                <a:cubicBezTo>
                  <a:pt x="85" y="38"/>
                  <a:pt x="87" y="38"/>
                  <a:pt x="90" y="39"/>
                </a:cubicBezTo>
                <a:cubicBezTo>
                  <a:pt x="90" y="44"/>
                  <a:pt x="90" y="44"/>
                  <a:pt x="90" y="44"/>
                </a:cubicBezTo>
                <a:cubicBezTo>
                  <a:pt x="97" y="45"/>
                  <a:pt x="97" y="45"/>
                  <a:pt x="97" y="45"/>
                </a:cubicBezTo>
                <a:cubicBezTo>
                  <a:pt x="97" y="39"/>
                  <a:pt x="97" y="39"/>
                  <a:pt x="97" y="39"/>
                </a:cubicBezTo>
                <a:cubicBezTo>
                  <a:pt x="99" y="39"/>
                  <a:pt x="101" y="38"/>
                  <a:pt x="103" y="37"/>
                </a:cubicBezTo>
                <a:cubicBezTo>
                  <a:pt x="106" y="41"/>
                  <a:pt x="106" y="41"/>
                  <a:pt x="106" y="41"/>
                </a:cubicBezTo>
                <a:cubicBezTo>
                  <a:pt x="111" y="36"/>
                  <a:pt x="111" y="36"/>
                  <a:pt x="111" y="36"/>
                </a:cubicBezTo>
                <a:cubicBezTo>
                  <a:pt x="108" y="32"/>
                  <a:pt x="108" y="32"/>
                  <a:pt x="108" y="32"/>
                </a:cubicBezTo>
                <a:cubicBezTo>
                  <a:pt x="109" y="30"/>
                  <a:pt x="110" y="28"/>
                  <a:pt x="110" y="26"/>
                </a:cubicBezTo>
                <a:cubicBezTo>
                  <a:pt x="116" y="26"/>
                  <a:pt x="116" y="26"/>
                  <a:pt x="116" y="26"/>
                </a:cubicBezTo>
                <a:cubicBezTo>
                  <a:pt x="116" y="19"/>
                  <a:pt x="116" y="19"/>
                  <a:pt x="116" y="19"/>
                </a:cubicBezTo>
                <a:cubicBezTo>
                  <a:pt x="111" y="19"/>
                  <a:pt x="111" y="19"/>
                  <a:pt x="111" y="19"/>
                </a:cubicBezTo>
                <a:cubicBezTo>
                  <a:pt x="110" y="17"/>
                  <a:pt x="109" y="15"/>
                  <a:pt x="108" y="13"/>
                </a:cubicBezTo>
                <a:cubicBezTo>
                  <a:pt x="112" y="9"/>
                  <a:pt x="112" y="9"/>
                  <a:pt x="112" y="9"/>
                </a:cubicBezTo>
                <a:cubicBezTo>
                  <a:pt x="107" y="4"/>
                  <a:pt x="107" y="4"/>
                  <a:pt x="107" y="4"/>
                </a:cubicBezTo>
                <a:cubicBezTo>
                  <a:pt x="103" y="8"/>
                  <a:pt x="103" y="8"/>
                  <a:pt x="103" y="8"/>
                </a:cubicBezTo>
                <a:cubicBezTo>
                  <a:pt x="101" y="6"/>
                  <a:pt x="99" y="6"/>
                  <a:pt x="97" y="5"/>
                </a:cubicBezTo>
                <a:cubicBezTo>
                  <a:pt x="97" y="0"/>
                  <a:pt x="97" y="0"/>
                  <a:pt x="97" y="0"/>
                </a:cubicBezTo>
                <a:cubicBezTo>
                  <a:pt x="90" y="0"/>
                  <a:pt x="90" y="0"/>
                  <a:pt x="90" y="0"/>
                </a:cubicBezTo>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5" name="放大镜"/>
          <p:cNvSpPr/>
          <p:nvPr/>
        </p:nvSpPr>
        <p:spPr>
          <a:xfrm>
            <a:off x="6538010" y="3254629"/>
            <a:ext cx="476590" cy="539388"/>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 name="Freeform 7"/>
          <p:cNvSpPr>
            <a:spLocks noEditPoints="1"/>
          </p:cNvSpPr>
          <p:nvPr/>
        </p:nvSpPr>
        <p:spPr>
          <a:xfrm>
            <a:off x="5224403" y="5131644"/>
            <a:ext cx="575956" cy="382397"/>
          </a:xfrm>
          <a:custGeom>
            <a:avLst/>
            <a:gdLst/>
            <a:ahLst/>
            <a:cxnLst>
              <a:cxn ang="0">
                <a:pos x="27962" y="0"/>
              </a:cxn>
              <a:cxn ang="0">
                <a:pos x="39147" y="118034"/>
              </a:cxn>
              <a:cxn ang="0">
                <a:pos x="67109" y="120844"/>
              </a:cxn>
              <a:cxn ang="0">
                <a:pos x="150996" y="67448"/>
              </a:cxn>
              <a:cxn ang="0">
                <a:pos x="198531" y="78689"/>
              </a:cxn>
              <a:cxn ang="0">
                <a:pos x="117441" y="33724"/>
              </a:cxn>
              <a:cxn ang="0">
                <a:pos x="72702" y="36534"/>
              </a:cxn>
              <a:cxn ang="0">
                <a:pos x="55924" y="61827"/>
              </a:cxn>
              <a:cxn ang="0">
                <a:pos x="69905" y="14052"/>
              </a:cxn>
              <a:cxn ang="0">
                <a:pos x="321565" y="89931"/>
              </a:cxn>
              <a:cxn ang="0">
                <a:pos x="279622" y="106793"/>
              </a:cxn>
              <a:cxn ang="0">
                <a:pos x="234882" y="129275"/>
              </a:cxn>
              <a:cxn ang="0">
                <a:pos x="206920" y="193913"/>
              </a:cxn>
              <a:cxn ang="0">
                <a:pos x="187347" y="213585"/>
              </a:cxn>
              <a:cxn ang="0">
                <a:pos x="178958" y="179861"/>
              </a:cxn>
              <a:cxn ang="0">
                <a:pos x="148200" y="205154"/>
              </a:cxn>
              <a:cxn ang="0">
                <a:pos x="148200" y="165809"/>
              </a:cxn>
              <a:cxn ang="0">
                <a:pos x="111849" y="191102"/>
              </a:cxn>
              <a:cxn ang="0">
                <a:pos x="134218" y="134896"/>
              </a:cxn>
              <a:cxn ang="0">
                <a:pos x="86683" y="165809"/>
              </a:cxn>
              <a:cxn ang="0">
                <a:pos x="139811" y="84310"/>
              </a:cxn>
              <a:cxn ang="0">
                <a:pos x="192939" y="103982"/>
              </a:cxn>
              <a:cxn ang="0">
                <a:pos x="192939" y="53396"/>
              </a:cxn>
              <a:cxn ang="0">
                <a:pos x="248863" y="75879"/>
              </a:cxn>
              <a:cxn ang="0">
                <a:pos x="226494" y="39345"/>
              </a:cxn>
              <a:cxn ang="0">
                <a:pos x="220901" y="33724"/>
              </a:cxn>
              <a:cxn ang="0">
                <a:pos x="271233" y="146137"/>
              </a:cxn>
              <a:cxn ang="0">
                <a:pos x="237678" y="148947"/>
              </a:cxn>
              <a:cxn ang="0">
                <a:pos x="271233" y="146137"/>
              </a:cxn>
              <a:cxn ang="0">
                <a:pos x="240475" y="188292"/>
              </a:cxn>
              <a:cxn ang="0">
                <a:pos x="212513" y="177051"/>
              </a:cxn>
              <a:cxn ang="0">
                <a:pos x="243271" y="182671"/>
              </a:cxn>
              <a:cxn ang="0">
                <a:pos x="226494" y="151758"/>
              </a:cxn>
              <a:cxn ang="0">
                <a:pos x="243271" y="182671"/>
              </a:cxn>
            </a:cxnLst>
            <a:rect l="0" t="0" r="0" b="0"/>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 name="矩形 16"/>
          <p:cNvSpPr/>
          <p:nvPr/>
        </p:nvSpPr>
        <p:spPr>
          <a:xfrm>
            <a:off x="1902385" y="1927933"/>
            <a:ext cx="3760196" cy="617670"/>
          </a:xfrm>
          <a:prstGeom prst="rect">
            <a:avLst/>
          </a:prstGeom>
          <a:noFill/>
        </p:spPr>
        <p:txBody>
          <a:bodyPr wrap="square"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18" name="矩形 17"/>
          <p:cNvSpPr/>
          <p:nvPr/>
        </p:nvSpPr>
        <p:spPr>
          <a:xfrm>
            <a:off x="7503886" y="2994700"/>
            <a:ext cx="3792954" cy="617670"/>
          </a:xfrm>
          <a:prstGeom prst="rect">
            <a:avLst/>
          </a:prstGeom>
          <a:noFill/>
        </p:spPr>
        <p:txBody>
          <a:bodyPr wrap="square" rtlCol="0">
            <a:spAutoFit/>
          </a:body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19" name="矩形 18"/>
          <p:cNvSpPr/>
          <p:nvPr/>
        </p:nvSpPr>
        <p:spPr>
          <a:xfrm>
            <a:off x="7503886" y="2495076"/>
            <a:ext cx="2327556" cy="464423"/>
          </a:xfrm>
          <a:prstGeom prst="rect">
            <a:avLst/>
          </a:prstGeom>
          <a:effectLst/>
        </p:spPr>
        <p:txBody>
          <a:bodyPr wrap="square">
            <a:spAutoFit/>
          </a:bodyPr>
          <a:lstStyle/>
          <a:p>
            <a:pPr lvl="0">
              <a:lnSpc>
                <a:spcPct val="150000"/>
              </a:lnSpc>
              <a:defRPr/>
            </a:pPr>
            <a:r>
              <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rPr>
              <a:t>添加标题</a:t>
            </a:r>
            <a:endPar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20" name="矩形 19"/>
          <p:cNvSpPr/>
          <p:nvPr/>
        </p:nvSpPr>
        <p:spPr>
          <a:xfrm>
            <a:off x="871870" y="3928624"/>
            <a:ext cx="3760196" cy="617670"/>
          </a:xfrm>
          <a:prstGeom prst="rect">
            <a:avLst/>
          </a:prstGeom>
          <a:noFill/>
        </p:spPr>
        <p:txBody>
          <a:bodyPr wrap="square" rtlCol="0">
            <a:spAutoFit/>
          </a:bodyPr>
          <a:lstStyle/>
          <a:p>
            <a:pPr algn="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1" name="矩形 20"/>
          <p:cNvSpPr/>
          <p:nvPr/>
        </p:nvSpPr>
        <p:spPr>
          <a:xfrm>
            <a:off x="2304509" y="3429000"/>
            <a:ext cx="2327556" cy="464423"/>
          </a:xfrm>
          <a:prstGeom prst="rect">
            <a:avLst/>
          </a:prstGeom>
          <a:effectLst/>
        </p:spPr>
        <p:txBody>
          <a:bodyPr wrap="square">
            <a:spAutoFit/>
          </a:bodyPr>
          <a:lstStyle/>
          <a:p>
            <a:pPr lvl="0" algn="r">
              <a:lnSpc>
                <a:spcPct val="150000"/>
              </a:lnSpc>
              <a:defRPr/>
            </a:pPr>
            <a:r>
              <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rPr>
              <a:t>添加标题</a:t>
            </a:r>
            <a:endPar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22" name="矩形 21"/>
          <p:cNvSpPr/>
          <p:nvPr/>
        </p:nvSpPr>
        <p:spPr>
          <a:xfrm>
            <a:off x="6371772" y="5113786"/>
            <a:ext cx="3792954" cy="617670"/>
          </a:xfrm>
          <a:prstGeom prst="rect">
            <a:avLst/>
          </a:prstGeom>
          <a:noFill/>
        </p:spPr>
        <p:txBody>
          <a:bodyPr wrap="square" rtlCol="0">
            <a:spAutoFit/>
          </a:body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此处添加详细文本描述，建议与标题相关并符合整体语言风格此处添加详细文本描述</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3" name="矩形 22"/>
          <p:cNvSpPr/>
          <p:nvPr/>
        </p:nvSpPr>
        <p:spPr>
          <a:xfrm>
            <a:off x="6371772" y="4614162"/>
            <a:ext cx="2327556" cy="464423"/>
          </a:xfrm>
          <a:prstGeom prst="rect">
            <a:avLst/>
          </a:prstGeom>
          <a:effectLst/>
        </p:spPr>
        <p:txBody>
          <a:bodyPr wrap="square">
            <a:spAutoFit/>
          </a:bodyPr>
          <a:lstStyle/>
          <a:p>
            <a:pPr lvl="0">
              <a:lnSpc>
                <a:spcPct val="150000"/>
              </a:lnSpc>
              <a:defRPr/>
            </a:pPr>
            <a:r>
              <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rPr>
              <a:t>添加标题</a:t>
            </a:r>
            <a:endPar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24" name="矩形 23"/>
          <p:cNvSpPr/>
          <p:nvPr/>
        </p:nvSpPr>
        <p:spPr>
          <a:xfrm>
            <a:off x="3335025" y="1506162"/>
            <a:ext cx="2327556" cy="464423"/>
          </a:xfrm>
          <a:prstGeom prst="rect">
            <a:avLst/>
          </a:prstGeom>
          <a:effec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kern="0" spc="300" dirty="0">
                <a:solidFill>
                  <a:schemeClr val="bg2">
                    <a:lumMod val="10000"/>
                  </a:schemeClr>
                </a:solidFill>
                <a:latin typeface="思源黑体 CN Medium" panose="020B0600000000000000" pitchFamily="34" charset="-122"/>
                <a:ea typeface="思源黑体 CN Medium" panose="020B0600000000000000" pitchFamily="34" charset="-122"/>
                <a:cs typeface="+mn-ea"/>
                <a:sym typeface="+mn-lt"/>
              </a:rPr>
              <a:t>添加标题</a:t>
            </a:r>
            <a:endParaRPr kumimoji="0" lang="zh-CN" altLang="en-US" i="0" u="none" strike="noStrike" kern="0" cap="none" spc="300" normalizeH="0" baseline="0" noProof="0" dirty="0">
              <a:ln>
                <a:noFill/>
              </a:ln>
              <a:solidFill>
                <a:schemeClr val="bg2">
                  <a:lumMod val="10000"/>
                </a:schemeClr>
              </a:solidFill>
              <a:effectLst/>
              <a:uLnTx/>
              <a:uFillTx/>
              <a:latin typeface="思源黑体 CN Medium" panose="020B0600000000000000" pitchFamily="34" charset="-122"/>
              <a:ea typeface="思源黑体 CN Medium" panose="020B06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0" y="-6300"/>
            <a:ext cx="12192000" cy="6864300"/>
            <a:chOff x="0" y="-6300"/>
            <a:chExt cx="12192000" cy="686430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186081" y="-1154217"/>
              <a:ext cx="6851702" cy="9160136"/>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a:off x="1154217" y="-1147919"/>
              <a:ext cx="6851702" cy="9160136"/>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70149" y="-2676449"/>
              <a:ext cx="6851702" cy="12192000"/>
            </a:xfrm>
            <a:prstGeom prst="rect">
              <a:avLst/>
            </a:prstGeom>
          </p:spPr>
        </p:pic>
      </p:grpSp>
      <p:sp>
        <p:nvSpPr>
          <p:cNvPr id="15" name="文本框 14"/>
          <p:cNvSpPr txBox="1"/>
          <p:nvPr/>
        </p:nvSpPr>
        <p:spPr>
          <a:xfrm>
            <a:off x="4114160" y="1584960"/>
            <a:ext cx="4198621" cy="584775"/>
          </a:xfrm>
          <a:prstGeom prst="rect">
            <a:avLst/>
          </a:prstGeom>
          <a:noFill/>
        </p:spPr>
        <p:txBody>
          <a:bodyPr wrap="square" rtlCol="0">
            <a:spAutoFit/>
          </a:bodyPr>
          <a:lstStyle/>
          <a:p>
            <a:pPr algn="ctr"/>
            <a:r>
              <a:rPr lang="en-US" altLang="zh-CN" sz="3200" b="0" i="0" dirty="0">
                <a:solidFill>
                  <a:srgbClr val="84ACF3"/>
                </a:solidFill>
                <a:effectLst/>
                <a:latin typeface="思源黑体 CN Bold" panose="020B0800000000000000" pitchFamily="34" charset="-122"/>
                <a:ea typeface="思源黑体 CN Bold" panose="020B0800000000000000" pitchFamily="34" charset="-122"/>
              </a:rPr>
              <a:t>PERSONAL RESUME</a:t>
            </a:r>
            <a:endParaRPr lang="zh-CN" altLang="en-US" sz="3200" dirty="0">
              <a:solidFill>
                <a:srgbClr val="84ACF3"/>
              </a:solidFill>
              <a:latin typeface="思源黑体 CN Bold" panose="020B0800000000000000" pitchFamily="34" charset="-122"/>
              <a:ea typeface="思源黑体 CN Bold" panose="020B0800000000000000" pitchFamily="34" charset="-122"/>
            </a:endParaRPr>
          </a:p>
        </p:txBody>
      </p:sp>
      <p:sp>
        <p:nvSpPr>
          <p:cNvPr id="16" name="文本框 15"/>
          <p:cNvSpPr txBox="1"/>
          <p:nvPr/>
        </p:nvSpPr>
        <p:spPr>
          <a:xfrm>
            <a:off x="3744270" y="2588553"/>
            <a:ext cx="4938401" cy="830997"/>
          </a:xfrm>
          <a:prstGeom prst="rect">
            <a:avLst/>
          </a:prstGeom>
          <a:noFill/>
        </p:spPr>
        <p:txBody>
          <a:bodyPr wrap="square" rtlCol="0">
            <a:spAutoFit/>
          </a:bodyPr>
          <a:lstStyle/>
          <a:p>
            <a:pPr algn="dist"/>
            <a:r>
              <a:rPr lang="zh-CN" altLang="en-US" sz="4800" dirty="0">
                <a:solidFill>
                  <a:srgbClr val="FFA093"/>
                </a:solidFill>
                <a:latin typeface="思源黑体 CN Bold" panose="020B0800000000000000" pitchFamily="34" charset="-122"/>
                <a:ea typeface="思源黑体 CN Bold" panose="020B0800000000000000" pitchFamily="34" charset="-122"/>
              </a:rPr>
              <a:t>感谢您的观看</a:t>
            </a:r>
            <a:endParaRPr lang="zh-CN" altLang="en-US" sz="4800" dirty="0">
              <a:solidFill>
                <a:srgbClr val="FFA093"/>
              </a:solidFill>
              <a:latin typeface="思源黑体 CN Bold" panose="020B0800000000000000" pitchFamily="34" charset="-122"/>
              <a:ea typeface="思源黑体 CN Bold" panose="020B0800000000000000" pitchFamily="34" charset="-122"/>
            </a:endParaRPr>
          </a:p>
        </p:txBody>
      </p:sp>
      <p:sp>
        <p:nvSpPr>
          <p:cNvPr id="17" name="PA_矩形 28"/>
          <p:cNvSpPr/>
          <p:nvPr>
            <p:custDataLst>
              <p:tags r:id="rId4"/>
            </p:custDataLst>
          </p:nvPr>
        </p:nvSpPr>
        <p:spPr>
          <a:xfrm>
            <a:off x="2322821" y="3323449"/>
            <a:ext cx="7781299" cy="792140"/>
          </a:xfrm>
          <a:prstGeom prst="rect">
            <a:avLst/>
          </a:prstGeom>
          <a:ln>
            <a:noFill/>
          </a:ln>
          <a:effectLst/>
        </p:spPr>
        <p:txBody>
          <a:bodyPr wrap="square">
            <a:spAutoFit/>
          </a:bodyPr>
          <a:lstStyle/>
          <a:p>
            <a:pPr algn="ctr">
              <a:lnSpc>
                <a:spcPct val="150000"/>
              </a:lnSpc>
              <a:spcBef>
                <a:spcPct val="0"/>
              </a:spcBef>
            </a:pPr>
            <a:r>
              <a:rPr lang="en-US" altLang="zh-CN" sz="1600" dirty="0">
                <a:solidFill>
                  <a:srgbClr val="84ACF3"/>
                </a:solidFill>
                <a:latin typeface="思源黑体 CN Bold" panose="020B0800000000000000" pitchFamily="34" charset="-122"/>
                <a:ea typeface="思源黑体 CN Bold" panose="020B0800000000000000" pitchFamily="34" charset="-122"/>
                <a:sym typeface="思源黑体 CN Bold" panose="020B0800000000000000" pitchFamily="34" charset="-122"/>
              </a:rPr>
              <a:t>Never forget what you are, for surely the world will not. Make it your strength. Never forget what you are, for surely the world will not. surely the</a:t>
            </a:r>
            <a:endParaRPr lang="en-US" altLang="zh-CN" sz="1600" dirty="0">
              <a:solidFill>
                <a:srgbClr val="84ACF3"/>
              </a:solidFill>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18" name="îṡḷiďe"/>
          <p:cNvSpPr/>
          <p:nvPr/>
        </p:nvSpPr>
        <p:spPr>
          <a:xfrm>
            <a:off x="5286913" y="4921921"/>
            <a:ext cx="1853114" cy="439669"/>
          </a:xfrm>
          <a:prstGeom prst="roundRect">
            <a:avLst/>
          </a:prstGeom>
          <a:solidFill>
            <a:srgbClr val="84ACF3"/>
          </a:solidFill>
          <a:ln>
            <a:noFill/>
          </a:ln>
          <a:effectLst>
            <a:outerShdw blurRad="127000" dist="38100" dir="5400000" algn="t" rotWithShape="0">
              <a:schemeClr val="bg2">
                <a:lumMod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rPr>
              <a:t>汇报人：</a:t>
            </a:r>
            <a:r>
              <a:rPr lang="en-US" altLang="zh-CN"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rPr>
              <a:t>XXX</a:t>
            </a:r>
            <a:endParaRPr lang="en-US" altLang="zh-CN" dirty="0">
              <a:solidFill>
                <a:schemeClr val="bg1"/>
              </a:solidFill>
              <a:effectLst>
                <a:outerShdw blurRad="50800" dist="38100" dir="2700000" algn="tl" rotWithShape="0">
                  <a:prstClr val="black">
                    <a:alpha val="15000"/>
                  </a:prstClr>
                </a:outerShdw>
              </a:effectLst>
              <a:latin typeface="思源黑体 CN Medium" panose="020B0600000000000000" pitchFamily="34" charset="-122"/>
              <a:ea typeface="思源黑体 CN Medium" panose="020B0600000000000000"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4178722" y="-1155278"/>
            <a:ext cx="6858000" cy="9168556"/>
          </a:xfrm>
          <a:prstGeom prst="rect">
            <a:avLst/>
          </a:prstGeom>
        </p:spPr>
      </p:pic>
      <p:sp>
        <p:nvSpPr>
          <p:cNvPr id="4" name="椭圆 3"/>
          <p:cNvSpPr/>
          <p:nvPr/>
        </p:nvSpPr>
        <p:spPr>
          <a:xfrm>
            <a:off x="1732112" y="286662"/>
            <a:ext cx="2170134" cy="2108918"/>
          </a:xfrm>
          <a:prstGeom prst="ellipse">
            <a:avLst/>
          </a:prstGeom>
          <a:gradFill>
            <a:gsLst>
              <a:gs pos="100000">
                <a:schemeClr val="accent1">
                  <a:lumMod val="5000"/>
                  <a:lumOff val="95000"/>
                </a:schemeClr>
              </a:gs>
              <a:gs pos="0">
                <a:srgbClr val="FFA09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rPr>
              <a:t>1</a:t>
            </a:r>
            <a:endParaRPr lang="zh-CN" altLang="en-US"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0850" y="1341121"/>
            <a:ext cx="2120064" cy="5516878"/>
          </a:xfrm>
          <a:prstGeom prst="rect">
            <a:avLst/>
          </a:prstGeom>
        </p:spPr>
      </p:pic>
      <p:sp>
        <p:nvSpPr>
          <p:cNvPr id="42" name="文本框 41"/>
          <p:cNvSpPr txBox="1"/>
          <p:nvPr/>
        </p:nvSpPr>
        <p:spPr>
          <a:xfrm>
            <a:off x="3816286" y="2489064"/>
            <a:ext cx="4559429" cy="1323439"/>
          </a:xfrm>
          <a:prstGeom prst="rect">
            <a:avLst/>
          </a:prstGeom>
          <a:noFill/>
        </p:spPr>
        <p:txBody>
          <a:bodyPr wrap="square" rtlCol="0">
            <a:spAutoFit/>
          </a:bodyPr>
          <a:lstStyle/>
          <a:p>
            <a:pPr algn="dist"/>
            <a:r>
              <a:rPr lang="zh-CN" altLang="en-US" sz="8000" dirty="0">
                <a:solidFill>
                  <a:srgbClr val="FFA093"/>
                </a:solidFill>
                <a:latin typeface="思源黑体 CN Bold" panose="020B0800000000000000" pitchFamily="34" charset="-122"/>
                <a:ea typeface="思源黑体 CN Bold" panose="020B0800000000000000" pitchFamily="34" charset="-122"/>
              </a:rPr>
              <a:t>个人信息</a:t>
            </a:r>
            <a:endParaRPr lang="zh-CN" altLang="en-US" sz="8000" dirty="0">
              <a:solidFill>
                <a:srgbClr val="FFA093"/>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a:off x="3328454" y="3722605"/>
            <a:ext cx="5535093" cy="646331"/>
          </a:xfrm>
          <a:prstGeom prst="rect">
            <a:avLst/>
          </a:prstGeom>
          <a:noFill/>
        </p:spPr>
        <p:txBody>
          <a:bodyPr wrap="square" rtlCol="0">
            <a:spAutoFit/>
          </a:bodyPr>
          <a:lstStyle/>
          <a:p>
            <a:pPr algn="ctr"/>
            <a:r>
              <a:rPr lang="en-US" altLang="zh-CN" sz="3600"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sz="3600" dirty="0">
              <a:solidFill>
                <a:srgbClr val="84ACF3"/>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44275" y="296439"/>
            <a:ext cx="1838117" cy="584775"/>
          </a:xfrm>
          <a:prstGeom prst="rect">
            <a:avLst/>
          </a:prstGeom>
          <a:noFill/>
        </p:spPr>
        <p:txBody>
          <a:bodyPr wrap="square" rtlCol="0">
            <a:spAutoFit/>
          </a:bodyPr>
          <a:lstStyle/>
          <a:p>
            <a:pPr algn="ctr"/>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个人信息</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387364" y="370512"/>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955260" y="741305"/>
            <a:ext cx="2669852" cy="369332"/>
          </a:xfrm>
          <a:prstGeom prst="rect">
            <a:avLst/>
          </a:prstGeom>
          <a:noFill/>
        </p:spPr>
        <p:txBody>
          <a:bodyPr wrap="square" rtlCol="0">
            <a:spAutoFit/>
          </a:bodyPr>
          <a:lstStyle/>
          <a:p>
            <a:pPr algn="ctr"/>
            <a:r>
              <a:rPr lang="en-US" altLang="zh-CN"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13" name="Freeform 5"/>
          <p:cNvSpPr/>
          <p:nvPr/>
        </p:nvSpPr>
        <p:spPr bwMode="auto">
          <a:xfrm>
            <a:off x="4770345" y="2429635"/>
            <a:ext cx="2651309" cy="2648048"/>
          </a:xfrm>
          <a:prstGeom prst="ellipse">
            <a:avLst/>
          </a:prstGeom>
          <a:solidFill>
            <a:srgbClr val="FFA09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4" name="矩形 13"/>
          <p:cNvSpPr>
            <a:spLocks noChangeArrowheads="1"/>
          </p:cNvSpPr>
          <p:nvPr/>
        </p:nvSpPr>
        <p:spPr bwMode="auto">
          <a:xfrm>
            <a:off x="5607237" y="3223211"/>
            <a:ext cx="977525" cy="106089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3735" cap="all" dirty="0">
                <a:solidFill>
                  <a:schemeClr val="bg1"/>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rPr>
              <a:t>添加标题</a:t>
            </a:r>
            <a:endParaRPr lang="zh-CN" altLang="en-US" sz="3735" cap="all" dirty="0">
              <a:solidFill>
                <a:schemeClr val="bg1"/>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endParaRPr>
          </a:p>
        </p:txBody>
      </p:sp>
      <p:sp>
        <p:nvSpPr>
          <p:cNvPr id="15" name="矩形 14"/>
          <p:cNvSpPr>
            <a:spLocks noChangeArrowheads="1"/>
          </p:cNvSpPr>
          <p:nvPr/>
        </p:nvSpPr>
        <p:spPr bwMode="auto">
          <a:xfrm>
            <a:off x="8594817" y="4590223"/>
            <a:ext cx="1990261"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6" name="TextBox 5"/>
          <p:cNvSpPr txBox="1"/>
          <p:nvPr/>
        </p:nvSpPr>
        <p:spPr>
          <a:xfrm>
            <a:off x="8594817" y="5076889"/>
            <a:ext cx="2878469" cy="92333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a:t>
            </a:r>
            <a:endParaRPr lang="en-US" altLang="zh-CN" dirty="0">
              <a:solidFill>
                <a:schemeClr val="bg2">
                  <a:lumMod val="10000"/>
                </a:schemeClr>
              </a:solidFill>
            </a:endParaRPr>
          </a:p>
        </p:txBody>
      </p:sp>
      <p:sp>
        <p:nvSpPr>
          <p:cNvPr id="17" name="矩形 16"/>
          <p:cNvSpPr>
            <a:spLocks noChangeArrowheads="1"/>
          </p:cNvSpPr>
          <p:nvPr/>
        </p:nvSpPr>
        <p:spPr bwMode="auto">
          <a:xfrm>
            <a:off x="8594817" y="2047315"/>
            <a:ext cx="1990261"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rPr>
              <a:t>添加标题</a:t>
            </a:r>
            <a:endPar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endParaRPr>
          </a:p>
        </p:txBody>
      </p:sp>
      <p:sp>
        <p:nvSpPr>
          <p:cNvPr id="18" name="TextBox 5"/>
          <p:cNvSpPr txBox="1"/>
          <p:nvPr/>
        </p:nvSpPr>
        <p:spPr>
          <a:xfrm>
            <a:off x="8594817" y="2533981"/>
            <a:ext cx="2878469" cy="923330"/>
          </a:xfrm>
          <a:prstGeom prst="rect">
            <a:avLst/>
          </a:prstGeom>
          <a:noFill/>
        </p:spPr>
        <p:txBody>
          <a:bodyPr wrap="square" rtlCol="0">
            <a:spAutoFit/>
          </a:bodyPr>
          <a:lstStyle>
            <a:defPPr>
              <a:defRPr lang="zh-CN"/>
            </a:defPPr>
            <a:lvl1pPr algn="ct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l"/>
            <a:r>
              <a:rPr lang="zh-CN" altLang="en-US" dirty="0">
                <a:solidFill>
                  <a:schemeClr val="bg2">
                    <a:lumMod val="10000"/>
                  </a:schemeClr>
                </a:solidFill>
              </a:rPr>
              <a:t>此处添加详细文本描述，建议与标题相关并符合整体语言风格此处添加详细文本描述此处添加详细文本</a:t>
            </a:r>
            <a:endParaRPr lang="en-US" altLang="zh-CN" dirty="0">
              <a:solidFill>
                <a:schemeClr val="bg2">
                  <a:lumMod val="10000"/>
                </a:schemeClr>
              </a:solidFill>
            </a:endParaRPr>
          </a:p>
        </p:txBody>
      </p:sp>
      <p:cxnSp>
        <p:nvCxnSpPr>
          <p:cNvPr id="19" name="直接连接符 18"/>
          <p:cNvCxnSpPr/>
          <p:nvPr/>
        </p:nvCxnSpPr>
        <p:spPr>
          <a:xfrm>
            <a:off x="6639461" y="2190981"/>
            <a:ext cx="1762645" cy="0"/>
          </a:xfrm>
          <a:prstGeom prst="line">
            <a:avLst/>
          </a:prstGeom>
          <a:ln w="63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96712" y="4733891"/>
            <a:ext cx="805395" cy="0"/>
          </a:xfrm>
          <a:prstGeom prst="line">
            <a:avLst/>
          </a:prstGeom>
          <a:ln w="63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1" name="矩形 20"/>
          <p:cNvSpPr>
            <a:spLocks noChangeArrowheads="1"/>
          </p:cNvSpPr>
          <p:nvPr/>
        </p:nvSpPr>
        <p:spPr bwMode="auto">
          <a:xfrm>
            <a:off x="1136979" y="4590223"/>
            <a:ext cx="1990261"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2" name="TextBox 5"/>
          <p:cNvSpPr txBox="1"/>
          <p:nvPr/>
        </p:nvSpPr>
        <p:spPr>
          <a:xfrm>
            <a:off x="1033365" y="5076889"/>
            <a:ext cx="2878469" cy="92333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a:t>
            </a:r>
            <a:endParaRPr lang="en-US" altLang="zh-CN" dirty="0">
              <a:solidFill>
                <a:schemeClr val="bg2">
                  <a:lumMod val="10000"/>
                </a:schemeClr>
              </a:solidFill>
            </a:endParaRPr>
          </a:p>
        </p:txBody>
      </p:sp>
      <p:sp>
        <p:nvSpPr>
          <p:cNvPr id="23" name="矩形 22"/>
          <p:cNvSpPr>
            <a:spLocks noChangeArrowheads="1"/>
          </p:cNvSpPr>
          <p:nvPr/>
        </p:nvSpPr>
        <p:spPr bwMode="auto">
          <a:xfrm>
            <a:off x="1136979" y="2047315"/>
            <a:ext cx="1990261"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rPr>
              <a:t>添加标题</a:t>
            </a:r>
            <a:endParaRPr lang="zh-CN" altLang="en-US" sz="2000" cap="all" dirty="0">
              <a:solidFill>
                <a:schemeClr val="bg2">
                  <a:lumMod val="10000"/>
                </a:schemeClr>
              </a:solidFill>
              <a:latin typeface="思源黑体 CN Medium" panose="020B0600000000000000" pitchFamily="34" charset="-122"/>
              <a:ea typeface="思源黑体 CN Medium" panose="020B0600000000000000" pitchFamily="34" charset="-122"/>
              <a:cs typeface="+mj-cs"/>
              <a:sym typeface="思源黑体 CN Normal" panose="020B0400000000000000" pitchFamily="34" charset="-122"/>
            </a:endParaRPr>
          </a:p>
        </p:txBody>
      </p:sp>
      <p:sp>
        <p:nvSpPr>
          <p:cNvPr id="24" name="TextBox 5"/>
          <p:cNvSpPr txBox="1"/>
          <p:nvPr/>
        </p:nvSpPr>
        <p:spPr>
          <a:xfrm>
            <a:off x="1033365" y="2533981"/>
            <a:ext cx="2878469" cy="92333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此处添加详细文本描述，建议与标题相关并符合整体语言风格此处添加详细文本描述此处添加详细文本</a:t>
            </a:r>
            <a:endParaRPr lang="en-US" altLang="zh-CN" dirty="0">
              <a:solidFill>
                <a:schemeClr val="bg2">
                  <a:lumMod val="10000"/>
                </a:schemeClr>
              </a:solidFill>
            </a:endParaRPr>
          </a:p>
        </p:txBody>
      </p:sp>
      <p:cxnSp>
        <p:nvCxnSpPr>
          <p:cNvPr id="25" name="直接连接符 24"/>
          <p:cNvCxnSpPr/>
          <p:nvPr/>
        </p:nvCxnSpPr>
        <p:spPr>
          <a:xfrm flipH="1">
            <a:off x="2718691" y="2190981"/>
            <a:ext cx="1884208" cy="0"/>
          </a:xfrm>
          <a:prstGeom prst="line">
            <a:avLst/>
          </a:prstGeom>
          <a:ln w="63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602899" y="2190981"/>
            <a:ext cx="0" cy="956605"/>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622680" y="4733891"/>
            <a:ext cx="1980219" cy="0"/>
          </a:xfrm>
          <a:prstGeom prst="line">
            <a:avLst/>
          </a:prstGeom>
          <a:ln w="63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602899" y="4733891"/>
            <a:ext cx="0" cy="494295"/>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1" idx="2"/>
          </p:cNvCxnSpPr>
          <p:nvPr/>
        </p:nvCxnSpPr>
        <p:spPr>
          <a:xfrm flipH="1">
            <a:off x="4602899" y="5228185"/>
            <a:ext cx="924141"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Freeform 5"/>
          <p:cNvSpPr/>
          <p:nvPr/>
        </p:nvSpPr>
        <p:spPr bwMode="auto">
          <a:xfrm>
            <a:off x="5527040" y="1689903"/>
            <a:ext cx="1137920" cy="1136520"/>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1" name="Freeform 5"/>
          <p:cNvSpPr/>
          <p:nvPr/>
        </p:nvSpPr>
        <p:spPr bwMode="auto">
          <a:xfrm>
            <a:off x="5527040" y="4659925"/>
            <a:ext cx="1137920" cy="1136520"/>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2" name="Freeform 5"/>
          <p:cNvSpPr/>
          <p:nvPr/>
        </p:nvSpPr>
        <p:spPr bwMode="auto">
          <a:xfrm>
            <a:off x="4033939" y="3147587"/>
            <a:ext cx="1137920" cy="1136520"/>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3" name="Freeform 5"/>
          <p:cNvSpPr/>
          <p:nvPr/>
        </p:nvSpPr>
        <p:spPr bwMode="auto">
          <a:xfrm>
            <a:off x="7027752" y="3147587"/>
            <a:ext cx="1137920" cy="1136520"/>
          </a:xfrm>
          <a:prstGeom prst="ellipse">
            <a:avLst/>
          </a:prstGeom>
          <a:solidFill>
            <a:srgbClr val="84ACF3"/>
          </a:solidFill>
          <a:ln>
            <a:noFill/>
          </a:ln>
          <a:effectLst>
            <a:outerShdw blurRad="292100" dist="38100" dir="5400000" sx="102000" sy="102000" algn="t"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4" name="Freeform 25"/>
          <p:cNvSpPr>
            <a:spLocks noEditPoints="1"/>
          </p:cNvSpPr>
          <p:nvPr/>
        </p:nvSpPr>
        <p:spPr bwMode="auto">
          <a:xfrm flipH="1">
            <a:off x="5800885" y="1942156"/>
            <a:ext cx="599429" cy="565675"/>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240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5" name="直接连接符 34"/>
          <p:cNvCxnSpPr/>
          <p:nvPr/>
        </p:nvCxnSpPr>
        <p:spPr>
          <a:xfrm flipV="1">
            <a:off x="7596712" y="4284107"/>
            <a:ext cx="0" cy="449784"/>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Freeform 5"/>
          <p:cNvSpPr>
            <a:spLocks noEditPoints="1"/>
          </p:cNvSpPr>
          <p:nvPr/>
        </p:nvSpPr>
        <p:spPr bwMode="auto">
          <a:xfrm>
            <a:off x="7392307" y="3429395"/>
            <a:ext cx="465469" cy="580293"/>
          </a:xfrm>
          <a:custGeom>
            <a:avLst/>
            <a:gdLst>
              <a:gd name="T0" fmla="*/ 146 w 455"/>
              <a:gd name="T1" fmla="*/ 514 h 564"/>
              <a:gd name="T2" fmla="*/ 154 w 455"/>
              <a:gd name="T3" fmla="*/ 531 h 564"/>
              <a:gd name="T4" fmla="*/ 240 w 455"/>
              <a:gd name="T5" fmla="*/ 524 h 564"/>
              <a:gd name="T6" fmla="*/ 233 w 455"/>
              <a:gd name="T7" fmla="*/ 507 h 564"/>
              <a:gd name="T8" fmla="*/ 426 w 455"/>
              <a:gd name="T9" fmla="*/ 251 h 564"/>
              <a:gd name="T10" fmla="*/ 426 w 455"/>
              <a:gd name="T11" fmla="*/ 251 h 564"/>
              <a:gd name="T12" fmla="*/ 258 w 455"/>
              <a:gd name="T13" fmla="*/ 360 h 564"/>
              <a:gd name="T14" fmla="*/ 248 w 455"/>
              <a:gd name="T15" fmla="*/ 317 h 564"/>
              <a:gd name="T16" fmla="*/ 229 w 455"/>
              <a:gd name="T17" fmla="*/ 280 h 564"/>
              <a:gd name="T18" fmla="*/ 231 w 455"/>
              <a:gd name="T19" fmla="*/ 252 h 564"/>
              <a:gd name="T20" fmla="*/ 218 w 455"/>
              <a:gd name="T21" fmla="*/ 239 h 564"/>
              <a:gd name="T22" fmla="*/ 203 w 455"/>
              <a:gd name="T23" fmla="*/ 217 h 564"/>
              <a:gd name="T24" fmla="*/ 187 w 455"/>
              <a:gd name="T25" fmla="*/ 257 h 564"/>
              <a:gd name="T26" fmla="*/ 259 w 455"/>
              <a:gd name="T27" fmla="*/ 366 h 564"/>
              <a:gd name="T28" fmla="*/ 294 w 455"/>
              <a:gd name="T29" fmla="*/ 138 h 564"/>
              <a:gd name="T30" fmla="*/ 284 w 455"/>
              <a:gd name="T31" fmla="*/ 164 h 564"/>
              <a:gd name="T32" fmla="*/ 248 w 455"/>
              <a:gd name="T33" fmla="*/ 196 h 564"/>
              <a:gd name="T34" fmla="*/ 225 w 455"/>
              <a:gd name="T35" fmla="*/ 199 h 564"/>
              <a:gd name="T36" fmla="*/ 226 w 455"/>
              <a:gd name="T37" fmla="*/ 219 h 564"/>
              <a:gd name="T38" fmla="*/ 228 w 455"/>
              <a:gd name="T39" fmla="*/ 241 h 564"/>
              <a:gd name="T40" fmla="*/ 253 w 455"/>
              <a:gd name="T41" fmla="*/ 242 h 564"/>
              <a:gd name="T42" fmla="*/ 306 w 455"/>
              <a:gd name="T43" fmla="*/ 272 h 564"/>
              <a:gd name="T44" fmla="*/ 310 w 455"/>
              <a:gd name="T45" fmla="*/ 295 h 564"/>
              <a:gd name="T46" fmla="*/ 270 w 455"/>
              <a:gd name="T47" fmla="*/ 352 h 564"/>
              <a:gd name="T48" fmla="*/ 307 w 455"/>
              <a:gd name="T49" fmla="*/ 376 h 564"/>
              <a:gd name="T50" fmla="*/ 426 w 455"/>
              <a:gd name="T51" fmla="*/ 257 h 564"/>
              <a:gd name="T52" fmla="*/ 412 w 455"/>
              <a:gd name="T53" fmla="*/ 298 h 564"/>
              <a:gd name="T54" fmla="*/ 380 w 455"/>
              <a:gd name="T55" fmla="*/ 271 h 564"/>
              <a:gd name="T56" fmla="*/ 342 w 455"/>
              <a:gd name="T57" fmla="*/ 255 h 564"/>
              <a:gd name="T58" fmla="*/ 332 w 455"/>
              <a:gd name="T59" fmla="*/ 227 h 564"/>
              <a:gd name="T60" fmla="*/ 339 w 455"/>
              <a:gd name="T61" fmla="*/ 208 h 564"/>
              <a:gd name="T62" fmla="*/ 355 w 455"/>
              <a:gd name="T63" fmla="*/ 195 h 564"/>
              <a:gd name="T64" fmla="*/ 376 w 455"/>
              <a:gd name="T65" fmla="*/ 201 h 564"/>
              <a:gd name="T66" fmla="*/ 406 w 455"/>
              <a:gd name="T67" fmla="*/ 190 h 564"/>
              <a:gd name="T68" fmla="*/ 389 w 455"/>
              <a:gd name="T69" fmla="*/ 193 h 564"/>
              <a:gd name="T70" fmla="*/ 363 w 455"/>
              <a:gd name="T71" fmla="*/ 179 h 564"/>
              <a:gd name="T72" fmla="*/ 344 w 455"/>
              <a:gd name="T73" fmla="*/ 195 h 564"/>
              <a:gd name="T74" fmla="*/ 340 w 455"/>
              <a:gd name="T75" fmla="*/ 179 h 564"/>
              <a:gd name="T76" fmla="*/ 348 w 455"/>
              <a:gd name="T77" fmla="*/ 173 h 564"/>
              <a:gd name="T78" fmla="*/ 363 w 455"/>
              <a:gd name="T79" fmla="*/ 151 h 564"/>
              <a:gd name="T80" fmla="*/ 294 w 455"/>
              <a:gd name="T81" fmla="*/ 138 h 564"/>
              <a:gd name="T82" fmla="*/ 307 w 455"/>
              <a:gd name="T83" fmla="*/ 108 h 564"/>
              <a:gd name="T84" fmla="*/ 159 w 455"/>
              <a:gd name="T85" fmla="*/ 257 h 564"/>
              <a:gd name="T86" fmla="*/ 307 w 455"/>
              <a:gd name="T87" fmla="*/ 405 h 564"/>
              <a:gd name="T88" fmla="*/ 455 w 455"/>
              <a:gd name="T89" fmla="*/ 257 h 564"/>
              <a:gd name="T90" fmla="*/ 307 w 455"/>
              <a:gd name="T91" fmla="*/ 108 h 564"/>
              <a:gd name="T92" fmla="*/ 22 w 455"/>
              <a:gd name="T93" fmla="*/ 0 h 564"/>
              <a:gd name="T94" fmla="*/ 384 w 455"/>
              <a:gd name="T95" fmla="*/ 22 h 564"/>
              <a:gd name="T96" fmla="*/ 335 w 455"/>
              <a:gd name="T97" fmla="*/ 78 h 564"/>
              <a:gd name="T98" fmla="*/ 51 w 455"/>
              <a:gd name="T99" fmla="*/ 48 h 564"/>
              <a:gd name="T100" fmla="*/ 335 w 455"/>
              <a:gd name="T101" fmla="*/ 474 h 564"/>
              <a:gd name="T102" fmla="*/ 384 w 455"/>
              <a:gd name="T103" fmla="*/ 421 h 564"/>
              <a:gd name="T104" fmla="*/ 361 w 455"/>
              <a:gd name="T105" fmla="*/ 564 h 564"/>
              <a:gd name="T106" fmla="*/ 0 w 455"/>
              <a:gd name="T107" fmla="*/ 541 h 564"/>
              <a:gd name="T108" fmla="*/ 22 w 455"/>
              <a:gd name="T109" fmla="*/ 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5" h="564">
                <a:moveTo>
                  <a:pt x="154" y="507"/>
                </a:moveTo>
                <a:cubicBezTo>
                  <a:pt x="150" y="507"/>
                  <a:pt x="146" y="510"/>
                  <a:pt x="146" y="514"/>
                </a:cubicBezTo>
                <a:cubicBezTo>
                  <a:pt x="146" y="524"/>
                  <a:pt x="146" y="524"/>
                  <a:pt x="146" y="524"/>
                </a:cubicBezTo>
                <a:cubicBezTo>
                  <a:pt x="146" y="528"/>
                  <a:pt x="150" y="531"/>
                  <a:pt x="154" y="531"/>
                </a:cubicBezTo>
                <a:cubicBezTo>
                  <a:pt x="233" y="531"/>
                  <a:pt x="233" y="531"/>
                  <a:pt x="233" y="531"/>
                </a:cubicBezTo>
                <a:cubicBezTo>
                  <a:pt x="237" y="531"/>
                  <a:pt x="240" y="528"/>
                  <a:pt x="240" y="524"/>
                </a:cubicBezTo>
                <a:cubicBezTo>
                  <a:pt x="240" y="514"/>
                  <a:pt x="240" y="514"/>
                  <a:pt x="240" y="514"/>
                </a:cubicBezTo>
                <a:cubicBezTo>
                  <a:pt x="240" y="510"/>
                  <a:pt x="237" y="507"/>
                  <a:pt x="233" y="507"/>
                </a:cubicBezTo>
                <a:cubicBezTo>
                  <a:pt x="154" y="507"/>
                  <a:pt x="154" y="507"/>
                  <a:pt x="154" y="507"/>
                </a:cubicBezTo>
                <a:close/>
                <a:moveTo>
                  <a:pt x="426" y="251"/>
                </a:moveTo>
                <a:cubicBezTo>
                  <a:pt x="426" y="250"/>
                  <a:pt x="426" y="250"/>
                  <a:pt x="426" y="250"/>
                </a:cubicBezTo>
                <a:cubicBezTo>
                  <a:pt x="426" y="251"/>
                  <a:pt x="426" y="251"/>
                  <a:pt x="426" y="251"/>
                </a:cubicBezTo>
                <a:close/>
                <a:moveTo>
                  <a:pt x="259" y="366"/>
                </a:moveTo>
                <a:cubicBezTo>
                  <a:pt x="258" y="363"/>
                  <a:pt x="258" y="360"/>
                  <a:pt x="258" y="360"/>
                </a:cubicBezTo>
                <a:cubicBezTo>
                  <a:pt x="258" y="360"/>
                  <a:pt x="253" y="346"/>
                  <a:pt x="253" y="340"/>
                </a:cubicBezTo>
                <a:cubicBezTo>
                  <a:pt x="253" y="335"/>
                  <a:pt x="248" y="321"/>
                  <a:pt x="248" y="317"/>
                </a:cubicBezTo>
                <a:cubicBezTo>
                  <a:pt x="248" y="313"/>
                  <a:pt x="247" y="302"/>
                  <a:pt x="243" y="298"/>
                </a:cubicBezTo>
                <a:cubicBezTo>
                  <a:pt x="238" y="294"/>
                  <a:pt x="230" y="285"/>
                  <a:pt x="229" y="280"/>
                </a:cubicBezTo>
                <a:cubicBezTo>
                  <a:pt x="229" y="275"/>
                  <a:pt x="225" y="261"/>
                  <a:pt x="230" y="254"/>
                </a:cubicBezTo>
                <a:cubicBezTo>
                  <a:pt x="230" y="253"/>
                  <a:pt x="231" y="252"/>
                  <a:pt x="231" y="252"/>
                </a:cubicBezTo>
                <a:cubicBezTo>
                  <a:pt x="229" y="250"/>
                  <a:pt x="226" y="248"/>
                  <a:pt x="223" y="247"/>
                </a:cubicBezTo>
                <a:cubicBezTo>
                  <a:pt x="219" y="245"/>
                  <a:pt x="219" y="241"/>
                  <a:pt x="218" y="239"/>
                </a:cubicBezTo>
                <a:cubicBezTo>
                  <a:pt x="218" y="236"/>
                  <a:pt x="212" y="234"/>
                  <a:pt x="207" y="230"/>
                </a:cubicBezTo>
                <a:cubicBezTo>
                  <a:pt x="201" y="227"/>
                  <a:pt x="203" y="220"/>
                  <a:pt x="203" y="217"/>
                </a:cubicBezTo>
                <a:cubicBezTo>
                  <a:pt x="202" y="216"/>
                  <a:pt x="200" y="213"/>
                  <a:pt x="197" y="210"/>
                </a:cubicBezTo>
                <a:cubicBezTo>
                  <a:pt x="191" y="225"/>
                  <a:pt x="187" y="240"/>
                  <a:pt x="187" y="257"/>
                </a:cubicBezTo>
                <a:cubicBezTo>
                  <a:pt x="187" y="290"/>
                  <a:pt x="201" y="319"/>
                  <a:pt x="222" y="341"/>
                </a:cubicBezTo>
                <a:cubicBezTo>
                  <a:pt x="233" y="351"/>
                  <a:pt x="245" y="360"/>
                  <a:pt x="259" y="366"/>
                </a:cubicBezTo>
                <a:cubicBezTo>
                  <a:pt x="259" y="366"/>
                  <a:pt x="259" y="366"/>
                  <a:pt x="259" y="366"/>
                </a:cubicBezTo>
                <a:close/>
                <a:moveTo>
                  <a:pt x="294" y="138"/>
                </a:moveTo>
                <a:cubicBezTo>
                  <a:pt x="294" y="142"/>
                  <a:pt x="294" y="148"/>
                  <a:pt x="294" y="154"/>
                </a:cubicBezTo>
                <a:cubicBezTo>
                  <a:pt x="294" y="162"/>
                  <a:pt x="289" y="160"/>
                  <a:pt x="284" y="164"/>
                </a:cubicBezTo>
                <a:cubicBezTo>
                  <a:pt x="278" y="167"/>
                  <a:pt x="275" y="173"/>
                  <a:pt x="270" y="174"/>
                </a:cubicBezTo>
                <a:cubicBezTo>
                  <a:pt x="265" y="176"/>
                  <a:pt x="251" y="193"/>
                  <a:pt x="248" y="196"/>
                </a:cubicBezTo>
                <a:cubicBezTo>
                  <a:pt x="245" y="200"/>
                  <a:pt x="242" y="210"/>
                  <a:pt x="237" y="211"/>
                </a:cubicBezTo>
                <a:cubicBezTo>
                  <a:pt x="233" y="212"/>
                  <a:pt x="236" y="201"/>
                  <a:pt x="225" y="199"/>
                </a:cubicBezTo>
                <a:cubicBezTo>
                  <a:pt x="214" y="197"/>
                  <a:pt x="212" y="214"/>
                  <a:pt x="211" y="220"/>
                </a:cubicBezTo>
                <a:cubicBezTo>
                  <a:pt x="210" y="227"/>
                  <a:pt x="221" y="221"/>
                  <a:pt x="226" y="219"/>
                </a:cubicBezTo>
                <a:cubicBezTo>
                  <a:pt x="231" y="218"/>
                  <a:pt x="227" y="225"/>
                  <a:pt x="227" y="227"/>
                </a:cubicBezTo>
                <a:cubicBezTo>
                  <a:pt x="227" y="230"/>
                  <a:pt x="229" y="237"/>
                  <a:pt x="228" y="241"/>
                </a:cubicBezTo>
                <a:cubicBezTo>
                  <a:pt x="228" y="244"/>
                  <a:pt x="231" y="247"/>
                  <a:pt x="234" y="249"/>
                </a:cubicBezTo>
                <a:cubicBezTo>
                  <a:pt x="239" y="243"/>
                  <a:pt x="246" y="239"/>
                  <a:pt x="253" y="242"/>
                </a:cubicBezTo>
                <a:cubicBezTo>
                  <a:pt x="262" y="246"/>
                  <a:pt x="277" y="251"/>
                  <a:pt x="282" y="257"/>
                </a:cubicBezTo>
                <a:cubicBezTo>
                  <a:pt x="287" y="263"/>
                  <a:pt x="302" y="269"/>
                  <a:pt x="306" y="272"/>
                </a:cubicBezTo>
                <a:cubicBezTo>
                  <a:pt x="309" y="274"/>
                  <a:pt x="320" y="276"/>
                  <a:pt x="318" y="281"/>
                </a:cubicBezTo>
                <a:cubicBezTo>
                  <a:pt x="315" y="285"/>
                  <a:pt x="314" y="287"/>
                  <a:pt x="310" y="295"/>
                </a:cubicBezTo>
                <a:cubicBezTo>
                  <a:pt x="305" y="303"/>
                  <a:pt x="295" y="327"/>
                  <a:pt x="284" y="336"/>
                </a:cubicBezTo>
                <a:cubicBezTo>
                  <a:pt x="274" y="344"/>
                  <a:pt x="273" y="346"/>
                  <a:pt x="270" y="352"/>
                </a:cubicBezTo>
                <a:cubicBezTo>
                  <a:pt x="267" y="358"/>
                  <a:pt x="267" y="366"/>
                  <a:pt x="266" y="369"/>
                </a:cubicBezTo>
                <a:cubicBezTo>
                  <a:pt x="279" y="374"/>
                  <a:pt x="293" y="376"/>
                  <a:pt x="307" y="376"/>
                </a:cubicBezTo>
                <a:cubicBezTo>
                  <a:pt x="340" y="376"/>
                  <a:pt x="370" y="363"/>
                  <a:pt x="391" y="341"/>
                </a:cubicBezTo>
                <a:cubicBezTo>
                  <a:pt x="413" y="319"/>
                  <a:pt x="426" y="290"/>
                  <a:pt x="426" y="257"/>
                </a:cubicBezTo>
                <a:cubicBezTo>
                  <a:pt x="426" y="255"/>
                  <a:pt x="426" y="253"/>
                  <a:pt x="426" y="251"/>
                </a:cubicBezTo>
                <a:cubicBezTo>
                  <a:pt x="425" y="267"/>
                  <a:pt x="415" y="294"/>
                  <a:pt x="412" y="298"/>
                </a:cubicBezTo>
                <a:cubicBezTo>
                  <a:pt x="410" y="304"/>
                  <a:pt x="394" y="331"/>
                  <a:pt x="387" y="329"/>
                </a:cubicBezTo>
                <a:cubicBezTo>
                  <a:pt x="381" y="327"/>
                  <a:pt x="385" y="280"/>
                  <a:pt x="380" y="271"/>
                </a:cubicBezTo>
                <a:cubicBezTo>
                  <a:pt x="376" y="262"/>
                  <a:pt x="379" y="255"/>
                  <a:pt x="375" y="254"/>
                </a:cubicBezTo>
                <a:cubicBezTo>
                  <a:pt x="371" y="253"/>
                  <a:pt x="345" y="259"/>
                  <a:pt x="342" y="255"/>
                </a:cubicBezTo>
                <a:cubicBezTo>
                  <a:pt x="338" y="250"/>
                  <a:pt x="331" y="236"/>
                  <a:pt x="331" y="236"/>
                </a:cubicBezTo>
                <a:cubicBezTo>
                  <a:pt x="331" y="236"/>
                  <a:pt x="332" y="232"/>
                  <a:pt x="332" y="227"/>
                </a:cubicBezTo>
                <a:cubicBezTo>
                  <a:pt x="331" y="222"/>
                  <a:pt x="329" y="219"/>
                  <a:pt x="332" y="215"/>
                </a:cubicBezTo>
                <a:cubicBezTo>
                  <a:pt x="336" y="212"/>
                  <a:pt x="337" y="210"/>
                  <a:pt x="339" y="208"/>
                </a:cubicBezTo>
                <a:cubicBezTo>
                  <a:pt x="341" y="205"/>
                  <a:pt x="342" y="201"/>
                  <a:pt x="344" y="199"/>
                </a:cubicBezTo>
                <a:cubicBezTo>
                  <a:pt x="347" y="198"/>
                  <a:pt x="351" y="195"/>
                  <a:pt x="355" y="195"/>
                </a:cubicBezTo>
                <a:cubicBezTo>
                  <a:pt x="359" y="195"/>
                  <a:pt x="363" y="194"/>
                  <a:pt x="365" y="195"/>
                </a:cubicBezTo>
                <a:cubicBezTo>
                  <a:pt x="367" y="195"/>
                  <a:pt x="372" y="200"/>
                  <a:pt x="376" y="201"/>
                </a:cubicBezTo>
                <a:cubicBezTo>
                  <a:pt x="380" y="202"/>
                  <a:pt x="402" y="197"/>
                  <a:pt x="410" y="196"/>
                </a:cubicBezTo>
                <a:cubicBezTo>
                  <a:pt x="408" y="194"/>
                  <a:pt x="407" y="192"/>
                  <a:pt x="406" y="190"/>
                </a:cubicBezTo>
                <a:cubicBezTo>
                  <a:pt x="402" y="192"/>
                  <a:pt x="397" y="194"/>
                  <a:pt x="397" y="195"/>
                </a:cubicBezTo>
                <a:cubicBezTo>
                  <a:pt x="396" y="197"/>
                  <a:pt x="391" y="195"/>
                  <a:pt x="389" y="193"/>
                </a:cubicBezTo>
                <a:cubicBezTo>
                  <a:pt x="387" y="191"/>
                  <a:pt x="378" y="192"/>
                  <a:pt x="375" y="192"/>
                </a:cubicBezTo>
                <a:cubicBezTo>
                  <a:pt x="372" y="191"/>
                  <a:pt x="367" y="183"/>
                  <a:pt x="363" y="179"/>
                </a:cubicBezTo>
                <a:cubicBezTo>
                  <a:pt x="360" y="175"/>
                  <a:pt x="357" y="184"/>
                  <a:pt x="355" y="186"/>
                </a:cubicBezTo>
                <a:cubicBezTo>
                  <a:pt x="352" y="189"/>
                  <a:pt x="349" y="195"/>
                  <a:pt x="344" y="195"/>
                </a:cubicBezTo>
                <a:cubicBezTo>
                  <a:pt x="340" y="195"/>
                  <a:pt x="337" y="180"/>
                  <a:pt x="337" y="180"/>
                </a:cubicBezTo>
                <a:cubicBezTo>
                  <a:pt x="340" y="179"/>
                  <a:pt x="340" y="179"/>
                  <a:pt x="340" y="179"/>
                </a:cubicBezTo>
                <a:cubicBezTo>
                  <a:pt x="340" y="179"/>
                  <a:pt x="344" y="178"/>
                  <a:pt x="343" y="175"/>
                </a:cubicBezTo>
                <a:cubicBezTo>
                  <a:pt x="343" y="172"/>
                  <a:pt x="345" y="174"/>
                  <a:pt x="348" y="173"/>
                </a:cubicBezTo>
                <a:cubicBezTo>
                  <a:pt x="350" y="173"/>
                  <a:pt x="353" y="164"/>
                  <a:pt x="354" y="162"/>
                </a:cubicBezTo>
                <a:cubicBezTo>
                  <a:pt x="354" y="160"/>
                  <a:pt x="359" y="155"/>
                  <a:pt x="363" y="151"/>
                </a:cubicBezTo>
                <a:cubicBezTo>
                  <a:pt x="346" y="142"/>
                  <a:pt x="327" y="137"/>
                  <a:pt x="307" y="137"/>
                </a:cubicBezTo>
                <a:cubicBezTo>
                  <a:pt x="303" y="137"/>
                  <a:pt x="298" y="138"/>
                  <a:pt x="294" y="138"/>
                </a:cubicBezTo>
                <a:cubicBezTo>
                  <a:pt x="294" y="138"/>
                  <a:pt x="294" y="138"/>
                  <a:pt x="294" y="138"/>
                </a:cubicBezTo>
                <a:close/>
                <a:moveTo>
                  <a:pt x="307" y="108"/>
                </a:moveTo>
                <a:cubicBezTo>
                  <a:pt x="266" y="108"/>
                  <a:pt x="229" y="125"/>
                  <a:pt x="202" y="152"/>
                </a:cubicBezTo>
                <a:cubicBezTo>
                  <a:pt x="175" y="179"/>
                  <a:pt x="159" y="216"/>
                  <a:pt x="159" y="257"/>
                </a:cubicBezTo>
                <a:cubicBezTo>
                  <a:pt x="159" y="298"/>
                  <a:pt x="175" y="335"/>
                  <a:pt x="202" y="362"/>
                </a:cubicBezTo>
                <a:cubicBezTo>
                  <a:pt x="229" y="388"/>
                  <a:pt x="266" y="405"/>
                  <a:pt x="307" y="405"/>
                </a:cubicBezTo>
                <a:cubicBezTo>
                  <a:pt x="348" y="405"/>
                  <a:pt x="385" y="388"/>
                  <a:pt x="412" y="362"/>
                </a:cubicBezTo>
                <a:cubicBezTo>
                  <a:pt x="439" y="335"/>
                  <a:pt x="455" y="298"/>
                  <a:pt x="455" y="257"/>
                </a:cubicBezTo>
                <a:cubicBezTo>
                  <a:pt x="455" y="216"/>
                  <a:pt x="439" y="179"/>
                  <a:pt x="412" y="152"/>
                </a:cubicBezTo>
                <a:cubicBezTo>
                  <a:pt x="385" y="125"/>
                  <a:pt x="348" y="108"/>
                  <a:pt x="307" y="108"/>
                </a:cubicBezTo>
                <a:cubicBezTo>
                  <a:pt x="307" y="108"/>
                  <a:pt x="307" y="108"/>
                  <a:pt x="307" y="108"/>
                </a:cubicBezTo>
                <a:close/>
                <a:moveTo>
                  <a:pt x="22" y="0"/>
                </a:moveTo>
                <a:cubicBezTo>
                  <a:pt x="361" y="0"/>
                  <a:pt x="361" y="0"/>
                  <a:pt x="361" y="0"/>
                </a:cubicBezTo>
                <a:cubicBezTo>
                  <a:pt x="374" y="0"/>
                  <a:pt x="384" y="10"/>
                  <a:pt x="384" y="22"/>
                </a:cubicBezTo>
                <a:cubicBezTo>
                  <a:pt x="384" y="93"/>
                  <a:pt x="384" y="93"/>
                  <a:pt x="384" y="93"/>
                </a:cubicBezTo>
                <a:cubicBezTo>
                  <a:pt x="368" y="86"/>
                  <a:pt x="352" y="81"/>
                  <a:pt x="335" y="78"/>
                </a:cubicBezTo>
                <a:cubicBezTo>
                  <a:pt x="335" y="48"/>
                  <a:pt x="335" y="48"/>
                  <a:pt x="335" y="48"/>
                </a:cubicBezTo>
                <a:cubicBezTo>
                  <a:pt x="51" y="48"/>
                  <a:pt x="51" y="48"/>
                  <a:pt x="51" y="48"/>
                </a:cubicBezTo>
                <a:cubicBezTo>
                  <a:pt x="51" y="474"/>
                  <a:pt x="51" y="474"/>
                  <a:pt x="51" y="474"/>
                </a:cubicBezTo>
                <a:cubicBezTo>
                  <a:pt x="335" y="474"/>
                  <a:pt x="335" y="474"/>
                  <a:pt x="335" y="474"/>
                </a:cubicBezTo>
                <a:cubicBezTo>
                  <a:pt x="335" y="435"/>
                  <a:pt x="335" y="435"/>
                  <a:pt x="335" y="435"/>
                </a:cubicBezTo>
                <a:cubicBezTo>
                  <a:pt x="352" y="433"/>
                  <a:pt x="368" y="428"/>
                  <a:pt x="384" y="421"/>
                </a:cubicBezTo>
                <a:cubicBezTo>
                  <a:pt x="384" y="541"/>
                  <a:pt x="384" y="541"/>
                  <a:pt x="384" y="541"/>
                </a:cubicBezTo>
                <a:cubicBezTo>
                  <a:pt x="384" y="554"/>
                  <a:pt x="374" y="564"/>
                  <a:pt x="361" y="564"/>
                </a:cubicBezTo>
                <a:cubicBezTo>
                  <a:pt x="22" y="564"/>
                  <a:pt x="22" y="564"/>
                  <a:pt x="22" y="564"/>
                </a:cubicBezTo>
                <a:cubicBezTo>
                  <a:pt x="10" y="564"/>
                  <a:pt x="0" y="554"/>
                  <a:pt x="0" y="541"/>
                </a:cubicBezTo>
                <a:cubicBezTo>
                  <a:pt x="0" y="22"/>
                  <a:pt x="0" y="22"/>
                  <a:pt x="0" y="22"/>
                </a:cubicBezTo>
                <a:cubicBezTo>
                  <a:pt x="0" y="10"/>
                  <a:pt x="10" y="0"/>
                  <a:pt x="22" y="0"/>
                </a:cubicBez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240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7" name="Freeform 6"/>
          <p:cNvSpPr>
            <a:spLocks noEditPoints="1"/>
          </p:cNvSpPr>
          <p:nvPr/>
        </p:nvSpPr>
        <p:spPr bwMode="auto">
          <a:xfrm>
            <a:off x="5816711" y="5052735"/>
            <a:ext cx="558579" cy="393069"/>
          </a:xfrm>
          <a:custGeom>
            <a:avLst/>
            <a:gdLst>
              <a:gd name="T0" fmla="*/ 68 w 543"/>
              <a:gd name="T1" fmla="*/ 0 h 379"/>
              <a:gd name="T2" fmla="*/ 327 w 543"/>
              <a:gd name="T3" fmla="*/ 0 h 379"/>
              <a:gd name="T4" fmla="*/ 395 w 543"/>
              <a:gd name="T5" fmla="*/ 68 h 379"/>
              <a:gd name="T6" fmla="*/ 395 w 543"/>
              <a:gd name="T7" fmla="*/ 194 h 379"/>
              <a:gd name="T8" fmla="*/ 327 w 543"/>
              <a:gd name="T9" fmla="*/ 262 h 379"/>
              <a:gd name="T10" fmla="*/ 133 w 543"/>
              <a:gd name="T11" fmla="*/ 262 h 379"/>
              <a:gd name="T12" fmla="*/ 77 w 543"/>
              <a:gd name="T13" fmla="*/ 317 h 379"/>
              <a:gd name="T14" fmla="*/ 77 w 543"/>
              <a:gd name="T15" fmla="*/ 262 h 379"/>
              <a:gd name="T16" fmla="*/ 68 w 543"/>
              <a:gd name="T17" fmla="*/ 262 h 379"/>
              <a:gd name="T18" fmla="*/ 0 w 543"/>
              <a:gd name="T19" fmla="*/ 194 h 379"/>
              <a:gd name="T20" fmla="*/ 0 w 543"/>
              <a:gd name="T21" fmla="*/ 68 h 379"/>
              <a:gd name="T22" fmla="*/ 68 w 543"/>
              <a:gd name="T23" fmla="*/ 0 h 379"/>
              <a:gd name="T24" fmla="*/ 475 w 543"/>
              <a:gd name="T25" fmla="*/ 62 h 379"/>
              <a:gd name="T26" fmla="*/ 424 w 543"/>
              <a:gd name="T27" fmla="*/ 62 h 379"/>
              <a:gd name="T28" fmla="*/ 426 w 543"/>
              <a:gd name="T29" fmla="*/ 81 h 379"/>
              <a:gd name="T30" fmla="*/ 426 w 543"/>
              <a:gd name="T31" fmla="*/ 206 h 379"/>
              <a:gd name="T32" fmla="*/ 333 w 543"/>
              <a:gd name="T33" fmla="*/ 298 h 379"/>
              <a:gd name="T34" fmla="*/ 164 w 543"/>
              <a:gd name="T35" fmla="*/ 298 h 379"/>
              <a:gd name="T36" fmla="*/ 216 w 543"/>
              <a:gd name="T37" fmla="*/ 323 h 379"/>
              <a:gd name="T38" fmla="*/ 410 w 543"/>
              <a:gd name="T39" fmla="*/ 323 h 379"/>
              <a:gd name="T40" fmla="*/ 466 w 543"/>
              <a:gd name="T41" fmla="*/ 379 h 379"/>
              <a:gd name="T42" fmla="*/ 466 w 543"/>
              <a:gd name="T43" fmla="*/ 323 h 379"/>
              <a:gd name="T44" fmla="*/ 475 w 543"/>
              <a:gd name="T45" fmla="*/ 323 h 379"/>
              <a:gd name="T46" fmla="*/ 543 w 543"/>
              <a:gd name="T47" fmla="*/ 255 h 379"/>
              <a:gd name="T48" fmla="*/ 543 w 543"/>
              <a:gd name="T49" fmla="*/ 130 h 379"/>
              <a:gd name="T50" fmla="*/ 475 w 543"/>
              <a:gd name="T51" fmla="*/ 62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379">
                <a:moveTo>
                  <a:pt x="68" y="0"/>
                </a:moveTo>
                <a:cubicBezTo>
                  <a:pt x="327" y="0"/>
                  <a:pt x="327" y="0"/>
                  <a:pt x="327" y="0"/>
                </a:cubicBezTo>
                <a:cubicBezTo>
                  <a:pt x="364" y="0"/>
                  <a:pt x="395" y="31"/>
                  <a:pt x="395" y="68"/>
                </a:cubicBezTo>
                <a:cubicBezTo>
                  <a:pt x="395" y="194"/>
                  <a:pt x="395" y="194"/>
                  <a:pt x="395" y="194"/>
                </a:cubicBezTo>
                <a:cubicBezTo>
                  <a:pt x="395" y="231"/>
                  <a:pt x="364" y="262"/>
                  <a:pt x="327" y="262"/>
                </a:cubicBezTo>
                <a:cubicBezTo>
                  <a:pt x="133" y="262"/>
                  <a:pt x="133" y="262"/>
                  <a:pt x="133" y="262"/>
                </a:cubicBezTo>
                <a:cubicBezTo>
                  <a:pt x="77" y="317"/>
                  <a:pt x="77" y="317"/>
                  <a:pt x="77" y="317"/>
                </a:cubicBezTo>
                <a:cubicBezTo>
                  <a:pt x="77" y="262"/>
                  <a:pt x="77" y="262"/>
                  <a:pt x="77" y="262"/>
                </a:cubicBezTo>
                <a:cubicBezTo>
                  <a:pt x="68" y="262"/>
                  <a:pt x="68" y="262"/>
                  <a:pt x="68" y="262"/>
                </a:cubicBezTo>
                <a:cubicBezTo>
                  <a:pt x="31" y="262"/>
                  <a:pt x="0" y="231"/>
                  <a:pt x="0" y="194"/>
                </a:cubicBezTo>
                <a:cubicBezTo>
                  <a:pt x="0" y="68"/>
                  <a:pt x="0" y="68"/>
                  <a:pt x="0" y="68"/>
                </a:cubicBezTo>
                <a:cubicBezTo>
                  <a:pt x="0" y="31"/>
                  <a:pt x="31" y="0"/>
                  <a:pt x="68" y="0"/>
                </a:cubicBezTo>
                <a:close/>
                <a:moveTo>
                  <a:pt x="475" y="62"/>
                </a:moveTo>
                <a:cubicBezTo>
                  <a:pt x="424" y="62"/>
                  <a:pt x="424" y="62"/>
                  <a:pt x="424" y="62"/>
                </a:cubicBezTo>
                <a:cubicBezTo>
                  <a:pt x="425" y="68"/>
                  <a:pt x="426" y="74"/>
                  <a:pt x="426" y="81"/>
                </a:cubicBezTo>
                <a:cubicBezTo>
                  <a:pt x="426" y="206"/>
                  <a:pt x="426" y="206"/>
                  <a:pt x="426" y="206"/>
                </a:cubicBezTo>
                <a:cubicBezTo>
                  <a:pt x="426" y="257"/>
                  <a:pt x="384" y="298"/>
                  <a:pt x="333" y="298"/>
                </a:cubicBezTo>
                <a:cubicBezTo>
                  <a:pt x="164" y="298"/>
                  <a:pt x="164" y="298"/>
                  <a:pt x="164" y="298"/>
                </a:cubicBezTo>
                <a:cubicBezTo>
                  <a:pt x="176" y="314"/>
                  <a:pt x="195" y="323"/>
                  <a:pt x="216" y="323"/>
                </a:cubicBezTo>
                <a:cubicBezTo>
                  <a:pt x="410" y="323"/>
                  <a:pt x="410" y="323"/>
                  <a:pt x="410" y="323"/>
                </a:cubicBezTo>
                <a:cubicBezTo>
                  <a:pt x="466" y="379"/>
                  <a:pt x="466" y="379"/>
                  <a:pt x="466" y="379"/>
                </a:cubicBezTo>
                <a:cubicBezTo>
                  <a:pt x="466" y="323"/>
                  <a:pt x="466" y="323"/>
                  <a:pt x="466" y="323"/>
                </a:cubicBezTo>
                <a:cubicBezTo>
                  <a:pt x="475" y="323"/>
                  <a:pt x="475" y="323"/>
                  <a:pt x="475" y="323"/>
                </a:cubicBezTo>
                <a:cubicBezTo>
                  <a:pt x="513" y="323"/>
                  <a:pt x="543" y="293"/>
                  <a:pt x="543" y="255"/>
                </a:cubicBezTo>
                <a:cubicBezTo>
                  <a:pt x="543" y="130"/>
                  <a:pt x="543" y="130"/>
                  <a:pt x="543" y="130"/>
                </a:cubicBezTo>
                <a:cubicBezTo>
                  <a:pt x="543" y="93"/>
                  <a:pt x="513" y="62"/>
                  <a:pt x="475" y="62"/>
                </a:cubicBez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240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8" name="Freeform 24"/>
          <p:cNvSpPr>
            <a:spLocks noEditPoints="1"/>
          </p:cNvSpPr>
          <p:nvPr/>
        </p:nvSpPr>
        <p:spPr bwMode="auto">
          <a:xfrm flipH="1">
            <a:off x="4354781" y="3379112"/>
            <a:ext cx="572819" cy="610061"/>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endParaRPr lang="zh-CN" altLang="en-US" sz="240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44275" y="296439"/>
            <a:ext cx="1838117" cy="584775"/>
          </a:xfrm>
          <a:prstGeom prst="rect">
            <a:avLst/>
          </a:prstGeom>
          <a:noFill/>
        </p:spPr>
        <p:txBody>
          <a:bodyPr wrap="square" rtlCol="0">
            <a:spAutoFit/>
          </a:bodyPr>
          <a:lstStyle/>
          <a:p>
            <a:pPr algn="ctr"/>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个人信息</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387364" y="370512"/>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955260" y="741305"/>
            <a:ext cx="2669852" cy="369332"/>
          </a:xfrm>
          <a:prstGeom prst="rect">
            <a:avLst/>
          </a:prstGeom>
          <a:noFill/>
        </p:spPr>
        <p:txBody>
          <a:bodyPr wrap="square" rtlCol="0">
            <a:spAutoFit/>
          </a:bodyPr>
          <a:lstStyle/>
          <a:p>
            <a:pPr algn="ctr"/>
            <a:r>
              <a:rPr lang="en-US" altLang="zh-CN"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6" name="圆角矩形 21"/>
          <p:cNvSpPr>
            <a:spLocks noChangeAspect="1"/>
          </p:cNvSpPr>
          <p:nvPr/>
        </p:nvSpPr>
        <p:spPr>
          <a:xfrm>
            <a:off x="1308934" y="2297975"/>
            <a:ext cx="2776170" cy="3456558"/>
          </a:xfrm>
          <a:prstGeom prst="roundRect">
            <a:avLst>
              <a:gd name="adj" fmla="val 1429"/>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任意多边形 22"/>
          <p:cNvSpPr/>
          <p:nvPr/>
        </p:nvSpPr>
        <p:spPr>
          <a:xfrm>
            <a:off x="1749897" y="2216411"/>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8" name="任意多边形 23"/>
          <p:cNvSpPr/>
          <p:nvPr/>
        </p:nvSpPr>
        <p:spPr>
          <a:xfrm>
            <a:off x="3487670" y="2216411"/>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9" name="任意多边形 24"/>
          <p:cNvSpPr/>
          <p:nvPr/>
        </p:nvSpPr>
        <p:spPr>
          <a:xfrm>
            <a:off x="1854211" y="2216411"/>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-01-</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3" name="文本框 12"/>
          <p:cNvSpPr txBox="1"/>
          <p:nvPr/>
        </p:nvSpPr>
        <p:spPr>
          <a:xfrm>
            <a:off x="1776343" y="3429000"/>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
        <p:nvSpPr>
          <p:cNvPr id="14" name="文本框 13"/>
          <p:cNvSpPr txBox="1"/>
          <p:nvPr/>
        </p:nvSpPr>
        <p:spPr>
          <a:xfrm>
            <a:off x="1872092" y="2896258"/>
            <a:ext cx="1696664" cy="369332"/>
          </a:xfrm>
          <a:prstGeom prst="rect">
            <a:avLst/>
          </a:prstGeom>
          <a:noFill/>
        </p:spPr>
        <p:txBody>
          <a:bodyPr wrap="square" rtlCol="0">
            <a:spAutoFit/>
          </a:bodyPr>
          <a:lstStyle/>
          <a:p>
            <a:pPr algn="ct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5" name="文本框 14"/>
          <p:cNvSpPr txBox="1"/>
          <p:nvPr/>
        </p:nvSpPr>
        <p:spPr>
          <a:xfrm>
            <a:off x="1776343" y="4528127"/>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
        <p:nvSpPr>
          <p:cNvPr id="16" name="圆角矩形 21"/>
          <p:cNvSpPr>
            <a:spLocks noChangeAspect="1"/>
          </p:cNvSpPr>
          <p:nvPr/>
        </p:nvSpPr>
        <p:spPr>
          <a:xfrm>
            <a:off x="4707916" y="2297975"/>
            <a:ext cx="2776170" cy="3456558"/>
          </a:xfrm>
          <a:prstGeom prst="roundRect">
            <a:avLst>
              <a:gd name="adj" fmla="val 1429"/>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任意多边形 22"/>
          <p:cNvSpPr/>
          <p:nvPr/>
        </p:nvSpPr>
        <p:spPr>
          <a:xfrm>
            <a:off x="5148879" y="2216411"/>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18" name="任意多边形 23"/>
          <p:cNvSpPr/>
          <p:nvPr/>
        </p:nvSpPr>
        <p:spPr>
          <a:xfrm>
            <a:off x="6886652" y="2216411"/>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19" name="任意多边形 24"/>
          <p:cNvSpPr/>
          <p:nvPr/>
        </p:nvSpPr>
        <p:spPr>
          <a:xfrm>
            <a:off x="5253193" y="2216411"/>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84ACF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-02-</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0" name="文本框 19"/>
          <p:cNvSpPr txBox="1"/>
          <p:nvPr/>
        </p:nvSpPr>
        <p:spPr>
          <a:xfrm>
            <a:off x="5175325" y="3429000"/>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
        <p:nvSpPr>
          <p:cNvPr id="21" name="文本框 20"/>
          <p:cNvSpPr txBox="1"/>
          <p:nvPr/>
        </p:nvSpPr>
        <p:spPr>
          <a:xfrm>
            <a:off x="5289573" y="2896258"/>
            <a:ext cx="1727104" cy="369332"/>
          </a:xfrm>
          <a:prstGeom prst="rect">
            <a:avLst/>
          </a:prstGeom>
          <a:noFill/>
        </p:spPr>
        <p:txBody>
          <a:bodyPr wrap="square" rtlCol="0">
            <a:spAutoFit/>
          </a:bodyPr>
          <a:lstStyle/>
          <a:p>
            <a:pPr algn="ct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2" name="文本框 21"/>
          <p:cNvSpPr txBox="1"/>
          <p:nvPr/>
        </p:nvSpPr>
        <p:spPr>
          <a:xfrm>
            <a:off x="5175325" y="4528127"/>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
        <p:nvSpPr>
          <p:cNvPr id="23" name="圆角矩形 21"/>
          <p:cNvSpPr>
            <a:spLocks noChangeAspect="1"/>
          </p:cNvSpPr>
          <p:nvPr/>
        </p:nvSpPr>
        <p:spPr>
          <a:xfrm>
            <a:off x="8106897" y="2297975"/>
            <a:ext cx="2776170" cy="3456558"/>
          </a:xfrm>
          <a:prstGeom prst="roundRect">
            <a:avLst>
              <a:gd name="adj" fmla="val 1429"/>
            </a:avLst>
          </a:prstGeom>
          <a:solidFill>
            <a:schemeClr val="bg1"/>
          </a:solidFill>
          <a:ln>
            <a:noFill/>
          </a:ln>
          <a:effectLst>
            <a:outerShdw blurRad="520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任意多边形 22"/>
          <p:cNvSpPr/>
          <p:nvPr/>
        </p:nvSpPr>
        <p:spPr>
          <a:xfrm>
            <a:off x="8547860" y="2216411"/>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25" name="任意多边形 23"/>
          <p:cNvSpPr/>
          <p:nvPr/>
        </p:nvSpPr>
        <p:spPr>
          <a:xfrm>
            <a:off x="10285633" y="2216411"/>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思源黑体 CN Normal" panose="020B0400000000000000" pitchFamily="34" charset="-122"/>
              <a:ea typeface="思源黑体 CN Normal" panose="020B0400000000000000" pitchFamily="34" charset="-122"/>
              <a:cs typeface="字魂105号-简雅黑" panose="00000500000000000000" charset="-122"/>
              <a:sym typeface="思源黑体 CN Normal" panose="020B0400000000000000" pitchFamily="34" charset="-122"/>
            </a:endParaRPr>
          </a:p>
        </p:txBody>
      </p:sp>
      <p:sp>
        <p:nvSpPr>
          <p:cNvPr id="26" name="任意多边形 24"/>
          <p:cNvSpPr/>
          <p:nvPr/>
        </p:nvSpPr>
        <p:spPr>
          <a:xfrm>
            <a:off x="8652174" y="2216411"/>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-03-</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7" name="文本框 26"/>
          <p:cNvSpPr txBox="1"/>
          <p:nvPr/>
        </p:nvSpPr>
        <p:spPr>
          <a:xfrm>
            <a:off x="8574306" y="3429000"/>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
        <p:nvSpPr>
          <p:cNvPr id="28" name="文本框 27"/>
          <p:cNvSpPr txBox="1"/>
          <p:nvPr/>
        </p:nvSpPr>
        <p:spPr>
          <a:xfrm>
            <a:off x="8688554" y="2896258"/>
            <a:ext cx="1727104" cy="369332"/>
          </a:xfrm>
          <a:prstGeom prst="rect">
            <a:avLst/>
          </a:prstGeom>
          <a:noFill/>
        </p:spPr>
        <p:txBody>
          <a:bodyPr wrap="square" rtlCol="0">
            <a:spAutoFit/>
          </a:bodyPr>
          <a:lstStyle/>
          <a:p>
            <a:pPr algn="ct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29" name="文本框 28"/>
          <p:cNvSpPr txBox="1"/>
          <p:nvPr/>
        </p:nvSpPr>
        <p:spPr>
          <a:xfrm>
            <a:off x="8574306" y="4528127"/>
            <a:ext cx="1841352" cy="617670"/>
          </a:xfrm>
          <a:prstGeom prst="rect">
            <a:avLst/>
          </a:prstGeom>
          <a:noFill/>
        </p:spPr>
        <p:txBody>
          <a:bodyPr wrap="square" rtlCol="0">
            <a:spAutoFit/>
          </a:bodyPr>
          <a:lstStyle>
            <a:defPPr>
              <a:defRPr lang="zh-CN"/>
            </a:defPPr>
            <a:lvl1pPr algn="ct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marL="171450" indent="-171450" algn="l">
              <a:buClr>
                <a:schemeClr val="bg1">
                  <a:lumMod val="50000"/>
                </a:schemeClr>
              </a:buClr>
              <a:buFont typeface="Wingdings" panose="05000000000000000000" pitchFamily="2" charset="2"/>
              <a:buChar char="Ø"/>
            </a:pPr>
            <a:r>
              <a:rPr lang="zh-CN" altLang="en-US" dirty="0">
                <a:solidFill>
                  <a:schemeClr val="bg2">
                    <a:lumMod val="10000"/>
                  </a:schemeClr>
                </a:solidFill>
              </a:rPr>
              <a:t>此处添加详细文本描述，建议与标题相关</a:t>
            </a:r>
            <a:endParaRPr lang="en-US" altLang="zh-CN" dirty="0">
              <a:solidFill>
                <a:schemeClr val="bg2">
                  <a:lumMod val="1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44275" y="296439"/>
            <a:ext cx="1838117" cy="584775"/>
          </a:xfrm>
          <a:prstGeom prst="rect">
            <a:avLst/>
          </a:prstGeom>
          <a:noFill/>
        </p:spPr>
        <p:txBody>
          <a:bodyPr wrap="square" rtlCol="0">
            <a:spAutoFit/>
          </a:bodyPr>
          <a:lstStyle/>
          <a:p>
            <a:pPr algn="ctr"/>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个人信息</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387364" y="370512"/>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955260" y="741305"/>
            <a:ext cx="2669852" cy="369332"/>
          </a:xfrm>
          <a:prstGeom prst="rect">
            <a:avLst/>
          </a:prstGeom>
          <a:noFill/>
        </p:spPr>
        <p:txBody>
          <a:bodyPr wrap="square" rtlCol="0">
            <a:spAutoFit/>
          </a:bodyPr>
          <a:lstStyle/>
          <a:p>
            <a:pPr algn="ctr"/>
            <a:r>
              <a:rPr lang="en-US" altLang="zh-CN"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6" name="Oval 14" descr="e7d195523061f1c08d347f6bf0421bdacd46f3c1815d51b81E1CE79090F8942429A56C6AE2B3163BABA1A3FCE285BEC4FF43A5085572A94AD2C0A17AE448F24FA68DD62479D8C0666FEB6710638384D2F47D54AD7F2B38C31C3B99B76A89660301726A9D05E3076D994655C875AFB6398CC990E92458F1723353D8B77001E359D0255144837ABB732F92F6F6B54F9D7E"/>
          <p:cNvSpPr/>
          <p:nvPr/>
        </p:nvSpPr>
        <p:spPr>
          <a:xfrm>
            <a:off x="6019886" y="5879128"/>
            <a:ext cx="112500" cy="112500"/>
          </a:xfrm>
          <a:prstGeom prst="ellipse">
            <a:avLst/>
          </a:prstGeom>
          <a:solidFill>
            <a:srgbClr val="FFA093"/>
          </a:solidFill>
          <a:ln w="76200">
            <a:noFill/>
          </a:ln>
          <a:effectLst>
            <a:outerShdw blurRad="127000" dist="38100" dir="8100000" sx="104000" sy="104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2000">
              <a:solidFill>
                <a:schemeClr val="bg1"/>
              </a:solidFill>
              <a:latin typeface="思源黑体 CN Medium" panose="020B0600000000000000" pitchFamily="34" charset="-122"/>
              <a:ea typeface="思源黑体 CN Medium" panose="020B0600000000000000" pitchFamily="34" charset="-122"/>
              <a:sym typeface="+mn-lt"/>
            </a:endParaRPr>
          </a:p>
        </p:txBody>
      </p:sp>
      <p:sp>
        <p:nvSpPr>
          <p:cNvPr id="7" name="Oval 16" descr="e7d195523061f1c08d347f6bf0421bdacd46f3c1815d51b81E1CE79090F8942429A56C6AE2B3163BABA1A3FCE285BEC4FF43A5085572A94AD2C0A17AE448F24FA68DD62479D8C0666FEB6710638384D2F47D54AD7F2B38C31C3B99B76A89660301726A9D05E3076D994655C875AFB6398CC990E92458F1723353D8B77001E359D0255144837ABB732F92F6F6B54F9D7E"/>
          <p:cNvSpPr/>
          <p:nvPr/>
        </p:nvSpPr>
        <p:spPr>
          <a:xfrm>
            <a:off x="5814454" y="5893114"/>
            <a:ext cx="84529" cy="84529"/>
          </a:xfrm>
          <a:prstGeom prst="ellipse">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1600">
              <a:solidFill>
                <a:schemeClr val="bg1"/>
              </a:solidFill>
              <a:latin typeface="思源黑体 CN Medium" panose="020B0600000000000000" pitchFamily="34" charset="-122"/>
              <a:ea typeface="思源黑体 CN Medium" panose="020B0600000000000000" pitchFamily="34" charset="-122"/>
              <a:sym typeface="+mn-lt"/>
            </a:endParaRPr>
          </a:p>
        </p:txBody>
      </p:sp>
      <p:sp>
        <p:nvSpPr>
          <p:cNvPr id="8" name="Oval 17" descr="e7d195523061f1c08d347f6bf0421bdacd46f3c1815d51b81E1CE79090F8942429A56C6AE2B3163BABA1A3FCE285BEC4FF43A5085572A94AD2C0A17AE448F24FA68DD62479D8C0666FEB6710638384D2F47D54AD7F2B38C31C3B99B76A89660301726A9D05E3076D994655C875AFB6398CC990E92458F1723353D8B77001E359D0255144837ABB732F92F6F6B54F9D7E"/>
          <p:cNvSpPr/>
          <p:nvPr/>
        </p:nvSpPr>
        <p:spPr>
          <a:xfrm>
            <a:off x="6253289" y="5893114"/>
            <a:ext cx="84529" cy="84529"/>
          </a:xfrm>
          <a:prstGeom prst="ellipse">
            <a:avLst/>
          </a:prstGeom>
          <a:solidFill>
            <a:srgbClr val="84ACF3"/>
          </a:solidFill>
          <a:ln w="76200">
            <a:noFill/>
          </a:ln>
          <a:effectLst>
            <a:outerShdw blurRad="127000" dist="38100" dir="8100000" sx="106000" sy="106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1600">
              <a:solidFill>
                <a:schemeClr val="bg1"/>
              </a:solidFill>
              <a:latin typeface="思源黑体 CN Medium" panose="020B0600000000000000" pitchFamily="34" charset="-122"/>
              <a:ea typeface="思源黑体 CN Medium" panose="020B0600000000000000" pitchFamily="34" charset="-122"/>
              <a:sym typeface="+mn-lt"/>
            </a:endParaRPr>
          </a:p>
        </p:txBody>
      </p:sp>
      <p:sp>
        <p:nvSpPr>
          <p:cNvPr id="9" name="Rectangle: Rounded Corners 2"/>
          <p:cNvSpPr/>
          <p:nvPr/>
        </p:nvSpPr>
        <p:spPr>
          <a:xfrm>
            <a:off x="608729" y="3116441"/>
            <a:ext cx="1607328" cy="2249456"/>
          </a:xfrm>
          <a:prstGeom prst="roundRect">
            <a:avLst>
              <a:gd name="adj" fmla="val 5326"/>
            </a:avLst>
          </a:prstGeom>
          <a:solidFill>
            <a:srgbClr val="FFA093"/>
          </a:solidFill>
          <a:ln>
            <a:noFill/>
          </a:ln>
          <a:effectLst>
            <a:outerShdw blurRad="762000" dist="7239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sp>
        <p:nvSpPr>
          <p:cNvPr id="13" name="Rectangle 26"/>
          <p:cNvSpPr/>
          <p:nvPr/>
        </p:nvSpPr>
        <p:spPr>
          <a:xfrm>
            <a:off x="834050" y="3885913"/>
            <a:ext cx="1156686" cy="307777"/>
          </a:xfrm>
          <a:prstGeom prst="rect">
            <a:avLst/>
          </a:prstGeom>
        </p:spPr>
        <p:txBody>
          <a:bodyPr wrap="square">
            <a:spAutoFit/>
          </a:body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mn-lt"/>
              </a:rPr>
              <a:t>添加标题</a:t>
            </a:r>
            <a:endParaRPr lang="en-US" sz="14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14" name="Rectangle 27"/>
          <p:cNvSpPr/>
          <p:nvPr/>
        </p:nvSpPr>
        <p:spPr>
          <a:xfrm>
            <a:off x="705463" y="4217588"/>
            <a:ext cx="1413860" cy="923330"/>
          </a:xfrm>
          <a:prstGeom prst="rect">
            <a:avLst/>
          </a:prstGeom>
          <a:noFill/>
        </p:spPr>
        <p:txBody>
          <a:bodyPr wrap="square" rtlCol="0">
            <a:spAutoFit/>
          </a:bodyPr>
          <a:lstStyle/>
          <a:p>
            <a:pPr algn="ctr">
              <a:lnSpc>
                <a:spcPct val="150000"/>
              </a:lnSpc>
            </a:pPr>
            <a:r>
              <a:rPr lang="zh-CN" altLang="en-US" sz="1200" kern="1400" spc="100" dirty="0">
                <a:solidFill>
                  <a:schemeClr val="bg1"/>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1"/>
              </a:solidFill>
              <a:latin typeface="思源黑体 CN Normal" panose="020B0400000000000000" pitchFamily="34" charset="-122"/>
              <a:ea typeface="思源黑体 CN Normal" panose="020B0400000000000000" pitchFamily="34" charset="-122"/>
            </a:endParaRPr>
          </a:p>
        </p:txBody>
      </p:sp>
      <p:sp>
        <p:nvSpPr>
          <p:cNvPr id="15" name="Rectangle: Rounded Corners 3"/>
          <p:cNvSpPr/>
          <p:nvPr/>
        </p:nvSpPr>
        <p:spPr>
          <a:xfrm>
            <a:off x="2646586" y="3092860"/>
            <a:ext cx="1607328" cy="2249456"/>
          </a:xfrm>
          <a:prstGeom prst="roundRect">
            <a:avLst>
              <a:gd name="adj" fmla="val 5326"/>
            </a:avLst>
          </a:prstGeom>
          <a:solidFill>
            <a:srgbClr val="84ACF3"/>
          </a:solidFill>
          <a:ln>
            <a:noFill/>
          </a:ln>
          <a:effectLst>
            <a:outerShdw blurRad="762000" dist="7239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sp>
        <p:nvSpPr>
          <p:cNvPr id="16" name="Rectangle 73"/>
          <p:cNvSpPr/>
          <p:nvPr/>
        </p:nvSpPr>
        <p:spPr>
          <a:xfrm>
            <a:off x="2871907" y="3862333"/>
            <a:ext cx="1156686" cy="307777"/>
          </a:xfrm>
          <a:prstGeom prst="rect">
            <a:avLst/>
          </a:prstGeom>
        </p:spPr>
        <p:txBody>
          <a:bodyPr wrap="square">
            <a:spAutoFit/>
          </a:body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mn-lt"/>
              </a:rPr>
              <a:t>添加标题</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17" name="Rectangle 74"/>
          <p:cNvSpPr/>
          <p:nvPr/>
        </p:nvSpPr>
        <p:spPr>
          <a:xfrm>
            <a:off x="2743320" y="4194008"/>
            <a:ext cx="1413860" cy="923330"/>
          </a:xfrm>
          <a:prstGeom prst="rect">
            <a:avLst/>
          </a:prstGeom>
          <a:noFill/>
        </p:spPr>
        <p:txBody>
          <a:bodyPr wrap="square" rtlCol="0">
            <a:spAutoFit/>
          </a:bodyPr>
          <a:lstStyle/>
          <a:p>
            <a:pPr algn="ctr">
              <a:lnSpc>
                <a:spcPct val="150000"/>
              </a:lnSpc>
            </a:pPr>
            <a:r>
              <a:rPr lang="zh-CN" altLang="en-US" sz="1200" kern="1400" spc="100" dirty="0">
                <a:solidFill>
                  <a:schemeClr val="bg1"/>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1"/>
              </a:solidFill>
              <a:latin typeface="思源黑体 CN Normal" panose="020B0400000000000000" pitchFamily="34" charset="-122"/>
              <a:ea typeface="思源黑体 CN Normal" panose="020B0400000000000000" pitchFamily="34" charset="-122"/>
            </a:endParaRPr>
          </a:p>
        </p:txBody>
      </p:sp>
      <p:sp>
        <p:nvSpPr>
          <p:cNvPr id="18" name="Rectangle: Rounded Corners 4"/>
          <p:cNvSpPr/>
          <p:nvPr/>
        </p:nvSpPr>
        <p:spPr>
          <a:xfrm>
            <a:off x="4738503" y="3116441"/>
            <a:ext cx="1607328" cy="2249456"/>
          </a:xfrm>
          <a:prstGeom prst="roundRect">
            <a:avLst>
              <a:gd name="adj" fmla="val 5326"/>
            </a:avLst>
          </a:prstGeom>
          <a:solidFill>
            <a:srgbClr val="FFA093"/>
          </a:solidFill>
          <a:ln>
            <a:noFill/>
          </a:ln>
          <a:effectLst>
            <a:outerShdw blurRad="762000" dist="7239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sp>
        <p:nvSpPr>
          <p:cNvPr id="19" name="Rectangle 76"/>
          <p:cNvSpPr/>
          <p:nvPr/>
        </p:nvSpPr>
        <p:spPr>
          <a:xfrm>
            <a:off x="4963824" y="3885913"/>
            <a:ext cx="1156686" cy="307777"/>
          </a:xfrm>
          <a:prstGeom prst="rect">
            <a:avLst/>
          </a:prstGeom>
        </p:spPr>
        <p:txBody>
          <a:bodyPr wrap="square">
            <a:spAutoFit/>
          </a:body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mn-lt"/>
              </a:rPr>
              <a:t>添加标题</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20" name="Rectangle 77"/>
          <p:cNvSpPr/>
          <p:nvPr/>
        </p:nvSpPr>
        <p:spPr>
          <a:xfrm>
            <a:off x="4835237" y="4217588"/>
            <a:ext cx="1413860" cy="923330"/>
          </a:xfrm>
          <a:prstGeom prst="rect">
            <a:avLst/>
          </a:prstGeom>
          <a:noFill/>
        </p:spPr>
        <p:txBody>
          <a:bodyPr wrap="square" rtlCol="0">
            <a:spAutoFit/>
          </a:bodyPr>
          <a:lstStyle/>
          <a:p>
            <a:pPr algn="ctr">
              <a:lnSpc>
                <a:spcPct val="150000"/>
              </a:lnSpc>
            </a:pPr>
            <a:r>
              <a:rPr lang="zh-CN" altLang="en-US" sz="1200" kern="1400" spc="100" dirty="0">
                <a:solidFill>
                  <a:schemeClr val="bg1"/>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1"/>
              </a:solidFill>
              <a:latin typeface="思源黑体 CN Normal" panose="020B0400000000000000" pitchFamily="34" charset="-122"/>
              <a:ea typeface="思源黑体 CN Normal" panose="020B0400000000000000" pitchFamily="34" charset="-122"/>
            </a:endParaRPr>
          </a:p>
        </p:txBody>
      </p:sp>
      <p:sp>
        <p:nvSpPr>
          <p:cNvPr id="21" name="Rectangle: Rounded Corners 5"/>
          <p:cNvSpPr/>
          <p:nvPr/>
        </p:nvSpPr>
        <p:spPr>
          <a:xfrm>
            <a:off x="6718536" y="3116441"/>
            <a:ext cx="1607328" cy="2249456"/>
          </a:xfrm>
          <a:prstGeom prst="roundRect">
            <a:avLst>
              <a:gd name="adj" fmla="val 5326"/>
            </a:avLst>
          </a:prstGeom>
          <a:solidFill>
            <a:srgbClr val="84ACF3"/>
          </a:solidFill>
          <a:ln>
            <a:noFill/>
          </a:ln>
          <a:effectLst>
            <a:outerShdw blurRad="762000" dist="7239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cs typeface="+mn-ea"/>
              <a:sym typeface="+mn-lt"/>
            </a:endParaRPr>
          </a:p>
        </p:txBody>
      </p:sp>
      <p:sp>
        <p:nvSpPr>
          <p:cNvPr id="22" name="Rectangle 79"/>
          <p:cNvSpPr/>
          <p:nvPr/>
        </p:nvSpPr>
        <p:spPr>
          <a:xfrm>
            <a:off x="6943857" y="3885914"/>
            <a:ext cx="1156686" cy="307777"/>
          </a:xfrm>
          <a:prstGeom prst="rect">
            <a:avLst/>
          </a:prstGeom>
        </p:spPr>
        <p:txBody>
          <a:bodyPr wrap="square">
            <a:spAutoFit/>
          </a:body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mn-lt"/>
              </a:rPr>
              <a:t>添加标题</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23" name="Rectangle 80"/>
          <p:cNvSpPr/>
          <p:nvPr/>
        </p:nvSpPr>
        <p:spPr>
          <a:xfrm>
            <a:off x="6815270" y="4217589"/>
            <a:ext cx="1413860" cy="923330"/>
          </a:xfrm>
          <a:prstGeom prst="rect">
            <a:avLst/>
          </a:prstGeom>
          <a:noFill/>
        </p:spPr>
        <p:txBody>
          <a:bodyPr wrap="square" rtlCol="0">
            <a:spAutoFit/>
          </a:bodyPr>
          <a:lstStyle/>
          <a:p>
            <a:pPr algn="ctr">
              <a:lnSpc>
                <a:spcPct val="150000"/>
              </a:lnSpc>
            </a:pPr>
            <a:r>
              <a:rPr lang="zh-CN" altLang="en-US" sz="1200" kern="1400" spc="100" dirty="0">
                <a:solidFill>
                  <a:schemeClr val="bg1"/>
                </a:solidFill>
                <a:latin typeface="思源黑体 CN Normal" panose="020B0400000000000000" pitchFamily="34" charset="-122"/>
                <a:ea typeface="思源黑体 CN Normal" panose="020B0400000000000000" pitchFamily="34" charset="-122"/>
              </a:rPr>
              <a:t>此处添加详细文本描述，建议与标题相关</a:t>
            </a:r>
            <a:endParaRPr lang="en-US" altLang="zh-CN" sz="1200" kern="1400" spc="100" dirty="0">
              <a:solidFill>
                <a:schemeClr val="bg1"/>
              </a:solidFill>
              <a:latin typeface="思源黑体 CN Normal" panose="020B0400000000000000" pitchFamily="34" charset="-122"/>
              <a:ea typeface="思源黑体 CN Normal" panose="020B0400000000000000" pitchFamily="34" charset="-122"/>
            </a:endParaRPr>
          </a:p>
        </p:txBody>
      </p:sp>
      <p:sp>
        <p:nvSpPr>
          <p:cNvPr id="24" name="Shape 4802"/>
          <p:cNvSpPr/>
          <p:nvPr/>
        </p:nvSpPr>
        <p:spPr>
          <a:xfrm>
            <a:off x="5399237" y="3477850"/>
            <a:ext cx="343948" cy="343948"/>
          </a:xfrm>
          <a:custGeom>
            <a:avLst/>
            <a:gdLst/>
            <a:ahLst/>
            <a:cxnLst/>
            <a:rect l="0" t="0" r="0" b="0"/>
            <a:pathLst>
              <a:path w="120000" h="120000" extrusionOk="0">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path>
            </a:pathLst>
          </a:custGeom>
          <a:solidFill>
            <a:schemeClr val="bg1"/>
          </a:solidFill>
          <a:ln>
            <a:noFill/>
          </a:ln>
        </p:spPr>
        <p:txBody>
          <a:bodyPr lIns="19038" tIns="19038" rIns="19038" bIns="19038" anchor="ctr"/>
          <a:lstStyle/>
          <a:p>
            <a:pPr eaLnBrk="1" fontAlgn="auto" hangingPunct="1">
              <a:spcBef>
                <a:spcPts val="0"/>
              </a:spcBef>
              <a:spcAft>
                <a:spcPts val="0"/>
              </a:spcAft>
              <a:defRPr/>
            </a:pPr>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25" name="Shape 4809"/>
          <p:cNvSpPr/>
          <p:nvPr/>
        </p:nvSpPr>
        <p:spPr>
          <a:xfrm>
            <a:off x="1235199" y="3498826"/>
            <a:ext cx="343948" cy="281412"/>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27"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8" y="66666"/>
                  <a:pt x="76361" y="68161"/>
                  <a:pt x="76361" y="70000"/>
                </a:cubicBezTo>
                <a:cubicBezTo>
                  <a:pt x="76361" y="81044"/>
                  <a:pt x="69038" y="90000"/>
                  <a:pt x="60000" y="90000"/>
                </a:cubicBezTo>
                <a:cubicBezTo>
                  <a:pt x="50961" y="90000"/>
                  <a:pt x="43638" y="81044"/>
                  <a:pt x="43638" y="70000"/>
                </a:cubicBezTo>
                <a:cubicBezTo>
                  <a:pt x="43638" y="68161"/>
                  <a:pt x="42411" y="66666"/>
                  <a:pt x="40911" y="66666"/>
                </a:cubicBezTo>
                <a:lnTo>
                  <a:pt x="7138" y="66666"/>
                </a:lnTo>
                <a:cubicBezTo>
                  <a:pt x="7138" y="66666"/>
                  <a:pt x="31683" y="6666"/>
                  <a:pt x="31683" y="6666"/>
                </a:cubicBezTo>
                <a:close/>
                <a:moveTo>
                  <a:pt x="119683" y="68522"/>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2"/>
                </a:lnTo>
                <a:cubicBezTo>
                  <a:pt x="127" y="68977"/>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7"/>
                  <a:pt x="119683" y="68522"/>
                </a:cubicBezTo>
                <a:moveTo>
                  <a:pt x="92727" y="50000"/>
                </a:moveTo>
                <a:cubicBezTo>
                  <a:pt x="92727" y="48161"/>
                  <a:pt x="91505" y="46666"/>
                  <a:pt x="90000" y="46666"/>
                </a:cubicBezTo>
                <a:lnTo>
                  <a:pt x="30000" y="46666"/>
                </a:lnTo>
                <a:cubicBezTo>
                  <a:pt x="28494" y="46666"/>
                  <a:pt x="27272" y="48161"/>
                  <a:pt x="27272" y="50000"/>
                </a:cubicBezTo>
                <a:cubicBezTo>
                  <a:pt x="27272" y="51844"/>
                  <a:pt x="28494" y="53333"/>
                  <a:pt x="30000" y="53333"/>
                </a:cubicBezTo>
                <a:lnTo>
                  <a:pt x="90000" y="53333"/>
                </a:lnTo>
                <a:cubicBezTo>
                  <a:pt x="91505" y="53333"/>
                  <a:pt x="92727" y="51844"/>
                  <a:pt x="92727" y="50000"/>
                </a:cubicBezTo>
                <a:moveTo>
                  <a:pt x="35455" y="40000"/>
                </a:moveTo>
                <a:lnTo>
                  <a:pt x="84544" y="40000"/>
                </a:lnTo>
                <a:cubicBezTo>
                  <a:pt x="86050" y="40000"/>
                  <a:pt x="87272" y="38511"/>
                  <a:pt x="87272" y="36666"/>
                </a:cubicBezTo>
                <a:cubicBezTo>
                  <a:pt x="87272" y="34827"/>
                  <a:pt x="86050" y="33333"/>
                  <a:pt x="84544" y="33333"/>
                </a:cubicBezTo>
                <a:lnTo>
                  <a:pt x="35455" y="33333"/>
                </a:lnTo>
                <a:cubicBezTo>
                  <a:pt x="33950" y="33333"/>
                  <a:pt x="32727" y="34827"/>
                  <a:pt x="32727" y="36666"/>
                </a:cubicBezTo>
                <a:cubicBezTo>
                  <a:pt x="32727" y="38511"/>
                  <a:pt x="33950" y="40000"/>
                  <a:pt x="35455" y="40000"/>
                </a:cubicBezTo>
                <a:moveTo>
                  <a:pt x="40911" y="26666"/>
                </a:moveTo>
                <a:lnTo>
                  <a:pt x="79088" y="26666"/>
                </a:lnTo>
                <a:cubicBezTo>
                  <a:pt x="80594" y="26666"/>
                  <a:pt x="81816" y="25177"/>
                  <a:pt x="81816" y="23333"/>
                </a:cubicBezTo>
                <a:cubicBezTo>
                  <a:pt x="81816" y="21494"/>
                  <a:pt x="80594" y="20000"/>
                  <a:pt x="79088" y="20000"/>
                </a:cubicBezTo>
                <a:lnTo>
                  <a:pt x="40911" y="20000"/>
                </a:lnTo>
                <a:cubicBezTo>
                  <a:pt x="39405" y="20000"/>
                  <a:pt x="38183" y="21494"/>
                  <a:pt x="38183" y="23333"/>
                </a:cubicBezTo>
                <a:cubicBezTo>
                  <a:pt x="38183" y="25177"/>
                  <a:pt x="39405" y="26666"/>
                  <a:pt x="40911" y="26666"/>
                </a:cubicBezTo>
              </a:path>
            </a:pathLst>
          </a:custGeom>
          <a:solidFill>
            <a:schemeClr val="bg1"/>
          </a:solidFill>
          <a:ln>
            <a:noFill/>
          </a:ln>
        </p:spPr>
        <p:txBody>
          <a:bodyPr lIns="19038" tIns="19038" rIns="19038" bIns="19038" anchor="ctr"/>
          <a:lstStyle/>
          <a:p>
            <a:pPr eaLnBrk="1" fontAlgn="auto" hangingPunct="1">
              <a:spcBef>
                <a:spcPts val="0"/>
              </a:spcBef>
              <a:spcAft>
                <a:spcPts val="0"/>
              </a:spcAft>
              <a:defRPr/>
            </a:pPr>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26" name="Shape 4810"/>
          <p:cNvSpPr/>
          <p:nvPr/>
        </p:nvSpPr>
        <p:spPr>
          <a:xfrm>
            <a:off x="3290188" y="3454269"/>
            <a:ext cx="343948" cy="343948"/>
          </a:xfrm>
          <a:custGeom>
            <a:avLst/>
            <a:gdLst/>
            <a:ahLst/>
            <a:cxnLst/>
            <a:rect l="0" t="0" r="0" b="0"/>
            <a:pathLst>
              <a:path w="120000" h="120000" extrusionOk="0">
                <a:moveTo>
                  <a:pt x="114544" y="65455"/>
                </a:moveTo>
                <a:lnTo>
                  <a:pt x="5455" y="65455"/>
                </a:lnTo>
                <a:lnTo>
                  <a:pt x="5455" y="38183"/>
                </a:lnTo>
                <a:lnTo>
                  <a:pt x="38372" y="38183"/>
                </a:lnTo>
                <a:cubicBezTo>
                  <a:pt x="39716" y="48944"/>
                  <a:pt x="48877" y="57272"/>
                  <a:pt x="60000" y="57272"/>
                </a:cubicBezTo>
                <a:cubicBezTo>
                  <a:pt x="71122" y="57272"/>
                  <a:pt x="80283" y="48944"/>
                  <a:pt x="81627" y="38183"/>
                </a:cubicBezTo>
                <a:lnTo>
                  <a:pt x="114544" y="38183"/>
                </a:lnTo>
                <a:cubicBezTo>
                  <a:pt x="114544" y="38183"/>
                  <a:pt x="114544" y="65455"/>
                  <a:pt x="114544" y="65455"/>
                </a:cubicBezTo>
                <a:close/>
                <a:moveTo>
                  <a:pt x="112577" y="81816"/>
                </a:moveTo>
                <a:lnTo>
                  <a:pt x="79088" y="81816"/>
                </a:lnTo>
                <a:cubicBezTo>
                  <a:pt x="77588" y="81816"/>
                  <a:pt x="76361" y="83038"/>
                  <a:pt x="76361" y="84544"/>
                </a:cubicBezTo>
                <a:cubicBezTo>
                  <a:pt x="76361" y="93583"/>
                  <a:pt x="69038" y="100911"/>
                  <a:pt x="60000" y="100911"/>
                </a:cubicBezTo>
                <a:cubicBezTo>
                  <a:pt x="50961" y="100911"/>
                  <a:pt x="43638" y="93583"/>
                  <a:pt x="43638" y="84544"/>
                </a:cubicBezTo>
                <a:cubicBezTo>
                  <a:pt x="43638" y="83038"/>
                  <a:pt x="42411" y="81816"/>
                  <a:pt x="40911" y="81816"/>
                </a:cubicBezTo>
                <a:lnTo>
                  <a:pt x="7422" y="81816"/>
                </a:lnTo>
                <a:lnTo>
                  <a:pt x="14900" y="70911"/>
                </a:lnTo>
                <a:lnTo>
                  <a:pt x="105100" y="70911"/>
                </a:lnTo>
                <a:cubicBezTo>
                  <a:pt x="105100" y="70911"/>
                  <a:pt x="112577" y="81816"/>
                  <a:pt x="112577" y="81816"/>
                </a:cubicBezTo>
                <a:close/>
                <a:moveTo>
                  <a:pt x="114544" y="114544"/>
                </a:moveTo>
                <a:lnTo>
                  <a:pt x="5455" y="114544"/>
                </a:lnTo>
                <a:lnTo>
                  <a:pt x="5455" y="87272"/>
                </a:lnTo>
                <a:lnTo>
                  <a:pt x="38372" y="87272"/>
                </a:lnTo>
                <a:cubicBezTo>
                  <a:pt x="39716" y="98033"/>
                  <a:pt x="48877" y="106361"/>
                  <a:pt x="60000" y="106361"/>
                </a:cubicBezTo>
                <a:cubicBezTo>
                  <a:pt x="71122" y="106361"/>
                  <a:pt x="80283" y="98033"/>
                  <a:pt x="81627" y="87272"/>
                </a:cubicBezTo>
                <a:lnTo>
                  <a:pt x="114544" y="87272"/>
                </a:lnTo>
                <a:cubicBezTo>
                  <a:pt x="114544" y="87272"/>
                  <a:pt x="114544" y="114544"/>
                  <a:pt x="114544" y="114544"/>
                </a:cubicBezTo>
                <a:close/>
                <a:moveTo>
                  <a:pt x="26122" y="5455"/>
                </a:moveTo>
                <a:lnTo>
                  <a:pt x="93877" y="5455"/>
                </a:lnTo>
                <a:lnTo>
                  <a:pt x="112577" y="32727"/>
                </a:lnTo>
                <a:lnTo>
                  <a:pt x="79088" y="32727"/>
                </a:lnTo>
                <a:cubicBezTo>
                  <a:pt x="77588" y="32727"/>
                  <a:pt x="76361" y="33950"/>
                  <a:pt x="76361" y="35455"/>
                </a:cubicBezTo>
                <a:cubicBezTo>
                  <a:pt x="76361" y="44494"/>
                  <a:pt x="69038" y="51816"/>
                  <a:pt x="60000" y="51816"/>
                </a:cubicBezTo>
                <a:cubicBezTo>
                  <a:pt x="50961" y="51816"/>
                  <a:pt x="43638" y="44494"/>
                  <a:pt x="43638" y="35455"/>
                </a:cubicBezTo>
                <a:cubicBezTo>
                  <a:pt x="43638" y="33950"/>
                  <a:pt x="42411" y="32727"/>
                  <a:pt x="40911" y="32727"/>
                </a:cubicBezTo>
                <a:lnTo>
                  <a:pt x="7422" y="32727"/>
                </a:lnTo>
                <a:cubicBezTo>
                  <a:pt x="7422" y="32727"/>
                  <a:pt x="26122" y="5455"/>
                  <a:pt x="26122" y="5455"/>
                </a:cubicBezTo>
                <a:close/>
                <a:moveTo>
                  <a:pt x="120000" y="68183"/>
                </a:moveTo>
                <a:lnTo>
                  <a:pt x="120000" y="35455"/>
                </a:lnTo>
                <a:cubicBezTo>
                  <a:pt x="120000" y="35016"/>
                  <a:pt x="119872" y="34616"/>
                  <a:pt x="119683" y="34250"/>
                </a:cubicBezTo>
                <a:lnTo>
                  <a:pt x="119711" y="34233"/>
                </a:lnTo>
                <a:lnTo>
                  <a:pt x="97894" y="1511"/>
                </a:lnTo>
                <a:lnTo>
                  <a:pt x="97866" y="1522"/>
                </a:lnTo>
                <a:cubicBezTo>
                  <a:pt x="97422" y="627"/>
                  <a:pt x="96522" y="0"/>
                  <a:pt x="95455" y="0"/>
                </a:cubicBezTo>
                <a:lnTo>
                  <a:pt x="24544" y="0"/>
                </a:lnTo>
                <a:cubicBezTo>
                  <a:pt x="23477" y="0"/>
                  <a:pt x="22577" y="627"/>
                  <a:pt x="22133" y="1522"/>
                </a:cubicBezTo>
                <a:lnTo>
                  <a:pt x="22105" y="1511"/>
                </a:lnTo>
                <a:lnTo>
                  <a:pt x="288" y="34233"/>
                </a:lnTo>
                <a:lnTo>
                  <a:pt x="316" y="34250"/>
                </a:lnTo>
                <a:cubicBezTo>
                  <a:pt x="127" y="34616"/>
                  <a:pt x="0" y="35016"/>
                  <a:pt x="0" y="35455"/>
                </a:cubicBezTo>
                <a:lnTo>
                  <a:pt x="0" y="68183"/>
                </a:lnTo>
                <a:cubicBezTo>
                  <a:pt x="0" y="69688"/>
                  <a:pt x="1222" y="70911"/>
                  <a:pt x="2727" y="70911"/>
                </a:cubicBezTo>
                <a:lnTo>
                  <a:pt x="8566" y="70911"/>
                </a:lnTo>
                <a:lnTo>
                  <a:pt x="288" y="83327"/>
                </a:lnTo>
                <a:lnTo>
                  <a:pt x="316" y="83338"/>
                </a:lnTo>
                <a:cubicBezTo>
                  <a:pt x="127" y="83705"/>
                  <a:pt x="0" y="84105"/>
                  <a:pt x="0" y="84544"/>
                </a:cubicBezTo>
                <a:lnTo>
                  <a:pt x="0" y="117272"/>
                </a:lnTo>
                <a:cubicBezTo>
                  <a:pt x="0" y="118777"/>
                  <a:pt x="1222" y="120000"/>
                  <a:pt x="2727" y="120000"/>
                </a:cubicBezTo>
                <a:lnTo>
                  <a:pt x="117272" y="120000"/>
                </a:lnTo>
                <a:cubicBezTo>
                  <a:pt x="118777" y="120000"/>
                  <a:pt x="120000" y="118777"/>
                  <a:pt x="120000" y="117272"/>
                </a:cubicBezTo>
                <a:lnTo>
                  <a:pt x="120000" y="84544"/>
                </a:lnTo>
                <a:cubicBezTo>
                  <a:pt x="120000" y="84105"/>
                  <a:pt x="119872" y="83705"/>
                  <a:pt x="119683" y="83338"/>
                </a:cubicBezTo>
                <a:lnTo>
                  <a:pt x="119711" y="83327"/>
                </a:lnTo>
                <a:lnTo>
                  <a:pt x="111433" y="70911"/>
                </a:lnTo>
                <a:lnTo>
                  <a:pt x="117272" y="70911"/>
                </a:lnTo>
                <a:cubicBezTo>
                  <a:pt x="118777" y="70911"/>
                  <a:pt x="120000" y="69688"/>
                  <a:pt x="120000" y="68183"/>
                </a:cubicBezTo>
              </a:path>
            </a:pathLst>
          </a:custGeom>
          <a:solidFill>
            <a:schemeClr val="bg1"/>
          </a:solidFill>
          <a:ln>
            <a:noFill/>
          </a:ln>
        </p:spPr>
        <p:txBody>
          <a:bodyPr lIns="19038" tIns="19038" rIns="19038" bIns="19038" anchor="ctr"/>
          <a:lstStyle/>
          <a:p>
            <a:pPr eaLnBrk="1" fontAlgn="auto" hangingPunct="1">
              <a:spcBef>
                <a:spcPts val="0"/>
              </a:spcBef>
              <a:spcAft>
                <a:spcPts val="0"/>
              </a:spcAft>
              <a:defRPr/>
            </a:pPr>
            <a:endParaRPr sz="1500" dirty="0">
              <a:solidFill>
                <a:schemeClr val="dk1"/>
              </a:solidFill>
              <a:latin typeface="Lato" panose="020F0502020204030203"/>
              <a:ea typeface="Lato" panose="020F0502020204030203"/>
              <a:cs typeface="Lato" panose="020F0502020204030203"/>
              <a:sym typeface="Lato" panose="020F0502020204030203"/>
            </a:endParaRPr>
          </a:p>
        </p:txBody>
      </p:sp>
      <p:sp>
        <p:nvSpPr>
          <p:cNvPr id="27" name="Shape 4823"/>
          <p:cNvSpPr/>
          <p:nvPr/>
        </p:nvSpPr>
        <p:spPr>
          <a:xfrm>
            <a:off x="7396401" y="3477850"/>
            <a:ext cx="310725" cy="343948"/>
          </a:xfrm>
          <a:custGeom>
            <a:avLst/>
            <a:gdLst/>
            <a:ahLst/>
            <a:cxnLst/>
            <a:rect l="0" t="0" r="0" b="0"/>
            <a:pathLst>
              <a:path w="120000" h="120000" extrusionOk="0">
                <a:moveTo>
                  <a:pt x="105038" y="114533"/>
                </a:moveTo>
                <a:cubicBezTo>
                  <a:pt x="100066" y="114533"/>
                  <a:pt x="96038" y="110866"/>
                  <a:pt x="96038" y="106350"/>
                </a:cubicBezTo>
                <a:cubicBezTo>
                  <a:pt x="96038" y="101827"/>
                  <a:pt x="100066" y="98161"/>
                  <a:pt x="105038" y="98161"/>
                </a:cubicBezTo>
                <a:cubicBezTo>
                  <a:pt x="110011" y="98161"/>
                  <a:pt x="114038" y="101827"/>
                  <a:pt x="114038" y="106350"/>
                </a:cubicBezTo>
                <a:cubicBezTo>
                  <a:pt x="114038" y="110866"/>
                  <a:pt x="110011" y="114533"/>
                  <a:pt x="105038" y="114533"/>
                </a:cubicBezTo>
                <a:moveTo>
                  <a:pt x="15016" y="68161"/>
                </a:moveTo>
                <a:cubicBezTo>
                  <a:pt x="10044" y="68161"/>
                  <a:pt x="6011" y="64494"/>
                  <a:pt x="6011" y="59972"/>
                </a:cubicBezTo>
                <a:cubicBezTo>
                  <a:pt x="6011" y="55450"/>
                  <a:pt x="10044" y="51788"/>
                  <a:pt x="15016" y="51788"/>
                </a:cubicBezTo>
                <a:cubicBezTo>
                  <a:pt x="19988" y="51788"/>
                  <a:pt x="24016" y="55450"/>
                  <a:pt x="24016" y="59972"/>
                </a:cubicBezTo>
                <a:cubicBezTo>
                  <a:pt x="24016" y="64494"/>
                  <a:pt x="19988" y="68161"/>
                  <a:pt x="15016" y="68161"/>
                </a:cubicBezTo>
                <a:moveTo>
                  <a:pt x="105038" y="5416"/>
                </a:moveTo>
                <a:cubicBezTo>
                  <a:pt x="110011" y="5416"/>
                  <a:pt x="114038" y="9077"/>
                  <a:pt x="114038" y="13600"/>
                </a:cubicBezTo>
                <a:cubicBezTo>
                  <a:pt x="114038" y="18122"/>
                  <a:pt x="110011" y="21783"/>
                  <a:pt x="105038" y="21783"/>
                </a:cubicBezTo>
                <a:cubicBezTo>
                  <a:pt x="100066" y="21783"/>
                  <a:pt x="96038" y="18122"/>
                  <a:pt x="96038" y="13600"/>
                </a:cubicBezTo>
                <a:cubicBezTo>
                  <a:pt x="96038" y="9077"/>
                  <a:pt x="100066" y="5416"/>
                  <a:pt x="105038" y="5416"/>
                </a:cubicBezTo>
                <a:moveTo>
                  <a:pt x="105011" y="92750"/>
                </a:moveTo>
                <a:cubicBezTo>
                  <a:pt x="100511" y="92750"/>
                  <a:pt x="96522" y="94588"/>
                  <a:pt x="93772" y="97444"/>
                </a:cubicBezTo>
                <a:lnTo>
                  <a:pt x="29183" y="64172"/>
                </a:lnTo>
                <a:cubicBezTo>
                  <a:pt x="29655" y="62855"/>
                  <a:pt x="29977" y="61466"/>
                  <a:pt x="29977" y="60000"/>
                </a:cubicBezTo>
                <a:cubicBezTo>
                  <a:pt x="29977" y="58533"/>
                  <a:pt x="29655" y="57144"/>
                  <a:pt x="29183" y="55822"/>
                </a:cubicBezTo>
                <a:lnTo>
                  <a:pt x="93772" y="22550"/>
                </a:lnTo>
                <a:cubicBezTo>
                  <a:pt x="96516" y="25411"/>
                  <a:pt x="100511" y="27250"/>
                  <a:pt x="105011" y="27250"/>
                </a:cubicBezTo>
                <a:cubicBezTo>
                  <a:pt x="113288" y="27250"/>
                  <a:pt x="120000" y="21150"/>
                  <a:pt x="120000" y="13622"/>
                </a:cubicBezTo>
                <a:cubicBezTo>
                  <a:pt x="120000" y="6100"/>
                  <a:pt x="113288" y="0"/>
                  <a:pt x="105011" y="0"/>
                </a:cubicBezTo>
                <a:cubicBezTo>
                  <a:pt x="96733" y="0"/>
                  <a:pt x="90022" y="6100"/>
                  <a:pt x="90022" y="13622"/>
                </a:cubicBezTo>
                <a:cubicBezTo>
                  <a:pt x="90022" y="15088"/>
                  <a:pt x="90344" y="16477"/>
                  <a:pt x="90816" y="17800"/>
                </a:cubicBezTo>
                <a:lnTo>
                  <a:pt x="26233" y="51072"/>
                </a:lnTo>
                <a:cubicBezTo>
                  <a:pt x="23483" y="48216"/>
                  <a:pt x="19494" y="46372"/>
                  <a:pt x="14988" y="46372"/>
                </a:cubicBezTo>
                <a:cubicBezTo>
                  <a:pt x="6711" y="46372"/>
                  <a:pt x="0" y="52472"/>
                  <a:pt x="0" y="60000"/>
                </a:cubicBezTo>
                <a:cubicBezTo>
                  <a:pt x="0" y="67527"/>
                  <a:pt x="6711" y="73627"/>
                  <a:pt x="14988" y="73627"/>
                </a:cubicBezTo>
                <a:cubicBezTo>
                  <a:pt x="19494" y="73627"/>
                  <a:pt x="23483" y="71783"/>
                  <a:pt x="26233" y="68922"/>
                </a:cubicBezTo>
                <a:lnTo>
                  <a:pt x="90816" y="102194"/>
                </a:lnTo>
                <a:cubicBezTo>
                  <a:pt x="90344" y="103516"/>
                  <a:pt x="90022" y="104905"/>
                  <a:pt x="90022" y="106372"/>
                </a:cubicBezTo>
                <a:cubicBezTo>
                  <a:pt x="90022" y="113900"/>
                  <a:pt x="96733" y="120000"/>
                  <a:pt x="105011" y="120000"/>
                </a:cubicBezTo>
                <a:cubicBezTo>
                  <a:pt x="113288" y="120000"/>
                  <a:pt x="120000" y="113900"/>
                  <a:pt x="120000" y="106372"/>
                </a:cubicBezTo>
                <a:cubicBezTo>
                  <a:pt x="120000" y="98844"/>
                  <a:pt x="113288" y="92750"/>
                  <a:pt x="105011" y="92750"/>
                </a:cubicBezTo>
              </a:path>
            </a:pathLst>
          </a:custGeom>
          <a:solidFill>
            <a:schemeClr val="bg1"/>
          </a:solidFill>
          <a:ln>
            <a:noFill/>
          </a:ln>
        </p:spPr>
        <p:txBody>
          <a:bodyPr lIns="19038" tIns="19038" rIns="19038" bIns="19038" anchor="ctr"/>
          <a:lstStyle/>
          <a:p>
            <a:pPr eaLnBrk="1" fontAlgn="auto" hangingPunct="1">
              <a:spcBef>
                <a:spcPts val="0"/>
              </a:spcBef>
              <a:spcAft>
                <a:spcPts val="0"/>
              </a:spcAft>
              <a:defRPr/>
            </a:pPr>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28" name="矩形 27"/>
          <p:cNvSpPr>
            <a:spLocks noChangeArrowheads="1"/>
          </p:cNvSpPr>
          <p:nvPr/>
        </p:nvSpPr>
        <p:spPr bwMode="auto">
          <a:xfrm>
            <a:off x="483160" y="2164775"/>
            <a:ext cx="11225680" cy="617670"/>
          </a:xfrm>
          <a:prstGeom prst="rect">
            <a:avLst/>
          </a:prstGeom>
          <a:noFill/>
        </p:spPr>
        <p:txBody>
          <a:bodyPr wrap="square" rtlCol="0">
            <a:spAutoFit/>
          </a:bodyPr>
          <a:lstStyle/>
          <a:p>
            <a:pPr>
              <a:lnSpc>
                <a:spcPct val="150000"/>
              </a:lnSpc>
            </a:pPr>
            <a:r>
              <a:rPr lang="zh-CN" altLang="en-US" sz="12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并符合整体语言风格，语言描述尽量精简此处添加详细文本描述此处添加详细文本描述此处添加详细文本描述，建议与标题相关并符合整体语言风格，建议与标题相关并符合整体语言风格</a:t>
            </a:r>
            <a:endParaRPr lang="en-US" altLang="zh-CN" sz="12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29" name="文本框 28"/>
          <p:cNvSpPr txBox="1"/>
          <p:nvPr/>
        </p:nvSpPr>
        <p:spPr>
          <a:xfrm flipH="1">
            <a:off x="532918" y="1883873"/>
            <a:ext cx="1468733" cy="400110"/>
          </a:xfrm>
          <a:prstGeom prst="rect">
            <a:avLst/>
          </a:prstGeom>
          <a:noFill/>
          <a:ln>
            <a:noFill/>
          </a:ln>
        </p:spPr>
        <p:txBody>
          <a:bodyPr wrap="square" rtlCol="0">
            <a:spAutoFit/>
          </a:bodyPr>
          <a:lstStyle/>
          <a:p>
            <a:pPr algn="dist"/>
            <a:r>
              <a:rPr lang="zh-CN" altLang="en-US" sz="2000" dirty="0">
                <a:solidFill>
                  <a:schemeClr val="bg2">
                    <a:lumMod val="10000"/>
                  </a:schemeClr>
                </a:solidFill>
                <a:latin typeface="思源黑体 CN Bold" panose="020B0800000000000000" pitchFamily="34" charset="-122"/>
                <a:ea typeface="思源黑体 CN Bold" panose="020B0800000000000000" pitchFamily="34" charset="-122"/>
              </a:rPr>
              <a:t>添加标题</a:t>
            </a:r>
            <a:endParaRPr lang="zh-CN" altLang="en-US" sz="2000" dirty="0">
              <a:solidFill>
                <a:schemeClr val="bg2">
                  <a:lumMod val="10000"/>
                </a:schemeClr>
              </a:solidFill>
              <a:latin typeface="思源黑体 CN Bold" panose="020B0800000000000000" pitchFamily="34" charset="-122"/>
              <a:ea typeface="思源黑体 CN Bold" panose="020B0800000000000000"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277" y="3113074"/>
            <a:ext cx="2343117" cy="22494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141" y="1449191"/>
            <a:ext cx="8839719" cy="311930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10" name="文本框 9"/>
          <p:cNvSpPr txBox="1"/>
          <p:nvPr/>
        </p:nvSpPr>
        <p:spPr>
          <a:xfrm>
            <a:off x="944275" y="296439"/>
            <a:ext cx="1838117" cy="584775"/>
          </a:xfrm>
          <a:prstGeom prst="rect">
            <a:avLst/>
          </a:prstGeom>
          <a:noFill/>
        </p:spPr>
        <p:txBody>
          <a:bodyPr wrap="square" rtlCol="0">
            <a:spAutoFit/>
          </a:bodyPr>
          <a:lstStyle/>
          <a:p>
            <a:pPr algn="ctr"/>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个人信息</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387364" y="370512"/>
            <a:ext cx="533400" cy="584775"/>
          </a:xfrm>
          <a:prstGeom prst="rect">
            <a:avLst/>
          </a:prstGeom>
          <a:solidFill>
            <a:srgbClr val="FFA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955260" y="741305"/>
            <a:ext cx="2669852" cy="369332"/>
          </a:xfrm>
          <a:prstGeom prst="rect">
            <a:avLst/>
          </a:prstGeom>
          <a:noFill/>
        </p:spPr>
        <p:txBody>
          <a:bodyPr wrap="square" rtlCol="0">
            <a:spAutoFit/>
          </a:bodyPr>
          <a:lstStyle/>
          <a:p>
            <a:pPr algn="ctr"/>
            <a:r>
              <a:rPr lang="en-US" altLang="zh-CN" dirty="0">
                <a:solidFill>
                  <a:srgbClr val="84ACF3"/>
                </a:solidFill>
                <a:latin typeface="思源黑体 CN Bold" panose="020B0800000000000000" pitchFamily="34" charset="-122"/>
                <a:ea typeface="思源黑体 CN Bold" panose="020B0800000000000000" pitchFamily="34" charset="-122"/>
              </a:rPr>
              <a:t>Personal information</a:t>
            </a:r>
            <a:endParaRPr lang="zh-CN" altLang="en-US" dirty="0">
              <a:solidFill>
                <a:srgbClr val="84ACF3"/>
              </a:solidFill>
              <a:latin typeface="思源黑体 CN Bold" panose="020B0800000000000000" pitchFamily="34" charset="-122"/>
              <a:ea typeface="思源黑体 CN Bold" panose="020B0800000000000000" pitchFamily="34" charset="-122"/>
            </a:endParaRPr>
          </a:p>
        </p:txBody>
      </p:sp>
      <p:sp>
        <p:nvSpPr>
          <p:cNvPr id="9" name="íšļîďé"/>
          <p:cNvSpPr/>
          <p:nvPr/>
        </p:nvSpPr>
        <p:spPr>
          <a:xfrm>
            <a:off x="5223806" y="3539579"/>
            <a:ext cx="1603714" cy="1603712"/>
          </a:xfrm>
          <a:prstGeom prst="ellipse">
            <a:avLst/>
          </a:prstGeom>
          <a:solidFill>
            <a:srgbClr val="84ACF3"/>
          </a:solidFill>
          <a:ln w="76200">
            <a:noFill/>
          </a:ln>
          <a:effectLst>
            <a:outerShdw blurRad="127000" dist="38100" dir="8100000" sx="101000" sy="101000" algn="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solidFill>
                <a:schemeClr val="bg1"/>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3" name="íšļîďé"/>
          <p:cNvSpPr/>
          <p:nvPr/>
        </p:nvSpPr>
        <p:spPr>
          <a:xfrm>
            <a:off x="5630207" y="3953690"/>
            <a:ext cx="790912" cy="77549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文本框 13"/>
          <p:cNvSpPr txBox="1"/>
          <p:nvPr/>
        </p:nvSpPr>
        <p:spPr>
          <a:xfrm>
            <a:off x="1676141" y="4539662"/>
            <a:ext cx="2133781"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5" name="文本框 14"/>
          <p:cNvSpPr txBox="1"/>
          <p:nvPr/>
        </p:nvSpPr>
        <p:spPr>
          <a:xfrm>
            <a:off x="1676141" y="4878216"/>
            <a:ext cx="3353059" cy="92333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solidFill>
                  <a:schemeClr val="bg2">
                    <a:lumMod val="10000"/>
                  </a:schemeClr>
                </a:solidFill>
              </a:rPr>
              <a:t>此处添加详细文本描述，建议与标题相关并符合整体语言风格，建议与标题相关并符合整体语言风格</a:t>
            </a:r>
            <a:endParaRPr lang="en-US" altLang="zh-CN" dirty="0">
              <a:solidFill>
                <a:schemeClr val="bg2">
                  <a:lumMod val="10000"/>
                </a:schemeClr>
              </a:solidFill>
            </a:endParaRPr>
          </a:p>
        </p:txBody>
      </p:sp>
      <p:sp>
        <p:nvSpPr>
          <p:cNvPr id="16" name="文本框 15"/>
          <p:cNvSpPr txBox="1"/>
          <p:nvPr/>
        </p:nvSpPr>
        <p:spPr>
          <a:xfrm>
            <a:off x="8382079" y="4539662"/>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17" name="文本框 16"/>
          <p:cNvSpPr txBox="1"/>
          <p:nvPr/>
        </p:nvSpPr>
        <p:spPr>
          <a:xfrm>
            <a:off x="7162801" y="4878216"/>
            <a:ext cx="3353059" cy="92333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r"/>
            <a:r>
              <a:rPr lang="zh-CN" altLang="en-US" dirty="0">
                <a:solidFill>
                  <a:schemeClr val="bg2">
                    <a:lumMod val="10000"/>
                  </a:schemeClr>
                </a:solidFill>
              </a:rPr>
              <a:t>此处添加详细文本描述，建议与标题相关并符合整体语言风格，建议与标题相关并符合整体语言风格</a:t>
            </a:r>
            <a:endParaRPr lang="en-US" altLang="zh-CN" dirty="0">
              <a:solidFill>
                <a:schemeClr val="bg2">
                  <a:lumMod val="1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4178722" y="-1155278"/>
            <a:ext cx="6858000" cy="9168556"/>
          </a:xfrm>
          <a:prstGeom prst="rect">
            <a:avLst/>
          </a:prstGeom>
        </p:spPr>
      </p:pic>
      <p:sp>
        <p:nvSpPr>
          <p:cNvPr id="4" name="椭圆 3"/>
          <p:cNvSpPr/>
          <p:nvPr/>
        </p:nvSpPr>
        <p:spPr>
          <a:xfrm>
            <a:off x="1732112" y="286662"/>
            <a:ext cx="2170134" cy="2108918"/>
          </a:xfrm>
          <a:prstGeom prst="ellipse">
            <a:avLst/>
          </a:prstGeom>
          <a:gradFill>
            <a:gsLst>
              <a:gs pos="100000">
                <a:schemeClr val="accent1">
                  <a:lumMod val="5000"/>
                  <a:lumOff val="95000"/>
                </a:schemeClr>
              </a:gs>
              <a:gs pos="0">
                <a:srgbClr val="FFA09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rPr>
              <a:t>2</a:t>
            </a:r>
            <a:endParaRPr lang="zh-CN" altLang="en-US" sz="11500" dirty="0">
              <a:gradFill>
                <a:gsLst>
                  <a:gs pos="100000">
                    <a:schemeClr val="accent1">
                      <a:lumMod val="5000"/>
                      <a:lumOff val="95000"/>
                    </a:schemeClr>
                  </a:gs>
                  <a:gs pos="0">
                    <a:srgbClr val="008A8D"/>
                  </a:gs>
                </a:gsLst>
                <a:lin ang="5400000" scaled="1"/>
              </a:gradFill>
              <a:latin typeface="思源黑体 CN Bold" panose="020B0800000000000000" pitchFamily="34" charset="-122"/>
              <a:ea typeface="思源黑体 CN Bold" panose="020B0800000000000000"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0850" y="1341121"/>
            <a:ext cx="2120064" cy="5516878"/>
          </a:xfrm>
          <a:prstGeom prst="rect">
            <a:avLst/>
          </a:prstGeom>
        </p:spPr>
      </p:pic>
      <p:sp>
        <p:nvSpPr>
          <p:cNvPr id="42" name="文本框 41"/>
          <p:cNvSpPr txBox="1"/>
          <p:nvPr/>
        </p:nvSpPr>
        <p:spPr>
          <a:xfrm>
            <a:off x="3816286" y="2521720"/>
            <a:ext cx="4559429" cy="1323439"/>
          </a:xfrm>
          <a:prstGeom prst="rect">
            <a:avLst/>
          </a:prstGeom>
          <a:noFill/>
        </p:spPr>
        <p:txBody>
          <a:bodyPr wrap="square" rtlCol="0">
            <a:spAutoFit/>
          </a:bodyPr>
          <a:lstStyle/>
          <a:p>
            <a:pPr algn="dist"/>
            <a:r>
              <a:rPr lang="zh-CN" altLang="en-US" sz="8000" dirty="0">
                <a:solidFill>
                  <a:srgbClr val="FFA093"/>
                </a:solidFill>
                <a:latin typeface="思源黑体 CN Bold" panose="020B0800000000000000" pitchFamily="34" charset="-122"/>
                <a:ea typeface="思源黑体 CN Bold" panose="020B0800000000000000" pitchFamily="34" charset="-122"/>
              </a:rPr>
              <a:t>项目经历</a:t>
            </a:r>
            <a:endParaRPr lang="zh-CN" altLang="en-US" sz="8000" dirty="0">
              <a:solidFill>
                <a:srgbClr val="FFA093"/>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a:off x="3874027" y="3689949"/>
            <a:ext cx="4443946" cy="646331"/>
          </a:xfrm>
          <a:prstGeom prst="rect">
            <a:avLst/>
          </a:prstGeom>
          <a:noFill/>
        </p:spPr>
        <p:txBody>
          <a:bodyPr wrap="square" rtlCol="0">
            <a:spAutoFit/>
          </a:bodyPr>
          <a:lstStyle/>
          <a:p>
            <a:pPr algn="ctr"/>
            <a:r>
              <a:rPr lang="en-US" altLang="zh-CN" sz="3600" b="0" i="0" dirty="0">
                <a:solidFill>
                  <a:srgbClr val="84ACF3"/>
                </a:solidFill>
                <a:effectLst/>
                <a:latin typeface="思源黑体 CN Bold" panose="020B0800000000000000" pitchFamily="34" charset="-122"/>
                <a:ea typeface="思源黑体 CN Bold" panose="020B0800000000000000" pitchFamily="34" charset="-122"/>
              </a:rPr>
              <a:t>Project experience</a:t>
            </a:r>
            <a:endParaRPr lang="zh-CN" altLang="en-US" sz="3600" dirty="0">
              <a:solidFill>
                <a:srgbClr val="84ACF3"/>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H="1" flipV="1">
            <a:off x="2667000" y="-2667000"/>
            <a:ext cx="6858000" cy="12192000"/>
          </a:xfrm>
          <a:prstGeom prst="rect">
            <a:avLst/>
          </a:prstGeom>
        </p:spPr>
      </p:pic>
      <p:sp>
        <p:nvSpPr>
          <p:cNvPr id="8" name="文本框 7"/>
          <p:cNvSpPr txBox="1"/>
          <p:nvPr/>
        </p:nvSpPr>
        <p:spPr>
          <a:xfrm>
            <a:off x="994852" y="257117"/>
            <a:ext cx="1838117" cy="584775"/>
          </a:xfrm>
          <a:prstGeom prst="rect">
            <a:avLst/>
          </a:prstGeom>
          <a:noFill/>
        </p:spPr>
        <p:txBody>
          <a:bodyPr wrap="square" rtlCol="0">
            <a:spAutoFit/>
          </a:bodyPr>
          <a:lstStyle/>
          <a:p>
            <a:r>
              <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rPr>
              <a:t>项目经历</a:t>
            </a:r>
            <a:endParaRPr lang="zh-CN" altLang="en-US" sz="3200" dirty="0">
              <a:solidFill>
                <a:schemeClr val="bg2">
                  <a:lumMod val="10000"/>
                </a:schemeClr>
              </a:solidFill>
              <a:latin typeface="思源黑体 CN Bold" panose="020B0800000000000000" pitchFamily="34" charset="-122"/>
              <a:ea typeface="思源黑体 CN Bold" panose="020B0800000000000000" pitchFamily="34" charset="-122"/>
            </a:endParaRPr>
          </a:p>
        </p:txBody>
      </p:sp>
      <p:sp>
        <p:nvSpPr>
          <p:cNvPr id="13" name="矩形 12"/>
          <p:cNvSpPr/>
          <p:nvPr/>
        </p:nvSpPr>
        <p:spPr>
          <a:xfrm>
            <a:off x="387364" y="330338"/>
            <a:ext cx="533400" cy="584775"/>
          </a:xfrm>
          <a:prstGeom prst="rect">
            <a:avLst/>
          </a:prstGeom>
          <a:solidFill>
            <a:srgbClr val="84A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982497" y="686514"/>
            <a:ext cx="2348744" cy="369332"/>
          </a:xfrm>
          <a:prstGeom prst="rect">
            <a:avLst/>
          </a:prstGeom>
          <a:noFill/>
        </p:spPr>
        <p:txBody>
          <a:bodyPr wrap="square" rtlCol="0">
            <a:spAutoFit/>
          </a:bodyPr>
          <a:lstStyle/>
          <a:p>
            <a:pPr algn="ctr"/>
            <a:r>
              <a:rPr lang="en-US" altLang="zh-CN" b="0" i="0" dirty="0">
                <a:solidFill>
                  <a:srgbClr val="FFA093"/>
                </a:solidFill>
                <a:effectLst/>
                <a:latin typeface="思源黑体 CN Bold" panose="020B0800000000000000" pitchFamily="34" charset="-122"/>
                <a:ea typeface="思源黑体 CN Bold" panose="020B0800000000000000" pitchFamily="34" charset="-122"/>
              </a:rPr>
              <a:t>Project experience</a:t>
            </a:r>
            <a:endParaRPr lang="zh-CN" altLang="en-US" dirty="0">
              <a:solidFill>
                <a:srgbClr val="FFA093"/>
              </a:solidFill>
              <a:latin typeface="思源黑体 CN Bold" panose="020B0800000000000000" pitchFamily="34" charset="-122"/>
              <a:ea typeface="思源黑体 CN Bold" panose="020B0800000000000000" pitchFamily="34" charset="-122"/>
            </a:endParaRPr>
          </a:p>
        </p:txBody>
      </p:sp>
      <p:sp>
        <p:nvSpPr>
          <p:cNvPr id="15" name="任意多边形 31"/>
          <p:cNvSpPr/>
          <p:nvPr/>
        </p:nvSpPr>
        <p:spPr>
          <a:xfrm>
            <a:off x="0" y="3202957"/>
            <a:ext cx="12188142" cy="952354"/>
          </a:xfrm>
          <a:custGeom>
            <a:avLst/>
            <a:gdLst>
              <a:gd name="connsiteX0" fmla="*/ 0 w 12188142"/>
              <a:gd name="connsiteY0" fmla="*/ 952354 h 952354"/>
              <a:gd name="connsiteX1" fmla="*/ 2222339 w 12188142"/>
              <a:gd name="connsiteY1" fmla="*/ 269448 h 952354"/>
              <a:gd name="connsiteX2" fmla="*/ 4710896 w 12188142"/>
              <a:gd name="connsiteY2" fmla="*/ 547240 h 952354"/>
              <a:gd name="connsiteX3" fmla="*/ 6331352 w 12188142"/>
              <a:gd name="connsiteY3" fmla="*/ 3230 h 952354"/>
              <a:gd name="connsiteX4" fmla="*/ 7836061 w 12188142"/>
              <a:gd name="connsiteY4" fmla="*/ 848182 h 952354"/>
              <a:gd name="connsiteX5" fmla="*/ 9699585 w 12188142"/>
              <a:gd name="connsiteY5" fmla="*/ 269448 h 952354"/>
              <a:gd name="connsiteX6" fmla="*/ 12188142 w 12188142"/>
              <a:gd name="connsiteY6" fmla="*/ 813458 h 95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142" h="952354">
                <a:moveTo>
                  <a:pt x="0" y="952354"/>
                </a:moveTo>
                <a:cubicBezTo>
                  <a:pt x="718595" y="644660"/>
                  <a:pt x="1437190" y="336967"/>
                  <a:pt x="2222339" y="269448"/>
                </a:cubicBezTo>
                <a:cubicBezTo>
                  <a:pt x="3007488" y="201929"/>
                  <a:pt x="4026061" y="591610"/>
                  <a:pt x="4710896" y="547240"/>
                </a:cubicBezTo>
                <a:cubicBezTo>
                  <a:pt x="5395732" y="502870"/>
                  <a:pt x="5810491" y="-46927"/>
                  <a:pt x="6331352" y="3230"/>
                </a:cubicBezTo>
                <a:cubicBezTo>
                  <a:pt x="6852213" y="53387"/>
                  <a:pt x="7274689" y="803812"/>
                  <a:pt x="7836061" y="848182"/>
                </a:cubicBezTo>
                <a:cubicBezTo>
                  <a:pt x="8397433" y="892552"/>
                  <a:pt x="8974238" y="275235"/>
                  <a:pt x="9699585" y="269448"/>
                </a:cubicBezTo>
                <a:cubicBezTo>
                  <a:pt x="10424932" y="263661"/>
                  <a:pt x="11306537" y="538559"/>
                  <a:pt x="12188142" y="813458"/>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84285" y="3513671"/>
            <a:ext cx="590550" cy="590550"/>
          </a:xfrm>
          <a:prstGeom prst="ellipse">
            <a:avLst/>
          </a:prstGeom>
          <a:solidFill>
            <a:srgbClr val="84ACF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椭圆 16"/>
          <p:cNvSpPr/>
          <p:nvPr/>
        </p:nvSpPr>
        <p:spPr>
          <a:xfrm>
            <a:off x="2627385" y="3232150"/>
            <a:ext cx="590550" cy="590550"/>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椭圆 17"/>
          <p:cNvSpPr/>
          <p:nvPr/>
        </p:nvSpPr>
        <p:spPr>
          <a:xfrm>
            <a:off x="4722885" y="3276600"/>
            <a:ext cx="590550" cy="590550"/>
          </a:xfrm>
          <a:prstGeom prst="ellipse">
            <a:avLst/>
          </a:prstGeom>
          <a:solidFill>
            <a:srgbClr val="84ACF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椭圆 18"/>
          <p:cNvSpPr/>
          <p:nvPr/>
        </p:nvSpPr>
        <p:spPr>
          <a:xfrm>
            <a:off x="6919985" y="3352800"/>
            <a:ext cx="590550" cy="590550"/>
          </a:xfrm>
          <a:prstGeom prst="ellipse">
            <a:avLst/>
          </a:prstGeom>
          <a:solidFill>
            <a:srgbClr val="FFA09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椭圆 19"/>
          <p:cNvSpPr/>
          <p:nvPr/>
        </p:nvSpPr>
        <p:spPr>
          <a:xfrm>
            <a:off x="9028185" y="3327400"/>
            <a:ext cx="590550" cy="590550"/>
          </a:xfrm>
          <a:prstGeom prst="ellipse">
            <a:avLst/>
          </a:prstGeom>
          <a:solidFill>
            <a:srgbClr val="84ACF3"/>
          </a:solidFill>
          <a:ln w="12700" cap="flat" cmpd="sng" algn="ctr">
            <a:noFill/>
            <a:prstDash val="solid"/>
            <a:miter lim="800000"/>
          </a:ln>
          <a:effectLst>
            <a:outerShdw blurRad="2032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1" name="直接连接符 20"/>
          <p:cNvCxnSpPr>
            <a:endCxn id="30" idx="0"/>
          </p:cNvCxnSpPr>
          <p:nvPr/>
        </p:nvCxnSpPr>
        <p:spPr>
          <a:xfrm>
            <a:off x="970867" y="4103648"/>
            <a:ext cx="0" cy="816550"/>
          </a:xfrm>
          <a:prstGeom prst="line">
            <a:avLst/>
          </a:prstGeom>
          <a:ln w="28575">
            <a:gradFill>
              <a:gsLst>
                <a:gs pos="100000">
                  <a:schemeClr val="accent1">
                    <a:lumMod val="5000"/>
                    <a:lumOff val="95000"/>
                  </a:schemeClr>
                </a:gs>
                <a:gs pos="0">
                  <a:srgbClr val="84ACF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11281" y="3864491"/>
            <a:ext cx="0" cy="934281"/>
          </a:xfrm>
          <a:prstGeom prst="line">
            <a:avLst/>
          </a:prstGeom>
          <a:ln w="28575">
            <a:gradFill>
              <a:gsLst>
                <a:gs pos="100000">
                  <a:schemeClr val="accent1">
                    <a:lumMod val="5000"/>
                    <a:lumOff val="95000"/>
                  </a:schemeClr>
                </a:gs>
                <a:gs pos="0">
                  <a:srgbClr val="84ACF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315220" y="3917950"/>
            <a:ext cx="0" cy="880822"/>
          </a:xfrm>
          <a:prstGeom prst="line">
            <a:avLst/>
          </a:prstGeom>
          <a:ln w="28575">
            <a:gradFill>
              <a:gsLst>
                <a:gs pos="100000">
                  <a:schemeClr val="accent1">
                    <a:lumMod val="5000"/>
                    <a:lumOff val="95000"/>
                  </a:schemeClr>
                </a:gs>
                <a:gs pos="0">
                  <a:srgbClr val="84ACF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926411" y="2324100"/>
            <a:ext cx="0" cy="918210"/>
          </a:xfrm>
          <a:prstGeom prst="line">
            <a:avLst/>
          </a:prstGeom>
          <a:ln w="28575">
            <a:gradFill>
              <a:gsLst>
                <a:gs pos="100000">
                  <a:schemeClr val="accent1">
                    <a:lumMod val="5000"/>
                    <a:lumOff val="95000"/>
                  </a:schemeClr>
                </a:gs>
                <a:gs pos="0">
                  <a:srgbClr val="FFA09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7223482" y="2202664"/>
            <a:ext cx="0" cy="1143787"/>
          </a:xfrm>
          <a:prstGeom prst="line">
            <a:avLst/>
          </a:prstGeom>
          <a:ln w="28575">
            <a:gradFill>
              <a:gsLst>
                <a:gs pos="100000">
                  <a:schemeClr val="accent1">
                    <a:lumMod val="5000"/>
                    <a:lumOff val="95000"/>
                  </a:schemeClr>
                </a:gs>
                <a:gs pos="0">
                  <a:srgbClr val="FFA093"/>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771695" y="1974038"/>
            <a:ext cx="301930" cy="301930"/>
          </a:xfrm>
          <a:prstGeom prst="ellipse">
            <a:avLst/>
          </a:prstGeom>
          <a:solidFill>
            <a:srgbClr val="FFA093"/>
          </a:solidFill>
          <a:ln>
            <a:solidFill>
              <a:srgbClr val="004835"/>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椭圆 26"/>
          <p:cNvSpPr/>
          <p:nvPr/>
        </p:nvSpPr>
        <p:spPr>
          <a:xfrm>
            <a:off x="7064295" y="1793063"/>
            <a:ext cx="301930" cy="301930"/>
          </a:xfrm>
          <a:prstGeom prst="ellipse">
            <a:avLst/>
          </a:prstGeom>
          <a:solidFill>
            <a:srgbClr val="FFA093"/>
          </a:solidFill>
          <a:ln>
            <a:solidFill>
              <a:srgbClr val="004835"/>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椭圆 27"/>
          <p:cNvSpPr/>
          <p:nvPr/>
        </p:nvSpPr>
        <p:spPr>
          <a:xfrm>
            <a:off x="9168238" y="4784850"/>
            <a:ext cx="301930" cy="301930"/>
          </a:xfrm>
          <a:prstGeom prst="ellipse">
            <a:avLst/>
          </a:prstGeom>
          <a:solidFill>
            <a:srgbClr val="84ACF3"/>
          </a:solidFill>
          <a:ln>
            <a:solidFill>
              <a:srgbClr val="84ACF3"/>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椭圆 28"/>
          <p:cNvSpPr/>
          <p:nvPr/>
        </p:nvSpPr>
        <p:spPr>
          <a:xfrm>
            <a:off x="4860316" y="4721438"/>
            <a:ext cx="301930" cy="301930"/>
          </a:xfrm>
          <a:prstGeom prst="ellipse">
            <a:avLst/>
          </a:prstGeom>
          <a:solidFill>
            <a:srgbClr val="84ACF3"/>
          </a:solidFill>
          <a:ln>
            <a:solidFill>
              <a:srgbClr val="84ACF3"/>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椭圆 29"/>
          <p:cNvSpPr/>
          <p:nvPr/>
        </p:nvSpPr>
        <p:spPr>
          <a:xfrm>
            <a:off x="819902" y="4920198"/>
            <a:ext cx="301930" cy="301930"/>
          </a:xfrm>
          <a:prstGeom prst="ellipse">
            <a:avLst/>
          </a:prstGeom>
          <a:solidFill>
            <a:srgbClr val="84ACF3"/>
          </a:solidFill>
          <a:ln>
            <a:solidFill>
              <a:srgbClr val="84ACF3"/>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1" name="文本框 30"/>
          <p:cNvSpPr txBox="1"/>
          <p:nvPr/>
        </p:nvSpPr>
        <p:spPr>
          <a:xfrm>
            <a:off x="1223798" y="4285651"/>
            <a:ext cx="1583449" cy="246221"/>
          </a:xfrm>
          <a:prstGeom prst="rect">
            <a:avLst/>
          </a:prstGeom>
          <a:noFill/>
        </p:spPr>
        <p:txBody>
          <a:bodyPr wrap="square" lIns="0" tIns="0" rIns="0" bIns="0" rtlCol="0" anchor="t">
            <a:spAutoFit/>
          </a:body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2" name="文本框 31"/>
          <p:cNvSpPr txBox="1"/>
          <p:nvPr/>
        </p:nvSpPr>
        <p:spPr>
          <a:xfrm>
            <a:off x="1228461" y="4582067"/>
            <a:ext cx="2019260" cy="668581"/>
          </a:xfrm>
          <a:prstGeom prst="rect">
            <a:avLst/>
          </a:prstGeom>
          <a:noFill/>
        </p:spPr>
        <p:txBody>
          <a:bodyPr wrap="square" lIns="0" tIns="0" rIns="0" bIns="0" rtlCol="0" anchor="t">
            <a:spAutoFit/>
          </a:bodyPr>
          <a:lstStyle/>
          <a:p>
            <a:pPr>
              <a:lnSpc>
                <a:spcPct val="150000"/>
              </a:lnSpc>
            </a:pPr>
            <a:r>
              <a:rPr lang="zh-CN" altLang="en-US" sz="10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a:t>
            </a:r>
            <a:endParaRPr lang="en-US" altLang="zh-CN" sz="10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3" name="文本框 32"/>
          <p:cNvSpPr txBox="1"/>
          <p:nvPr/>
        </p:nvSpPr>
        <p:spPr>
          <a:xfrm>
            <a:off x="3138324" y="1961551"/>
            <a:ext cx="1286040" cy="246221"/>
          </a:xfrm>
          <a:prstGeom prst="rect">
            <a:avLst/>
          </a:prstGeom>
          <a:noFill/>
        </p:spPr>
        <p:txBody>
          <a:bodyPr wrap="square" lIns="0" tIns="0" rIns="0" bIns="0" rtlCol="0" anchor="t">
            <a:spAutoFit/>
          </a:body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4" name="文本框 33"/>
          <p:cNvSpPr txBox="1"/>
          <p:nvPr/>
        </p:nvSpPr>
        <p:spPr>
          <a:xfrm>
            <a:off x="3142986" y="2257967"/>
            <a:ext cx="2019260" cy="668581"/>
          </a:xfrm>
          <a:prstGeom prst="rect">
            <a:avLst/>
          </a:prstGeom>
          <a:noFill/>
        </p:spPr>
        <p:txBody>
          <a:bodyPr wrap="square" lIns="0" tIns="0" rIns="0" bIns="0" rtlCol="0" anchor="t">
            <a:spAutoFit/>
          </a:bodyPr>
          <a:lstStyle/>
          <a:p>
            <a:pPr>
              <a:lnSpc>
                <a:spcPct val="150000"/>
              </a:lnSpc>
            </a:pPr>
            <a:r>
              <a:rPr lang="zh-CN" altLang="en-US" sz="10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a:t>
            </a:r>
            <a:endParaRPr lang="en-US" altLang="zh-CN" sz="10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5" name="文本框 34"/>
          <p:cNvSpPr txBox="1"/>
          <p:nvPr/>
        </p:nvSpPr>
        <p:spPr>
          <a:xfrm>
            <a:off x="5177811" y="4104494"/>
            <a:ext cx="1583449" cy="246221"/>
          </a:xfrm>
          <a:prstGeom prst="rect">
            <a:avLst/>
          </a:prstGeom>
          <a:noFill/>
        </p:spPr>
        <p:txBody>
          <a:bodyPr wrap="square" lIns="0" tIns="0" rIns="0" bIns="0" rtlCol="0" anchor="t">
            <a:spAutoFit/>
          </a:body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6" name="文本框 35"/>
          <p:cNvSpPr txBox="1"/>
          <p:nvPr/>
        </p:nvSpPr>
        <p:spPr>
          <a:xfrm>
            <a:off x="5182474" y="4400910"/>
            <a:ext cx="2019260" cy="668581"/>
          </a:xfrm>
          <a:prstGeom prst="rect">
            <a:avLst/>
          </a:prstGeom>
          <a:noFill/>
        </p:spPr>
        <p:txBody>
          <a:bodyPr wrap="square" lIns="0" tIns="0" rIns="0" bIns="0" rtlCol="0" anchor="t">
            <a:spAutoFit/>
          </a:bodyPr>
          <a:lstStyle/>
          <a:p>
            <a:pPr>
              <a:lnSpc>
                <a:spcPct val="150000"/>
              </a:lnSpc>
            </a:pPr>
            <a:r>
              <a:rPr lang="zh-CN" altLang="en-US" sz="10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a:t>
            </a:r>
            <a:endParaRPr lang="en-US" altLang="zh-CN" sz="10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7" name="文本框 36"/>
          <p:cNvSpPr txBox="1"/>
          <p:nvPr/>
        </p:nvSpPr>
        <p:spPr>
          <a:xfrm>
            <a:off x="7438687" y="1782960"/>
            <a:ext cx="1583449" cy="246221"/>
          </a:xfrm>
          <a:prstGeom prst="rect">
            <a:avLst/>
          </a:prstGeom>
          <a:noFill/>
        </p:spPr>
        <p:txBody>
          <a:bodyPr wrap="square" lIns="0" tIns="0" rIns="0" bIns="0" rtlCol="0" anchor="t">
            <a:spAutoFit/>
          </a:body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38" name="文本框 37"/>
          <p:cNvSpPr txBox="1"/>
          <p:nvPr/>
        </p:nvSpPr>
        <p:spPr>
          <a:xfrm>
            <a:off x="7443350" y="2079376"/>
            <a:ext cx="2019260" cy="668581"/>
          </a:xfrm>
          <a:prstGeom prst="rect">
            <a:avLst/>
          </a:prstGeom>
          <a:noFill/>
        </p:spPr>
        <p:txBody>
          <a:bodyPr wrap="square" lIns="0" tIns="0" rIns="0" bIns="0" rtlCol="0" anchor="t">
            <a:spAutoFit/>
          </a:bodyPr>
          <a:lstStyle/>
          <a:p>
            <a:pPr>
              <a:lnSpc>
                <a:spcPct val="150000"/>
              </a:lnSpc>
            </a:pPr>
            <a:r>
              <a:rPr lang="zh-CN" altLang="en-US" sz="10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a:t>
            </a:r>
            <a:endParaRPr lang="en-US" altLang="zh-CN" sz="10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39" name="文本框 38"/>
          <p:cNvSpPr txBox="1"/>
          <p:nvPr/>
        </p:nvSpPr>
        <p:spPr>
          <a:xfrm>
            <a:off x="9535721" y="4152626"/>
            <a:ext cx="1583449" cy="246221"/>
          </a:xfrm>
          <a:prstGeom prst="rect">
            <a:avLst/>
          </a:prstGeom>
          <a:noFill/>
        </p:spPr>
        <p:txBody>
          <a:bodyPr wrap="square" lIns="0" tIns="0" rIns="0" bIns="0" rtlCol="0" anchor="t">
            <a:spAutoFit/>
          </a:bodyPr>
          <a:lstStyle/>
          <a:p>
            <a:r>
              <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rPr>
              <a:t>添加标题</a:t>
            </a:r>
            <a:endParaRPr lang="zh-CN" altLang="en-US" sz="1600" dirty="0">
              <a:solidFill>
                <a:schemeClr val="bg2">
                  <a:lumMod val="10000"/>
                </a:schemeClr>
              </a:solidFill>
              <a:latin typeface="思源黑体 CN Medium" panose="020B0600000000000000" pitchFamily="34" charset="-122"/>
              <a:ea typeface="思源黑体 CN Medium" panose="020B0600000000000000" pitchFamily="34" charset="-122"/>
              <a:sym typeface="思源黑体 CN Normal" panose="020B0400000000000000" pitchFamily="34" charset="-122"/>
            </a:endParaRPr>
          </a:p>
        </p:txBody>
      </p:sp>
      <p:sp>
        <p:nvSpPr>
          <p:cNvPr id="40" name="文本框 39"/>
          <p:cNvSpPr txBox="1"/>
          <p:nvPr/>
        </p:nvSpPr>
        <p:spPr>
          <a:xfrm>
            <a:off x="9540384" y="4449042"/>
            <a:ext cx="2019260" cy="668581"/>
          </a:xfrm>
          <a:prstGeom prst="rect">
            <a:avLst/>
          </a:prstGeom>
          <a:noFill/>
        </p:spPr>
        <p:txBody>
          <a:bodyPr wrap="square" lIns="0" tIns="0" rIns="0" bIns="0" rtlCol="0" anchor="t">
            <a:spAutoFit/>
          </a:bodyPr>
          <a:lstStyle/>
          <a:p>
            <a:pPr>
              <a:lnSpc>
                <a:spcPct val="150000"/>
              </a:lnSpc>
            </a:pPr>
            <a:r>
              <a:rPr lang="zh-CN" altLang="en-US" sz="1000" kern="1400" spc="100" dirty="0">
                <a:solidFill>
                  <a:schemeClr val="bg2">
                    <a:lumMod val="10000"/>
                  </a:schemeClr>
                </a:solidFill>
                <a:latin typeface="思源黑体 CN Normal" panose="020B0400000000000000" pitchFamily="34" charset="-122"/>
                <a:ea typeface="思源黑体 CN Normal" panose="020B0400000000000000" pitchFamily="34" charset="-122"/>
              </a:rPr>
              <a:t>此处添加详细文本描述，建议与标题相关并符合整体语言风格，建议与标题相关</a:t>
            </a:r>
            <a:endParaRPr lang="en-US" altLang="zh-CN" sz="1000" kern="1400" spc="100" dirty="0">
              <a:solidFill>
                <a:schemeClr val="bg2">
                  <a:lumMod val="10000"/>
                </a:schemeClr>
              </a:solidFill>
              <a:latin typeface="思源黑体 CN Normal" panose="020B0400000000000000" pitchFamily="34" charset="-122"/>
              <a:ea typeface="思源黑体 CN Normal" panose="020B0400000000000000" pitchFamily="34" charset="-122"/>
            </a:endParaRPr>
          </a:p>
        </p:txBody>
      </p:sp>
      <p:sp>
        <p:nvSpPr>
          <p:cNvPr id="41" name="user_209046"/>
          <p:cNvSpPr/>
          <p:nvPr/>
        </p:nvSpPr>
        <p:spPr>
          <a:xfrm>
            <a:off x="853068" y="3676342"/>
            <a:ext cx="268764" cy="268358"/>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56 w 533"/>
              <a:gd name="T11" fmla="*/ 285 h 533"/>
              <a:gd name="T12" fmla="*/ 199 w 533"/>
              <a:gd name="T13" fmla="*/ 376 h 533"/>
              <a:gd name="T14" fmla="*/ 167 w 533"/>
              <a:gd name="T15" fmla="*/ 357 h 533"/>
              <a:gd name="T16" fmla="*/ 167 w 533"/>
              <a:gd name="T17" fmla="*/ 176 h 533"/>
              <a:gd name="T18" fmla="*/ 199 w 533"/>
              <a:gd name="T19" fmla="*/ 157 h 533"/>
              <a:gd name="T20" fmla="*/ 356 w 533"/>
              <a:gd name="T21" fmla="*/ 248 h 533"/>
              <a:gd name="T22" fmla="*/ 356 w 533"/>
              <a:gd name="T23" fmla="*/ 285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3" h="533">
                <a:moveTo>
                  <a:pt x="267" y="0"/>
                </a:moveTo>
                <a:cubicBezTo>
                  <a:pt x="119" y="0"/>
                  <a:pt x="0" y="119"/>
                  <a:pt x="0" y="267"/>
                </a:cubicBezTo>
                <a:cubicBezTo>
                  <a:pt x="0" y="414"/>
                  <a:pt x="119" y="533"/>
                  <a:pt x="267" y="533"/>
                </a:cubicBezTo>
                <a:cubicBezTo>
                  <a:pt x="414" y="533"/>
                  <a:pt x="533" y="414"/>
                  <a:pt x="533" y="267"/>
                </a:cubicBezTo>
                <a:cubicBezTo>
                  <a:pt x="533" y="119"/>
                  <a:pt x="414" y="0"/>
                  <a:pt x="267" y="0"/>
                </a:cubicBezTo>
                <a:close/>
                <a:moveTo>
                  <a:pt x="356" y="285"/>
                </a:moveTo>
                <a:lnTo>
                  <a:pt x="199" y="376"/>
                </a:lnTo>
                <a:cubicBezTo>
                  <a:pt x="185" y="384"/>
                  <a:pt x="167" y="374"/>
                  <a:pt x="167" y="357"/>
                </a:cubicBezTo>
                <a:lnTo>
                  <a:pt x="167" y="176"/>
                </a:lnTo>
                <a:cubicBezTo>
                  <a:pt x="167" y="160"/>
                  <a:pt x="185" y="149"/>
                  <a:pt x="199" y="157"/>
                </a:cubicBezTo>
                <a:lnTo>
                  <a:pt x="356" y="248"/>
                </a:lnTo>
                <a:cubicBezTo>
                  <a:pt x="370" y="256"/>
                  <a:pt x="370" y="277"/>
                  <a:pt x="356" y="28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2" name="user_209046"/>
          <p:cNvSpPr/>
          <p:nvPr/>
        </p:nvSpPr>
        <p:spPr>
          <a:xfrm>
            <a:off x="7108292" y="3550820"/>
            <a:ext cx="213935" cy="209427"/>
          </a:xfrm>
          <a:custGeom>
            <a:avLst/>
            <a:gdLst>
              <a:gd name="T0" fmla="*/ 2895 w 12754"/>
              <a:gd name="T1" fmla="*/ 3482 h 12486"/>
              <a:gd name="T2" fmla="*/ 6377 w 12754"/>
              <a:gd name="T3" fmla="*/ 0 h 12486"/>
              <a:gd name="T4" fmla="*/ 9859 w 12754"/>
              <a:gd name="T5" fmla="*/ 3482 h 12486"/>
              <a:gd name="T6" fmla="*/ 6377 w 12754"/>
              <a:gd name="T7" fmla="*/ 6963 h 12486"/>
              <a:gd name="T8" fmla="*/ 2895 w 12754"/>
              <a:gd name="T9" fmla="*/ 3482 h 12486"/>
              <a:gd name="T10" fmla="*/ 0 w 12754"/>
              <a:gd name="T11" fmla="*/ 12468 h 12486"/>
              <a:gd name="T12" fmla="*/ 3586 w 12754"/>
              <a:gd name="T13" fmla="*/ 7045 h 12486"/>
              <a:gd name="T14" fmla="*/ 6377 w 12754"/>
              <a:gd name="T15" fmla="*/ 8014 h 12486"/>
              <a:gd name="T16" fmla="*/ 9182 w 12754"/>
              <a:gd name="T17" fmla="*/ 7036 h 12486"/>
              <a:gd name="T18" fmla="*/ 12754 w 12754"/>
              <a:gd name="T19" fmla="*/ 12468 h 12486"/>
              <a:gd name="T20" fmla="*/ 0 w 12754"/>
              <a:gd name="T21" fmla="*/ 12468 h 12486"/>
              <a:gd name="T22" fmla="*/ 0 w 12754"/>
              <a:gd name="T23" fmla="*/ 12468 h 12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54" h="12486">
                <a:moveTo>
                  <a:pt x="2895" y="3482"/>
                </a:moveTo>
                <a:cubicBezTo>
                  <a:pt x="2895" y="1562"/>
                  <a:pt x="4457" y="0"/>
                  <a:pt x="6377" y="0"/>
                </a:cubicBezTo>
                <a:cubicBezTo>
                  <a:pt x="8297" y="0"/>
                  <a:pt x="9859" y="1562"/>
                  <a:pt x="9859" y="3482"/>
                </a:cubicBezTo>
                <a:cubicBezTo>
                  <a:pt x="9859" y="5402"/>
                  <a:pt x="8297" y="6963"/>
                  <a:pt x="6377" y="6963"/>
                </a:cubicBezTo>
                <a:cubicBezTo>
                  <a:pt x="4457" y="6963"/>
                  <a:pt x="2895" y="5402"/>
                  <a:pt x="2895" y="3482"/>
                </a:cubicBezTo>
                <a:close/>
                <a:moveTo>
                  <a:pt x="0" y="12468"/>
                </a:moveTo>
                <a:cubicBezTo>
                  <a:pt x="75" y="11626"/>
                  <a:pt x="479" y="8643"/>
                  <a:pt x="3586" y="7045"/>
                </a:cubicBezTo>
                <a:cubicBezTo>
                  <a:pt x="4356" y="7650"/>
                  <a:pt x="5324" y="8014"/>
                  <a:pt x="6377" y="8014"/>
                </a:cubicBezTo>
                <a:cubicBezTo>
                  <a:pt x="7436" y="8014"/>
                  <a:pt x="8409" y="7647"/>
                  <a:pt x="9182" y="7036"/>
                </a:cubicBezTo>
                <a:cubicBezTo>
                  <a:pt x="12302" y="8627"/>
                  <a:pt x="12678" y="11589"/>
                  <a:pt x="12754" y="12468"/>
                </a:cubicBezTo>
                <a:cubicBezTo>
                  <a:pt x="12736" y="12486"/>
                  <a:pt x="18" y="12470"/>
                  <a:pt x="0" y="12468"/>
                </a:cubicBezTo>
                <a:close/>
                <a:moveTo>
                  <a:pt x="0" y="1246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user_209046"/>
          <p:cNvSpPr/>
          <p:nvPr/>
        </p:nvSpPr>
        <p:spPr>
          <a:xfrm>
            <a:off x="4895047" y="3460443"/>
            <a:ext cx="246225" cy="245270"/>
          </a:xfrm>
          <a:custGeom>
            <a:avLst/>
            <a:gdLst>
              <a:gd name="T0" fmla="*/ 539 w 10742"/>
              <a:gd name="T1" fmla="*/ 7067 h 10699"/>
              <a:gd name="T2" fmla="*/ 43 w 10742"/>
              <a:gd name="T3" fmla="*/ 6171 h 10699"/>
              <a:gd name="T4" fmla="*/ 331 w 10742"/>
              <a:gd name="T5" fmla="*/ 5195 h 10699"/>
              <a:gd name="T6" fmla="*/ 3003 w 10742"/>
              <a:gd name="T7" fmla="*/ 1867 h 10699"/>
              <a:gd name="T8" fmla="*/ 3875 w 10742"/>
              <a:gd name="T9" fmla="*/ 1379 h 10699"/>
              <a:gd name="T10" fmla="*/ 4843 w 10742"/>
              <a:gd name="T11" fmla="*/ 1627 h 10699"/>
              <a:gd name="T12" fmla="*/ 6475 w 10742"/>
              <a:gd name="T13" fmla="*/ 2859 h 10699"/>
              <a:gd name="T14" fmla="*/ 8331 w 10742"/>
              <a:gd name="T15" fmla="*/ 539 h 10699"/>
              <a:gd name="T16" fmla="*/ 9227 w 10742"/>
              <a:gd name="T17" fmla="*/ 43 h 10699"/>
              <a:gd name="T18" fmla="*/ 10203 w 10742"/>
              <a:gd name="T19" fmla="*/ 331 h 10699"/>
              <a:gd name="T20" fmla="*/ 10699 w 10742"/>
              <a:gd name="T21" fmla="*/ 1227 h 10699"/>
              <a:gd name="T22" fmla="*/ 10411 w 10742"/>
              <a:gd name="T23" fmla="*/ 2203 h 10699"/>
              <a:gd name="T24" fmla="*/ 7755 w 10742"/>
              <a:gd name="T25" fmla="*/ 5531 h 10699"/>
              <a:gd name="T26" fmla="*/ 6883 w 10742"/>
              <a:gd name="T27" fmla="*/ 6019 h 10699"/>
              <a:gd name="T28" fmla="*/ 5915 w 10742"/>
              <a:gd name="T29" fmla="*/ 5771 h 10699"/>
              <a:gd name="T30" fmla="*/ 4283 w 10742"/>
              <a:gd name="T31" fmla="*/ 4539 h 10699"/>
              <a:gd name="T32" fmla="*/ 2411 w 10742"/>
              <a:gd name="T33" fmla="*/ 6859 h 10699"/>
              <a:gd name="T34" fmla="*/ 1371 w 10742"/>
              <a:gd name="T35" fmla="*/ 7371 h 10699"/>
              <a:gd name="T36" fmla="*/ 539 w 10742"/>
              <a:gd name="T37" fmla="*/ 7067 h 10699"/>
              <a:gd name="T38" fmla="*/ 715 w 10742"/>
              <a:gd name="T39" fmla="*/ 10699 h 10699"/>
              <a:gd name="T40" fmla="*/ 243 w 10742"/>
              <a:gd name="T41" fmla="*/ 10499 h 10699"/>
              <a:gd name="T42" fmla="*/ 43 w 10742"/>
              <a:gd name="T43" fmla="*/ 10027 h 10699"/>
              <a:gd name="T44" fmla="*/ 243 w 10742"/>
              <a:gd name="T45" fmla="*/ 9563 h 10699"/>
              <a:gd name="T46" fmla="*/ 715 w 10742"/>
              <a:gd name="T47" fmla="*/ 9371 h 10699"/>
              <a:gd name="T48" fmla="*/ 10043 w 10742"/>
              <a:gd name="T49" fmla="*/ 9371 h 10699"/>
              <a:gd name="T50" fmla="*/ 10515 w 10742"/>
              <a:gd name="T51" fmla="*/ 9563 h 10699"/>
              <a:gd name="T52" fmla="*/ 10715 w 10742"/>
              <a:gd name="T53" fmla="*/ 10027 h 10699"/>
              <a:gd name="T54" fmla="*/ 10515 w 10742"/>
              <a:gd name="T55" fmla="*/ 10499 h 10699"/>
              <a:gd name="T56" fmla="*/ 10043 w 10742"/>
              <a:gd name="T57" fmla="*/ 10699 h 10699"/>
              <a:gd name="T58" fmla="*/ 715 w 10742"/>
              <a:gd name="T59" fmla="*/ 10699 h 10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42" h="10699">
                <a:moveTo>
                  <a:pt x="539" y="7067"/>
                </a:moveTo>
                <a:cubicBezTo>
                  <a:pt x="251" y="6832"/>
                  <a:pt x="86" y="6533"/>
                  <a:pt x="43" y="6171"/>
                </a:cubicBezTo>
                <a:cubicBezTo>
                  <a:pt x="0" y="5808"/>
                  <a:pt x="96" y="5483"/>
                  <a:pt x="331" y="5195"/>
                </a:cubicBezTo>
                <a:lnTo>
                  <a:pt x="3003" y="1867"/>
                </a:lnTo>
                <a:cubicBezTo>
                  <a:pt x="3227" y="1589"/>
                  <a:pt x="3518" y="1427"/>
                  <a:pt x="3875" y="1379"/>
                </a:cubicBezTo>
                <a:cubicBezTo>
                  <a:pt x="4232" y="1331"/>
                  <a:pt x="4555" y="1413"/>
                  <a:pt x="4843" y="1627"/>
                </a:cubicBezTo>
                <a:lnTo>
                  <a:pt x="6475" y="2859"/>
                </a:lnTo>
                <a:lnTo>
                  <a:pt x="8331" y="539"/>
                </a:lnTo>
                <a:cubicBezTo>
                  <a:pt x="8566" y="251"/>
                  <a:pt x="8864" y="85"/>
                  <a:pt x="9227" y="43"/>
                </a:cubicBezTo>
                <a:cubicBezTo>
                  <a:pt x="9590" y="0"/>
                  <a:pt x="9915" y="96"/>
                  <a:pt x="10203" y="331"/>
                </a:cubicBezTo>
                <a:cubicBezTo>
                  <a:pt x="10491" y="565"/>
                  <a:pt x="10656" y="864"/>
                  <a:pt x="10699" y="1227"/>
                </a:cubicBezTo>
                <a:cubicBezTo>
                  <a:pt x="10742" y="1589"/>
                  <a:pt x="10646" y="1915"/>
                  <a:pt x="10411" y="2203"/>
                </a:cubicBezTo>
                <a:lnTo>
                  <a:pt x="7755" y="5531"/>
                </a:lnTo>
                <a:cubicBezTo>
                  <a:pt x="7531" y="5808"/>
                  <a:pt x="7240" y="5971"/>
                  <a:pt x="6883" y="6019"/>
                </a:cubicBezTo>
                <a:cubicBezTo>
                  <a:pt x="6526" y="6067"/>
                  <a:pt x="6203" y="5984"/>
                  <a:pt x="5915" y="5771"/>
                </a:cubicBezTo>
                <a:lnTo>
                  <a:pt x="4283" y="4539"/>
                </a:lnTo>
                <a:lnTo>
                  <a:pt x="2411" y="6859"/>
                </a:lnTo>
                <a:cubicBezTo>
                  <a:pt x="2155" y="7200"/>
                  <a:pt x="1808" y="7371"/>
                  <a:pt x="1371" y="7371"/>
                </a:cubicBezTo>
                <a:cubicBezTo>
                  <a:pt x="1072" y="7371"/>
                  <a:pt x="795" y="7269"/>
                  <a:pt x="539" y="7067"/>
                </a:cubicBezTo>
                <a:close/>
                <a:moveTo>
                  <a:pt x="715" y="10699"/>
                </a:moveTo>
                <a:cubicBezTo>
                  <a:pt x="534" y="10699"/>
                  <a:pt x="376" y="10632"/>
                  <a:pt x="243" y="10499"/>
                </a:cubicBezTo>
                <a:cubicBezTo>
                  <a:pt x="110" y="10365"/>
                  <a:pt x="43" y="10208"/>
                  <a:pt x="43" y="10027"/>
                </a:cubicBezTo>
                <a:cubicBezTo>
                  <a:pt x="43" y="9845"/>
                  <a:pt x="110" y="9691"/>
                  <a:pt x="243" y="9563"/>
                </a:cubicBezTo>
                <a:cubicBezTo>
                  <a:pt x="376" y="9435"/>
                  <a:pt x="534" y="9371"/>
                  <a:pt x="715" y="9371"/>
                </a:cubicBezTo>
                <a:lnTo>
                  <a:pt x="10043" y="9371"/>
                </a:lnTo>
                <a:cubicBezTo>
                  <a:pt x="10224" y="9371"/>
                  <a:pt x="10382" y="9435"/>
                  <a:pt x="10515" y="9563"/>
                </a:cubicBezTo>
                <a:cubicBezTo>
                  <a:pt x="10648" y="9691"/>
                  <a:pt x="10715" y="9845"/>
                  <a:pt x="10715" y="10027"/>
                </a:cubicBezTo>
                <a:cubicBezTo>
                  <a:pt x="10715" y="10208"/>
                  <a:pt x="10648" y="10365"/>
                  <a:pt x="10515" y="10499"/>
                </a:cubicBezTo>
                <a:cubicBezTo>
                  <a:pt x="10382" y="10632"/>
                  <a:pt x="10224" y="10699"/>
                  <a:pt x="10043" y="10699"/>
                </a:cubicBezTo>
                <a:lnTo>
                  <a:pt x="715" y="106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4" name="lab-flask_77311"/>
          <p:cNvSpPr/>
          <p:nvPr/>
        </p:nvSpPr>
        <p:spPr>
          <a:xfrm>
            <a:off x="2798647" y="3400644"/>
            <a:ext cx="255528" cy="255141"/>
          </a:xfrm>
          <a:custGeom>
            <a:avLst/>
            <a:gdLst>
              <a:gd name="T0" fmla="*/ 6367 w 6638"/>
              <a:gd name="T1" fmla="*/ 3048 h 6638"/>
              <a:gd name="T2" fmla="*/ 5653 w 6638"/>
              <a:gd name="T3" fmla="*/ 3048 h 6638"/>
              <a:gd name="T4" fmla="*/ 3590 w 6638"/>
              <a:gd name="T5" fmla="*/ 1006 h 6638"/>
              <a:gd name="T6" fmla="*/ 3590 w 6638"/>
              <a:gd name="T7" fmla="*/ 271 h 6638"/>
              <a:gd name="T8" fmla="*/ 3319 w 6638"/>
              <a:gd name="T9" fmla="*/ 0 h 6638"/>
              <a:gd name="T10" fmla="*/ 3048 w 6638"/>
              <a:gd name="T11" fmla="*/ 271 h 6638"/>
              <a:gd name="T12" fmla="*/ 3048 w 6638"/>
              <a:gd name="T13" fmla="*/ 1004 h 6638"/>
              <a:gd name="T14" fmla="*/ 966 w 6638"/>
              <a:gd name="T15" fmla="*/ 3048 h 6638"/>
              <a:gd name="T16" fmla="*/ 271 w 6638"/>
              <a:gd name="T17" fmla="*/ 3048 h 6638"/>
              <a:gd name="T18" fmla="*/ 0 w 6638"/>
              <a:gd name="T19" fmla="*/ 3319 h 6638"/>
              <a:gd name="T20" fmla="*/ 271 w 6638"/>
              <a:gd name="T21" fmla="*/ 3590 h 6638"/>
              <a:gd name="T22" fmla="*/ 963 w 6638"/>
              <a:gd name="T23" fmla="*/ 3590 h 6638"/>
              <a:gd name="T24" fmla="*/ 3048 w 6638"/>
              <a:gd name="T25" fmla="*/ 5663 h 6638"/>
              <a:gd name="T26" fmla="*/ 3048 w 6638"/>
              <a:gd name="T27" fmla="*/ 6367 h 6638"/>
              <a:gd name="T28" fmla="*/ 3319 w 6638"/>
              <a:gd name="T29" fmla="*/ 6638 h 6638"/>
              <a:gd name="T30" fmla="*/ 3590 w 6638"/>
              <a:gd name="T31" fmla="*/ 6367 h 6638"/>
              <a:gd name="T32" fmla="*/ 3590 w 6638"/>
              <a:gd name="T33" fmla="*/ 5660 h 6638"/>
              <a:gd name="T34" fmla="*/ 5657 w 6638"/>
              <a:gd name="T35" fmla="*/ 3590 h 6638"/>
              <a:gd name="T36" fmla="*/ 6367 w 6638"/>
              <a:gd name="T37" fmla="*/ 3590 h 6638"/>
              <a:gd name="T38" fmla="*/ 6638 w 6638"/>
              <a:gd name="T39" fmla="*/ 3319 h 6638"/>
              <a:gd name="T40" fmla="*/ 6367 w 6638"/>
              <a:gd name="T41" fmla="*/ 3048 h 6638"/>
              <a:gd name="T42" fmla="*/ 3590 w 6638"/>
              <a:gd name="T43" fmla="*/ 5112 h 6638"/>
              <a:gd name="T44" fmla="*/ 3590 w 6638"/>
              <a:gd name="T45" fmla="*/ 4218 h 6638"/>
              <a:gd name="T46" fmla="*/ 3319 w 6638"/>
              <a:gd name="T47" fmla="*/ 3947 h 6638"/>
              <a:gd name="T48" fmla="*/ 3048 w 6638"/>
              <a:gd name="T49" fmla="*/ 4218 h 6638"/>
              <a:gd name="T50" fmla="*/ 3048 w 6638"/>
              <a:gd name="T51" fmla="*/ 5115 h 6638"/>
              <a:gd name="T52" fmla="*/ 1511 w 6638"/>
              <a:gd name="T53" fmla="*/ 3590 h 6638"/>
              <a:gd name="T54" fmla="*/ 2420 w 6638"/>
              <a:gd name="T55" fmla="*/ 3590 h 6638"/>
              <a:gd name="T56" fmla="*/ 2691 w 6638"/>
              <a:gd name="T57" fmla="*/ 3319 h 6638"/>
              <a:gd name="T58" fmla="*/ 2420 w 6638"/>
              <a:gd name="T59" fmla="*/ 3048 h 6638"/>
              <a:gd name="T60" fmla="*/ 1515 w 6638"/>
              <a:gd name="T61" fmla="*/ 3048 h 6638"/>
              <a:gd name="T62" fmla="*/ 3048 w 6638"/>
              <a:gd name="T63" fmla="*/ 1552 h 6638"/>
              <a:gd name="T64" fmla="*/ 3048 w 6638"/>
              <a:gd name="T65" fmla="*/ 2420 h 6638"/>
              <a:gd name="T66" fmla="*/ 3319 w 6638"/>
              <a:gd name="T67" fmla="*/ 2691 h 6638"/>
              <a:gd name="T68" fmla="*/ 3590 w 6638"/>
              <a:gd name="T69" fmla="*/ 2420 h 6638"/>
              <a:gd name="T70" fmla="*/ 3590 w 6638"/>
              <a:gd name="T71" fmla="*/ 1555 h 6638"/>
              <a:gd name="T72" fmla="*/ 5104 w 6638"/>
              <a:gd name="T73" fmla="*/ 3048 h 6638"/>
              <a:gd name="T74" fmla="*/ 4218 w 6638"/>
              <a:gd name="T75" fmla="*/ 3048 h 6638"/>
              <a:gd name="T76" fmla="*/ 3947 w 6638"/>
              <a:gd name="T77" fmla="*/ 3319 h 6638"/>
              <a:gd name="T78" fmla="*/ 4218 w 6638"/>
              <a:gd name="T79" fmla="*/ 3590 h 6638"/>
              <a:gd name="T80" fmla="*/ 5109 w 6638"/>
              <a:gd name="T81" fmla="*/ 3590 h 6638"/>
              <a:gd name="T82" fmla="*/ 3590 w 6638"/>
              <a:gd name="T83" fmla="*/ 5112 h 6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38" h="6638">
                <a:moveTo>
                  <a:pt x="6367" y="3048"/>
                </a:moveTo>
                <a:lnTo>
                  <a:pt x="5653" y="3048"/>
                </a:lnTo>
                <a:cubicBezTo>
                  <a:pt x="5522" y="1981"/>
                  <a:pt x="4666" y="1133"/>
                  <a:pt x="3590" y="1006"/>
                </a:cubicBezTo>
                <a:lnTo>
                  <a:pt x="3590" y="271"/>
                </a:lnTo>
                <a:cubicBezTo>
                  <a:pt x="3590" y="121"/>
                  <a:pt x="3469" y="0"/>
                  <a:pt x="3319" y="0"/>
                </a:cubicBezTo>
                <a:cubicBezTo>
                  <a:pt x="3169" y="0"/>
                  <a:pt x="3048" y="121"/>
                  <a:pt x="3048" y="271"/>
                </a:cubicBezTo>
                <a:lnTo>
                  <a:pt x="3048" y="1004"/>
                </a:lnTo>
                <a:cubicBezTo>
                  <a:pt x="1963" y="1123"/>
                  <a:pt x="1098" y="1975"/>
                  <a:pt x="966" y="3048"/>
                </a:cubicBezTo>
                <a:lnTo>
                  <a:pt x="271" y="3048"/>
                </a:lnTo>
                <a:cubicBezTo>
                  <a:pt x="121" y="3048"/>
                  <a:pt x="0" y="3169"/>
                  <a:pt x="0" y="3319"/>
                </a:cubicBezTo>
                <a:cubicBezTo>
                  <a:pt x="0" y="3469"/>
                  <a:pt x="121" y="3590"/>
                  <a:pt x="271" y="3590"/>
                </a:cubicBezTo>
                <a:lnTo>
                  <a:pt x="963" y="3590"/>
                </a:lnTo>
                <a:cubicBezTo>
                  <a:pt x="1082" y="4677"/>
                  <a:pt x="1954" y="5542"/>
                  <a:pt x="3048" y="5663"/>
                </a:cubicBezTo>
                <a:lnTo>
                  <a:pt x="3048" y="6367"/>
                </a:lnTo>
                <a:cubicBezTo>
                  <a:pt x="3048" y="6517"/>
                  <a:pt x="3169" y="6638"/>
                  <a:pt x="3319" y="6638"/>
                </a:cubicBezTo>
                <a:cubicBezTo>
                  <a:pt x="3469" y="6638"/>
                  <a:pt x="3590" y="6517"/>
                  <a:pt x="3590" y="6367"/>
                </a:cubicBezTo>
                <a:lnTo>
                  <a:pt x="3590" y="5660"/>
                </a:lnTo>
                <a:cubicBezTo>
                  <a:pt x="4676" y="5532"/>
                  <a:pt x="5537" y="4671"/>
                  <a:pt x="5657" y="3590"/>
                </a:cubicBezTo>
                <a:lnTo>
                  <a:pt x="6367" y="3590"/>
                </a:lnTo>
                <a:cubicBezTo>
                  <a:pt x="6517" y="3590"/>
                  <a:pt x="6638" y="3469"/>
                  <a:pt x="6638" y="3319"/>
                </a:cubicBezTo>
                <a:cubicBezTo>
                  <a:pt x="6638" y="3169"/>
                  <a:pt x="6517" y="3048"/>
                  <a:pt x="6367" y="3048"/>
                </a:cubicBezTo>
                <a:close/>
                <a:moveTo>
                  <a:pt x="3590" y="5112"/>
                </a:moveTo>
                <a:lnTo>
                  <a:pt x="3590" y="4218"/>
                </a:lnTo>
                <a:cubicBezTo>
                  <a:pt x="3590" y="4069"/>
                  <a:pt x="3469" y="3947"/>
                  <a:pt x="3319" y="3947"/>
                </a:cubicBezTo>
                <a:cubicBezTo>
                  <a:pt x="3169" y="3947"/>
                  <a:pt x="3048" y="4069"/>
                  <a:pt x="3048" y="4218"/>
                </a:cubicBezTo>
                <a:lnTo>
                  <a:pt x="3048" y="5115"/>
                </a:lnTo>
                <a:cubicBezTo>
                  <a:pt x="2253" y="5001"/>
                  <a:pt x="1625" y="4377"/>
                  <a:pt x="1511" y="3590"/>
                </a:cubicBezTo>
                <a:lnTo>
                  <a:pt x="2420" y="3590"/>
                </a:lnTo>
                <a:cubicBezTo>
                  <a:pt x="2570" y="3590"/>
                  <a:pt x="2691" y="3469"/>
                  <a:pt x="2691" y="3319"/>
                </a:cubicBezTo>
                <a:cubicBezTo>
                  <a:pt x="2691" y="3170"/>
                  <a:pt x="2570" y="3048"/>
                  <a:pt x="2420" y="3048"/>
                </a:cubicBezTo>
                <a:lnTo>
                  <a:pt x="1515" y="3048"/>
                </a:lnTo>
                <a:cubicBezTo>
                  <a:pt x="1640" y="2274"/>
                  <a:pt x="2263" y="1665"/>
                  <a:pt x="3048" y="1552"/>
                </a:cubicBezTo>
                <a:lnTo>
                  <a:pt x="3048" y="2420"/>
                </a:lnTo>
                <a:cubicBezTo>
                  <a:pt x="3048" y="2570"/>
                  <a:pt x="3170" y="2691"/>
                  <a:pt x="3319" y="2691"/>
                </a:cubicBezTo>
                <a:cubicBezTo>
                  <a:pt x="3469" y="2691"/>
                  <a:pt x="3590" y="2570"/>
                  <a:pt x="3590" y="2420"/>
                </a:cubicBezTo>
                <a:lnTo>
                  <a:pt x="3590" y="1555"/>
                </a:lnTo>
                <a:cubicBezTo>
                  <a:pt x="4366" y="1675"/>
                  <a:pt x="4980" y="2280"/>
                  <a:pt x="5104" y="3048"/>
                </a:cubicBezTo>
                <a:lnTo>
                  <a:pt x="4218" y="3048"/>
                </a:lnTo>
                <a:cubicBezTo>
                  <a:pt x="4068" y="3048"/>
                  <a:pt x="3947" y="3170"/>
                  <a:pt x="3947" y="3319"/>
                </a:cubicBezTo>
                <a:cubicBezTo>
                  <a:pt x="3947" y="3469"/>
                  <a:pt x="4068" y="3590"/>
                  <a:pt x="4218" y="3590"/>
                </a:cubicBezTo>
                <a:lnTo>
                  <a:pt x="5109" y="3590"/>
                </a:lnTo>
                <a:cubicBezTo>
                  <a:pt x="4995" y="4371"/>
                  <a:pt x="4376" y="4991"/>
                  <a:pt x="3590" y="51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shop_346547"/>
          <p:cNvSpPr/>
          <p:nvPr/>
        </p:nvSpPr>
        <p:spPr>
          <a:xfrm>
            <a:off x="9227493" y="3521066"/>
            <a:ext cx="235117" cy="203219"/>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3871</Words>
  <Application>WPS 演示</Application>
  <PresentationFormat>宽屏</PresentationFormat>
  <Paragraphs>486</Paragraphs>
  <Slides>24</Slides>
  <Notes>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思源黑体 CN Bold</vt:lpstr>
      <vt:lpstr>思源黑体 CN Medium</vt:lpstr>
      <vt:lpstr>思源黑体 CN Normal</vt:lpstr>
      <vt:lpstr>字魂105号-简雅黑</vt:lpstr>
      <vt:lpstr>Lato</vt:lpstr>
      <vt:lpstr>微软雅黑</vt:lpstr>
      <vt:lpstr>Arial Unicode MS</vt:lpstr>
      <vt:lpstr>等线 Light</vt:lpstr>
      <vt:lpstr>等线</vt:lpstr>
      <vt:lpstr>Arial</vt:lpstr>
      <vt:lpstr>字魂36号-正文宋楷</vt:lpstr>
      <vt:lpstr>思源宋体 Heavy</vt:lpstr>
      <vt:lpstr>黑体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孔 德成</dc:creator>
  <cp:lastModifiedBy>铭</cp:lastModifiedBy>
  <cp:revision>9</cp:revision>
  <dcterms:created xsi:type="dcterms:W3CDTF">2022-03-02T14:28:00Z</dcterms:created>
  <dcterms:modified xsi:type="dcterms:W3CDTF">2022-03-07T06:22:01Z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669B2AEA20ED4C909E84506F438A52EF</vt:lpwstr>
  </property>
  <property fmtid="{D5CDD505-2E9C-101B-9397-08002B2CF9AE}" pid="3" name="KSOProductBuildVer">
    <vt:lpwstr>2052-11.1.0.11194</vt:lpwstr>
  </property>
</Properties>
</file>