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0"/>
  </p:notesMasterIdLst>
  <p:sldIdLst>
    <p:sldId id="256" r:id="rId4"/>
    <p:sldId id="257" r:id="rId5"/>
    <p:sldId id="258" r:id="rId6"/>
    <p:sldId id="259" r:id="rId7"/>
    <p:sldId id="345" r:id="rId8"/>
    <p:sldId id="346" r:id="rId9"/>
    <p:sldId id="347" r:id="rId10"/>
    <p:sldId id="348" r:id="rId11"/>
    <p:sldId id="349" r:id="rId12"/>
    <p:sldId id="350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C4C9"/>
    <a:srgbClr val="A5A5A5"/>
    <a:srgbClr val="F2B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50" y="-94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215279012618571"/>
          <c:y val="0.0316948221959044"/>
          <c:w val="0.952638617223914"/>
          <c:h val="0.93661035560819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axId val="314890112"/>
        <c:axId val="314891648"/>
      </c:barChart>
      <c:catAx>
        <c:axId val="314890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4891648"/>
        <c:crosses val="autoZero"/>
        <c:auto val="1"/>
        <c:lblAlgn val="ctr"/>
        <c:lblOffset val="100"/>
        <c:noMultiLvlLbl val="0"/>
      </c:catAx>
      <c:valAx>
        <c:axId val="3148916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1489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ED668-8011-46D0-A1A1-8F81EDB3B6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7942D-DCC2-40B0-8D27-6BD069CDC5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022004" y="6773385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468C2-D1DA-440A-8AA9-8798C623D2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1ADEC-9198-4C59-A55D-AF5E1D1CD5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88951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47405" y="1905483"/>
            <a:ext cx="72971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信息化教学设计模板</a:t>
            </a:r>
            <a:endParaRPr lang="zh-CN" altLang="en-US" sz="6000" b="1" dirty="0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4043" y="3563941"/>
            <a:ext cx="12720084" cy="43842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4600">
            <a:off x="-1366699" y="511908"/>
            <a:ext cx="2880632" cy="17397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8493" y="232228"/>
            <a:ext cx="2159554" cy="222344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675930" y="2782354"/>
            <a:ext cx="6830928" cy="1296986"/>
            <a:chOff x="2675930" y="2782354"/>
            <a:chExt cx="6830928" cy="1296986"/>
          </a:xfrm>
        </p:grpSpPr>
        <p:sp>
          <p:nvSpPr>
            <p:cNvPr id="23" name="矩形: 剪去单角 22"/>
            <p:cNvSpPr/>
            <p:nvPr/>
          </p:nvSpPr>
          <p:spPr>
            <a:xfrm>
              <a:off x="2675930" y="3069656"/>
              <a:ext cx="6830928" cy="602777"/>
            </a:xfrm>
            <a:prstGeom prst="snip1Rect">
              <a:avLst/>
            </a:prstGeom>
            <a:solidFill>
              <a:srgbClr val="63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5"/>
            <p:cNvSpPr/>
            <p:nvPr/>
          </p:nvSpPr>
          <p:spPr>
            <a:xfrm>
              <a:off x="3386356" y="2782354"/>
              <a:ext cx="5647813" cy="1296986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1693" tIns="40847" rIns="81693" bIns="40847" anchor="ctr"/>
            <a:lstStyle/>
            <a:p>
              <a:pPr algn="ctr" defTabSz="685800">
                <a:lnSpc>
                  <a:spcPct val="200000"/>
                </a:lnSpc>
                <a:defRPr/>
              </a:pPr>
              <a:endParaRPr lang="zh-CN" altLang="en-US" sz="2800" kern="0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13667" y="2894708"/>
              <a:ext cx="6448048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685800">
                <a:lnSpc>
                  <a:spcPct val="200000"/>
                </a:lnSpc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课程名称：此处输入课程名称</a:t>
              </a:r>
              <a:endParaRPr lang="en-US" altLang="zh-CN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250813" y="3800932"/>
            <a:ext cx="169037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20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授</a:t>
            </a: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课人：</a:t>
            </a:r>
            <a:r>
              <a:rPr lang="en-US" altLang="zh-CN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XXX</a:t>
            </a:r>
            <a:endParaRPr lang="en-US" altLang="zh-CN" sz="2000" kern="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99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99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18704" y="65506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770319"/>
            <a:ext cx="12188951" cy="3317359"/>
          </a:xfrm>
          <a:prstGeom prst="rect">
            <a:avLst/>
          </a:prstGeom>
          <a:solidFill>
            <a:srgbClr val="63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42673" y="914401"/>
            <a:ext cx="6944359" cy="48593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716763" y="2526801"/>
            <a:ext cx="3277303" cy="2231373"/>
            <a:chOff x="7716763" y="2526801"/>
            <a:chExt cx="3277303" cy="2231373"/>
          </a:xfrm>
        </p:grpSpPr>
        <p:sp>
          <p:nvSpPr>
            <p:cNvPr id="8" name="TextBox 3"/>
            <p:cNvSpPr txBox="1"/>
            <p:nvPr/>
          </p:nvSpPr>
          <p:spPr>
            <a:xfrm>
              <a:off x="7716764" y="3003848"/>
              <a:ext cx="327730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  <a:t>教学设计</a:t>
              </a:r>
              <a:b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</a:br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48"/>
            <p:cNvSpPr txBox="1"/>
            <p:nvPr/>
          </p:nvSpPr>
          <p:spPr>
            <a:xfrm>
              <a:off x="7716763" y="3819453"/>
              <a:ext cx="3277301" cy="353939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marL="0" lvl="1" algn="dist"/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Teaching Analysis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8293394" y="2526801"/>
              <a:ext cx="2020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第二部分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79058" y="2630888"/>
            <a:ext cx="2089885" cy="42882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9853351" y="2630888"/>
            <a:ext cx="1664797" cy="4245510"/>
          </a:xfrm>
          <a:prstGeom prst="rect">
            <a:avLst/>
          </a:prstGeom>
        </p:spPr>
      </p:pic>
      <p:sp>
        <p:nvSpPr>
          <p:cNvPr id="12" name="TextBox 26"/>
          <p:cNvSpPr txBox="1"/>
          <p:nvPr/>
        </p:nvSpPr>
        <p:spPr>
          <a:xfrm>
            <a:off x="1859488" y="4215255"/>
            <a:ext cx="1782428" cy="430883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明确任务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3641917" y="3696943"/>
            <a:ext cx="1780703" cy="430883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理论讲解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5394731" y="3488441"/>
            <a:ext cx="1664605" cy="430883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操作练习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29"/>
          <p:cNvSpPr txBox="1"/>
          <p:nvPr/>
        </p:nvSpPr>
        <p:spPr>
          <a:xfrm>
            <a:off x="7058248" y="3773489"/>
            <a:ext cx="1823965" cy="430883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随堂指导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8539368" y="4370156"/>
            <a:ext cx="1823965" cy="430883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总结归纳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56828" y="2393735"/>
            <a:ext cx="1751783" cy="1752416"/>
            <a:chOff x="792868" y="618113"/>
            <a:chExt cx="1314008" cy="1314008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8" name="组合 17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椭圆 18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43890" y="1673193"/>
            <a:ext cx="1751783" cy="1752416"/>
            <a:chOff x="792868" y="618113"/>
            <a:chExt cx="1314008" cy="1314008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25" name="组合 24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45787" y="1494212"/>
            <a:ext cx="1751783" cy="1752416"/>
            <a:chOff x="792868" y="618113"/>
            <a:chExt cx="1314008" cy="1314008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0" name="组合 2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grpFill/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47445" y="1720239"/>
            <a:ext cx="1751783" cy="1752416"/>
            <a:chOff x="792868" y="618113"/>
            <a:chExt cx="1314008" cy="1314008"/>
          </a:xfrm>
        </p:grpSpPr>
        <p:grpSp>
          <p:nvGrpSpPr>
            <p:cNvPr id="35" name="组合 34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78585" y="2548132"/>
            <a:ext cx="1751783" cy="1752416"/>
            <a:chOff x="792868" y="618113"/>
            <a:chExt cx="1314008" cy="1314008"/>
          </a:xfrm>
        </p:grpSpPr>
        <p:grpSp>
          <p:nvGrpSpPr>
            <p:cNvPr id="40" name="组合 3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2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55023" y="4981840"/>
            <a:ext cx="1138009" cy="1095690"/>
            <a:chOff x="3655023" y="4981840"/>
            <a:chExt cx="1138009" cy="1095690"/>
          </a:xfrm>
        </p:grpSpPr>
        <p:sp>
          <p:nvSpPr>
            <p:cNvPr id="6" name="泪滴形 5"/>
            <p:cNvSpPr/>
            <p:nvPr/>
          </p:nvSpPr>
          <p:spPr>
            <a:xfrm>
              <a:off x="3655023" y="4981840"/>
              <a:ext cx="1095690" cy="1095690"/>
            </a:xfrm>
            <a:prstGeom prst="teardrop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C4C9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72"/>
            <p:cNvSpPr txBox="1"/>
            <p:nvPr/>
          </p:nvSpPr>
          <p:spPr>
            <a:xfrm>
              <a:off x="3660991" y="5330651"/>
              <a:ext cx="1132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做中学</a:t>
              </a:r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50252" y="4981840"/>
            <a:ext cx="1132041" cy="1095690"/>
            <a:chOff x="7250252" y="4981840"/>
            <a:chExt cx="1132041" cy="1095690"/>
          </a:xfrm>
        </p:grpSpPr>
        <p:sp>
          <p:nvSpPr>
            <p:cNvPr id="54" name="泪滴形 53"/>
            <p:cNvSpPr/>
            <p:nvPr/>
          </p:nvSpPr>
          <p:spPr>
            <a:xfrm flipH="1">
              <a:off x="7268428" y="4981840"/>
              <a:ext cx="1095690" cy="1095690"/>
            </a:xfrm>
            <a:prstGeom prst="teardrop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C4C9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77"/>
            <p:cNvSpPr txBox="1"/>
            <p:nvPr/>
          </p:nvSpPr>
          <p:spPr>
            <a:xfrm>
              <a:off x="7250252" y="5373692"/>
              <a:ext cx="1132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b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学中做</a:t>
              </a:r>
              <a:endParaRPr lang="zh-CN" altLang="en-US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wheel spokes="1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9" dur="2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1264E-6 3.7037E-6 L -0.2862 -0.00324 " pathEditMode="relative" rAng="0" ptsTypes="AA">
                                          <p:cBhvr>
                                            <p:cTn id="14" dur="2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10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95619E-6 L 0.31771 0.73033 " pathEditMode="relative" rAng="0" ptsTypes="AA">
                                          <p:cBhvr>
                                            <p:cTn id="19" dur="60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365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38889E-6 3.45679E-6 L 0.17066 0.86913 " pathEditMode="relative" rAng="0" ptsTypes="AA">
                                          <p:cBhvr>
                                            <p:cTn id="23" dur="6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24" y="4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9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2.00555E-6 L 0 0.88121 " pathEditMode="relative" rAng="0" ptsTypes="AA">
                                          <p:cBhvr>
                                            <p:cTn id="27" dur="6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4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49" presetClass="path" presetSubtype="0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88889E-6 -4.29497E-6 L -0.17049 0.86671 " pathEditMode="relative" rAng="0" ptsTypes="AA">
                                          <p:cBhvr>
                                            <p:cTn id="31" dur="6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24" y="433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49" presetClass="path" presetSubtype="0" ac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2.22222E-6 2.89108E-6 L -0.32778 0.75902 " pathEditMode="relative" rAng="0" ptsTypes="AA">
                                          <p:cBhvr>
                                            <p:cTn id="35" dur="60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89" y="379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9" dur="20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1264E-6 3.7037E-6 L -0.2862 -0.00324 " pathEditMode="relative" rAng="0" ptsTypes="AA">
                                          <p:cBhvr>
                                            <p:cTn id="14" dur="2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10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49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1.95619E-6 L 0.31771 0.73033 " pathEditMode="relative" rAng="0" ptsTypes="AA">
                                          <p:cBhvr>
                                            <p:cTn id="19" dur="600" spd="-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885" y="365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1.38889E-6 3.45679E-6 L 0.17066 0.86913 " pathEditMode="relative" rAng="0" ptsTypes="AA">
                                          <p:cBhvr>
                                            <p:cTn id="23" dur="6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524" y="4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49" presetClass="pat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2.00555E-6 L 0 0.88121 " pathEditMode="relative" rAng="0" ptsTypes="AA">
                                          <p:cBhvr>
                                            <p:cTn id="27" dur="60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4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49" presetClass="path" presetSubtype="0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88889E-6 -4.29497E-6 L -0.17049 0.86671 " pathEditMode="relative" rAng="0" ptsTypes="AA">
                                          <p:cBhvr>
                                            <p:cTn id="31" dur="6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24" y="433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49" presetClass="path" presetSubtype="0" ac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2.22222E-6 2.89108E-6 L -0.32778 0.75902 " pathEditMode="relative" rAng="0" ptsTypes="AA">
                                          <p:cBhvr>
                                            <p:cTn id="35" dur="60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89" y="379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770319"/>
            <a:ext cx="12188951" cy="3317359"/>
          </a:xfrm>
          <a:prstGeom prst="rect">
            <a:avLst/>
          </a:prstGeom>
          <a:solidFill>
            <a:srgbClr val="63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42673" y="914401"/>
            <a:ext cx="6944359" cy="48593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716763" y="2526801"/>
            <a:ext cx="3277303" cy="2231373"/>
            <a:chOff x="7716763" y="2526801"/>
            <a:chExt cx="3277303" cy="2231373"/>
          </a:xfrm>
        </p:grpSpPr>
        <p:sp>
          <p:nvSpPr>
            <p:cNvPr id="8" name="TextBox 3"/>
            <p:cNvSpPr txBox="1"/>
            <p:nvPr/>
          </p:nvSpPr>
          <p:spPr>
            <a:xfrm>
              <a:off x="7716764" y="3003848"/>
              <a:ext cx="327730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  <a:t>教学过程</a:t>
              </a:r>
              <a:b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</a:br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48"/>
            <p:cNvSpPr txBox="1"/>
            <p:nvPr/>
          </p:nvSpPr>
          <p:spPr>
            <a:xfrm>
              <a:off x="7716763" y="3819453"/>
              <a:ext cx="3277301" cy="353939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marL="0" lvl="1" algn="dist"/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Teaching Analysis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8293394" y="2526801"/>
              <a:ext cx="2020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第三部分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课前准备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1424" y="2253256"/>
            <a:ext cx="9682779" cy="2999860"/>
            <a:chOff x="1351424" y="2253256"/>
            <a:chExt cx="9682779" cy="2999860"/>
          </a:xfrm>
        </p:grpSpPr>
        <p:sp>
          <p:nvSpPr>
            <p:cNvPr id="47" name="TextBox 16"/>
            <p:cNvSpPr txBox="1"/>
            <p:nvPr/>
          </p:nvSpPr>
          <p:spPr>
            <a:xfrm>
              <a:off x="1351424" y="4188509"/>
              <a:ext cx="1369802" cy="461628"/>
            </a:xfrm>
            <a:prstGeom prst="rect">
              <a:avLst/>
            </a:prstGeom>
            <a:noFill/>
          </p:spPr>
          <p:txBody>
            <a:bodyPr wrap="square" lIns="91405" tIns="45702" rIns="91405" bIns="45702" rtlCol="0">
              <a:spAutoFit/>
            </a:bodyPr>
            <a:lstStyle/>
            <a:p>
              <a:pPr algn="ctr">
                <a:buNone/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QQ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20"/>
            <p:cNvSpPr txBox="1"/>
            <p:nvPr/>
          </p:nvSpPr>
          <p:spPr>
            <a:xfrm>
              <a:off x="4636876" y="4856569"/>
              <a:ext cx="2978611" cy="396547"/>
            </a:xfrm>
            <a:prstGeom prst="rect">
              <a:avLst/>
            </a:prstGeom>
            <a:noFill/>
          </p:spPr>
          <p:txBody>
            <a:bodyPr wrap="square" lIns="91405" tIns="45702" rIns="91405" bIns="45702" rtlCol="0">
              <a:spAutoFit/>
            </a:bodyPr>
            <a:lstStyle>
              <a:defPPr>
                <a:defRPr lang="zh-CN"/>
              </a:defPPr>
              <a:lvl1pPr algn="ctr" defTabSz="913130">
                <a:lnSpc>
                  <a:spcPct val="120000"/>
                </a:lnSpc>
                <a:buFont typeface="Arial" panose="020B0604020202020204" pitchFamily="34" charset="0"/>
                <a:buNone/>
                <a:defRPr sz="14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提前下达任务及要求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076304" y="2253256"/>
              <a:ext cx="2039389" cy="2039389"/>
            </a:xfrm>
            <a:prstGeom prst="ellipse">
              <a:avLst/>
            </a:prstGeom>
            <a:solidFill>
              <a:srgbClr val="63C4C9"/>
            </a:solidFill>
            <a:ln w="190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607642" y="3272951"/>
              <a:ext cx="254870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115693" y="3272951"/>
              <a:ext cx="2548708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1448699" y="2588690"/>
              <a:ext cx="1303552" cy="1303552"/>
            </a:xfrm>
            <a:prstGeom prst="ellipse">
              <a:avLst/>
            </a:prstGeom>
            <a:solidFill>
              <a:srgbClr val="63C4C9"/>
            </a:solidFill>
            <a:ln w="190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9600929" y="2588690"/>
              <a:ext cx="1303552" cy="1303552"/>
            </a:xfrm>
            <a:prstGeom prst="ellipse">
              <a:avLst/>
            </a:prstGeom>
            <a:solidFill>
              <a:srgbClr val="63C4C9"/>
            </a:solidFill>
            <a:ln w="19050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9881708" y="2934587"/>
              <a:ext cx="747627" cy="616402"/>
              <a:chOff x="5161141" y="7206313"/>
              <a:chExt cx="419008" cy="345385"/>
            </a:xfrm>
            <a:solidFill>
              <a:schemeClr val="bg1"/>
            </a:solidFill>
          </p:grpSpPr>
          <p:sp>
            <p:nvSpPr>
              <p:cNvPr id="60" name="Freeform 10"/>
              <p:cNvSpPr>
                <a:spLocks noEditPoints="1"/>
              </p:cNvSpPr>
              <p:nvPr/>
            </p:nvSpPr>
            <p:spPr bwMode="auto">
              <a:xfrm>
                <a:off x="5161141" y="7206313"/>
                <a:ext cx="297592" cy="271546"/>
              </a:xfrm>
              <a:custGeom>
                <a:avLst/>
                <a:gdLst>
                  <a:gd name="T0" fmla="*/ 568 w 580"/>
                  <a:gd name="T1" fmla="*/ 207 h 528"/>
                  <a:gd name="T2" fmla="*/ 580 w 580"/>
                  <a:gd name="T3" fmla="*/ 207 h 528"/>
                  <a:gd name="T4" fmla="*/ 292 w 580"/>
                  <a:gd name="T5" fmla="*/ 0 h 528"/>
                  <a:gd name="T6" fmla="*/ 0 w 580"/>
                  <a:gd name="T7" fmla="*/ 244 h 528"/>
                  <a:gd name="T8" fmla="*/ 114 w 580"/>
                  <a:gd name="T9" fmla="*/ 438 h 528"/>
                  <a:gd name="T10" fmla="*/ 117 w 580"/>
                  <a:gd name="T11" fmla="*/ 440 h 528"/>
                  <a:gd name="T12" fmla="*/ 89 w 580"/>
                  <a:gd name="T13" fmla="*/ 528 h 528"/>
                  <a:gd name="T14" fmla="*/ 194 w 580"/>
                  <a:gd name="T15" fmla="*/ 475 h 528"/>
                  <a:gd name="T16" fmla="*/ 199 w 580"/>
                  <a:gd name="T17" fmla="*/ 476 h 528"/>
                  <a:gd name="T18" fmla="*/ 292 w 580"/>
                  <a:gd name="T19" fmla="*/ 488 h 528"/>
                  <a:gd name="T20" fmla="*/ 311 w 580"/>
                  <a:gd name="T21" fmla="*/ 488 h 528"/>
                  <a:gd name="T22" fmla="*/ 302 w 580"/>
                  <a:gd name="T23" fmla="*/ 430 h 528"/>
                  <a:gd name="T24" fmla="*/ 568 w 580"/>
                  <a:gd name="T25" fmla="*/ 207 h 528"/>
                  <a:gd name="T26" fmla="*/ 393 w 580"/>
                  <a:gd name="T27" fmla="*/ 121 h 528"/>
                  <a:gd name="T28" fmla="*/ 393 w 580"/>
                  <a:gd name="T29" fmla="*/ 121 h 528"/>
                  <a:gd name="T30" fmla="*/ 434 w 580"/>
                  <a:gd name="T31" fmla="*/ 160 h 528"/>
                  <a:gd name="T32" fmla="*/ 393 w 580"/>
                  <a:gd name="T33" fmla="*/ 200 h 528"/>
                  <a:gd name="T34" fmla="*/ 352 w 580"/>
                  <a:gd name="T35" fmla="*/ 160 h 528"/>
                  <a:gd name="T36" fmla="*/ 393 w 580"/>
                  <a:gd name="T37" fmla="*/ 121 h 528"/>
                  <a:gd name="T38" fmla="*/ 190 w 580"/>
                  <a:gd name="T39" fmla="*/ 200 h 528"/>
                  <a:gd name="T40" fmla="*/ 190 w 580"/>
                  <a:gd name="T41" fmla="*/ 200 h 528"/>
                  <a:gd name="T42" fmla="*/ 149 w 580"/>
                  <a:gd name="T43" fmla="*/ 160 h 528"/>
                  <a:gd name="T44" fmla="*/ 190 w 580"/>
                  <a:gd name="T45" fmla="*/ 121 h 528"/>
                  <a:gd name="T46" fmla="*/ 231 w 580"/>
                  <a:gd name="T47" fmla="*/ 160 h 528"/>
                  <a:gd name="T48" fmla="*/ 190 w 580"/>
                  <a:gd name="T49" fmla="*/ 20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0" h="528">
                    <a:moveTo>
                      <a:pt x="568" y="207"/>
                    </a:moveTo>
                    <a:cubicBezTo>
                      <a:pt x="572" y="207"/>
                      <a:pt x="576" y="207"/>
                      <a:pt x="580" y="207"/>
                    </a:cubicBezTo>
                    <a:cubicBezTo>
                      <a:pt x="559" y="90"/>
                      <a:pt x="438" y="0"/>
                      <a:pt x="292" y="0"/>
                    </a:cubicBezTo>
                    <a:cubicBezTo>
                      <a:pt x="130" y="0"/>
                      <a:pt x="0" y="110"/>
                      <a:pt x="0" y="244"/>
                    </a:cubicBezTo>
                    <a:cubicBezTo>
                      <a:pt x="0" y="323"/>
                      <a:pt x="45" y="394"/>
                      <a:pt x="114" y="438"/>
                    </a:cubicBezTo>
                    <a:cubicBezTo>
                      <a:pt x="115" y="439"/>
                      <a:pt x="117" y="440"/>
                      <a:pt x="117" y="440"/>
                    </a:cubicBezTo>
                    <a:lnTo>
                      <a:pt x="89" y="528"/>
                    </a:lnTo>
                    <a:lnTo>
                      <a:pt x="194" y="475"/>
                    </a:lnTo>
                    <a:cubicBezTo>
                      <a:pt x="194" y="475"/>
                      <a:pt x="198" y="476"/>
                      <a:pt x="199" y="476"/>
                    </a:cubicBezTo>
                    <a:cubicBezTo>
                      <a:pt x="228" y="484"/>
                      <a:pt x="259" y="488"/>
                      <a:pt x="292" y="488"/>
                    </a:cubicBezTo>
                    <a:cubicBezTo>
                      <a:pt x="298" y="488"/>
                      <a:pt x="305" y="488"/>
                      <a:pt x="311" y="488"/>
                    </a:cubicBezTo>
                    <a:cubicBezTo>
                      <a:pt x="305" y="469"/>
                      <a:pt x="302" y="450"/>
                      <a:pt x="302" y="430"/>
                    </a:cubicBezTo>
                    <a:cubicBezTo>
                      <a:pt x="302" y="307"/>
                      <a:pt x="421" y="207"/>
                      <a:pt x="568" y="207"/>
                    </a:cubicBezTo>
                    <a:close/>
                    <a:moveTo>
                      <a:pt x="393" y="121"/>
                    </a:moveTo>
                    <a:lnTo>
                      <a:pt x="393" y="121"/>
                    </a:lnTo>
                    <a:cubicBezTo>
                      <a:pt x="416" y="121"/>
                      <a:pt x="434" y="138"/>
                      <a:pt x="434" y="160"/>
                    </a:cubicBezTo>
                    <a:cubicBezTo>
                      <a:pt x="434" y="182"/>
                      <a:pt x="416" y="200"/>
                      <a:pt x="393" y="200"/>
                    </a:cubicBezTo>
                    <a:cubicBezTo>
                      <a:pt x="370" y="200"/>
                      <a:pt x="352" y="182"/>
                      <a:pt x="352" y="160"/>
                    </a:cubicBezTo>
                    <a:cubicBezTo>
                      <a:pt x="352" y="138"/>
                      <a:pt x="370" y="121"/>
                      <a:pt x="393" y="121"/>
                    </a:cubicBezTo>
                    <a:close/>
                    <a:moveTo>
                      <a:pt x="190" y="200"/>
                    </a:moveTo>
                    <a:lnTo>
                      <a:pt x="190" y="200"/>
                    </a:lnTo>
                    <a:cubicBezTo>
                      <a:pt x="167" y="200"/>
                      <a:pt x="149" y="182"/>
                      <a:pt x="149" y="160"/>
                    </a:cubicBezTo>
                    <a:cubicBezTo>
                      <a:pt x="149" y="138"/>
                      <a:pt x="167" y="121"/>
                      <a:pt x="190" y="121"/>
                    </a:cubicBezTo>
                    <a:cubicBezTo>
                      <a:pt x="213" y="121"/>
                      <a:pt x="231" y="138"/>
                      <a:pt x="231" y="160"/>
                    </a:cubicBezTo>
                    <a:cubicBezTo>
                      <a:pt x="231" y="182"/>
                      <a:pt x="213" y="200"/>
                      <a:pt x="19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9200"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11"/>
              <p:cNvSpPr>
                <a:spLocks noEditPoints="1"/>
              </p:cNvSpPr>
              <p:nvPr/>
            </p:nvSpPr>
            <p:spPr bwMode="auto">
              <a:xfrm>
                <a:off x="5327791" y="7321837"/>
                <a:ext cx="252358" cy="229861"/>
              </a:xfrm>
              <a:custGeom>
                <a:avLst/>
                <a:gdLst>
                  <a:gd name="T0" fmla="*/ 0 w 493"/>
                  <a:gd name="T1" fmla="*/ 206 h 446"/>
                  <a:gd name="T2" fmla="*/ 247 w 493"/>
                  <a:gd name="T3" fmla="*/ 412 h 446"/>
                  <a:gd name="T4" fmla="*/ 325 w 493"/>
                  <a:gd name="T5" fmla="*/ 402 h 446"/>
                  <a:gd name="T6" fmla="*/ 329 w 493"/>
                  <a:gd name="T7" fmla="*/ 401 h 446"/>
                  <a:gd name="T8" fmla="*/ 418 w 493"/>
                  <a:gd name="T9" fmla="*/ 446 h 446"/>
                  <a:gd name="T10" fmla="*/ 394 w 493"/>
                  <a:gd name="T11" fmla="*/ 371 h 446"/>
                  <a:gd name="T12" fmla="*/ 397 w 493"/>
                  <a:gd name="T13" fmla="*/ 370 h 446"/>
                  <a:gd name="T14" fmla="*/ 493 w 493"/>
                  <a:gd name="T15" fmla="*/ 206 h 446"/>
                  <a:gd name="T16" fmla="*/ 247 w 493"/>
                  <a:gd name="T17" fmla="*/ 0 h 446"/>
                  <a:gd name="T18" fmla="*/ 0 w 493"/>
                  <a:gd name="T19" fmla="*/ 206 h 446"/>
                  <a:gd name="T20" fmla="*/ 298 w 493"/>
                  <a:gd name="T21" fmla="*/ 135 h 446"/>
                  <a:gd name="T22" fmla="*/ 298 w 493"/>
                  <a:gd name="T23" fmla="*/ 135 h 446"/>
                  <a:gd name="T24" fmla="*/ 333 w 493"/>
                  <a:gd name="T25" fmla="*/ 102 h 446"/>
                  <a:gd name="T26" fmla="*/ 367 w 493"/>
                  <a:gd name="T27" fmla="*/ 135 h 446"/>
                  <a:gd name="T28" fmla="*/ 333 w 493"/>
                  <a:gd name="T29" fmla="*/ 169 h 446"/>
                  <a:gd name="T30" fmla="*/ 298 w 493"/>
                  <a:gd name="T31" fmla="*/ 135 h 446"/>
                  <a:gd name="T32" fmla="*/ 127 w 493"/>
                  <a:gd name="T33" fmla="*/ 135 h 446"/>
                  <a:gd name="T34" fmla="*/ 127 w 493"/>
                  <a:gd name="T35" fmla="*/ 135 h 446"/>
                  <a:gd name="T36" fmla="*/ 161 w 493"/>
                  <a:gd name="T37" fmla="*/ 102 h 446"/>
                  <a:gd name="T38" fmla="*/ 196 w 493"/>
                  <a:gd name="T39" fmla="*/ 135 h 446"/>
                  <a:gd name="T40" fmla="*/ 161 w 493"/>
                  <a:gd name="T41" fmla="*/ 169 h 446"/>
                  <a:gd name="T42" fmla="*/ 127 w 493"/>
                  <a:gd name="T43" fmla="*/ 135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93" h="446">
                    <a:moveTo>
                      <a:pt x="0" y="206"/>
                    </a:moveTo>
                    <a:cubicBezTo>
                      <a:pt x="0" y="320"/>
                      <a:pt x="111" y="412"/>
                      <a:pt x="247" y="412"/>
                    </a:cubicBezTo>
                    <a:cubicBezTo>
                      <a:pt x="274" y="412"/>
                      <a:pt x="300" y="409"/>
                      <a:pt x="325" y="402"/>
                    </a:cubicBezTo>
                    <a:cubicBezTo>
                      <a:pt x="326" y="401"/>
                      <a:pt x="329" y="401"/>
                      <a:pt x="329" y="401"/>
                    </a:cubicBezTo>
                    <a:lnTo>
                      <a:pt x="418" y="446"/>
                    </a:lnTo>
                    <a:lnTo>
                      <a:pt x="394" y="371"/>
                    </a:lnTo>
                    <a:cubicBezTo>
                      <a:pt x="394" y="371"/>
                      <a:pt x="396" y="370"/>
                      <a:pt x="397" y="370"/>
                    </a:cubicBezTo>
                    <a:cubicBezTo>
                      <a:pt x="455" y="332"/>
                      <a:pt x="493" y="273"/>
                      <a:pt x="493" y="206"/>
                    </a:cubicBezTo>
                    <a:cubicBezTo>
                      <a:pt x="493" y="92"/>
                      <a:pt x="383" y="0"/>
                      <a:pt x="247" y="0"/>
                    </a:cubicBezTo>
                    <a:cubicBezTo>
                      <a:pt x="111" y="0"/>
                      <a:pt x="0" y="92"/>
                      <a:pt x="0" y="206"/>
                    </a:cubicBezTo>
                    <a:close/>
                    <a:moveTo>
                      <a:pt x="298" y="135"/>
                    </a:moveTo>
                    <a:lnTo>
                      <a:pt x="298" y="135"/>
                    </a:lnTo>
                    <a:cubicBezTo>
                      <a:pt x="298" y="117"/>
                      <a:pt x="314" y="102"/>
                      <a:pt x="333" y="102"/>
                    </a:cubicBezTo>
                    <a:cubicBezTo>
                      <a:pt x="352" y="102"/>
                      <a:pt x="367" y="117"/>
                      <a:pt x="367" y="135"/>
                    </a:cubicBezTo>
                    <a:cubicBezTo>
                      <a:pt x="367" y="154"/>
                      <a:pt x="352" y="169"/>
                      <a:pt x="333" y="169"/>
                    </a:cubicBezTo>
                    <a:cubicBezTo>
                      <a:pt x="314" y="169"/>
                      <a:pt x="298" y="154"/>
                      <a:pt x="298" y="135"/>
                    </a:cubicBezTo>
                    <a:close/>
                    <a:moveTo>
                      <a:pt x="127" y="135"/>
                    </a:moveTo>
                    <a:lnTo>
                      <a:pt x="127" y="135"/>
                    </a:lnTo>
                    <a:cubicBezTo>
                      <a:pt x="127" y="117"/>
                      <a:pt x="142" y="102"/>
                      <a:pt x="161" y="102"/>
                    </a:cubicBezTo>
                    <a:cubicBezTo>
                      <a:pt x="180" y="102"/>
                      <a:pt x="196" y="117"/>
                      <a:pt x="196" y="135"/>
                    </a:cubicBezTo>
                    <a:cubicBezTo>
                      <a:pt x="196" y="154"/>
                      <a:pt x="180" y="169"/>
                      <a:pt x="161" y="169"/>
                    </a:cubicBezTo>
                    <a:cubicBezTo>
                      <a:pt x="142" y="169"/>
                      <a:pt x="127" y="154"/>
                      <a:pt x="127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1219200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12"/>
            <p:cNvSpPr/>
            <p:nvPr/>
          </p:nvSpPr>
          <p:spPr bwMode="auto">
            <a:xfrm>
              <a:off x="1731110" y="2898942"/>
              <a:ext cx="638649" cy="652047"/>
            </a:xfrm>
            <a:custGeom>
              <a:avLst/>
              <a:gdLst>
                <a:gd name="connsiteX0" fmla="*/ 120973 w 594062"/>
                <a:gd name="connsiteY0" fmla="*/ 518014 h 606524"/>
                <a:gd name="connsiteX1" fmla="*/ 103971 w 594062"/>
                <a:gd name="connsiteY1" fmla="*/ 521582 h 606524"/>
                <a:gd name="connsiteX2" fmla="*/ 89678 w 594062"/>
                <a:gd name="connsiteY2" fmla="*/ 529409 h 606524"/>
                <a:gd name="connsiteX3" fmla="*/ 82301 w 594062"/>
                <a:gd name="connsiteY3" fmla="*/ 537696 h 606524"/>
                <a:gd name="connsiteX4" fmla="*/ 81840 w 594062"/>
                <a:gd name="connsiteY4" fmla="*/ 543221 h 606524"/>
                <a:gd name="connsiteX5" fmla="*/ 86911 w 594062"/>
                <a:gd name="connsiteY5" fmla="*/ 543221 h 606524"/>
                <a:gd name="connsiteX6" fmla="*/ 97977 w 594062"/>
                <a:gd name="connsiteY6" fmla="*/ 541379 h 606524"/>
                <a:gd name="connsiteX7" fmla="*/ 83684 w 594062"/>
                <a:gd name="connsiteY7" fmla="*/ 554270 h 606524"/>
                <a:gd name="connsiteX8" fmla="*/ 83684 w 594062"/>
                <a:gd name="connsiteY8" fmla="*/ 575448 h 606524"/>
                <a:gd name="connsiteX9" fmla="*/ 118725 w 594062"/>
                <a:gd name="connsiteY9" fmla="*/ 592943 h 606524"/>
                <a:gd name="connsiteX10" fmla="*/ 242293 w 594062"/>
                <a:gd name="connsiteY10" fmla="*/ 592943 h 606524"/>
                <a:gd name="connsiteX11" fmla="*/ 273185 w 594062"/>
                <a:gd name="connsiteY11" fmla="*/ 579131 h 606524"/>
                <a:gd name="connsiteX12" fmla="*/ 275491 w 594062"/>
                <a:gd name="connsiteY12" fmla="*/ 574988 h 606524"/>
                <a:gd name="connsiteX13" fmla="*/ 271341 w 594062"/>
                <a:gd name="connsiteY13" fmla="*/ 573606 h 606524"/>
                <a:gd name="connsiteX14" fmla="*/ 212784 w 594062"/>
                <a:gd name="connsiteY14" fmla="*/ 560715 h 606524"/>
                <a:gd name="connsiteX15" fmla="*/ 137629 w 594062"/>
                <a:gd name="connsiteY15" fmla="*/ 524805 h 606524"/>
                <a:gd name="connsiteX16" fmla="*/ 120973 w 594062"/>
                <a:gd name="connsiteY16" fmla="*/ 518014 h 606524"/>
                <a:gd name="connsiteX17" fmla="*/ 485163 w 594062"/>
                <a:gd name="connsiteY17" fmla="*/ 514044 h 606524"/>
                <a:gd name="connsiteX18" fmla="*/ 476979 w 594062"/>
                <a:gd name="connsiteY18" fmla="*/ 518820 h 606524"/>
                <a:gd name="connsiteX19" fmla="*/ 351567 w 594062"/>
                <a:gd name="connsiteY19" fmla="*/ 575908 h 606524"/>
                <a:gd name="connsiteX20" fmla="*/ 364939 w 594062"/>
                <a:gd name="connsiteY20" fmla="*/ 584195 h 606524"/>
                <a:gd name="connsiteX21" fmla="*/ 501877 w 594062"/>
                <a:gd name="connsiteY21" fmla="*/ 587878 h 606524"/>
                <a:gd name="connsiteX22" fmla="*/ 537380 w 594062"/>
                <a:gd name="connsiteY22" fmla="*/ 562097 h 606524"/>
                <a:gd name="connsiteX23" fmla="*/ 522625 w 594062"/>
                <a:gd name="connsiteY23" fmla="*/ 539077 h 606524"/>
                <a:gd name="connsiteX24" fmla="*/ 501416 w 594062"/>
                <a:gd name="connsiteY24" fmla="*/ 539077 h 606524"/>
                <a:gd name="connsiteX25" fmla="*/ 497266 w 594062"/>
                <a:gd name="connsiteY25" fmla="*/ 537696 h 606524"/>
                <a:gd name="connsiteX26" fmla="*/ 500033 w 594062"/>
                <a:gd name="connsiteY26" fmla="*/ 534934 h 606524"/>
                <a:gd name="connsiteX27" fmla="*/ 518937 w 594062"/>
                <a:gd name="connsiteY27" fmla="*/ 530790 h 606524"/>
                <a:gd name="connsiteX28" fmla="*/ 494039 w 594062"/>
                <a:gd name="connsiteY28" fmla="*/ 516518 h 606524"/>
                <a:gd name="connsiteX29" fmla="*/ 485163 w 594062"/>
                <a:gd name="connsiteY29" fmla="*/ 514044 h 606524"/>
                <a:gd name="connsiteX30" fmla="*/ 171288 w 594062"/>
                <a:gd name="connsiteY30" fmla="*/ 348477 h 606524"/>
                <a:gd name="connsiteX31" fmla="*/ 166677 w 594062"/>
                <a:gd name="connsiteY31" fmla="*/ 350318 h 606524"/>
                <a:gd name="connsiteX32" fmla="*/ 158839 w 594062"/>
                <a:gd name="connsiteY32" fmla="*/ 409248 h 606524"/>
                <a:gd name="connsiteX33" fmla="*/ 185120 w 594062"/>
                <a:gd name="connsiteY33" fmla="*/ 443777 h 606524"/>
                <a:gd name="connsiteX34" fmla="*/ 225694 w 594062"/>
                <a:gd name="connsiteY34" fmla="*/ 445618 h 606524"/>
                <a:gd name="connsiteX35" fmla="*/ 239526 w 594062"/>
                <a:gd name="connsiteY35" fmla="*/ 431346 h 606524"/>
                <a:gd name="connsiteX36" fmla="*/ 237682 w 594062"/>
                <a:gd name="connsiteY36" fmla="*/ 378862 h 606524"/>
                <a:gd name="connsiteX37" fmla="*/ 223389 w 594062"/>
                <a:gd name="connsiteY37" fmla="*/ 368273 h 606524"/>
                <a:gd name="connsiteX38" fmla="*/ 219700 w 594062"/>
                <a:gd name="connsiteY38" fmla="*/ 378862 h 606524"/>
                <a:gd name="connsiteX39" fmla="*/ 220161 w 594062"/>
                <a:gd name="connsiteY39" fmla="*/ 397738 h 606524"/>
                <a:gd name="connsiteX40" fmla="*/ 220161 w 594062"/>
                <a:gd name="connsiteY40" fmla="*/ 412931 h 606524"/>
                <a:gd name="connsiteX41" fmla="*/ 216934 w 594062"/>
                <a:gd name="connsiteY41" fmla="*/ 405565 h 606524"/>
                <a:gd name="connsiteX42" fmla="*/ 210940 w 594062"/>
                <a:gd name="connsiteY42" fmla="*/ 368734 h 606524"/>
                <a:gd name="connsiteX43" fmla="*/ 207251 w 594062"/>
                <a:gd name="connsiteY43" fmla="*/ 362749 h 606524"/>
                <a:gd name="connsiteX44" fmla="*/ 171288 w 594062"/>
                <a:gd name="connsiteY44" fmla="*/ 348477 h 606524"/>
                <a:gd name="connsiteX45" fmla="*/ 126564 w 594062"/>
                <a:gd name="connsiteY45" fmla="*/ 325976 h 606524"/>
                <a:gd name="connsiteX46" fmla="*/ 122414 w 594062"/>
                <a:gd name="connsiteY46" fmla="*/ 330982 h 606524"/>
                <a:gd name="connsiteX47" fmla="*/ 119187 w 594062"/>
                <a:gd name="connsiteY47" fmla="*/ 337427 h 606524"/>
                <a:gd name="connsiteX48" fmla="*/ 108582 w 594062"/>
                <a:gd name="connsiteY48" fmla="*/ 434569 h 606524"/>
                <a:gd name="connsiteX49" fmla="*/ 166677 w 594062"/>
                <a:gd name="connsiteY49" fmla="*/ 521122 h 606524"/>
                <a:gd name="connsiteX50" fmla="*/ 214629 w 594062"/>
                <a:gd name="connsiteY50" fmla="*/ 548745 h 606524"/>
                <a:gd name="connsiteX51" fmla="*/ 300850 w 594062"/>
                <a:gd name="connsiteY51" fmla="*/ 568542 h 606524"/>
                <a:gd name="connsiteX52" fmla="*/ 358484 w 594062"/>
                <a:gd name="connsiteY52" fmla="*/ 568082 h 606524"/>
                <a:gd name="connsiteX53" fmla="*/ 482512 w 594062"/>
                <a:gd name="connsiteY53" fmla="*/ 490736 h 606524"/>
                <a:gd name="connsiteX54" fmla="*/ 511098 w 594062"/>
                <a:gd name="connsiteY54" fmla="*/ 417995 h 606524"/>
                <a:gd name="connsiteX55" fmla="*/ 483895 w 594062"/>
                <a:gd name="connsiteY55" fmla="*/ 330061 h 606524"/>
                <a:gd name="connsiteX56" fmla="*/ 477901 w 594062"/>
                <a:gd name="connsiteY56" fmla="*/ 328680 h 606524"/>
                <a:gd name="connsiteX57" fmla="*/ 441016 w 594062"/>
                <a:gd name="connsiteY57" fmla="*/ 349397 h 606524"/>
                <a:gd name="connsiteX58" fmla="*/ 305460 w 594062"/>
                <a:gd name="connsiteY58" fmla="*/ 380243 h 606524"/>
                <a:gd name="connsiteX59" fmla="*/ 245059 w 594062"/>
                <a:gd name="connsiteY59" fmla="*/ 372417 h 606524"/>
                <a:gd name="connsiteX60" fmla="*/ 245520 w 594062"/>
                <a:gd name="connsiteY60" fmla="*/ 383006 h 606524"/>
                <a:gd name="connsiteX61" fmla="*/ 246904 w 594062"/>
                <a:gd name="connsiteY61" fmla="*/ 432728 h 606524"/>
                <a:gd name="connsiteX62" fmla="*/ 231227 w 594062"/>
                <a:gd name="connsiteY62" fmla="*/ 454366 h 606524"/>
                <a:gd name="connsiteX63" fmla="*/ 177743 w 594062"/>
                <a:gd name="connsiteY63" fmla="*/ 450683 h 606524"/>
                <a:gd name="connsiteX64" fmla="*/ 154689 w 594062"/>
                <a:gd name="connsiteY64" fmla="*/ 421218 h 606524"/>
                <a:gd name="connsiteX65" fmla="*/ 157456 w 594062"/>
                <a:gd name="connsiteY65" fmla="*/ 346175 h 606524"/>
                <a:gd name="connsiteX66" fmla="*/ 154689 w 594062"/>
                <a:gd name="connsiteY66" fmla="*/ 340190 h 606524"/>
                <a:gd name="connsiteX67" fmla="*/ 133480 w 594062"/>
                <a:gd name="connsiteY67" fmla="*/ 328220 h 606524"/>
                <a:gd name="connsiteX68" fmla="*/ 126564 w 594062"/>
                <a:gd name="connsiteY68" fmla="*/ 325976 h 606524"/>
                <a:gd name="connsiteX69" fmla="*/ 104893 w 594062"/>
                <a:gd name="connsiteY69" fmla="*/ 216806 h 606524"/>
                <a:gd name="connsiteX70" fmla="*/ 103049 w 594062"/>
                <a:gd name="connsiteY70" fmla="*/ 217266 h 606524"/>
                <a:gd name="connsiteX71" fmla="*/ 109043 w 594062"/>
                <a:gd name="connsiteY71" fmla="*/ 257320 h 606524"/>
                <a:gd name="connsiteX72" fmla="*/ 129330 w 594062"/>
                <a:gd name="connsiteY72" fmla="*/ 292309 h 606524"/>
                <a:gd name="connsiteX73" fmla="*/ 94750 w 594062"/>
                <a:gd name="connsiteY73" fmla="*/ 239365 h 606524"/>
                <a:gd name="connsiteX74" fmla="*/ 97516 w 594062"/>
                <a:gd name="connsiteY74" fmla="*/ 290928 h 606524"/>
                <a:gd name="connsiteX75" fmla="*/ 168060 w 594062"/>
                <a:gd name="connsiteY75" fmla="*/ 340650 h 606524"/>
                <a:gd name="connsiteX76" fmla="*/ 268574 w 594062"/>
                <a:gd name="connsiteY76" fmla="*/ 369655 h 606524"/>
                <a:gd name="connsiteX77" fmla="*/ 356178 w 594062"/>
                <a:gd name="connsiteY77" fmla="*/ 368273 h 606524"/>
                <a:gd name="connsiteX78" fmla="*/ 494961 w 594062"/>
                <a:gd name="connsiteY78" fmla="*/ 311646 h 606524"/>
                <a:gd name="connsiteX79" fmla="*/ 533691 w 594062"/>
                <a:gd name="connsiteY79" fmla="*/ 257320 h 606524"/>
                <a:gd name="connsiteX80" fmla="*/ 529541 w 594062"/>
                <a:gd name="connsiteY80" fmla="*/ 223712 h 606524"/>
                <a:gd name="connsiteX81" fmla="*/ 443321 w 594062"/>
                <a:gd name="connsiteY81" fmla="*/ 320393 h 606524"/>
                <a:gd name="connsiteX82" fmla="*/ 514326 w 594062"/>
                <a:gd name="connsiteY82" fmla="*/ 236602 h 606524"/>
                <a:gd name="connsiteX83" fmla="*/ 506949 w 594062"/>
                <a:gd name="connsiteY83" fmla="*/ 243048 h 606524"/>
                <a:gd name="connsiteX84" fmla="*/ 362172 w 594062"/>
                <a:gd name="connsiteY84" fmla="*/ 307042 h 606524"/>
                <a:gd name="connsiteX85" fmla="*/ 204946 w 594062"/>
                <a:gd name="connsiteY85" fmla="*/ 289547 h 606524"/>
                <a:gd name="connsiteX86" fmla="*/ 104893 w 594062"/>
                <a:gd name="connsiteY86" fmla="*/ 216806 h 606524"/>
                <a:gd name="connsiteX87" fmla="*/ 316757 w 594062"/>
                <a:gd name="connsiteY87" fmla="*/ 207368 h 606524"/>
                <a:gd name="connsiteX88" fmla="*/ 245520 w 594062"/>
                <a:gd name="connsiteY88" fmla="*/ 215425 h 606524"/>
                <a:gd name="connsiteX89" fmla="*/ 184659 w 594062"/>
                <a:gd name="connsiteY89" fmla="*/ 240286 h 606524"/>
                <a:gd name="connsiteX90" fmla="*/ 184659 w 594062"/>
                <a:gd name="connsiteY90" fmla="*/ 254558 h 606524"/>
                <a:gd name="connsiteX91" fmla="*/ 221545 w 594062"/>
                <a:gd name="connsiteY91" fmla="*/ 266988 h 606524"/>
                <a:gd name="connsiteX92" fmla="*/ 211401 w 594062"/>
                <a:gd name="connsiteY92" fmla="*/ 250874 h 606524"/>
                <a:gd name="connsiteX93" fmla="*/ 421189 w 594062"/>
                <a:gd name="connsiteY93" fmla="*/ 248573 h 606524"/>
                <a:gd name="connsiteX94" fmla="*/ 405052 w 594062"/>
                <a:gd name="connsiteY94" fmla="*/ 266528 h 606524"/>
                <a:gd name="connsiteX95" fmla="*/ 442399 w 594062"/>
                <a:gd name="connsiteY95" fmla="*/ 254097 h 606524"/>
                <a:gd name="connsiteX96" fmla="*/ 442860 w 594062"/>
                <a:gd name="connsiteY96" fmla="*/ 238444 h 606524"/>
                <a:gd name="connsiteX97" fmla="*/ 387992 w 594062"/>
                <a:gd name="connsiteY97" fmla="*/ 215885 h 606524"/>
                <a:gd name="connsiteX98" fmla="*/ 316757 w 594062"/>
                <a:gd name="connsiteY98" fmla="*/ 207368 h 606524"/>
                <a:gd name="connsiteX99" fmla="*/ 364938 w 594062"/>
                <a:gd name="connsiteY99" fmla="*/ 124274 h 606524"/>
                <a:gd name="connsiteX100" fmla="*/ 371854 w 594062"/>
                <a:gd name="connsiteY100" fmla="*/ 149583 h 606524"/>
                <a:gd name="connsiteX101" fmla="*/ 366321 w 594062"/>
                <a:gd name="connsiteY101" fmla="*/ 144061 h 606524"/>
                <a:gd name="connsiteX102" fmla="*/ 360328 w 594062"/>
                <a:gd name="connsiteY102" fmla="*/ 134398 h 606524"/>
                <a:gd name="connsiteX103" fmla="*/ 352951 w 594062"/>
                <a:gd name="connsiteY103" fmla="*/ 144981 h 606524"/>
                <a:gd name="connsiteX104" fmla="*/ 348802 w 594062"/>
                <a:gd name="connsiteY104" fmla="*/ 149583 h 606524"/>
                <a:gd name="connsiteX105" fmla="*/ 345574 w 594062"/>
                <a:gd name="connsiteY105" fmla="*/ 143601 h 606524"/>
                <a:gd name="connsiteX106" fmla="*/ 364938 w 594062"/>
                <a:gd name="connsiteY106" fmla="*/ 124274 h 606524"/>
                <a:gd name="connsiteX107" fmla="*/ 282038 w 594062"/>
                <a:gd name="connsiteY107" fmla="*/ 119309 h 606524"/>
                <a:gd name="connsiteX108" fmla="*/ 289757 w 594062"/>
                <a:gd name="connsiteY108" fmla="*/ 124776 h 606524"/>
                <a:gd name="connsiteX109" fmla="*/ 290678 w 594062"/>
                <a:gd name="connsiteY109" fmla="*/ 154242 h 606524"/>
                <a:gd name="connsiteX110" fmla="*/ 281001 w 594062"/>
                <a:gd name="connsiteY110" fmla="*/ 161149 h 606524"/>
                <a:gd name="connsiteX111" fmla="*/ 271324 w 594062"/>
                <a:gd name="connsiteY111" fmla="*/ 153322 h 606524"/>
                <a:gd name="connsiteX112" fmla="*/ 269020 w 594062"/>
                <a:gd name="connsiteY112" fmla="*/ 140430 h 606524"/>
                <a:gd name="connsiteX113" fmla="*/ 273628 w 594062"/>
                <a:gd name="connsiteY113" fmla="*/ 123856 h 606524"/>
                <a:gd name="connsiteX114" fmla="*/ 282038 w 594062"/>
                <a:gd name="connsiteY114" fmla="*/ 119309 h 606524"/>
                <a:gd name="connsiteX115" fmla="*/ 365861 w 594062"/>
                <a:gd name="connsiteY115" fmla="*/ 85826 h 606524"/>
                <a:gd name="connsiteX116" fmla="*/ 340963 w 594062"/>
                <a:gd name="connsiteY116" fmla="*/ 102630 h 606524"/>
                <a:gd name="connsiteX117" fmla="*/ 331741 w 594062"/>
                <a:gd name="connsiteY117" fmla="*/ 139461 h 606524"/>
                <a:gd name="connsiteX118" fmla="*/ 343729 w 594062"/>
                <a:gd name="connsiteY118" fmla="*/ 182277 h 606524"/>
                <a:gd name="connsiteX119" fmla="*/ 379693 w 594062"/>
                <a:gd name="connsiteY119" fmla="*/ 190564 h 606524"/>
                <a:gd name="connsiteX120" fmla="*/ 396753 w 594062"/>
                <a:gd name="connsiteY120" fmla="*/ 166163 h 606524"/>
                <a:gd name="connsiteX121" fmla="*/ 390759 w 594062"/>
                <a:gd name="connsiteY121" fmla="*/ 102169 h 606524"/>
                <a:gd name="connsiteX122" fmla="*/ 365861 w 594062"/>
                <a:gd name="connsiteY122" fmla="*/ 85826 h 606524"/>
                <a:gd name="connsiteX123" fmla="*/ 264136 w 594062"/>
                <a:gd name="connsiteY123" fmla="*/ 85192 h 606524"/>
                <a:gd name="connsiteX124" fmla="*/ 241832 w 594062"/>
                <a:gd name="connsiteY124" fmla="*/ 98026 h 606524"/>
                <a:gd name="connsiteX125" fmla="*/ 242293 w 594062"/>
                <a:gd name="connsiteY125" fmla="*/ 182737 h 606524"/>
                <a:gd name="connsiteX126" fmla="*/ 284251 w 594062"/>
                <a:gd name="connsiteY126" fmla="*/ 184118 h 606524"/>
                <a:gd name="connsiteX127" fmla="*/ 299005 w 594062"/>
                <a:gd name="connsiteY127" fmla="*/ 141763 h 606524"/>
                <a:gd name="connsiteX128" fmla="*/ 286095 w 594062"/>
                <a:gd name="connsiteY128" fmla="*/ 97565 h 606524"/>
                <a:gd name="connsiteX129" fmla="*/ 264136 w 594062"/>
                <a:gd name="connsiteY129" fmla="*/ 85192 h 606524"/>
                <a:gd name="connsiteX130" fmla="*/ 299293 w 594062"/>
                <a:gd name="connsiteY130" fmla="*/ 251 h 606524"/>
                <a:gd name="connsiteX131" fmla="*/ 344651 w 594062"/>
                <a:gd name="connsiteY131" fmla="*/ 1805 h 606524"/>
                <a:gd name="connsiteX132" fmla="*/ 427644 w 594062"/>
                <a:gd name="connsiteY132" fmla="*/ 27126 h 606524"/>
                <a:gd name="connsiteX133" fmla="*/ 513404 w 594062"/>
                <a:gd name="connsiteY133" fmla="*/ 140381 h 606524"/>
                <a:gd name="connsiteX134" fmla="*/ 521703 w 594062"/>
                <a:gd name="connsiteY134" fmla="*/ 183197 h 606524"/>
                <a:gd name="connsiteX135" fmla="*/ 532308 w 594062"/>
                <a:gd name="connsiteY135" fmla="*/ 209900 h 606524"/>
                <a:gd name="connsiteX136" fmla="*/ 537380 w 594062"/>
                <a:gd name="connsiteY136" fmla="*/ 268369 h 606524"/>
                <a:gd name="connsiteX137" fmla="*/ 539224 w 594062"/>
                <a:gd name="connsiteY137" fmla="*/ 277117 h 606524"/>
                <a:gd name="connsiteX138" fmla="*/ 580720 w 594062"/>
                <a:gd name="connsiteY138" fmla="*/ 352620 h 606524"/>
                <a:gd name="connsiteX139" fmla="*/ 589020 w 594062"/>
                <a:gd name="connsiteY139" fmla="*/ 450222 h 606524"/>
                <a:gd name="connsiteX140" fmla="*/ 581181 w 594062"/>
                <a:gd name="connsiteY140" fmla="*/ 464494 h 606524"/>
                <a:gd name="connsiteX141" fmla="*/ 555822 w 594062"/>
                <a:gd name="connsiteY141" fmla="*/ 464955 h 606524"/>
                <a:gd name="connsiteX142" fmla="*/ 534613 w 594062"/>
                <a:gd name="connsiteY142" fmla="*/ 431346 h 606524"/>
                <a:gd name="connsiteX143" fmla="*/ 489428 w 594062"/>
                <a:gd name="connsiteY143" fmla="*/ 507771 h 606524"/>
                <a:gd name="connsiteX144" fmla="*/ 497727 w 594062"/>
                <a:gd name="connsiteY144" fmla="*/ 513296 h 606524"/>
                <a:gd name="connsiteX145" fmla="*/ 529541 w 594062"/>
                <a:gd name="connsiteY145" fmla="*/ 531711 h 606524"/>
                <a:gd name="connsiteX146" fmla="*/ 527697 w 594062"/>
                <a:gd name="connsiteY146" fmla="*/ 582814 h 606524"/>
                <a:gd name="connsiteX147" fmla="*/ 472368 w 594062"/>
                <a:gd name="connsiteY147" fmla="*/ 599848 h 606524"/>
                <a:gd name="connsiteX148" fmla="*/ 387070 w 594062"/>
                <a:gd name="connsiteY148" fmla="*/ 596626 h 606524"/>
                <a:gd name="connsiteX149" fmla="*/ 331741 w 594062"/>
                <a:gd name="connsiteY149" fmla="*/ 581433 h 606524"/>
                <a:gd name="connsiteX150" fmla="*/ 298083 w 594062"/>
                <a:gd name="connsiteY150" fmla="*/ 577289 h 606524"/>
                <a:gd name="connsiteX151" fmla="*/ 293933 w 594062"/>
                <a:gd name="connsiteY151" fmla="*/ 579591 h 606524"/>
                <a:gd name="connsiteX152" fmla="*/ 249209 w 594062"/>
                <a:gd name="connsiteY152" fmla="*/ 600309 h 606524"/>
                <a:gd name="connsiteX153" fmla="*/ 165755 w 594062"/>
                <a:gd name="connsiteY153" fmla="*/ 605373 h 606524"/>
                <a:gd name="connsiteX154" fmla="*/ 98899 w 594062"/>
                <a:gd name="connsiteY154" fmla="*/ 592022 h 606524"/>
                <a:gd name="connsiteX155" fmla="*/ 82301 w 594062"/>
                <a:gd name="connsiteY155" fmla="*/ 581893 h 606524"/>
                <a:gd name="connsiteX156" fmla="*/ 73079 w 594062"/>
                <a:gd name="connsiteY156" fmla="*/ 543681 h 606524"/>
                <a:gd name="connsiteX157" fmla="*/ 100283 w 594062"/>
                <a:gd name="connsiteY157" fmla="*/ 518360 h 606524"/>
                <a:gd name="connsiteX158" fmla="*/ 123797 w 594062"/>
                <a:gd name="connsiteY158" fmla="*/ 514677 h 606524"/>
                <a:gd name="connsiteX159" fmla="*/ 111809 w 594062"/>
                <a:gd name="connsiteY159" fmla="*/ 503167 h 606524"/>
                <a:gd name="connsiteX160" fmla="*/ 80918 w 594062"/>
                <a:gd name="connsiteY160" fmla="*/ 467717 h 606524"/>
                <a:gd name="connsiteX161" fmla="*/ 63397 w 594062"/>
                <a:gd name="connsiteY161" fmla="*/ 426743 h 606524"/>
                <a:gd name="connsiteX162" fmla="*/ 60630 w 594062"/>
                <a:gd name="connsiteY162" fmla="*/ 423520 h 606524"/>
                <a:gd name="connsiteX163" fmla="*/ 57864 w 594062"/>
                <a:gd name="connsiteY163" fmla="*/ 426743 h 606524"/>
                <a:gd name="connsiteX164" fmla="*/ 34810 w 594062"/>
                <a:gd name="connsiteY164" fmla="*/ 457589 h 606524"/>
                <a:gd name="connsiteX165" fmla="*/ 18673 w 594062"/>
                <a:gd name="connsiteY165" fmla="*/ 466336 h 606524"/>
                <a:gd name="connsiteX166" fmla="*/ 5763 w 594062"/>
                <a:gd name="connsiteY166" fmla="*/ 459430 h 606524"/>
                <a:gd name="connsiteX167" fmla="*/ 230 w 594062"/>
                <a:gd name="connsiteY167" fmla="*/ 419376 h 606524"/>
                <a:gd name="connsiteX168" fmla="*/ 32044 w 594062"/>
                <a:gd name="connsiteY168" fmla="*/ 326378 h 606524"/>
                <a:gd name="connsiteX169" fmla="*/ 79995 w 594062"/>
                <a:gd name="connsiteY169" fmla="*/ 274815 h 606524"/>
                <a:gd name="connsiteX170" fmla="*/ 83684 w 594062"/>
                <a:gd name="connsiteY170" fmla="*/ 265607 h 606524"/>
                <a:gd name="connsiteX171" fmla="*/ 88295 w 594062"/>
                <a:gd name="connsiteY171" fmla="*/ 233840 h 606524"/>
                <a:gd name="connsiteX172" fmla="*/ 96133 w 594062"/>
                <a:gd name="connsiteY172" fmla="*/ 208979 h 606524"/>
                <a:gd name="connsiteX173" fmla="*/ 102588 w 594062"/>
                <a:gd name="connsiteY173" fmla="*/ 192405 h 606524"/>
                <a:gd name="connsiteX174" fmla="*/ 105354 w 594062"/>
                <a:gd name="connsiteY174" fmla="*/ 173529 h 606524"/>
                <a:gd name="connsiteX175" fmla="*/ 140857 w 594062"/>
                <a:gd name="connsiteY175" fmla="*/ 85595 h 606524"/>
                <a:gd name="connsiteX176" fmla="*/ 254281 w 594062"/>
                <a:gd name="connsiteY176" fmla="*/ 5948 h 606524"/>
                <a:gd name="connsiteX177" fmla="*/ 299293 w 594062"/>
                <a:gd name="connsiteY177" fmla="*/ 251 h 606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594062" h="606524">
                  <a:moveTo>
                    <a:pt x="120973" y="518014"/>
                  </a:moveTo>
                  <a:cubicBezTo>
                    <a:pt x="115498" y="517669"/>
                    <a:pt x="109965" y="519050"/>
                    <a:pt x="103971" y="521582"/>
                  </a:cubicBezTo>
                  <a:cubicBezTo>
                    <a:pt x="98899" y="523884"/>
                    <a:pt x="94289" y="526647"/>
                    <a:pt x="89678" y="529409"/>
                  </a:cubicBezTo>
                  <a:cubicBezTo>
                    <a:pt x="86450" y="531251"/>
                    <a:pt x="83684" y="534473"/>
                    <a:pt x="82301" y="537696"/>
                  </a:cubicBezTo>
                  <a:cubicBezTo>
                    <a:pt x="81379" y="539077"/>
                    <a:pt x="81379" y="541840"/>
                    <a:pt x="81840" y="543221"/>
                  </a:cubicBezTo>
                  <a:cubicBezTo>
                    <a:pt x="83223" y="545062"/>
                    <a:pt x="85067" y="543681"/>
                    <a:pt x="86911" y="543221"/>
                  </a:cubicBezTo>
                  <a:cubicBezTo>
                    <a:pt x="90600" y="542300"/>
                    <a:pt x="94289" y="541840"/>
                    <a:pt x="97977" y="541379"/>
                  </a:cubicBezTo>
                  <a:cubicBezTo>
                    <a:pt x="93367" y="545983"/>
                    <a:pt x="88295" y="549666"/>
                    <a:pt x="83684" y="554270"/>
                  </a:cubicBezTo>
                  <a:cubicBezTo>
                    <a:pt x="76307" y="562097"/>
                    <a:pt x="76307" y="568082"/>
                    <a:pt x="83684" y="575448"/>
                  </a:cubicBezTo>
                  <a:cubicBezTo>
                    <a:pt x="93367" y="585116"/>
                    <a:pt x="105815" y="589720"/>
                    <a:pt x="118725" y="592943"/>
                  </a:cubicBezTo>
                  <a:cubicBezTo>
                    <a:pt x="159761" y="603992"/>
                    <a:pt x="201257" y="601690"/>
                    <a:pt x="242293" y="592943"/>
                  </a:cubicBezTo>
                  <a:cubicBezTo>
                    <a:pt x="253359" y="590180"/>
                    <a:pt x="264424" y="587418"/>
                    <a:pt x="273185" y="579131"/>
                  </a:cubicBezTo>
                  <a:cubicBezTo>
                    <a:pt x="274107" y="578210"/>
                    <a:pt x="276874" y="577289"/>
                    <a:pt x="275491" y="574988"/>
                  </a:cubicBezTo>
                  <a:cubicBezTo>
                    <a:pt x="275029" y="573146"/>
                    <a:pt x="272724" y="574067"/>
                    <a:pt x="271341" y="573606"/>
                  </a:cubicBezTo>
                  <a:cubicBezTo>
                    <a:pt x="251514" y="570844"/>
                    <a:pt x="232149" y="566700"/>
                    <a:pt x="212784" y="560715"/>
                  </a:cubicBezTo>
                  <a:cubicBezTo>
                    <a:pt x="186042" y="552428"/>
                    <a:pt x="160222" y="541840"/>
                    <a:pt x="137629" y="524805"/>
                  </a:cubicBezTo>
                  <a:cubicBezTo>
                    <a:pt x="131866" y="520432"/>
                    <a:pt x="126449" y="518360"/>
                    <a:pt x="120973" y="518014"/>
                  </a:cubicBezTo>
                  <a:close/>
                  <a:moveTo>
                    <a:pt x="485163" y="514044"/>
                  </a:moveTo>
                  <a:cubicBezTo>
                    <a:pt x="482627" y="514331"/>
                    <a:pt x="480207" y="515828"/>
                    <a:pt x="476979" y="518820"/>
                  </a:cubicBezTo>
                  <a:cubicBezTo>
                    <a:pt x="441016" y="550126"/>
                    <a:pt x="399058" y="568542"/>
                    <a:pt x="351567" y="575908"/>
                  </a:cubicBezTo>
                  <a:cubicBezTo>
                    <a:pt x="353873" y="582814"/>
                    <a:pt x="359867" y="582814"/>
                    <a:pt x="364939" y="584195"/>
                  </a:cubicBezTo>
                  <a:cubicBezTo>
                    <a:pt x="410124" y="598007"/>
                    <a:pt x="455770" y="602611"/>
                    <a:pt x="501877" y="587878"/>
                  </a:cubicBezTo>
                  <a:cubicBezTo>
                    <a:pt x="516170" y="583274"/>
                    <a:pt x="530925" y="577750"/>
                    <a:pt x="537380" y="562097"/>
                  </a:cubicBezTo>
                  <a:cubicBezTo>
                    <a:pt x="541990" y="550126"/>
                    <a:pt x="535535" y="539998"/>
                    <a:pt x="522625" y="539077"/>
                  </a:cubicBezTo>
                  <a:cubicBezTo>
                    <a:pt x="515248" y="539077"/>
                    <a:pt x="508332" y="539077"/>
                    <a:pt x="501416" y="539077"/>
                  </a:cubicBezTo>
                  <a:cubicBezTo>
                    <a:pt x="499572" y="539077"/>
                    <a:pt x="497727" y="539998"/>
                    <a:pt x="497266" y="537696"/>
                  </a:cubicBezTo>
                  <a:cubicBezTo>
                    <a:pt x="497266" y="536775"/>
                    <a:pt x="499111" y="535394"/>
                    <a:pt x="500033" y="534934"/>
                  </a:cubicBezTo>
                  <a:cubicBezTo>
                    <a:pt x="505105" y="531711"/>
                    <a:pt x="511560" y="531251"/>
                    <a:pt x="518937" y="530790"/>
                  </a:cubicBezTo>
                  <a:cubicBezTo>
                    <a:pt x="509715" y="523424"/>
                    <a:pt x="501877" y="520201"/>
                    <a:pt x="494039" y="516518"/>
                  </a:cubicBezTo>
                  <a:cubicBezTo>
                    <a:pt x="490350" y="514676"/>
                    <a:pt x="487699" y="513756"/>
                    <a:pt x="485163" y="514044"/>
                  </a:cubicBezTo>
                  <a:close/>
                  <a:moveTo>
                    <a:pt x="171288" y="348477"/>
                  </a:moveTo>
                  <a:cubicBezTo>
                    <a:pt x="168521" y="347096"/>
                    <a:pt x="167599" y="347096"/>
                    <a:pt x="166677" y="350318"/>
                  </a:cubicBezTo>
                  <a:cubicBezTo>
                    <a:pt x="162988" y="369655"/>
                    <a:pt x="158378" y="388991"/>
                    <a:pt x="158839" y="409248"/>
                  </a:cubicBezTo>
                  <a:cubicBezTo>
                    <a:pt x="159300" y="430426"/>
                    <a:pt x="166216" y="439633"/>
                    <a:pt x="185120" y="443777"/>
                  </a:cubicBezTo>
                  <a:cubicBezTo>
                    <a:pt x="198491" y="446539"/>
                    <a:pt x="211862" y="446079"/>
                    <a:pt x="225694" y="445618"/>
                  </a:cubicBezTo>
                  <a:cubicBezTo>
                    <a:pt x="235377" y="445158"/>
                    <a:pt x="239526" y="440094"/>
                    <a:pt x="239526" y="431346"/>
                  </a:cubicBezTo>
                  <a:cubicBezTo>
                    <a:pt x="240449" y="413852"/>
                    <a:pt x="239065" y="396357"/>
                    <a:pt x="237682" y="378862"/>
                  </a:cubicBezTo>
                  <a:cubicBezTo>
                    <a:pt x="236760" y="371956"/>
                    <a:pt x="230305" y="367353"/>
                    <a:pt x="223389" y="368273"/>
                  </a:cubicBezTo>
                  <a:cubicBezTo>
                    <a:pt x="217856" y="369194"/>
                    <a:pt x="219700" y="375640"/>
                    <a:pt x="219700" y="378862"/>
                  </a:cubicBezTo>
                  <a:lnTo>
                    <a:pt x="220161" y="397738"/>
                  </a:lnTo>
                  <a:lnTo>
                    <a:pt x="220161" y="412931"/>
                  </a:lnTo>
                  <a:cubicBezTo>
                    <a:pt x="218778" y="409248"/>
                    <a:pt x="217856" y="407406"/>
                    <a:pt x="216934" y="405565"/>
                  </a:cubicBezTo>
                  <a:cubicBezTo>
                    <a:pt x="212784" y="393595"/>
                    <a:pt x="211401" y="381625"/>
                    <a:pt x="210940" y="368734"/>
                  </a:cubicBezTo>
                  <a:cubicBezTo>
                    <a:pt x="210479" y="365971"/>
                    <a:pt x="211401" y="363670"/>
                    <a:pt x="207251" y="362749"/>
                  </a:cubicBezTo>
                  <a:cubicBezTo>
                    <a:pt x="194802" y="359066"/>
                    <a:pt x="183276" y="353541"/>
                    <a:pt x="171288" y="348477"/>
                  </a:cubicBezTo>
                  <a:close/>
                  <a:moveTo>
                    <a:pt x="126564" y="325976"/>
                  </a:moveTo>
                  <a:cubicBezTo>
                    <a:pt x="124835" y="326609"/>
                    <a:pt x="123567" y="328450"/>
                    <a:pt x="122414" y="330982"/>
                  </a:cubicBezTo>
                  <a:cubicBezTo>
                    <a:pt x="121492" y="333284"/>
                    <a:pt x="120109" y="335125"/>
                    <a:pt x="119187" y="337427"/>
                  </a:cubicBezTo>
                  <a:cubicBezTo>
                    <a:pt x="104893" y="368734"/>
                    <a:pt x="102127" y="401421"/>
                    <a:pt x="108582" y="434569"/>
                  </a:cubicBezTo>
                  <a:cubicBezTo>
                    <a:pt x="115959" y="470940"/>
                    <a:pt x="138552" y="498103"/>
                    <a:pt x="166677" y="521122"/>
                  </a:cubicBezTo>
                  <a:cubicBezTo>
                    <a:pt x="181431" y="533092"/>
                    <a:pt x="198030" y="541379"/>
                    <a:pt x="214629" y="548745"/>
                  </a:cubicBezTo>
                  <a:cubicBezTo>
                    <a:pt x="242293" y="560255"/>
                    <a:pt x="271341" y="565780"/>
                    <a:pt x="300850" y="568542"/>
                  </a:cubicBezTo>
                  <a:cubicBezTo>
                    <a:pt x="319753" y="570384"/>
                    <a:pt x="339119" y="572686"/>
                    <a:pt x="358484" y="568082"/>
                  </a:cubicBezTo>
                  <a:cubicBezTo>
                    <a:pt x="408740" y="556572"/>
                    <a:pt x="450698" y="531711"/>
                    <a:pt x="482512" y="490736"/>
                  </a:cubicBezTo>
                  <a:cubicBezTo>
                    <a:pt x="499111" y="469098"/>
                    <a:pt x="509715" y="445158"/>
                    <a:pt x="511098" y="417995"/>
                  </a:cubicBezTo>
                  <a:cubicBezTo>
                    <a:pt x="512943" y="385308"/>
                    <a:pt x="501877" y="356764"/>
                    <a:pt x="483895" y="330061"/>
                  </a:cubicBezTo>
                  <a:cubicBezTo>
                    <a:pt x="481590" y="326838"/>
                    <a:pt x="480668" y="326838"/>
                    <a:pt x="477901" y="328680"/>
                  </a:cubicBezTo>
                  <a:cubicBezTo>
                    <a:pt x="465913" y="336507"/>
                    <a:pt x="453926" y="343412"/>
                    <a:pt x="441016" y="349397"/>
                  </a:cubicBezTo>
                  <a:cubicBezTo>
                    <a:pt x="398136" y="369655"/>
                    <a:pt x="352951" y="381164"/>
                    <a:pt x="305460" y="380243"/>
                  </a:cubicBezTo>
                  <a:cubicBezTo>
                    <a:pt x="285173" y="379783"/>
                    <a:pt x="264885" y="377942"/>
                    <a:pt x="245059" y="372417"/>
                  </a:cubicBezTo>
                  <a:lnTo>
                    <a:pt x="245520" y="383006"/>
                  </a:lnTo>
                  <a:lnTo>
                    <a:pt x="246904" y="432728"/>
                  </a:lnTo>
                  <a:cubicBezTo>
                    <a:pt x="246904" y="443317"/>
                    <a:pt x="238604" y="452985"/>
                    <a:pt x="231227" y="454366"/>
                  </a:cubicBezTo>
                  <a:cubicBezTo>
                    <a:pt x="213245" y="457128"/>
                    <a:pt x="194802" y="458049"/>
                    <a:pt x="177743" y="450683"/>
                  </a:cubicBezTo>
                  <a:cubicBezTo>
                    <a:pt x="165294" y="445618"/>
                    <a:pt x="156072" y="435950"/>
                    <a:pt x="154689" y="421218"/>
                  </a:cubicBezTo>
                  <a:cubicBezTo>
                    <a:pt x="151923" y="395897"/>
                    <a:pt x="154228" y="371036"/>
                    <a:pt x="157456" y="346175"/>
                  </a:cubicBezTo>
                  <a:cubicBezTo>
                    <a:pt x="157917" y="342952"/>
                    <a:pt x="157456" y="341571"/>
                    <a:pt x="154689" y="340190"/>
                  </a:cubicBezTo>
                  <a:cubicBezTo>
                    <a:pt x="147312" y="336507"/>
                    <a:pt x="139935" y="332824"/>
                    <a:pt x="133480" y="328220"/>
                  </a:cubicBezTo>
                  <a:cubicBezTo>
                    <a:pt x="130483" y="325918"/>
                    <a:pt x="128293" y="325342"/>
                    <a:pt x="126564" y="325976"/>
                  </a:cubicBezTo>
                  <a:close/>
                  <a:moveTo>
                    <a:pt x="104893" y="216806"/>
                  </a:moveTo>
                  <a:cubicBezTo>
                    <a:pt x="104893" y="216806"/>
                    <a:pt x="103971" y="217266"/>
                    <a:pt x="103049" y="217266"/>
                  </a:cubicBezTo>
                  <a:cubicBezTo>
                    <a:pt x="102588" y="231078"/>
                    <a:pt x="102127" y="244429"/>
                    <a:pt x="109043" y="257320"/>
                  </a:cubicBezTo>
                  <a:cubicBezTo>
                    <a:pt x="115498" y="268830"/>
                    <a:pt x="122875" y="280339"/>
                    <a:pt x="129330" y="292309"/>
                  </a:cubicBezTo>
                  <a:cubicBezTo>
                    <a:pt x="111348" y="278958"/>
                    <a:pt x="98438" y="262384"/>
                    <a:pt x="94750" y="239365"/>
                  </a:cubicBezTo>
                  <a:cubicBezTo>
                    <a:pt x="82301" y="255478"/>
                    <a:pt x="84145" y="273434"/>
                    <a:pt x="97516" y="290928"/>
                  </a:cubicBezTo>
                  <a:cubicBezTo>
                    <a:pt x="115959" y="314408"/>
                    <a:pt x="141318" y="328680"/>
                    <a:pt x="168060" y="340650"/>
                  </a:cubicBezTo>
                  <a:cubicBezTo>
                    <a:pt x="200335" y="355382"/>
                    <a:pt x="233532" y="365511"/>
                    <a:pt x="268574" y="369655"/>
                  </a:cubicBezTo>
                  <a:cubicBezTo>
                    <a:pt x="298083" y="373338"/>
                    <a:pt x="327131" y="373798"/>
                    <a:pt x="356178" y="368273"/>
                  </a:cubicBezTo>
                  <a:cubicBezTo>
                    <a:pt x="406435" y="359066"/>
                    <a:pt x="452081" y="338348"/>
                    <a:pt x="494961" y="311646"/>
                  </a:cubicBezTo>
                  <a:cubicBezTo>
                    <a:pt x="515248" y="299215"/>
                    <a:pt x="529080" y="281720"/>
                    <a:pt x="533691" y="257320"/>
                  </a:cubicBezTo>
                  <a:cubicBezTo>
                    <a:pt x="535535" y="244889"/>
                    <a:pt x="534613" y="231078"/>
                    <a:pt x="529541" y="223712"/>
                  </a:cubicBezTo>
                  <a:cubicBezTo>
                    <a:pt x="513404" y="266988"/>
                    <a:pt x="489428" y="303819"/>
                    <a:pt x="443321" y="320393"/>
                  </a:cubicBezTo>
                  <a:cubicBezTo>
                    <a:pt x="476979" y="300136"/>
                    <a:pt x="504643" y="275735"/>
                    <a:pt x="514326" y="236602"/>
                  </a:cubicBezTo>
                  <a:cubicBezTo>
                    <a:pt x="512021" y="238444"/>
                    <a:pt x="509254" y="240746"/>
                    <a:pt x="506949" y="243048"/>
                  </a:cubicBezTo>
                  <a:cubicBezTo>
                    <a:pt x="465452" y="279879"/>
                    <a:pt x="416579" y="301057"/>
                    <a:pt x="362172" y="307042"/>
                  </a:cubicBezTo>
                  <a:cubicBezTo>
                    <a:pt x="308688" y="313027"/>
                    <a:pt x="256125" y="307502"/>
                    <a:pt x="204946" y="289547"/>
                  </a:cubicBezTo>
                  <a:cubicBezTo>
                    <a:pt x="164372" y="275275"/>
                    <a:pt x="129330" y="253176"/>
                    <a:pt x="104893" y="216806"/>
                  </a:cubicBezTo>
                  <a:close/>
                  <a:moveTo>
                    <a:pt x="316757" y="207368"/>
                  </a:moveTo>
                  <a:cubicBezTo>
                    <a:pt x="293011" y="207483"/>
                    <a:pt x="269266" y="210361"/>
                    <a:pt x="245520" y="215425"/>
                  </a:cubicBezTo>
                  <a:cubicBezTo>
                    <a:pt x="223850" y="220029"/>
                    <a:pt x="203102" y="227395"/>
                    <a:pt x="184659" y="240286"/>
                  </a:cubicBezTo>
                  <a:cubicBezTo>
                    <a:pt x="176360" y="245810"/>
                    <a:pt x="175898" y="249493"/>
                    <a:pt x="184659" y="254558"/>
                  </a:cubicBezTo>
                  <a:cubicBezTo>
                    <a:pt x="195725" y="260082"/>
                    <a:pt x="207712" y="263305"/>
                    <a:pt x="221545" y="266988"/>
                  </a:cubicBezTo>
                  <a:cubicBezTo>
                    <a:pt x="217395" y="261003"/>
                    <a:pt x="214629" y="255939"/>
                    <a:pt x="211401" y="250874"/>
                  </a:cubicBezTo>
                  <a:cubicBezTo>
                    <a:pt x="281023" y="301057"/>
                    <a:pt x="350184" y="297374"/>
                    <a:pt x="421189" y="248573"/>
                  </a:cubicBezTo>
                  <a:cubicBezTo>
                    <a:pt x="417040" y="257780"/>
                    <a:pt x="410585" y="261003"/>
                    <a:pt x="405052" y="266528"/>
                  </a:cubicBezTo>
                  <a:cubicBezTo>
                    <a:pt x="419806" y="266528"/>
                    <a:pt x="431333" y="261003"/>
                    <a:pt x="442399" y="254097"/>
                  </a:cubicBezTo>
                  <a:cubicBezTo>
                    <a:pt x="453003" y="247652"/>
                    <a:pt x="453003" y="245350"/>
                    <a:pt x="442860" y="238444"/>
                  </a:cubicBezTo>
                  <a:cubicBezTo>
                    <a:pt x="425800" y="227855"/>
                    <a:pt x="407357" y="220949"/>
                    <a:pt x="387992" y="215885"/>
                  </a:cubicBezTo>
                  <a:cubicBezTo>
                    <a:pt x="364247" y="209900"/>
                    <a:pt x="340502" y="207253"/>
                    <a:pt x="316757" y="207368"/>
                  </a:cubicBezTo>
                  <a:close/>
                  <a:moveTo>
                    <a:pt x="364938" y="124274"/>
                  </a:moveTo>
                  <a:cubicBezTo>
                    <a:pt x="375542" y="127955"/>
                    <a:pt x="376003" y="149123"/>
                    <a:pt x="371854" y="149583"/>
                  </a:cubicBezTo>
                  <a:cubicBezTo>
                    <a:pt x="368627" y="150043"/>
                    <a:pt x="366782" y="146822"/>
                    <a:pt x="366321" y="144061"/>
                  </a:cubicBezTo>
                  <a:cubicBezTo>
                    <a:pt x="365860" y="140380"/>
                    <a:pt x="365399" y="134398"/>
                    <a:pt x="360328" y="134398"/>
                  </a:cubicBezTo>
                  <a:cubicBezTo>
                    <a:pt x="354795" y="134858"/>
                    <a:pt x="354334" y="140380"/>
                    <a:pt x="352951" y="144981"/>
                  </a:cubicBezTo>
                  <a:cubicBezTo>
                    <a:pt x="352490" y="147282"/>
                    <a:pt x="352029" y="150503"/>
                    <a:pt x="348802" y="149583"/>
                  </a:cubicBezTo>
                  <a:cubicBezTo>
                    <a:pt x="345574" y="149123"/>
                    <a:pt x="345574" y="145901"/>
                    <a:pt x="345574" y="143601"/>
                  </a:cubicBezTo>
                  <a:cubicBezTo>
                    <a:pt x="345574" y="130256"/>
                    <a:pt x="355256" y="120593"/>
                    <a:pt x="364938" y="124274"/>
                  </a:cubicBezTo>
                  <a:close/>
                  <a:moveTo>
                    <a:pt x="282038" y="119309"/>
                  </a:moveTo>
                  <a:cubicBezTo>
                    <a:pt x="284918" y="119482"/>
                    <a:pt x="287683" y="121323"/>
                    <a:pt x="289757" y="124776"/>
                  </a:cubicBezTo>
                  <a:cubicBezTo>
                    <a:pt x="295286" y="133985"/>
                    <a:pt x="295747" y="144114"/>
                    <a:pt x="290678" y="154242"/>
                  </a:cubicBezTo>
                  <a:cubicBezTo>
                    <a:pt x="288835" y="157926"/>
                    <a:pt x="286070" y="161609"/>
                    <a:pt x="281001" y="161149"/>
                  </a:cubicBezTo>
                  <a:cubicBezTo>
                    <a:pt x="275932" y="160688"/>
                    <a:pt x="273168" y="157465"/>
                    <a:pt x="271324" y="153322"/>
                  </a:cubicBezTo>
                  <a:cubicBezTo>
                    <a:pt x="269481" y="149178"/>
                    <a:pt x="269020" y="145034"/>
                    <a:pt x="269020" y="140430"/>
                  </a:cubicBezTo>
                  <a:cubicBezTo>
                    <a:pt x="269020" y="134445"/>
                    <a:pt x="269942" y="128460"/>
                    <a:pt x="273628" y="123856"/>
                  </a:cubicBezTo>
                  <a:cubicBezTo>
                    <a:pt x="276163" y="120633"/>
                    <a:pt x="279158" y="119137"/>
                    <a:pt x="282038" y="119309"/>
                  </a:cubicBezTo>
                  <a:close/>
                  <a:moveTo>
                    <a:pt x="365861" y="85826"/>
                  </a:moveTo>
                  <a:cubicBezTo>
                    <a:pt x="356754" y="85941"/>
                    <a:pt x="347648" y="91581"/>
                    <a:pt x="340963" y="102630"/>
                  </a:cubicBezTo>
                  <a:cubicBezTo>
                    <a:pt x="334047" y="114139"/>
                    <a:pt x="331280" y="126570"/>
                    <a:pt x="331741" y="139461"/>
                  </a:cubicBezTo>
                  <a:cubicBezTo>
                    <a:pt x="330819" y="155114"/>
                    <a:pt x="334508" y="169846"/>
                    <a:pt x="343729" y="182277"/>
                  </a:cubicBezTo>
                  <a:cubicBezTo>
                    <a:pt x="352951" y="194707"/>
                    <a:pt x="365861" y="197470"/>
                    <a:pt x="379693" y="190564"/>
                  </a:cubicBezTo>
                  <a:cubicBezTo>
                    <a:pt x="389836" y="185499"/>
                    <a:pt x="393986" y="176292"/>
                    <a:pt x="396753" y="166163"/>
                  </a:cubicBezTo>
                  <a:cubicBezTo>
                    <a:pt x="402747" y="144985"/>
                    <a:pt x="402285" y="121045"/>
                    <a:pt x="390759" y="102169"/>
                  </a:cubicBezTo>
                  <a:cubicBezTo>
                    <a:pt x="384073" y="91120"/>
                    <a:pt x="374967" y="85711"/>
                    <a:pt x="365861" y="85826"/>
                  </a:cubicBezTo>
                  <a:close/>
                  <a:moveTo>
                    <a:pt x="264136" y="85192"/>
                  </a:moveTo>
                  <a:cubicBezTo>
                    <a:pt x="256240" y="85250"/>
                    <a:pt x="248287" y="89509"/>
                    <a:pt x="241832" y="98026"/>
                  </a:cubicBezTo>
                  <a:cubicBezTo>
                    <a:pt x="224772" y="119664"/>
                    <a:pt x="225233" y="161099"/>
                    <a:pt x="242293" y="182737"/>
                  </a:cubicBezTo>
                  <a:cubicBezTo>
                    <a:pt x="254281" y="197470"/>
                    <a:pt x="271341" y="198390"/>
                    <a:pt x="284251" y="184118"/>
                  </a:cubicBezTo>
                  <a:cubicBezTo>
                    <a:pt x="295317" y="171688"/>
                    <a:pt x="298544" y="156495"/>
                    <a:pt x="299005" y="141763"/>
                  </a:cubicBezTo>
                  <a:cubicBezTo>
                    <a:pt x="299005" y="124728"/>
                    <a:pt x="295778" y="110456"/>
                    <a:pt x="286095" y="97565"/>
                  </a:cubicBezTo>
                  <a:cubicBezTo>
                    <a:pt x="279871" y="89278"/>
                    <a:pt x="272033" y="85135"/>
                    <a:pt x="264136" y="85192"/>
                  </a:cubicBezTo>
                  <a:close/>
                  <a:moveTo>
                    <a:pt x="299293" y="251"/>
                  </a:moveTo>
                  <a:cubicBezTo>
                    <a:pt x="314336" y="-382"/>
                    <a:pt x="329436" y="194"/>
                    <a:pt x="344651" y="1805"/>
                  </a:cubicBezTo>
                  <a:cubicBezTo>
                    <a:pt x="373699" y="5027"/>
                    <a:pt x="401824" y="12854"/>
                    <a:pt x="427644" y="27126"/>
                  </a:cubicBezTo>
                  <a:cubicBezTo>
                    <a:pt x="473291" y="51527"/>
                    <a:pt x="500033" y="91120"/>
                    <a:pt x="513404" y="140381"/>
                  </a:cubicBezTo>
                  <a:cubicBezTo>
                    <a:pt x="517092" y="154653"/>
                    <a:pt x="520781" y="168465"/>
                    <a:pt x="521703" y="183197"/>
                  </a:cubicBezTo>
                  <a:cubicBezTo>
                    <a:pt x="522164" y="193326"/>
                    <a:pt x="527697" y="201613"/>
                    <a:pt x="532308" y="209900"/>
                  </a:cubicBezTo>
                  <a:cubicBezTo>
                    <a:pt x="542912" y="228776"/>
                    <a:pt x="545679" y="248112"/>
                    <a:pt x="537380" y="268369"/>
                  </a:cubicBezTo>
                  <a:cubicBezTo>
                    <a:pt x="535535" y="272513"/>
                    <a:pt x="537841" y="274354"/>
                    <a:pt x="539224" y="277117"/>
                  </a:cubicBezTo>
                  <a:cubicBezTo>
                    <a:pt x="556284" y="300596"/>
                    <a:pt x="570116" y="325918"/>
                    <a:pt x="580720" y="352620"/>
                  </a:cubicBezTo>
                  <a:cubicBezTo>
                    <a:pt x="593630" y="384387"/>
                    <a:pt x="598702" y="416614"/>
                    <a:pt x="589020" y="450222"/>
                  </a:cubicBezTo>
                  <a:cubicBezTo>
                    <a:pt x="587175" y="455747"/>
                    <a:pt x="584870" y="460351"/>
                    <a:pt x="581181" y="464494"/>
                  </a:cubicBezTo>
                  <a:cubicBezTo>
                    <a:pt x="572421" y="475083"/>
                    <a:pt x="564583" y="475544"/>
                    <a:pt x="555822" y="464955"/>
                  </a:cubicBezTo>
                  <a:cubicBezTo>
                    <a:pt x="547523" y="454826"/>
                    <a:pt x="541068" y="443317"/>
                    <a:pt x="534613" y="431346"/>
                  </a:cubicBezTo>
                  <a:cubicBezTo>
                    <a:pt x="523547" y="459430"/>
                    <a:pt x="512021" y="487053"/>
                    <a:pt x="489428" y="507771"/>
                  </a:cubicBezTo>
                  <a:cubicBezTo>
                    <a:pt x="491733" y="510994"/>
                    <a:pt x="494961" y="511914"/>
                    <a:pt x="497727" y="513296"/>
                  </a:cubicBezTo>
                  <a:cubicBezTo>
                    <a:pt x="508793" y="518360"/>
                    <a:pt x="519859" y="524345"/>
                    <a:pt x="529541" y="531711"/>
                  </a:cubicBezTo>
                  <a:cubicBezTo>
                    <a:pt x="550290" y="546904"/>
                    <a:pt x="549367" y="569463"/>
                    <a:pt x="527697" y="582814"/>
                  </a:cubicBezTo>
                  <a:cubicBezTo>
                    <a:pt x="510637" y="592943"/>
                    <a:pt x="491733" y="597546"/>
                    <a:pt x="472368" y="599848"/>
                  </a:cubicBezTo>
                  <a:cubicBezTo>
                    <a:pt x="443782" y="603532"/>
                    <a:pt x="415657" y="601230"/>
                    <a:pt x="387070" y="596626"/>
                  </a:cubicBezTo>
                  <a:cubicBezTo>
                    <a:pt x="368166" y="593863"/>
                    <a:pt x="349723" y="588339"/>
                    <a:pt x="331741" y="581433"/>
                  </a:cubicBezTo>
                  <a:cubicBezTo>
                    <a:pt x="320676" y="577289"/>
                    <a:pt x="309149" y="580512"/>
                    <a:pt x="298083" y="577289"/>
                  </a:cubicBezTo>
                  <a:cubicBezTo>
                    <a:pt x="296239" y="576829"/>
                    <a:pt x="295317" y="578671"/>
                    <a:pt x="293933" y="579591"/>
                  </a:cubicBezTo>
                  <a:cubicBezTo>
                    <a:pt x="280101" y="588339"/>
                    <a:pt x="265346" y="595705"/>
                    <a:pt x="249209" y="600309"/>
                  </a:cubicBezTo>
                  <a:cubicBezTo>
                    <a:pt x="222006" y="607675"/>
                    <a:pt x="193419" y="607215"/>
                    <a:pt x="165755" y="605373"/>
                  </a:cubicBezTo>
                  <a:cubicBezTo>
                    <a:pt x="142701" y="603992"/>
                    <a:pt x="120109" y="600769"/>
                    <a:pt x="98899" y="592022"/>
                  </a:cubicBezTo>
                  <a:cubicBezTo>
                    <a:pt x="92905" y="589260"/>
                    <a:pt x="87373" y="586037"/>
                    <a:pt x="82301" y="581893"/>
                  </a:cubicBezTo>
                  <a:cubicBezTo>
                    <a:pt x="69391" y="571765"/>
                    <a:pt x="70313" y="557953"/>
                    <a:pt x="73079" y="543681"/>
                  </a:cubicBezTo>
                  <a:cubicBezTo>
                    <a:pt x="76307" y="529409"/>
                    <a:pt x="87373" y="522503"/>
                    <a:pt x="100283" y="518360"/>
                  </a:cubicBezTo>
                  <a:cubicBezTo>
                    <a:pt x="107660" y="515597"/>
                    <a:pt x="115498" y="514677"/>
                    <a:pt x="123797" y="514677"/>
                  </a:cubicBezTo>
                  <a:cubicBezTo>
                    <a:pt x="121492" y="508692"/>
                    <a:pt x="115498" y="506850"/>
                    <a:pt x="111809" y="503167"/>
                  </a:cubicBezTo>
                  <a:cubicBezTo>
                    <a:pt x="99822" y="492578"/>
                    <a:pt x="88756" y="481529"/>
                    <a:pt x="80918" y="467717"/>
                  </a:cubicBezTo>
                  <a:cubicBezTo>
                    <a:pt x="73540" y="454826"/>
                    <a:pt x="66624" y="441475"/>
                    <a:pt x="63397" y="426743"/>
                  </a:cubicBezTo>
                  <a:cubicBezTo>
                    <a:pt x="62936" y="425361"/>
                    <a:pt x="62936" y="423520"/>
                    <a:pt x="60630" y="423520"/>
                  </a:cubicBezTo>
                  <a:cubicBezTo>
                    <a:pt x="58325" y="423520"/>
                    <a:pt x="58786" y="425361"/>
                    <a:pt x="57864" y="426743"/>
                  </a:cubicBezTo>
                  <a:cubicBezTo>
                    <a:pt x="52792" y="439173"/>
                    <a:pt x="44954" y="448841"/>
                    <a:pt x="34810" y="457589"/>
                  </a:cubicBezTo>
                  <a:cubicBezTo>
                    <a:pt x="30200" y="461732"/>
                    <a:pt x="24667" y="464494"/>
                    <a:pt x="18673" y="466336"/>
                  </a:cubicBezTo>
                  <a:cubicBezTo>
                    <a:pt x="11296" y="468638"/>
                    <a:pt x="8068" y="465415"/>
                    <a:pt x="5763" y="459430"/>
                  </a:cubicBezTo>
                  <a:cubicBezTo>
                    <a:pt x="1152" y="446539"/>
                    <a:pt x="-692" y="433188"/>
                    <a:pt x="230" y="419376"/>
                  </a:cubicBezTo>
                  <a:cubicBezTo>
                    <a:pt x="2074" y="385308"/>
                    <a:pt x="13140" y="354462"/>
                    <a:pt x="32044" y="326378"/>
                  </a:cubicBezTo>
                  <a:cubicBezTo>
                    <a:pt x="45415" y="306581"/>
                    <a:pt x="61091" y="289087"/>
                    <a:pt x="79995" y="274815"/>
                  </a:cubicBezTo>
                  <a:cubicBezTo>
                    <a:pt x="83223" y="272513"/>
                    <a:pt x="84606" y="270211"/>
                    <a:pt x="83684" y="265607"/>
                  </a:cubicBezTo>
                  <a:cubicBezTo>
                    <a:pt x="81379" y="254558"/>
                    <a:pt x="82762" y="243508"/>
                    <a:pt x="88295" y="233840"/>
                  </a:cubicBezTo>
                  <a:cubicBezTo>
                    <a:pt x="92444" y="226014"/>
                    <a:pt x="94750" y="217727"/>
                    <a:pt x="96133" y="208979"/>
                  </a:cubicBezTo>
                  <a:cubicBezTo>
                    <a:pt x="97055" y="202994"/>
                    <a:pt x="99360" y="197470"/>
                    <a:pt x="102588" y="192405"/>
                  </a:cubicBezTo>
                  <a:cubicBezTo>
                    <a:pt x="106738" y="186881"/>
                    <a:pt x="104432" y="179975"/>
                    <a:pt x="105354" y="173529"/>
                  </a:cubicBezTo>
                  <a:cubicBezTo>
                    <a:pt x="109043" y="140842"/>
                    <a:pt x="122414" y="112298"/>
                    <a:pt x="140857" y="85595"/>
                  </a:cubicBezTo>
                  <a:cubicBezTo>
                    <a:pt x="168982" y="45542"/>
                    <a:pt x="204946" y="16537"/>
                    <a:pt x="254281" y="5948"/>
                  </a:cubicBezTo>
                  <a:cubicBezTo>
                    <a:pt x="269266" y="2726"/>
                    <a:pt x="284251" y="884"/>
                    <a:pt x="299293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90" tIns="60945" rIns="121890" bIns="6094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>
                <a:defRPr/>
              </a:pPr>
              <a:endParaRPr lang="zh-CN" altLang="en-US" sz="2400" kern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Box 16"/>
            <p:cNvSpPr txBox="1"/>
            <p:nvPr/>
          </p:nvSpPr>
          <p:spPr>
            <a:xfrm>
              <a:off x="9664401" y="4188509"/>
              <a:ext cx="1369802" cy="461628"/>
            </a:xfrm>
            <a:prstGeom prst="rect">
              <a:avLst/>
            </a:prstGeom>
            <a:noFill/>
          </p:spPr>
          <p:txBody>
            <a:bodyPr wrap="square" lIns="91405" tIns="45702" rIns="91405" bIns="45702" rtlCol="0">
              <a:spAutoFit/>
            </a:bodyPr>
            <a:lstStyle/>
            <a:p>
              <a:pPr algn="ctr">
                <a:buNone/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微信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19"/>
            <p:cNvSpPr txBox="1"/>
            <p:nvPr/>
          </p:nvSpPr>
          <p:spPr>
            <a:xfrm>
              <a:off x="5425450" y="2903274"/>
              <a:ext cx="1338132" cy="707850"/>
            </a:xfrm>
            <a:prstGeom prst="rect">
              <a:avLst/>
            </a:prstGeom>
            <a:noFill/>
          </p:spPr>
          <p:txBody>
            <a:bodyPr wrap="square" lIns="91405" tIns="45702" rIns="91405" bIns="45702" rtlCol="0">
              <a:spAutoFit/>
            </a:bodyPr>
            <a:lstStyle/>
            <a:p>
              <a:pPr algn="ctr">
                <a:buNone/>
              </a:pPr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渠道</a:t>
              </a:r>
              <a:endParaRPr lang="zh-CN" altLang="en-US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课前准备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153"/>
          <p:cNvSpPr txBox="1"/>
          <p:nvPr/>
        </p:nvSpPr>
        <p:spPr>
          <a:xfrm>
            <a:off x="2307793" y="1871338"/>
            <a:ext cx="1672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知晓任务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167"/>
          <p:cNvSpPr txBox="1"/>
          <p:nvPr/>
        </p:nvSpPr>
        <p:spPr>
          <a:xfrm>
            <a:off x="1636898" y="3296236"/>
            <a:ext cx="236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设计思路成型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171"/>
          <p:cNvSpPr txBox="1"/>
          <p:nvPr/>
        </p:nvSpPr>
        <p:spPr>
          <a:xfrm>
            <a:off x="2223476" y="4787567"/>
            <a:ext cx="236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小组互动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153"/>
          <p:cNvSpPr txBox="1"/>
          <p:nvPr/>
        </p:nvSpPr>
        <p:spPr>
          <a:xfrm>
            <a:off x="8615807" y="1871338"/>
            <a:ext cx="1672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作品预览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167"/>
          <p:cNvSpPr txBox="1"/>
          <p:nvPr/>
        </p:nvSpPr>
        <p:spPr>
          <a:xfrm>
            <a:off x="8615807" y="3296236"/>
            <a:ext cx="236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重难点预习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171"/>
          <p:cNvSpPr txBox="1"/>
          <p:nvPr/>
        </p:nvSpPr>
        <p:spPr>
          <a:xfrm>
            <a:off x="8615807" y="4787567"/>
            <a:ext cx="236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头脑风暴构思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93523" y="1881918"/>
            <a:ext cx="4484303" cy="3367314"/>
            <a:chOff x="3893523" y="1881918"/>
            <a:chExt cx="4484303" cy="3367314"/>
          </a:xfrm>
        </p:grpSpPr>
        <p:sp>
          <p:nvSpPr>
            <p:cNvPr id="20" name="íṥļíďè"/>
            <p:cNvSpPr/>
            <p:nvPr/>
          </p:nvSpPr>
          <p:spPr>
            <a:xfrm>
              <a:off x="4412343" y="1881918"/>
              <a:ext cx="3367314" cy="3367314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1pPr>
              <a:lvl2pPr marL="0" marR="0" indent="2286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2pPr>
              <a:lvl3pPr marL="0" marR="0" indent="4572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3pPr>
              <a:lvl4pPr marL="0" marR="0" indent="6858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4pPr>
              <a:lvl5pPr marL="0" marR="0" indent="9144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5pPr>
              <a:lvl6pPr marL="0" marR="0" indent="11430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6pPr>
              <a:lvl7pPr marL="0" marR="0" indent="13716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7pPr>
              <a:lvl8pPr marL="0" marR="0" indent="16002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8pPr>
              <a:lvl9pPr marL="0" marR="0" indent="18288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9pPr>
            </a:lstStyle>
            <a:p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iśḻíďe"/>
            <p:cNvSpPr/>
            <p:nvPr/>
          </p:nvSpPr>
          <p:spPr>
            <a:xfrm>
              <a:off x="4571040" y="2040615"/>
              <a:ext cx="3049920" cy="3049920"/>
            </a:xfrm>
            <a:prstGeom prst="ellipse">
              <a:avLst/>
            </a:prstGeom>
            <a:blipFill>
              <a:blip r:embed="rId2" cstate="screen"/>
              <a:stretch>
                <a:fillRect/>
              </a:stretch>
            </a:blipFill>
            <a:ln w="28575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1pPr>
              <a:lvl2pPr marL="0" marR="0" indent="2286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2pPr>
              <a:lvl3pPr marL="0" marR="0" indent="4572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3pPr>
              <a:lvl4pPr marL="0" marR="0" indent="6858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4pPr>
              <a:lvl5pPr marL="0" marR="0" indent="9144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5pPr>
              <a:lvl6pPr marL="0" marR="0" indent="11430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6pPr>
              <a:lvl7pPr marL="0" marR="0" indent="13716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7pPr>
              <a:lvl8pPr marL="0" marR="0" indent="16002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8pPr>
              <a:lvl9pPr marL="0" marR="0" indent="182880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7400" b="0" i="0" u="none" strike="noStrike" cap="none" spc="0" normalizeH="0" baseline="0">
                  <a:ln>
                    <a:noFill/>
                  </a:ln>
                  <a:solidFill>
                    <a:srgbClr val="FFFFFB"/>
                  </a:solidFill>
                  <a:effectLst/>
                  <a:uFillTx/>
                </a:defRPr>
              </a:lvl9pPr>
            </a:lstStyle>
            <a:p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ŝľiďè"/>
            <p:cNvSpPr/>
            <p:nvPr/>
          </p:nvSpPr>
          <p:spPr>
            <a:xfrm>
              <a:off x="7022792" y="2888057"/>
              <a:ext cx="1355034" cy="1355036"/>
            </a:xfrm>
            <a:prstGeom prst="ellipse">
              <a:avLst/>
            </a:prstGeom>
            <a:solidFill>
              <a:srgbClr val="63C4C9"/>
            </a:solidFill>
            <a:ln w="5715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i$1iḓe"/>
            <p:cNvSpPr/>
            <p:nvPr/>
          </p:nvSpPr>
          <p:spPr bwMode="auto">
            <a:xfrm>
              <a:off x="7395466" y="3371243"/>
              <a:ext cx="609685" cy="388667"/>
            </a:xfrm>
            <a:custGeom>
              <a:avLst/>
              <a:gdLst>
                <a:gd name="connsiteX0" fmla="*/ 498968 w 603828"/>
                <a:gd name="connsiteY0" fmla="*/ 125959 h 384934"/>
                <a:gd name="connsiteX1" fmla="*/ 519009 w 603828"/>
                <a:gd name="connsiteY1" fmla="*/ 145894 h 384934"/>
                <a:gd name="connsiteX2" fmla="*/ 498968 w 603828"/>
                <a:gd name="connsiteY2" fmla="*/ 165829 h 384934"/>
                <a:gd name="connsiteX3" fmla="*/ 478927 w 603828"/>
                <a:gd name="connsiteY3" fmla="*/ 145894 h 384934"/>
                <a:gd name="connsiteX4" fmla="*/ 498968 w 603828"/>
                <a:gd name="connsiteY4" fmla="*/ 125959 h 384934"/>
                <a:gd name="connsiteX5" fmla="*/ 442339 w 603828"/>
                <a:gd name="connsiteY5" fmla="*/ 125959 h 384934"/>
                <a:gd name="connsiteX6" fmla="*/ 462415 w 603828"/>
                <a:gd name="connsiteY6" fmla="*/ 145894 h 384934"/>
                <a:gd name="connsiteX7" fmla="*/ 442339 w 603828"/>
                <a:gd name="connsiteY7" fmla="*/ 165829 h 384934"/>
                <a:gd name="connsiteX8" fmla="*/ 422263 w 603828"/>
                <a:gd name="connsiteY8" fmla="*/ 145894 h 384934"/>
                <a:gd name="connsiteX9" fmla="*/ 442339 w 603828"/>
                <a:gd name="connsiteY9" fmla="*/ 125959 h 384934"/>
                <a:gd name="connsiteX10" fmla="*/ 385711 w 603828"/>
                <a:gd name="connsiteY10" fmla="*/ 125959 h 384934"/>
                <a:gd name="connsiteX11" fmla="*/ 405752 w 603828"/>
                <a:gd name="connsiteY11" fmla="*/ 145894 h 384934"/>
                <a:gd name="connsiteX12" fmla="*/ 385711 w 603828"/>
                <a:gd name="connsiteY12" fmla="*/ 165829 h 384934"/>
                <a:gd name="connsiteX13" fmla="*/ 365670 w 603828"/>
                <a:gd name="connsiteY13" fmla="*/ 145894 h 384934"/>
                <a:gd name="connsiteX14" fmla="*/ 385711 w 603828"/>
                <a:gd name="connsiteY14" fmla="*/ 125959 h 384934"/>
                <a:gd name="connsiteX15" fmla="*/ 329117 w 603828"/>
                <a:gd name="connsiteY15" fmla="*/ 125959 h 384934"/>
                <a:gd name="connsiteX16" fmla="*/ 349158 w 603828"/>
                <a:gd name="connsiteY16" fmla="*/ 145894 h 384934"/>
                <a:gd name="connsiteX17" fmla="*/ 329117 w 603828"/>
                <a:gd name="connsiteY17" fmla="*/ 165829 h 384934"/>
                <a:gd name="connsiteX18" fmla="*/ 309076 w 603828"/>
                <a:gd name="connsiteY18" fmla="*/ 145894 h 384934"/>
                <a:gd name="connsiteX19" fmla="*/ 329117 w 603828"/>
                <a:gd name="connsiteY19" fmla="*/ 125959 h 384934"/>
                <a:gd name="connsiteX20" fmla="*/ 414024 w 603828"/>
                <a:gd name="connsiteY20" fmla="*/ 34369 h 384934"/>
                <a:gd name="connsiteX21" fmla="*/ 258464 w 603828"/>
                <a:gd name="connsiteY21" fmla="*/ 141601 h 384934"/>
                <a:gd name="connsiteX22" fmla="*/ 414024 w 603828"/>
                <a:gd name="connsiteY22" fmla="*/ 248832 h 384934"/>
                <a:gd name="connsiteX23" fmla="*/ 452914 w 603828"/>
                <a:gd name="connsiteY23" fmla="*/ 245395 h 384934"/>
                <a:gd name="connsiteX24" fmla="*/ 456011 w 603828"/>
                <a:gd name="connsiteY24" fmla="*/ 245224 h 384934"/>
                <a:gd name="connsiteX25" fmla="*/ 464443 w 603828"/>
                <a:gd name="connsiteY25" fmla="*/ 247458 h 384934"/>
                <a:gd name="connsiteX26" fmla="*/ 520025 w 603828"/>
                <a:gd name="connsiteY26" fmla="*/ 278905 h 384934"/>
                <a:gd name="connsiteX27" fmla="*/ 509872 w 603828"/>
                <a:gd name="connsiteY27" fmla="*/ 240240 h 384934"/>
                <a:gd name="connsiteX28" fmla="*/ 517444 w 603828"/>
                <a:gd name="connsiteY28" fmla="*/ 221337 h 384934"/>
                <a:gd name="connsiteX29" fmla="*/ 569412 w 603828"/>
                <a:gd name="connsiteY29" fmla="*/ 141601 h 384934"/>
                <a:gd name="connsiteX30" fmla="*/ 414024 w 603828"/>
                <a:gd name="connsiteY30" fmla="*/ 34369 h 384934"/>
                <a:gd name="connsiteX31" fmla="*/ 414024 w 603828"/>
                <a:gd name="connsiteY31" fmla="*/ 0 h 384934"/>
                <a:gd name="connsiteX32" fmla="*/ 546181 w 603828"/>
                <a:gd name="connsiteY32" fmla="*/ 39696 h 384934"/>
                <a:gd name="connsiteX33" fmla="*/ 603828 w 603828"/>
                <a:gd name="connsiteY33" fmla="*/ 141601 h 384934"/>
                <a:gd name="connsiteX34" fmla="*/ 546353 w 603828"/>
                <a:gd name="connsiteY34" fmla="*/ 243505 h 384934"/>
                <a:gd name="connsiteX35" fmla="*/ 563561 w 603828"/>
                <a:gd name="connsiteY35" fmla="*/ 309666 h 384934"/>
                <a:gd name="connsiteX36" fmla="*/ 557366 w 603828"/>
                <a:gd name="connsiteY36" fmla="*/ 327538 h 384934"/>
                <a:gd name="connsiteX37" fmla="*/ 546870 w 603828"/>
                <a:gd name="connsiteY37" fmla="*/ 331146 h 384934"/>
                <a:gd name="connsiteX38" fmla="*/ 538438 w 603828"/>
                <a:gd name="connsiteY38" fmla="*/ 328912 h 384934"/>
                <a:gd name="connsiteX39" fmla="*/ 452742 w 603828"/>
                <a:gd name="connsiteY39" fmla="*/ 280280 h 384934"/>
                <a:gd name="connsiteX40" fmla="*/ 414024 w 603828"/>
                <a:gd name="connsiteY40" fmla="*/ 283201 h 384934"/>
                <a:gd name="connsiteX41" fmla="*/ 347773 w 603828"/>
                <a:gd name="connsiteY41" fmla="*/ 274437 h 384934"/>
                <a:gd name="connsiteX42" fmla="*/ 322133 w 603828"/>
                <a:gd name="connsiteY42" fmla="*/ 297293 h 384934"/>
                <a:gd name="connsiteX43" fmla="*/ 189976 w 603828"/>
                <a:gd name="connsiteY43" fmla="*/ 336989 h 384934"/>
                <a:gd name="connsiteX44" fmla="*/ 151086 w 603828"/>
                <a:gd name="connsiteY44" fmla="*/ 334068 h 384934"/>
                <a:gd name="connsiteX45" fmla="*/ 65390 w 603828"/>
                <a:gd name="connsiteY45" fmla="*/ 382700 h 384934"/>
                <a:gd name="connsiteX46" fmla="*/ 56958 w 603828"/>
                <a:gd name="connsiteY46" fmla="*/ 384934 h 384934"/>
                <a:gd name="connsiteX47" fmla="*/ 46462 w 603828"/>
                <a:gd name="connsiteY47" fmla="*/ 381325 h 384934"/>
                <a:gd name="connsiteX48" fmla="*/ 40267 w 603828"/>
                <a:gd name="connsiteY48" fmla="*/ 363453 h 384934"/>
                <a:gd name="connsiteX49" fmla="*/ 57647 w 603828"/>
                <a:gd name="connsiteY49" fmla="*/ 297121 h 384934"/>
                <a:gd name="connsiteX50" fmla="*/ 0 w 603828"/>
                <a:gd name="connsiteY50" fmla="*/ 195388 h 384934"/>
                <a:gd name="connsiteX51" fmla="*/ 57647 w 603828"/>
                <a:gd name="connsiteY51" fmla="*/ 93312 h 384934"/>
                <a:gd name="connsiteX52" fmla="*/ 189976 w 603828"/>
                <a:gd name="connsiteY52" fmla="*/ 53616 h 384934"/>
                <a:gd name="connsiteX53" fmla="*/ 256055 w 603828"/>
                <a:gd name="connsiteY53" fmla="*/ 62552 h 384934"/>
                <a:gd name="connsiteX54" fmla="*/ 281867 w 603828"/>
                <a:gd name="connsiteY54" fmla="*/ 39696 h 384934"/>
                <a:gd name="connsiteX55" fmla="*/ 414024 w 603828"/>
                <a:gd name="connsiteY55" fmla="*/ 0 h 3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3828" h="384934">
                  <a:moveTo>
                    <a:pt x="498968" y="125959"/>
                  </a:moveTo>
                  <a:cubicBezTo>
                    <a:pt x="510036" y="125959"/>
                    <a:pt x="519009" y="134884"/>
                    <a:pt x="519009" y="145894"/>
                  </a:cubicBezTo>
                  <a:cubicBezTo>
                    <a:pt x="519009" y="156904"/>
                    <a:pt x="510036" y="165829"/>
                    <a:pt x="498968" y="165829"/>
                  </a:cubicBezTo>
                  <a:cubicBezTo>
                    <a:pt x="487900" y="165829"/>
                    <a:pt x="478927" y="156904"/>
                    <a:pt x="478927" y="145894"/>
                  </a:cubicBezTo>
                  <a:cubicBezTo>
                    <a:pt x="478927" y="134884"/>
                    <a:pt x="487900" y="125959"/>
                    <a:pt x="498968" y="125959"/>
                  </a:cubicBezTo>
                  <a:close/>
                  <a:moveTo>
                    <a:pt x="442339" y="125959"/>
                  </a:moveTo>
                  <a:cubicBezTo>
                    <a:pt x="453427" y="125959"/>
                    <a:pt x="462415" y="134884"/>
                    <a:pt x="462415" y="145894"/>
                  </a:cubicBezTo>
                  <a:cubicBezTo>
                    <a:pt x="462415" y="156904"/>
                    <a:pt x="453427" y="165829"/>
                    <a:pt x="442339" y="165829"/>
                  </a:cubicBezTo>
                  <a:cubicBezTo>
                    <a:pt x="431251" y="165829"/>
                    <a:pt x="422263" y="156904"/>
                    <a:pt x="422263" y="145894"/>
                  </a:cubicBezTo>
                  <a:cubicBezTo>
                    <a:pt x="422263" y="134884"/>
                    <a:pt x="431251" y="125959"/>
                    <a:pt x="442339" y="125959"/>
                  </a:cubicBezTo>
                  <a:close/>
                  <a:moveTo>
                    <a:pt x="385711" y="125959"/>
                  </a:moveTo>
                  <a:cubicBezTo>
                    <a:pt x="396779" y="125959"/>
                    <a:pt x="405752" y="134884"/>
                    <a:pt x="405752" y="145894"/>
                  </a:cubicBezTo>
                  <a:cubicBezTo>
                    <a:pt x="405752" y="156904"/>
                    <a:pt x="396779" y="165829"/>
                    <a:pt x="385711" y="165829"/>
                  </a:cubicBezTo>
                  <a:cubicBezTo>
                    <a:pt x="374643" y="165829"/>
                    <a:pt x="365670" y="156904"/>
                    <a:pt x="365670" y="145894"/>
                  </a:cubicBezTo>
                  <a:cubicBezTo>
                    <a:pt x="365670" y="134884"/>
                    <a:pt x="374643" y="125959"/>
                    <a:pt x="385711" y="125959"/>
                  </a:cubicBezTo>
                  <a:close/>
                  <a:moveTo>
                    <a:pt x="329117" y="125959"/>
                  </a:moveTo>
                  <a:cubicBezTo>
                    <a:pt x="340185" y="125959"/>
                    <a:pt x="349158" y="134884"/>
                    <a:pt x="349158" y="145894"/>
                  </a:cubicBezTo>
                  <a:cubicBezTo>
                    <a:pt x="349158" y="156904"/>
                    <a:pt x="340185" y="165829"/>
                    <a:pt x="329117" y="165829"/>
                  </a:cubicBezTo>
                  <a:cubicBezTo>
                    <a:pt x="318049" y="165829"/>
                    <a:pt x="309076" y="156904"/>
                    <a:pt x="309076" y="145894"/>
                  </a:cubicBezTo>
                  <a:cubicBezTo>
                    <a:pt x="309076" y="134884"/>
                    <a:pt x="318049" y="125959"/>
                    <a:pt x="329117" y="125959"/>
                  </a:cubicBezTo>
                  <a:close/>
                  <a:moveTo>
                    <a:pt x="414024" y="34369"/>
                  </a:moveTo>
                  <a:cubicBezTo>
                    <a:pt x="328328" y="34369"/>
                    <a:pt x="258464" y="82486"/>
                    <a:pt x="258464" y="141601"/>
                  </a:cubicBezTo>
                  <a:cubicBezTo>
                    <a:pt x="258464" y="200716"/>
                    <a:pt x="328328" y="248832"/>
                    <a:pt x="414024" y="248832"/>
                  </a:cubicBezTo>
                  <a:cubicBezTo>
                    <a:pt x="427102" y="248832"/>
                    <a:pt x="440180" y="247801"/>
                    <a:pt x="452914" y="245395"/>
                  </a:cubicBezTo>
                  <a:cubicBezTo>
                    <a:pt x="453946" y="245224"/>
                    <a:pt x="454979" y="245224"/>
                    <a:pt x="456011" y="245224"/>
                  </a:cubicBezTo>
                  <a:cubicBezTo>
                    <a:pt x="458937" y="245224"/>
                    <a:pt x="461862" y="245911"/>
                    <a:pt x="464443" y="247458"/>
                  </a:cubicBezTo>
                  <a:lnTo>
                    <a:pt x="520025" y="278905"/>
                  </a:lnTo>
                  <a:lnTo>
                    <a:pt x="509872" y="240240"/>
                  </a:lnTo>
                  <a:cubicBezTo>
                    <a:pt x="507980" y="233023"/>
                    <a:pt x="511077" y="225290"/>
                    <a:pt x="517444" y="221337"/>
                  </a:cubicBezTo>
                  <a:cubicBezTo>
                    <a:pt x="550483" y="200887"/>
                    <a:pt x="569412" y="171846"/>
                    <a:pt x="569412" y="141601"/>
                  </a:cubicBezTo>
                  <a:cubicBezTo>
                    <a:pt x="569412" y="82486"/>
                    <a:pt x="499720" y="34369"/>
                    <a:pt x="414024" y="34369"/>
                  </a:cubicBezTo>
                  <a:close/>
                  <a:moveTo>
                    <a:pt x="414024" y="0"/>
                  </a:moveTo>
                  <a:cubicBezTo>
                    <a:pt x="463755" y="0"/>
                    <a:pt x="510733" y="14091"/>
                    <a:pt x="546181" y="39696"/>
                  </a:cubicBezTo>
                  <a:cubicBezTo>
                    <a:pt x="583350" y="66504"/>
                    <a:pt x="603828" y="102764"/>
                    <a:pt x="603828" y="141601"/>
                  </a:cubicBezTo>
                  <a:cubicBezTo>
                    <a:pt x="603828" y="180266"/>
                    <a:pt x="583006" y="216869"/>
                    <a:pt x="546353" y="243505"/>
                  </a:cubicBezTo>
                  <a:lnTo>
                    <a:pt x="563561" y="309666"/>
                  </a:lnTo>
                  <a:cubicBezTo>
                    <a:pt x="565282" y="316368"/>
                    <a:pt x="562873" y="323413"/>
                    <a:pt x="557366" y="327538"/>
                  </a:cubicBezTo>
                  <a:cubicBezTo>
                    <a:pt x="554269" y="329943"/>
                    <a:pt x="550655" y="331146"/>
                    <a:pt x="546870" y="331146"/>
                  </a:cubicBezTo>
                  <a:cubicBezTo>
                    <a:pt x="543944" y="331146"/>
                    <a:pt x="541019" y="330459"/>
                    <a:pt x="538438" y="328912"/>
                  </a:cubicBezTo>
                  <a:lnTo>
                    <a:pt x="452742" y="280280"/>
                  </a:lnTo>
                  <a:cubicBezTo>
                    <a:pt x="440008" y="282342"/>
                    <a:pt x="427102" y="283201"/>
                    <a:pt x="414024" y="283201"/>
                  </a:cubicBezTo>
                  <a:cubicBezTo>
                    <a:pt x="390965" y="283201"/>
                    <a:pt x="368595" y="280280"/>
                    <a:pt x="347773" y="274437"/>
                  </a:cubicBezTo>
                  <a:cubicBezTo>
                    <a:pt x="340374" y="282686"/>
                    <a:pt x="331770" y="290247"/>
                    <a:pt x="322133" y="297293"/>
                  </a:cubicBezTo>
                  <a:cubicBezTo>
                    <a:pt x="286513" y="322898"/>
                    <a:pt x="239535" y="336989"/>
                    <a:pt x="189976" y="336989"/>
                  </a:cubicBezTo>
                  <a:cubicBezTo>
                    <a:pt x="176898" y="336989"/>
                    <a:pt x="163820" y="335958"/>
                    <a:pt x="151086" y="334068"/>
                  </a:cubicBezTo>
                  <a:lnTo>
                    <a:pt x="65390" y="382700"/>
                  </a:lnTo>
                  <a:cubicBezTo>
                    <a:pt x="62809" y="384075"/>
                    <a:pt x="59884" y="384934"/>
                    <a:pt x="56958" y="384934"/>
                  </a:cubicBezTo>
                  <a:cubicBezTo>
                    <a:pt x="53173" y="384934"/>
                    <a:pt x="49559" y="383731"/>
                    <a:pt x="46462" y="381325"/>
                  </a:cubicBezTo>
                  <a:cubicBezTo>
                    <a:pt x="40955" y="377201"/>
                    <a:pt x="38546" y="369983"/>
                    <a:pt x="40267" y="363453"/>
                  </a:cubicBezTo>
                  <a:lnTo>
                    <a:pt x="57647" y="297121"/>
                  </a:lnTo>
                  <a:cubicBezTo>
                    <a:pt x="20822" y="270657"/>
                    <a:pt x="0" y="234054"/>
                    <a:pt x="0" y="195388"/>
                  </a:cubicBezTo>
                  <a:cubicBezTo>
                    <a:pt x="0" y="156379"/>
                    <a:pt x="20477" y="120292"/>
                    <a:pt x="57647" y="93312"/>
                  </a:cubicBezTo>
                  <a:cubicBezTo>
                    <a:pt x="93267" y="67707"/>
                    <a:pt x="140245" y="53616"/>
                    <a:pt x="189976" y="53616"/>
                  </a:cubicBezTo>
                  <a:cubicBezTo>
                    <a:pt x="212863" y="53616"/>
                    <a:pt x="235233" y="56709"/>
                    <a:pt x="256055" y="62552"/>
                  </a:cubicBezTo>
                  <a:cubicBezTo>
                    <a:pt x="263454" y="54303"/>
                    <a:pt x="272058" y="46742"/>
                    <a:pt x="281867" y="39696"/>
                  </a:cubicBezTo>
                  <a:cubicBezTo>
                    <a:pt x="317315" y="14091"/>
                    <a:pt x="364293" y="0"/>
                    <a:pt x="414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465057" y="3244334"/>
              <a:ext cx="126188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微知库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sľíḑè"/>
            <p:cNvSpPr/>
            <p:nvPr/>
          </p:nvSpPr>
          <p:spPr>
            <a:xfrm>
              <a:off x="3893523" y="2888057"/>
              <a:ext cx="1355034" cy="1355036"/>
            </a:xfrm>
            <a:prstGeom prst="ellipse">
              <a:avLst/>
            </a:prstGeom>
            <a:solidFill>
              <a:srgbClr val="63C4C9"/>
            </a:solidFill>
            <a:ln w="5715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işḻíḓè"/>
            <p:cNvSpPr/>
            <p:nvPr/>
          </p:nvSpPr>
          <p:spPr bwMode="auto">
            <a:xfrm>
              <a:off x="4266198" y="3371243"/>
              <a:ext cx="609685" cy="388667"/>
            </a:xfrm>
            <a:custGeom>
              <a:avLst/>
              <a:gdLst>
                <a:gd name="connsiteX0" fmla="*/ 498968 w 603828"/>
                <a:gd name="connsiteY0" fmla="*/ 125959 h 384934"/>
                <a:gd name="connsiteX1" fmla="*/ 519009 w 603828"/>
                <a:gd name="connsiteY1" fmla="*/ 145894 h 384934"/>
                <a:gd name="connsiteX2" fmla="*/ 498968 w 603828"/>
                <a:gd name="connsiteY2" fmla="*/ 165829 h 384934"/>
                <a:gd name="connsiteX3" fmla="*/ 478927 w 603828"/>
                <a:gd name="connsiteY3" fmla="*/ 145894 h 384934"/>
                <a:gd name="connsiteX4" fmla="*/ 498968 w 603828"/>
                <a:gd name="connsiteY4" fmla="*/ 125959 h 384934"/>
                <a:gd name="connsiteX5" fmla="*/ 442339 w 603828"/>
                <a:gd name="connsiteY5" fmla="*/ 125959 h 384934"/>
                <a:gd name="connsiteX6" fmla="*/ 462415 w 603828"/>
                <a:gd name="connsiteY6" fmla="*/ 145894 h 384934"/>
                <a:gd name="connsiteX7" fmla="*/ 442339 w 603828"/>
                <a:gd name="connsiteY7" fmla="*/ 165829 h 384934"/>
                <a:gd name="connsiteX8" fmla="*/ 422263 w 603828"/>
                <a:gd name="connsiteY8" fmla="*/ 145894 h 384934"/>
                <a:gd name="connsiteX9" fmla="*/ 442339 w 603828"/>
                <a:gd name="connsiteY9" fmla="*/ 125959 h 384934"/>
                <a:gd name="connsiteX10" fmla="*/ 385711 w 603828"/>
                <a:gd name="connsiteY10" fmla="*/ 125959 h 384934"/>
                <a:gd name="connsiteX11" fmla="*/ 405752 w 603828"/>
                <a:gd name="connsiteY11" fmla="*/ 145894 h 384934"/>
                <a:gd name="connsiteX12" fmla="*/ 385711 w 603828"/>
                <a:gd name="connsiteY12" fmla="*/ 165829 h 384934"/>
                <a:gd name="connsiteX13" fmla="*/ 365670 w 603828"/>
                <a:gd name="connsiteY13" fmla="*/ 145894 h 384934"/>
                <a:gd name="connsiteX14" fmla="*/ 385711 w 603828"/>
                <a:gd name="connsiteY14" fmla="*/ 125959 h 384934"/>
                <a:gd name="connsiteX15" fmla="*/ 329117 w 603828"/>
                <a:gd name="connsiteY15" fmla="*/ 125959 h 384934"/>
                <a:gd name="connsiteX16" fmla="*/ 349158 w 603828"/>
                <a:gd name="connsiteY16" fmla="*/ 145894 h 384934"/>
                <a:gd name="connsiteX17" fmla="*/ 329117 w 603828"/>
                <a:gd name="connsiteY17" fmla="*/ 165829 h 384934"/>
                <a:gd name="connsiteX18" fmla="*/ 309076 w 603828"/>
                <a:gd name="connsiteY18" fmla="*/ 145894 h 384934"/>
                <a:gd name="connsiteX19" fmla="*/ 329117 w 603828"/>
                <a:gd name="connsiteY19" fmla="*/ 125959 h 384934"/>
                <a:gd name="connsiteX20" fmla="*/ 414024 w 603828"/>
                <a:gd name="connsiteY20" fmla="*/ 34369 h 384934"/>
                <a:gd name="connsiteX21" fmla="*/ 258464 w 603828"/>
                <a:gd name="connsiteY21" fmla="*/ 141601 h 384934"/>
                <a:gd name="connsiteX22" fmla="*/ 414024 w 603828"/>
                <a:gd name="connsiteY22" fmla="*/ 248832 h 384934"/>
                <a:gd name="connsiteX23" fmla="*/ 452914 w 603828"/>
                <a:gd name="connsiteY23" fmla="*/ 245395 h 384934"/>
                <a:gd name="connsiteX24" fmla="*/ 456011 w 603828"/>
                <a:gd name="connsiteY24" fmla="*/ 245224 h 384934"/>
                <a:gd name="connsiteX25" fmla="*/ 464443 w 603828"/>
                <a:gd name="connsiteY25" fmla="*/ 247458 h 384934"/>
                <a:gd name="connsiteX26" fmla="*/ 520025 w 603828"/>
                <a:gd name="connsiteY26" fmla="*/ 278905 h 384934"/>
                <a:gd name="connsiteX27" fmla="*/ 509872 w 603828"/>
                <a:gd name="connsiteY27" fmla="*/ 240240 h 384934"/>
                <a:gd name="connsiteX28" fmla="*/ 517444 w 603828"/>
                <a:gd name="connsiteY28" fmla="*/ 221337 h 384934"/>
                <a:gd name="connsiteX29" fmla="*/ 569412 w 603828"/>
                <a:gd name="connsiteY29" fmla="*/ 141601 h 384934"/>
                <a:gd name="connsiteX30" fmla="*/ 414024 w 603828"/>
                <a:gd name="connsiteY30" fmla="*/ 34369 h 384934"/>
                <a:gd name="connsiteX31" fmla="*/ 414024 w 603828"/>
                <a:gd name="connsiteY31" fmla="*/ 0 h 384934"/>
                <a:gd name="connsiteX32" fmla="*/ 546181 w 603828"/>
                <a:gd name="connsiteY32" fmla="*/ 39696 h 384934"/>
                <a:gd name="connsiteX33" fmla="*/ 603828 w 603828"/>
                <a:gd name="connsiteY33" fmla="*/ 141601 h 384934"/>
                <a:gd name="connsiteX34" fmla="*/ 546353 w 603828"/>
                <a:gd name="connsiteY34" fmla="*/ 243505 h 384934"/>
                <a:gd name="connsiteX35" fmla="*/ 563561 w 603828"/>
                <a:gd name="connsiteY35" fmla="*/ 309666 h 384934"/>
                <a:gd name="connsiteX36" fmla="*/ 557366 w 603828"/>
                <a:gd name="connsiteY36" fmla="*/ 327538 h 384934"/>
                <a:gd name="connsiteX37" fmla="*/ 546870 w 603828"/>
                <a:gd name="connsiteY37" fmla="*/ 331146 h 384934"/>
                <a:gd name="connsiteX38" fmla="*/ 538438 w 603828"/>
                <a:gd name="connsiteY38" fmla="*/ 328912 h 384934"/>
                <a:gd name="connsiteX39" fmla="*/ 452742 w 603828"/>
                <a:gd name="connsiteY39" fmla="*/ 280280 h 384934"/>
                <a:gd name="connsiteX40" fmla="*/ 414024 w 603828"/>
                <a:gd name="connsiteY40" fmla="*/ 283201 h 384934"/>
                <a:gd name="connsiteX41" fmla="*/ 347773 w 603828"/>
                <a:gd name="connsiteY41" fmla="*/ 274437 h 384934"/>
                <a:gd name="connsiteX42" fmla="*/ 322133 w 603828"/>
                <a:gd name="connsiteY42" fmla="*/ 297293 h 384934"/>
                <a:gd name="connsiteX43" fmla="*/ 189976 w 603828"/>
                <a:gd name="connsiteY43" fmla="*/ 336989 h 384934"/>
                <a:gd name="connsiteX44" fmla="*/ 151086 w 603828"/>
                <a:gd name="connsiteY44" fmla="*/ 334068 h 384934"/>
                <a:gd name="connsiteX45" fmla="*/ 65390 w 603828"/>
                <a:gd name="connsiteY45" fmla="*/ 382700 h 384934"/>
                <a:gd name="connsiteX46" fmla="*/ 56958 w 603828"/>
                <a:gd name="connsiteY46" fmla="*/ 384934 h 384934"/>
                <a:gd name="connsiteX47" fmla="*/ 46462 w 603828"/>
                <a:gd name="connsiteY47" fmla="*/ 381325 h 384934"/>
                <a:gd name="connsiteX48" fmla="*/ 40267 w 603828"/>
                <a:gd name="connsiteY48" fmla="*/ 363453 h 384934"/>
                <a:gd name="connsiteX49" fmla="*/ 57647 w 603828"/>
                <a:gd name="connsiteY49" fmla="*/ 297121 h 384934"/>
                <a:gd name="connsiteX50" fmla="*/ 0 w 603828"/>
                <a:gd name="connsiteY50" fmla="*/ 195388 h 384934"/>
                <a:gd name="connsiteX51" fmla="*/ 57647 w 603828"/>
                <a:gd name="connsiteY51" fmla="*/ 93312 h 384934"/>
                <a:gd name="connsiteX52" fmla="*/ 189976 w 603828"/>
                <a:gd name="connsiteY52" fmla="*/ 53616 h 384934"/>
                <a:gd name="connsiteX53" fmla="*/ 256055 w 603828"/>
                <a:gd name="connsiteY53" fmla="*/ 62552 h 384934"/>
                <a:gd name="connsiteX54" fmla="*/ 281867 w 603828"/>
                <a:gd name="connsiteY54" fmla="*/ 39696 h 384934"/>
                <a:gd name="connsiteX55" fmla="*/ 414024 w 603828"/>
                <a:gd name="connsiteY55" fmla="*/ 0 h 38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3828" h="384934">
                  <a:moveTo>
                    <a:pt x="498968" y="125959"/>
                  </a:moveTo>
                  <a:cubicBezTo>
                    <a:pt x="510036" y="125959"/>
                    <a:pt x="519009" y="134884"/>
                    <a:pt x="519009" y="145894"/>
                  </a:cubicBezTo>
                  <a:cubicBezTo>
                    <a:pt x="519009" y="156904"/>
                    <a:pt x="510036" y="165829"/>
                    <a:pt x="498968" y="165829"/>
                  </a:cubicBezTo>
                  <a:cubicBezTo>
                    <a:pt x="487900" y="165829"/>
                    <a:pt x="478927" y="156904"/>
                    <a:pt x="478927" y="145894"/>
                  </a:cubicBezTo>
                  <a:cubicBezTo>
                    <a:pt x="478927" y="134884"/>
                    <a:pt x="487900" y="125959"/>
                    <a:pt x="498968" y="125959"/>
                  </a:cubicBezTo>
                  <a:close/>
                  <a:moveTo>
                    <a:pt x="442339" y="125959"/>
                  </a:moveTo>
                  <a:cubicBezTo>
                    <a:pt x="453427" y="125959"/>
                    <a:pt x="462415" y="134884"/>
                    <a:pt x="462415" y="145894"/>
                  </a:cubicBezTo>
                  <a:cubicBezTo>
                    <a:pt x="462415" y="156904"/>
                    <a:pt x="453427" y="165829"/>
                    <a:pt x="442339" y="165829"/>
                  </a:cubicBezTo>
                  <a:cubicBezTo>
                    <a:pt x="431251" y="165829"/>
                    <a:pt x="422263" y="156904"/>
                    <a:pt x="422263" y="145894"/>
                  </a:cubicBezTo>
                  <a:cubicBezTo>
                    <a:pt x="422263" y="134884"/>
                    <a:pt x="431251" y="125959"/>
                    <a:pt x="442339" y="125959"/>
                  </a:cubicBezTo>
                  <a:close/>
                  <a:moveTo>
                    <a:pt x="385711" y="125959"/>
                  </a:moveTo>
                  <a:cubicBezTo>
                    <a:pt x="396779" y="125959"/>
                    <a:pt x="405752" y="134884"/>
                    <a:pt x="405752" y="145894"/>
                  </a:cubicBezTo>
                  <a:cubicBezTo>
                    <a:pt x="405752" y="156904"/>
                    <a:pt x="396779" y="165829"/>
                    <a:pt x="385711" y="165829"/>
                  </a:cubicBezTo>
                  <a:cubicBezTo>
                    <a:pt x="374643" y="165829"/>
                    <a:pt x="365670" y="156904"/>
                    <a:pt x="365670" y="145894"/>
                  </a:cubicBezTo>
                  <a:cubicBezTo>
                    <a:pt x="365670" y="134884"/>
                    <a:pt x="374643" y="125959"/>
                    <a:pt x="385711" y="125959"/>
                  </a:cubicBezTo>
                  <a:close/>
                  <a:moveTo>
                    <a:pt x="329117" y="125959"/>
                  </a:moveTo>
                  <a:cubicBezTo>
                    <a:pt x="340185" y="125959"/>
                    <a:pt x="349158" y="134884"/>
                    <a:pt x="349158" y="145894"/>
                  </a:cubicBezTo>
                  <a:cubicBezTo>
                    <a:pt x="349158" y="156904"/>
                    <a:pt x="340185" y="165829"/>
                    <a:pt x="329117" y="165829"/>
                  </a:cubicBezTo>
                  <a:cubicBezTo>
                    <a:pt x="318049" y="165829"/>
                    <a:pt x="309076" y="156904"/>
                    <a:pt x="309076" y="145894"/>
                  </a:cubicBezTo>
                  <a:cubicBezTo>
                    <a:pt x="309076" y="134884"/>
                    <a:pt x="318049" y="125959"/>
                    <a:pt x="329117" y="125959"/>
                  </a:cubicBezTo>
                  <a:close/>
                  <a:moveTo>
                    <a:pt x="414024" y="34369"/>
                  </a:moveTo>
                  <a:cubicBezTo>
                    <a:pt x="328328" y="34369"/>
                    <a:pt x="258464" y="82486"/>
                    <a:pt x="258464" y="141601"/>
                  </a:cubicBezTo>
                  <a:cubicBezTo>
                    <a:pt x="258464" y="200716"/>
                    <a:pt x="328328" y="248832"/>
                    <a:pt x="414024" y="248832"/>
                  </a:cubicBezTo>
                  <a:cubicBezTo>
                    <a:pt x="427102" y="248832"/>
                    <a:pt x="440180" y="247801"/>
                    <a:pt x="452914" y="245395"/>
                  </a:cubicBezTo>
                  <a:cubicBezTo>
                    <a:pt x="453946" y="245224"/>
                    <a:pt x="454979" y="245224"/>
                    <a:pt x="456011" y="245224"/>
                  </a:cubicBezTo>
                  <a:cubicBezTo>
                    <a:pt x="458937" y="245224"/>
                    <a:pt x="461862" y="245911"/>
                    <a:pt x="464443" y="247458"/>
                  </a:cubicBezTo>
                  <a:lnTo>
                    <a:pt x="520025" y="278905"/>
                  </a:lnTo>
                  <a:lnTo>
                    <a:pt x="509872" y="240240"/>
                  </a:lnTo>
                  <a:cubicBezTo>
                    <a:pt x="507980" y="233023"/>
                    <a:pt x="511077" y="225290"/>
                    <a:pt x="517444" y="221337"/>
                  </a:cubicBezTo>
                  <a:cubicBezTo>
                    <a:pt x="550483" y="200887"/>
                    <a:pt x="569412" y="171846"/>
                    <a:pt x="569412" y="141601"/>
                  </a:cubicBezTo>
                  <a:cubicBezTo>
                    <a:pt x="569412" y="82486"/>
                    <a:pt x="499720" y="34369"/>
                    <a:pt x="414024" y="34369"/>
                  </a:cubicBezTo>
                  <a:close/>
                  <a:moveTo>
                    <a:pt x="414024" y="0"/>
                  </a:moveTo>
                  <a:cubicBezTo>
                    <a:pt x="463755" y="0"/>
                    <a:pt x="510733" y="14091"/>
                    <a:pt x="546181" y="39696"/>
                  </a:cubicBezTo>
                  <a:cubicBezTo>
                    <a:pt x="583350" y="66504"/>
                    <a:pt x="603828" y="102764"/>
                    <a:pt x="603828" y="141601"/>
                  </a:cubicBezTo>
                  <a:cubicBezTo>
                    <a:pt x="603828" y="180266"/>
                    <a:pt x="583006" y="216869"/>
                    <a:pt x="546353" y="243505"/>
                  </a:cubicBezTo>
                  <a:lnTo>
                    <a:pt x="563561" y="309666"/>
                  </a:lnTo>
                  <a:cubicBezTo>
                    <a:pt x="565282" y="316368"/>
                    <a:pt x="562873" y="323413"/>
                    <a:pt x="557366" y="327538"/>
                  </a:cubicBezTo>
                  <a:cubicBezTo>
                    <a:pt x="554269" y="329943"/>
                    <a:pt x="550655" y="331146"/>
                    <a:pt x="546870" y="331146"/>
                  </a:cubicBezTo>
                  <a:cubicBezTo>
                    <a:pt x="543944" y="331146"/>
                    <a:pt x="541019" y="330459"/>
                    <a:pt x="538438" y="328912"/>
                  </a:cubicBezTo>
                  <a:lnTo>
                    <a:pt x="452742" y="280280"/>
                  </a:lnTo>
                  <a:cubicBezTo>
                    <a:pt x="440008" y="282342"/>
                    <a:pt x="427102" y="283201"/>
                    <a:pt x="414024" y="283201"/>
                  </a:cubicBezTo>
                  <a:cubicBezTo>
                    <a:pt x="390965" y="283201"/>
                    <a:pt x="368595" y="280280"/>
                    <a:pt x="347773" y="274437"/>
                  </a:cubicBezTo>
                  <a:cubicBezTo>
                    <a:pt x="340374" y="282686"/>
                    <a:pt x="331770" y="290247"/>
                    <a:pt x="322133" y="297293"/>
                  </a:cubicBezTo>
                  <a:cubicBezTo>
                    <a:pt x="286513" y="322898"/>
                    <a:pt x="239535" y="336989"/>
                    <a:pt x="189976" y="336989"/>
                  </a:cubicBezTo>
                  <a:cubicBezTo>
                    <a:pt x="176898" y="336989"/>
                    <a:pt x="163820" y="335958"/>
                    <a:pt x="151086" y="334068"/>
                  </a:cubicBezTo>
                  <a:lnTo>
                    <a:pt x="65390" y="382700"/>
                  </a:lnTo>
                  <a:cubicBezTo>
                    <a:pt x="62809" y="384075"/>
                    <a:pt x="59884" y="384934"/>
                    <a:pt x="56958" y="384934"/>
                  </a:cubicBezTo>
                  <a:cubicBezTo>
                    <a:pt x="53173" y="384934"/>
                    <a:pt x="49559" y="383731"/>
                    <a:pt x="46462" y="381325"/>
                  </a:cubicBezTo>
                  <a:cubicBezTo>
                    <a:pt x="40955" y="377201"/>
                    <a:pt x="38546" y="369983"/>
                    <a:pt x="40267" y="363453"/>
                  </a:cubicBezTo>
                  <a:lnTo>
                    <a:pt x="57647" y="297121"/>
                  </a:lnTo>
                  <a:cubicBezTo>
                    <a:pt x="20822" y="270657"/>
                    <a:pt x="0" y="234054"/>
                    <a:pt x="0" y="195388"/>
                  </a:cubicBezTo>
                  <a:cubicBezTo>
                    <a:pt x="0" y="156379"/>
                    <a:pt x="20477" y="120292"/>
                    <a:pt x="57647" y="93312"/>
                  </a:cubicBezTo>
                  <a:cubicBezTo>
                    <a:pt x="93267" y="67707"/>
                    <a:pt x="140245" y="53616"/>
                    <a:pt x="189976" y="53616"/>
                  </a:cubicBezTo>
                  <a:cubicBezTo>
                    <a:pt x="212863" y="53616"/>
                    <a:pt x="235233" y="56709"/>
                    <a:pt x="256055" y="62552"/>
                  </a:cubicBezTo>
                  <a:cubicBezTo>
                    <a:pt x="263454" y="54303"/>
                    <a:pt x="272058" y="46742"/>
                    <a:pt x="281867" y="39696"/>
                  </a:cubicBezTo>
                  <a:cubicBezTo>
                    <a:pt x="317315" y="14091"/>
                    <a:pt x="364293" y="0"/>
                    <a:pt x="414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0726" y="2012731"/>
            <a:ext cx="10587521" cy="3653995"/>
            <a:chOff x="1287518" y="1924782"/>
            <a:chExt cx="9380483" cy="3237419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87518" y="4068442"/>
              <a:ext cx="938048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1631426" y="1932406"/>
              <a:ext cx="1384997" cy="1799434"/>
              <a:chOff x="482671" y="1577930"/>
              <a:chExt cx="1384997" cy="1799434"/>
            </a:xfrm>
          </p:grpSpPr>
          <p:grpSp>
            <p:nvGrpSpPr>
              <p:cNvPr id="27" name="组合 26"/>
              <p:cNvGrpSpPr/>
              <p:nvPr/>
            </p:nvGrpSpPr>
            <p:grpSpPr>
              <a:xfrm rot="10800000">
                <a:off x="482671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9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等腰三角形 42"/>
                <p:cNvSpPr/>
                <p:nvPr/>
              </p:nvSpPr>
              <p:spPr>
                <a:xfrm>
                  <a:off x="4044926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TextBox 33"/>
              <p:cNvSpPr>
                <a:spLocks noChangeArrowheads="1"/>
              </p:cNvSpPr>
              <p:nvPr/>
            </p:nvSpPr>
            <p:spPr bwMode="auto">
              <a:xfrm>
                <a:off x="577692" y="2108314"/>
                <a:ext cx="1255420" cy="327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2400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任务导入</a:t>
                </a:r>
                <a:endParaRPr lang="zh-CN" altLang="en-US" sz="2400" b="1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9112879" y="1932406"/>
              <a:ext cx="1384997" cy="1799434"/>
              <a:chOff x="2203220" y="1577930"/>
              <a:chExt cx="1384997" cy="1799434"/>
            </a:xfrm>
          </p:grpSpPr>
          <p:grpSp>
            <p:nvGrpSpPr>
              <p:cNvPr id="32" name="组合 31"/>
              <p:cNvGrpSpPr/>
              <p:nvPr/>
            </p:nvGrpSpPr>
            <p:grpSpPr>
              <a:xfrm rot="10800000">
                <a:off x="2203220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4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等腰三角形 42"/>
                <p:cNvSpPr/>
                <p:nvPr/>
              </p:nvSpPr>
              <p:spPr>
                <a:xfrm>
                  <a:off x="4044926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TextBox 33"/>
              <p:cNvSpPr>
                <a:spLocks noChangeArrowheads="1"/>
              </p:cNvSpPr>
              <p:nvPr/>
            </p:nvSpPr>
            <p:spPr bwMode="auto">
              <a:xfrm>
                <a:off x="2265946" y="2087341"/>
                <a:ext cx="1259543" cy="327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点评总结</a:t>
                </a:r>
                <a:endPara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575036" y="1924782"/>
              <a:ext cx="1384997" cy="1799434"/>
              <a:chOff x="3923769" y="1577930"/>
              <a:chExt cx="1384997" cy="1799434"/>
            </a:xfrm>
          </p:grpSpPr>
          <p:grpSp>
            <p:nvGrpSpPr>
              <p:cNvPr id="37" name="组合 36"/>
              <p:cNvGrpSpPr/>
              <p:nvPr/>
            </p:nvGrpSpPr>
            <p:grpSpPr>
              <a:xfrm rot="10800000">
                <a:off x="3923769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9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等腰三角形 42"/>
                <p:cNvSpPr/>
                <p:nvPr/>
              </p:nvSpPr>
              <p:spPr>
                <a:xfrm>
                  <a:off x="4044926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8" name="TextBox 33"/>
              <p:cNvSpPr>
                <a:spLocks noChangeArrowheads="1"/>
              </p:cNvSpPr>
              <p:nvPr/>
            </p:nvSpPr>
            <p:spPr bwMode="auto">
              <a:xfrm>
                <a:off x="4031706" y="2087341"/>
                <a:ext cx="1246834" cy="327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草图绘制</a:t>
                </a:r>
                <a:endPara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6076510" y="1924782"/>
              <a:ext cx="1384997" cy="1799434"/>
              <a:chOff x="5644318" y="1577930"/>
              <a:chExt cx="1384997" cy="1799434"/>
            </a:xfrm>
          </p:grpSpPr>
          <p:grpSp>
            <p:nvGrpSpPr>
              <p:cNvPr id="42" name="组合 41"/>
              <p:cNvGrpSpPr/>
              <p:nvPr/>
            </p:nvGrpSpPr>
            <p:grpSpPr>
              <a:xfrm rot="10800000">
                <a:off x="5644318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4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等腰三角形 42"/>
                <p:cNvSpPr/>
                <p:nvPr/>
              </p:nvSpPr>
              <p:spPr>
                <a:xfrm>
                  <a:off x="4044926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TextBox 33"/>
              <p:cNvSpPr>
                <a:spLocks noChangeArrowheads="1"/>
              </p:cNvSpPr>
              <p:nvPr/>
            </p:nvSpPr>
            <p:spPr bwMode="auto">
              <a:xfrm>
                <a:off x="5689664" y="1923648"/>
                <a:ext cx="1324538" cy="654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2400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草图编辑</a:t>
                </a:r>
                <a:endParaRPr lang="en-US" altLang="zh-CN" sz="2400" b="1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lvl="0" algn="ctr">
                  <a:defRPr/>
                </a:pPr>
                <a:r>
                  <a:rPr lang="zh-CN" altLang="en-US" sz="2400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尺寸标注</a:t>
                </a:r>
                <a:endParaRPr lang="zh-CN" altLang="en-US" sz="2400" b="1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597034" y="1924782"/>
              <a:ext cx="1384997" cy="1799434"/>
              <a:chOff x="7364867" y="1577930"/>
              <a:chExt cx="1384997" cy="1799434"/>
            </a:xfrm>
          </p:grpSpPr>
          <p:grpSp>
            <p:nvGrpSpPr>
              <p:cNvPr id="47" name="组合 46"/>
              <p:cNvGrpSpPr/>
              <p:nvPr/>
            </p:nvGrpSpPr>
            <p:grpSpPr>
              <a:xfrm rot="10800000">
                <a:off x="7364867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49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等腰三角形 42"/>
                <p:cNvSpPr/>
                <p:nvPr/>
              </p:nvSpPr>
              <p:spPr>
                <a:xfrm>
                  <a:off x="4044926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TextBox 33"/>
              <p:cNvSpPr>
                <a:spLocks noChangeArrowheads="1"/>
              </p:cNvSpPr>
              <p:nvPr/>
            </p:nvSpPr>
            <p:spPr bwMode="auto">
              <a:xfrm>
                <a:off x="7563308" y="1860178"/>
                <a:ext cx="1041483" cy="981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凸台及凹槽创建</a:t>
                </a:r>
                <a:endPara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 flipH="1">
              <a:off x="2226842" y="3967240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flipH="1">
              <a:off x="9712237" y="3967240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 flipH="1">
              <a:off x="5168811" y="3959616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>
              <a:off x="6675620" y="3959616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flipH="1">
              <a:off x="8198691" y="3959616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054777" y="4480481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9557612" y="4472857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5033891" y="4465233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25’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560433" y="4465233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25’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8032793" y="4465233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081264" y="1924782"/>
              <a:ext cx="1384997" cy="1799434"/>
              <a:chOff x="3923769" y="1577930"/>
              <a:chExt cx="1384997" cy="1799434"/>
            </a:xfrm>
          </p:grpSpPr>
          <p:grpSp>
            <p:nvGrpSpPr>
              <p:cNvPr id="68" name="组合 67"/>
              <p:cNvGrpSpPr/>
              <p:nvPr/>
            </p:nvGrpSpPr>
            <p:grpSpPr>
              <a:xfrm rot="10800000">
                <a:off x="3923769" y="1577930"/>
                <a:ext cx="1384997" cy="1799434"/>
                <a:chOff x="4020870" y="2194485"/>
                <a:chExt cx="1102258" cy="143209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71" name="等腰三角形 43"/>
                <p:cNvSpPr/>
                <p:nvPr/>
              </p:nvSpPr>
              <p:spPr>
                <a:xfrm>
                  <a:off x="4020870" y="2194485"/>
                  <a:ext cx="1102258" cy="14320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258" h="1432090">
                      <a:moveTo>
                        <a:pt x="761620" y="431870"/>
                      </a:moveTo>
                      <a:lnTo>
                        <a:pt x="856659" y="621949"/>
                      </a:lnTo>
                      <a:lnTo>
                        <a:pt x="234710" y="621949"/>
                      </a:lnTo>
                      <a:lnTo>
                        <a:pt x="325695" y="439980"/>
                      </a:lnTo>
                      <a:cubicBezTo>
                        <a:pt x="163858" y="520416"/>
                        <a:pt x="53779" y="687834"/>
                        <a:pt x="53779" y="880961"/>
                      </a:cubicBezTo>
                      <a:cubicBezTo>
                        <a:pt x="53779" y="1155639"/>
                        <a:pt x="276450" y="1378310"/>
                        <a:pt x="551128" y="1378310"/>
                      </a:cubicBezTo>
                      <a:cubicBezTo>
                        <a:pt x="825806" y="1378310"/>
                        <a:pt x="1048477" y="1155639"/>
                        <a:pt x="1048477" y="880961"/>
                      </a:cubicBezTo>
                      <a:cubicBezTo>
                        <a:pt x="1048477" y="681767"/>
                        <a:pt x="931374" y="509923"/>
                        <a:pt x="761620" y="431870"/>
                      </a:cubicBezTo>
                      <a:close/>
                      <a:moveTo>
                        <a:pt x="545685" y="0"/>
                      </a:moveTo>
                      <a:lnTo>
                        <a:pt x="726120" y="360871"/>
                      </a:lnTo>
                      <a:cubicBezTo>
                        <a:pt x="945108" y="431845"/>
                        <a:pt x="1102258" y="638051"/>
                        <a:pt x="1102258" y="880961"/>
                      </a:cubicBezTo>
                      <a:cubicBezTo>
                        <a:pt x="1102258" y="1185341"/>
                        <a:pt x="855509" y="1432090"/>
                        <a:pt x="551129" y="1432090"/>
                      </a:cubicBezTo>
                      <a:cubicBezTo>
                        <a:pt x="246749" y="1432090"/>
                        <a:pt x="0" y="1185341"/>
                        <a:pt x="0" y="880961"/>
                      </a:cubicBezTo>
                      <a:cubicBezTo>
                        <a:pt x="0" y="642821"/>
                        <a:pt x="151038" y="439958"/>
                        <a:pt x="363249" y="364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等腰三角形 42"/>
                <p:cNvSpPr/>
                <p:nvPr/>
              </p:nvSpPr>
              <p:spPr>
                <a:xfrm>
                  <a:off x="4044925" y="2251926"/>
                  <a:ext cx="1054141" cy="13505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142" h="1350592">
                      <a:moveTo>
                        <a:pt x="521627" y="0"/>
                      </a:moveTo>
                      <a:lnTo>
                        <a:pt x="682907" y="322559"/>
                      </a:lnTo>
                      <a:cubicBezTo>
                        <a:pt x="898294" y="386795"/>
                        <a:pt x="1054142" y="586958"/>
                        <a:pt x="1054142" y="823521"/>
                      </a:cubicBezTo>
                      <a:cubicBezTo>
                        <a:pt x="1054142" y="1114614"/>
                        <a:pt x="818164" y="1350592"/>
                        <a:pt x="527071" y="1350592"/>
                      </a:cubicBezTo>
                      <a:cubicBezTo>
                        <a:pt x="235978" y="1350592"/>
                        <a:pt x="0" y="1114614"/>
                        <a:pt x="0" y="823521"/>
                      </a:cubicBezTo>
                      <a:cubicBezTo>
                        <a:pt x="0" y="591722"/>
                        <a:pt x="149634" y="394871"/>
                        <a:pt x="358347" y="326560"/>
                      </a:cubicBezTo>
                      <a:close/>
                    </a:path>
                  </a:pathLst>
                </a:custGeom>
                <a:solidFill>
                  <a:srgbClr val="63C4C9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TextBox 33"/>
              <p:cNvSpPr>
                <a:spLocks noChangeArrowheads="1"/>
              </p:cNvSpPr>
              <p:nvPr/>
            </p:nvSpPr>
            <p:spPr bwMode="auto">
              <a:xfrm>
                <a:off x="4031706" y="2087341"/>
                <a:ext cx="1246834" cy="327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24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尺寸测量</a:t>
                </a:r>
                <a:endPara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 flipH="1">
              <a:off x="3684564" y="3959616"/>
              <a:ext cx="216000" cy="216000"/>
            </a:xfrm>
            <a:prstGeom prst="ellipse">
              <a:avLst/>
            </a:prstGeom>
            <a:solidFill>
              <a:srgbClr val="63C4C9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540119" y="4465233"/>
              <a:ext cx="1101189" cy="68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10’</a:t>
              </a:r>
              <a:endParaRPr lang="en-US" altLang="zh-CN" sz="4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341466" y="1194472"/>
            <a:ext cx="1206527" cy="1567560"/>
            <a:chOff x="482671" y="1577930"/>
            <a:chExt cx="1384997" cy="1799434"/>
          </a:xfrm>
        </p:grpSpPr>
        <p:grpSp>
          <p:nvGrpSpPr>
            <p:cNvPr id="51" name="组合 50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63C4C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33"/>
            <p:cNvSpPr>
              <a:spLocks noChangeArrowheads="1"/>
            </p:cNvSpPr>
            <p:nvPr/>
          </p:nvSpPr>
          <p:spPr bwMode="auto">
            <a:xfrm>
              <a:off x="666174" y="1909416"/>
              <a:ext cx="1041483" cy="847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cs typeface="+mn-ea"/>
                  <a:sym typeface="+mn-lt"/>
                </a:rPr>
                <a:t>任务导入</a:t>
              </a:r>
              <a:endParaRPr lang="zh-CN" altLang="en-US" sz="2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TextBox 107"/>
          <p:cNvSpPr txBox="1"/>
          <p:nvPr/>
        </p:nvSpPr>
        <p:spPr>
          <a:xfrm>
            <a:off x="6668502" y="1925354"/>
            <a:ext cx="3936488" cy="492440"/>
          </a:xfrm>
          <a:prstGeom prst="rect">
            <a:avLst/>
          </a:prstGeom>
          <a:noFill/>
        </p:spPr>
        <p:txBody>
          <a:bodyPr wrap="square" lIns="76198" tIns="38099" rIns="76198" bIns="38099" rtlCol="0">
            <a:spAutoFit/>
          </a:bodyPr>
          <a:lstStyle/>
          <a:p>
            <a:r>
              <a: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明确重难点</a:t>
            </a:r>
            <a:endParaRPr lang="en-US" sz="27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108"/>
          <p:cNvSpPr txBox="1"/>
          <p:nvPr/>
        </p:nvSpPr>
        <p:spPr>
          <a:xfrm>
            <a:off x="6678272" y="2503437"/>
            <a:ext cx="4087149" cy="772132"/>
          </a:xfrm>
          <a:prstGeom prst="rect">
            <a:avLst/>
          </a:prstGeom>
          <a:noFill/>
        </p:spPr>
        <p:txBody>
          <a:bodyPr wrap="square" lIns="76198" tIns="38099" rIns="76198" bIns="3809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重点：二维草图绘制、凸台凹槽特征创建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难点：二维草图编辑及尺寸标注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6767226" y="3484298"/>
            <a:ext cx="4087149" cy="2606501"/>
          </a:xfrm>
          <a:prstGeom prst="rect">
            <a:avLst/>
          </a:prstGeom>
          <a:solidFill>
            <a:schemeClr val="accent3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7" name="直接连接符 76"/>
          <p:cNvCxnSpPr/>
          <p:nvPr/>
        </p:nvCxnSpPr>
        <p:spPr>
          <a:xfrm>
            <a:off x="6767228" y="2503437"/>
            <a:ext cx="3837763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sp>
        <p:nvSpPr>
          <p:cNvPr id="78" name="Shape 22"/>
          <p:cNvSpPr/>
          <p:nvPr/>
        </p:nvSpPr>
        <p:spPr>
          <a:xfrm>
            <a:off x="3312920" y="3611383"/>
            <a:ext cx="2462607" cy="2463498"/>
          </a:xfrm>
          <a:prstGeom prst="gear9">
            <a:avLst/>
          </a:prstGeom>
          <a:solidFill>
            <a:schemeClr val="bg1">
              <a:lumMod val="75000"/>
            </a:schemeClr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Shape 20"/>
          <p:cNvSpPr/>
          <p:nvPr/>
        </p:nvSpPr>
        <p:spPr>
          <a:xfrm rot="19625411">
            <a:off x="1397683" y="3006785"/>
            <a:ext cx="1968230" cy="1968942"/>
          </a:xfrm>
          <a:prstGeom prst="gear6">
            <a:avLst/>
          </a:prstGeom>
          <a:solidFill>
            <a:srgbClr val="63C4C9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Shape 18"/>
          <p:cNvSpPr/>
          <p:nvPr/>
        </p:nvSpPr>
        <p:spPr>
          <a:xfrm rot="20700000">
            <a:off x="2907229" y="1649980"/>
            <a:ext cx="1928463" cy="1929160"/>
          </a:xfrm>
          <a:prstGeom prst="gear6">
            <a:avLst/>
          </a:prstGeom>
          <a:solidFill>
            <a:schemeClr val="bg1">
              <a:lumMod val="75000"/>
            </a:schemeClr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TextBox 114"/>
          <p:cNvSpPr txBox="1"/>
          <p:nvPr/>
        </p:nvSpPr>
        <p:spPr>
          <a:xfrm>
            <a:off x="3235810" y="2206757"/>
            <a:ext cx="1269700" cy="815606"/>
          </a:xfrm>
          <a:prstGeom prst="rect">
            <a:avLst/>
          </a:prstGeom>
          <a:noFill/>
        </p:spPr>
        <p:txBody>
          <a:bodyPr wrap="square" lIns="76198" tIns="38099" rIns="76198" bIns="38099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无人机应用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2" name="TextBox 115"/>
          <p:cNvSpPr txBox="1"/>
          <p:nvPr/>
        </p:nvSpPr>
        <p:spPr>
          <a:xfrm>
            <a:off x="3747443" y="4235274"/>
            <a:ext cx="1516133" cy="1215715"/>
          </a:xfrm>
          <a:prstGeom prst="rect">
            <a:avLst/>
          </a:prstGeom>
          <a:noFill/>
        </p:spPr>
        <p:txBody>
          <a:bodyPr wrap="square" lIns="76198" tIns="38099" rIns="76198" bIns="38099" rtlCol="0">
            <a:spAutoFit/>
          </a:bodyPr>
          <a:lstStyle/>
          <a:p>
            <a:pPr algn="ctr"/>
            <a:r>
              <a:rPr lang="zh-CN" altLang="en-US" sz="3700" b="1" dirty="0">
                <a:solidFill>
                  <a:schemeClr val="bg1"/>
                </a:solidFill>
                <a:cs typeface="+mn-ea"/>
                <a:sym typeface="+mn-lt"/>
              </a:rPr>
              <a:t>提出任务</a:t>
            </a:r>
            <a:endParaRPr lang="en-US" sz="37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TextBox 116"/>
          <p:cNvSpPr txBox="1"/>
          <p:nvPr/>
        </p:nvSpPr>
        <p:spPr>
          <a:xfrm>
            <a:off x="1603303" y="3611383"/>
            <a:ext cx="1516133" cy="815606"/>
          </a:xfrm>
          <a:prstGeom prst="rect">
            <a:avLst/>
          </a:prstGeom>
          <a:noFill/>
        </p:spPr>
        <p:txBody>
          <a:bodyPr wrap="square" lIns="76198" tIns="38099" rIns="76198" bIns="38099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尺寸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测量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5" grpId="0"/>
      <p:bldP spid="75" grpId="0"/>
      <p:bldP spid="81" grpId="0"/>
      <p:bldP spid="82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475073"/>
            <a:ext cx="5817140" cy="5407479"/>
            <a:chOff x="0" y="1852575"/>
            <a:chExt cx="5125853" cy="5029977"/>
          </a:xfrm>
        </p:grpSpPr>
        <p:grpSp>
          <p:nvGrpSpPr>
            <p:cNvPr id="26" name="Group 3"/>
            <p:cNvGrpSpPr/>
            <p:nvPr/>
          </p:nvGrpSpPr>
          <p:grpSpPr>
            <a:xfrm flipH="1">
              <a:off x="0" y="1852575"/>
              <a:ext cx="5125853" cy="5029977"/>
              <a:chOff x="12120793" y="1985963"/>
              <a:chExt cx="9166225" cy="8994776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13009793" y="7386639"/>
                <a:ext cx="2940050" cy="1762125"/>
              </a:xfrm>
              <a:custGeom>
                <a:avLst/>
                <a:gdLst>
                  <a:gd name="T0" fmla="*/ 1348 w 1852"/>
                  <a:gd name="T1" fmla="*/ 986 h 1110"/>
                  <a:gd name="T2" fmla="*/ 1302 w 1852"/>
                  <a:gd name="T3" fmla="*/ 1016 h 1110"/>
                  <a:gd name="T4" fmla="*/ 1298 w 1852"/>
                  <a:gd name="T5" fmla="*/ 1064 h 1110"/>
                  <a:gd name="T6" fmla="*/ 1284 w 1852"/>
                  <a:gd name="T7" fmla="*/ 1110 h 1110"/>
                  <a:gd name="T8" fmla="*/ 1296 w 1852"/>
                  <a:gd name="T9" fmla="*/ 1098 h 1110"/>
                  <a:gd name="T10" fmla="*/ 1316 w 1852"/>
                  <a:gd name="T11" fmla="*/ 1070 h 1110"/>
                  <a:gd name="T12" fmla="*/ 1332 w 1852"/>
                  <a:gd name="T13" fmla="*/ 1038 h 1110"/>
                  <a:gd name="T14" fmla="*/ 1344 w 1852"/>
                  <a:gd name="T15" fmla="*/ 1004 h 1110"/>
                  <a:gd name="T16" fmla="*/ 1114 w 1852"/>
                  <a:gd name="T17" fmla="*/ 0 h 1110"/>
                  <a:gd name="T18" fmla="*/ 106 w 1852"/>
                  <a:gd name="T19" fmla="*/ 0 h 1110"/>
                  <a:gd name="T20" fmla="*/ 78 w 1852"/>
                  <a:gd name="T21" fmla="*/ 2 h 1110"/>
                  <a:gd name="T22" fmla="*/ 24 w 1852"/>
                  <a:gd name="T23" fmla="*/ 14 h 1110"/>
                  <a:gd name="T24" fmla="*/ 0 w 1852"/>
                  <a:gd name="T25" fmla="*/ 24 h 1110"/>
                  <a:gd name="T26" fmla="*/ 1054 w 1852"/>
                  <a:gd name="T27" fmla="*/ 24 h 1110"/>
                  <a:gd name="T28" fmla="*/ 1104 w 1852"/>
                  <a:gd name="T29" fmla="*/ 30 h 1110"/>
                  <a:gd name="T30" fmla="*/ 1150 w 1852"/>
                  <a:gd name="T31" fmla="*/ 44 h 1110"/>
                  <a:gd name="T32" fmla="*/ 1194 w 1852"/>
                  <a:gd name="T33" fmla="*/ 66 h 1110"/>
                  <a:gd name="T34" fmla="*/ 1230 w 1852"/>
                  <a:gd name="T35" fmla="*/ 98 h 1110"/>
                  <a:gd name="T36" fmla="*/ 1260 w 1852"/>
                  <a:gd name="T37" fmla="*/ 134 h 1110"/>
                  <a:gd name="T38" fmla="*/ 1282 w 1852"/>
                  <a:gd name="T39" fmla="*/ 176 h 1110"/>
                  <a:gd name="T40" fmla="*/ 1298 w 1852"/>
                  <a:gd name="T41" fmla="*/ 222 h 1110"/>
                  <a:gd name="T42" fmla="*/ 1302 w 1852"/>
                  <a:gd name="T43" fmla="*/ 272 h 1110"/>
                  <a:gd name="T44" fmla="*/ 1302 w 1852"/>
                  <a:gd name="T45" fmla="*/ 736 h 1110"/>
                  <a:gd name="T46" fmla="*/ 1756 w 1852"/>
                  <a:gd name="T47" fmla="*/ 676 h 1110"/>
                  <a:gd name="T48" fmla="*/ 1852 w 1852"/>
                  <a:gd name="T49" fmla="*/ 612 h 1110"/>
                  <a:gd name="T50" fmla="*/ 1352 w 1852"/>
                  <a:gd name="T51" fmla="*/ 680 h 1110"/>
                  <a:gd name="T52" fmla="*/ 1352 w 1852"/>
                  <a:gd name="T53" fmla="*/ 236 h 1110"/>
                  <a:gd name="T54" fmla="*/ 1350 w 1852"/>
                  <a:gd name="T55" fmla="*/ 212 h 1110"/>
                  <a:gd name="T56" fmla="*/ 1340 w 1852"/>
                  <a:gd name="T57" fmla="*/ 166 h 1110"/>
                  <a:gd name="T58" fmla="*/ 1322 w 1852"/>
                  <a:gd name="T59" fmla="*/ 124 h 1110"/>
                  <a:gd name="T60" fmla="*/ 1298 w 1852"/>
                  <a:gd name="T61" fmla="*/ 86 h 1110"/>
                  <a:gd name="T62" fmla="*/ 1266 w 1852"/>
                  <a:gd name="T63" fmla="*/ 54 h 1110"/>
                  <a:gd name="T64" fmla="*/ 1228 w 1852"/>
                  <a:gd name="T65" fmla="*/ 28 h 1110"/>
                  <a:gd name="T66" fmla="*/ 1184 w 1852"/>
                  <a:gd name="T67" fmla="*/ 10 h 1110"/>
                  <a:gd name="T68" fmla="*/ 1138 w 1852"/>
                  <a:gd name="T69" fmla="*/ 0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2" h="1110">
                    <a:moveTo>
                      <a:pt x="1348" y="986"/>
                    </a:moveTo>
                    <a:lnTo>
                      <a:pt x="1348" y="986"/>
                    </a:lnTo>
                    <a:lnTo>
                      <a:pt x="1302" y="1016"/>
                    </a:lnTo>
                    <a:lnTo>
                      <a:pt x="1302" y="1016"/>
                    </a:lnTo>
                    <a:lnTo>
                      <a:pt x="1302" y="1040"/>
                    </a:lnTo>
                    <a:lnTo>
                      <a:pt x="1298" y="1064"/>
                    </a:lnTo>
                    <a:lnTo>
                      <a:pt x="1292" y="1088"/>
                    </a:lnTo>
                    <a:lnTo>
                      <a:pt x="1284" y="1110"/>
                    </a:lnTo>
                    <a:lnTo>
                      <a:pt x="1284" y="1110"/>
                    </a:lnTo>
                    <a:lnTo>
                      <a:pt x="1296" y="1098"/>
                    </a:lnTo>
                    <a:lnTo>
                      <a:pt x="1306" y="1084"/>
                    </a:lnTo>
                    <a:lnTo>
                      <a:pt x="1316" y="1070"/>
                    </a:lnTo>
                    <a:lnTo>
                      <a:pt x="1324" y="1054"/>
                    </a:lnTo>
                    <a:lnTo>
                      <a:pt x="1332" y="1038"/>
                    </a:lnTo>
                    <a:lnTo>
                      <a:pt x="1338" y="1020"/>
                    </a:lnTo>
                    <a:lnTo>
                      <a:pt x="1344" y="1004"/>
                    </a:lnTo>
                    <a:lnTo>
                      <a:pt x="1348" y="986"/>
                    </a:lnTo>
                    <a:close/>
                    <a:moveTo>
                      <a:pt x="1114" y="0"/>
                    </a:moveTo>
                    <a:lnTo>
                      <a:pt x="1114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78" y="2"/>
                    </a:lnTo>
                    <a:lnTo>
                      <a:pt x="50" y="6"/>
                    </a:lnTo>
                    <a:lnTo>
                      <a:pt x="2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54" y="24"/>
                    </a:lnTo>
                    <a:lnTo>
                      <a:pt x="1054" y="24"/>
                    </a:lnTo>
                    <a:lnTo>
                      <a:pt x="1080" y="26"/>
                    </a:lnTo>
                    <a:lnTo>
                      <a:pt x="1104" y="30"/>
                    </a:lnTo>
                    <a:lnTo>
                      <a:pt x="1128" y="36"/>
                    </a:lnTo>
                    <a:lnTo>
                      <a:pt x="1150" y="44"/>
                    </a:lnTo>
                    <a:lnTo>
                      <a:pt x="1172" y="54"/>
                    </a:lnTo>
                    <a:lnTo>
                      <a:pt x="1194" y="66"/>
                    </a:lnTo>
                    <a:lnTo>
                      <a:pt x="1212" y="82"/>
                    </a:lnTo>
                    <a:lnTo>
                      <a:pt x="1230" y="98"/>
                    </a:lnTo>
                    <a:lnTo>
                      <a:pt x="1246" y="114"/>
                    </a:lnTo>
                    <a:lnTo>
                      <a:pt x="1260" y="134"/>
                    </a:lnTo>
                    <a:lnTo>
                      <a:pt x="1272" y="154"/>
                    </a:lnTo>
                    <a:lnTo>
                      <a:pt x="1282" y="176"/>
                    </a:lnTo>
                    <a:lnTo>
                      <a:pt x="1292" y="198"/>
                    </a:lnTo>
                    <a:lnTo>
                      <a:pt x="1298" y="222"/>
                    </a:lnTo>
                    <a:lnTo>
                      <a:pt x="1302" y="246"/>
                    </a:lnTo>
                    <a:lnTo>
                      <a:pt x="1302" y="272"/>
                    </a:lnTo>
                    <a:lnTo>
                      <a:pt x="1302" y="272"/>
                    </a:lnTo>
                    <a:lnTo>
                      <a:pt x="1302" y="736"/>
                    </a:lnTo>
                    <a:lnTo>
                      <a:pt x="1302" y="736"/>
                    </a:lnTo>
                    <a:lnTo>
                      <a:pt x="1756" y="676"/>
                    </a:lnTo>
                    <a:lnTo>
                      <a:pt x="1756" y="676"/>
                    </a:lnTo>
                    <a:lnTo>
                      <a:pt x="1852" y="612"/>
                    </a:lnTo>
                    <a:lnTo>
                      <a:pt x="1852" y="612"/>
                    </a:lnTo>
                    <a:lnTo>
                      <a:pt x="1352" y="680"/>
                    </a:lnTo>
                    <a:lnTo>
                      <a:pt x="1352" y="680"/>
                    </a:lnTo>
                    <a:lnTo>
                      <a:pt x="1352" y="236"/>
                    </a:lnTo>
                    <a:lnTo>
                      <a:pt x="1352" y="236"/>
                    </a:lnTo>
                    <a:lnTo>
                      <a:pt x="1350" y="212"/>
                    </a:lnTo>
                    <a:lnTo>
                      <a:pt x="1346" y="188"/>
                    </a:lnTo>
                    <a:lnTo>
                      <a:pt x="1340" y="166"/>
                    </a:lnTo>
                    <a:lnTo>
                      <a:pt x="1332" y="144"/>
                    </a:lnTo>
                    <a:lnTo>
                      <a:pt x="1322" y="124"/>
                    </a:lnTo>
                    <a:lnTo>
                      <a:pt x="1310" y="104"/>
                    </a:lnTo>
                    <a:lnTo>
                      <a:pt x="1298" y="86"/>
                    </a:lnTo>
                    <a:lnTo>
                      <a:pt x="1282" y="68"/>
                    </a:lnTo>
                    <a:lnTo>
                      <a:pt x="1266" y="54"/>
                    </a:lnTo>
                    <a:lnTo>
                      <a:pt x="1246" y="40"/>
                    </a:lnTo>
                    <a:lnTo>
                      <a:pt x="1228" y="28"/>
                    </a:lnTo>
                    <a:lnTo>
                      <a:pt x="1206" y="18"/>
                    </a:lnTo>
                    <a:lnTo>
                      <a:pt x="1184" y="10"/>
                    </a:lnTo>
                    <a:lnTo>
                      <a:pt x="1162" y="4"/>
                    </a:lnTo>
                    <a:lnTo>
                      <a:pt x="1138" y="0"/>
                    </a:lnTo>
                    <a:lnTo>
                      <a:pt x="111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15048143" y="8951914"/>
                <a:ext cx="101600" cy="196850"/>
              </a:xfrm>
              <a:custGeom>
                <a:avLst/>
                <a:gdLst>
                  <a:gd name="T0" fmla="*/ 64 w 64"/>
                  <a:gd name="T1" fmla="*/ 0 h 124"/>
                  <a:gd name="T2" fmla="*/ 64 w 64"/>
                  <a:gd name="T3" fmla="*/ 0 h 124"/>
                  <a:gd name="T4" fmla="*/ 18 w 64"/>
                  <a:gd name="T5" fmla="*/ 30 h 124"/>
                  <a:gd name="T6" fmla="*/ 18 w 64"/>
                  <a:gd name="T7" fmla="*/ 30 h 124"/>
                  <a:gd name="T8" fmla="*/ 18 w 64"/>
                  <a:gd name="T9" fmla="*/ 54 h 124"/>
                  <a:gd name="T10" fmla="*/ 14 w 64"/>
                  <a:gd name="T11" fmla="*/ 78 h 124"/>
                  <a:gd name="T12" fmla="*/ 8 w 64"/>
                  <a:gd name="T13" fmla="*/ 102 h 124"/>
                  <a:gd name="T14" fmla="*/ 0 w 64"/>
                  <a:gd name="T15" fmla="*/ 124 h 124"/>
                  <a:gd name="T16" fmla="*/ 0 w 64"/>
                  <a:gd name="T17" fmla="*/ 124 h 124"/>
                  <a:gd name="T18" fmla="*/ 12 w 64"/>
                  <a:gd name="T19" fmla="*/ 112 h 124"/>
                  <a:gd name="T20" fmla="*/ 22 w 64"/>
                  <a:gd name="T21" fmla="*/ 98 h 124"/>
                  <a:gd name="T22" fmla="*/ 32 w 64"/>
                  <a:gd name="T23" fmla="*/ 84 h 124"/>
                  <a:gd name="T24" fmla="*/ 40 w 64"/>
                  <a:gd name="T25" fmla="*/ 68 h 124"/>
                  <a:gd name="T26" fmla="*/ 48 w 64"/>
                  <a:gd name="T27" fmla="*/ 52 h 124"/>
                  <a:gd name="T28" fmla="*/ 54 w 64"/>
                  <a:gd name="T29" fmla="*/ 34 h 124"/>
                  <a:gd name="T30" fmla="*/ 60 w 64"/>
                  <a:gd name="T31" fmla="*/ 18 h 124"/>
                  <a:gd name="T32" fmla="*/ 64 w 64"/>
                  <a:gd name="T3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124">
                    <a:moveTo>
                      <a:pt x="64" y="0"/>
                    </a:moveTo>
                    <a:lnTo>
                      <a:pt x="64" y="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54"/>
                    </a:lnTo>
                    <a:lnTo>
                      <a:pt x="14" y="78"/>
                    </a:lnTo>
                    <a:lnTo>
                      <a:pt x="8" y="10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2" y="112"/>
                    </a:lnTo>
                    <a:lnTo>
                      <a:pt x="22" y="98"/>
                    </a:lnTo>
                    <a:lnTo>
                      <a:pt x="32" y="84"/>
                    </a:lnTo>
                    <a:lnTo>
                      <a:pt x="40" y="68"/>
                    </a:lnTo>
                    <a:lnTo>
                      <a:pt x="48" y="52"/>
                    </a:lnTo>
                    <a:lnTo>
                      <a:pt x="54" y="34"/>
                    </a:lnTo>
                    <a:lnTo>
                      <a:pt x="60" y="18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9" name="Freeform 14"/>
              <p:cNvSpPr/>
              <p:nvPr/>
            </p:nvSpPr>
            <p:spPr bwMode="auto">
              <a:xfrm>
                <a:off x="13009793" y="7386639"/>
                <a:ext cx="2940050" cy="1168400"/>
              </a:xfrm>
              <a:custGeom>
                <a:avLst/>
                <a:gdLst>
                  <a:gd name="T0" fmla="*/ 1114 w 1852"/>
                  <a:gd name="T1" fmla="*/ 0 h 736"/>
                  <a:gd name="T2" fmla="*/ 1114 w 1852"/>
                  <a:gd name="T3" fmla="*/ 0 h 736"/>
                  <a:gd name="T4" fmla="*/ 106 w 1852"/>
                  <a:gd name="T5" fmla="*/ 0 h 736"/>
                  <a:gd name="T6" fmla="*/ 106 w 1852"/>
                  <a:gd name="T7" fmla="*/ 0 h 736"/>
                  <a:gd name="T8" fmla="*/ 78 w 1852"/>
                  <a:gd name="T9" fmla="*/ 2 h 736"/>
                  <a:gd name="T10" fmla="*/ 50 w 1852"/>
                  <a:gd name="T11" fmla="*/ 6 h 736"/>
                  <a:gd name="T12" fmla="*/ 24 w 1852"/>
                  <a:gd name="T13" fmla="*/ 14 h 736"/>
                  <a:gd name="T14" fmla="*/ 0 w 1852"/>
                  <a:gd name="T15" fmla="*/ 24 h 736"/>
                  <a:gd name="T16" fmla="*/ 0 w 1852"/>
                  <a:gd name="T17" fmla="*/ 24 h 736"/>
                  <a:gd name="T18" fmla="*/ 1054 w 1852"/>
                  <a:gd name="T19" fmla="*/ 24 h 736"/>
                  <a:gd name="T20" fmla="*/ 1054 w 1852"/>
                  <a:gd name="T21" fmla="*/ 24 h 736"/>
                  <a:gd name="T22" fmla="*/ 1080 w 1852"/>
                  <a:gd name="T23" fmla="*/ 26 h 736"/>
                  <a:gd name="T24" fmla="*/ 1104 w 1852"/>
                  <a:gd name="T25" fmla="*/ 30 h 736"/>
                  <a:gd name="T26" fmla="*/ 1128 w 1852"/>
                  <a:gd name="T27" fmla="*/ 36 h 736"/>
                  <a:gd name="T28" fmla="*/ 1150 w 1852"/>
                  <a:gd name="T29" fmla="*/ 44 h 736"/>
                  <a:gd name="T30" fmla="*/ 1172 w 1852"/>
                  <a:gd name="T31" fmla="*/ 54 h 736"/>
                  <a:gd name="T32" fmla="*/ 1194 w 1852"/>
                  <a:gd name="T33" fmla="*/ 66 h 736"/>
                  <a:gd name="T34" fmla="*/ 1212 w 1852"/>
                  <a:gd name="T35" fmla="*/ 82 h 736"/>
                  <a:gd name="T36" fmla="*/ 1230 w 1852"/>
                  <a:gd name="T37" fmla="*/ 98 h 736"/>
                  <a:gd name="T38" fmla="*/ 1246 w 1852"/>
                  <a:gd name="T39" fmla="*/ 114 h 736"/>
                  <a:gd name="T40" fmla="*/ 1260 w 1852"/>
                  <a:gd name="T41" fmla="*/ 134 h 736"/>
                  <a:gd name="T42" fmla="*/ 1272 w 1852"/>
                  <a:gd name="T43" fmla="*/ 154 h 736"/>
                  <a:gd name="T44" fmla="*/ 1282 w 1852"/>
                  <a:gd name="T45" fmla="*/ 176 h 736"/>
                  <a:gd name="T46" fmla="*/ 1292 w 1852"/>
                  <a:gd name="T47" fmla="*/ 198 h 736"/>
                  <a:gd name="T48" fmla="*/ 1298 w 1852"/>
                  <a:gd name="T49" fmla="*/ 222 h 736"/>
                  <a:gd name="T50" fmla="*/ 1302 w 1852"/>
                  <a:gd name="T51" fmla="*/ 246 h 736"/>
                  <a:gd name="T52" fmla="*/ 1302 w 1852"/>
                  <a:gd name="T53" fmla="*/ 272 h 736"/>
                  <a:gd name="T54" fmla="*/ 1302 w 1852"/>
                  <a:gd name="T55" fmla="*/ 272 h 736"/>
                  <a:gd name="T56" fmla="*/ 1302 w 1852"/>
                  <a:gd name="T57" fmla="*/ 736 h 736"/>
                  <a:gd name="T58" fmla="*/ 1302 w 1852"/>
                  <a:gd name="T59" fmla="*/ 736 h 736"/>
                  <a:gd name="T60" fmla="*/ 1756 w 1852"/>
                  <a:gd name="T61" fmla="*/ 676 h 736"/>
                  <a:gd name="T62" fmla="*/ 1756 w 1852"/>
                  <a:gd name="T63" fmla="*/ 676 h 736"/>
                  <a:gd name="T64" fmla="*/ 1852 w 1852"/>
                  <a:gd name="T65" fmla="*/ 612 h 736"/>
                  <a:gd name="T66" fmla="*/ 1852 w 1852"/>
                  <a:gd name="T67" fmla="*/ 612 h 736"/>
                  <a:gd name="T68" fmla="*/ 1352 w 1852"/>
                  <a:gd name="T69" fmla="*/ 680 h 736"/>
                  <a:gd name="T70" fmla="*/ 1352 w 1852"/>
                  <a:gd name="T71" fmla="*/ 680 h 736"/>
                  <a:gd name="T72" fmla="*/ 1352 w 1852"/>
                  <a:gd name="T73" fmla="*/ 236 h 736"/>
                  <a:gd name="T74" fmla="*/ 1352 w 1852"/>
                  <a:gd name="T75" fmla="*/ 236 h 736"/>
                  <a:gd name="T76" fmla="*/ 1350 w 1852"/>
                  <a:gd name="T77" fmla="*/ 212 h 736"/>
                  <a:gd name="T78" fmla="*/ 1346 w 1852"/>
                  <a:gd name="T79" fmla="*/ 188 h 736"/>
                  <a:gd name="T80" fmla="*/ 1340 w 1852"/>
                  <a:gd name="T81" fmla="*/ 166 h 736"/>
                  <a:gd name="T82" fmla="*/ 1332 w 1852"/>
                  <a:gd name="T83" fmla="*/ 144 h 736"/>
                  <a:gd name="T84" fmla="*/ 1322 w 1852"/>
                  <a:gd name="T85" fmla="*/ 124 h 736"/>
                  <a:gd name="T86" fmla="*/ 1310 w 1852"/>
                  <a:gd name="T87" fmla="*/ 104 h 736"/>
                  <a:gd name="T88" fmla="*/ 1298 w 1852"/>
                  <a:gd name="T89" fmla="*/ 86 h 736"/>
                  <a:gd name="T90" fmla="*/ 1282 w 1852"/>
                  <a:gd name="T91" fmla="*/ 68 h 736"/>
                  <a:gd name="T92" fmla="*/ 1266 w 1852"/>
                  <a:gd name="T93" fmla="*/ 54 h 736"/>
                  <a:gd name="T94" fmla="*/ 1246 w 1852"/>
                  <a:gd name="T95" fmla="*/ 40 h 736"/>
                  <a:gd name="T96" fmla="*/ 1228 w 1852"/>
                  <a:gd name="T97" fmla="*/ 28 h 736"/>
                  <a:gd name="T98" fmla="*/ 1206 w 1852"/>
                  <a:gd name="T99" fmla="*/ 18 h 736"/>
                  <a:gd name="T100" fmla="*/ 1184 w 1852"/>
                  <a:gd name="T101" fmla="*/ 10 h 736"/>
                  <a:gd name="T102" fmla="*/ 1162 w 1852"/>
                  <a:gd name="T103" fmla="*/ 4 h 736"/>
                  <a:gd name="T104" fmla="*/ 1138 w 1852"/>
                  <a:gd name="T105" fmla="*/ 0 h 736"/>
                  <a:gd name="T106" fmla="*/ 1114 w 1852"/>
                  <a:gd name="T10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52" h="736">
                    <a:moveTo>
                      <a:pt x="1114" y="0"/>
                    </a:moveTo>
                    <a:lnTo>
                      <a:pt x="1114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78" y="2"/>
                    </a:lnTo>
                    <a:lnTo>
                      <a:pt x="50" y="6"/>
                    </a:lnTo>
                    <a:lnTo>
                      <a:pt x="2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54" y="24"/>
                    </a:lnTo>
                    <a:lnTo>
                      <a:pt x="1054" y="24"/>
                    </a:lnTo>
                    <a:lnTo>
                      <a:pt x="1080" y="26"/>
                    </a:lnTo>
                    <a:lnTo>
                      <a:pt x="1104" y="30"/>
                    </a:lnTo>
                    <a:lnTo>
                      <a:pt x="1128" y="36"/>
                    </a:lnTo>
                    <a:lnTo>
                      <a:pt x="1150" y="44"/>
                    </a:lnTo>
                    <a:lnTo>
                      <a:pt x="1172" y="54"/>
                    </a:lnTo>
                    <a:lnTo>
                      <a:pt x="1194" y="66"/>
                    </a:lnTo>
                    <a:lnTo>
                      <a:pt x="1212" y="82"/>
                    </a:lnTo>
                    <a:lnTo>
                      <a:pt x="1230" y="98"/>
                    </a:lnTo>
                    <a:lnTo>
                      <a:pt x="1246" y="114"/>
                    </a:lnTo>
                    <a:lnTo>
                      <a:pt x="1260" y="134"/>
                    </a:lnTo>
                    <a:lnTo>
                      <a:pt x="1272" y="154"/>
                    </a:lnTo>
                    <a:lnTo>
                      <a:pt x="1282" y="176"/>
                    </a:lnTo>
                    <a:lnTo>
                      <a:pt x="1292" y="198"/>
                    </a:lnTo>
                    <a:lnTo>
                      <a:pt x="1298" y="222"/>
                    </a:lnTo>
                    <a:lnTo>
                      <a:pt x="1302" y="246"/>
                    </a:lnTo>
                    <a:lnTo>
                      <a:pt x="1302" y="272"/>
                    </a:lnTo>
                    <a:lnTo>
                      <a:pt x="1302" y="272"/>
                    </a:lnTo>
                    <a:lnTo>
                      <a:pt x="1302" y="736"/>
                    </a:lnTo>
                    <a:lnTo>
                      <a:pt x="1302" y="736"/>
                    </a:lnTo>
                    <a:lnTo>
                      <a:pt x="1756" y="676"/>
                    </a:lnTo>
                    <a:lnTo>
                      <a:pt x="1756" y="676"/>
                    </a:lnTo>
                    <a:lnTo>
                      <a:pt x="1852" y="612"/>
                    </a:lnTo>
                    <a:lnTo>
                      <a:pt x="1852" y="612"/>
                    </a:lnTo>
                    <a:lnTo>
                      <a:pt x="1352" y="680"/>
                    </a:lnTo>
                    <a:lnTo>
                      <a:pt x="1352" y="680"/>
                    </a:lnTo>
                    <a:lnTo>
                      <a:pt x="1352" y="236"/>
                    </a:lnTo>
                    <a:lnTo>
                      <a:pt x="1352" y="236"/>
                    </a:lnTo>
                    <a:lnTo>
                      <a:pt x="1350" y="212"/>
                    </a:lnTo>
                    <a:lnTo>
                      <a:pt x="1346" y="188"/>
                    </a:lnTo>
                    <a:lnTo>
                      <a:pt x="1340" y="166"/>
                    </a:lnTo>
                    <a:lnTo>
                      <a:pt x="1332" y="144"/>
                    </a:lnTo>
                    <a:lnTo>
                      <a:pt x="1322" y="124"/>
                    </a:lnTo>
                    <a:lnTo>
                      <a:pt x="1310" y="104"/>
                    </a:lnTo>
                    <a:lnTo>
                      <a:pt x="1298" y="86"/>
                    </a:lnTo>
                    <a:lnTo>
                      <a:pt x="1282" y="68"/>
                    </a:lnTo>
                    <a:lnTo>
                      <a:pt x="1266" y="54"/>
                    </a:lnTo>
                    <a:lnTo>
                      <a:pt x="1246" y="40"/>
                    </a:lnTo>
                    <a:lnTo>
                      <a:pt x="1228" y="28"/>
                    </a:lnTo>
                    <a:lnTo>
                      <a:pt x="1206" y="18"/>
                    </a:lnTo>
                    <a:lnTo>
                      <a:pt x="1184" y="10"/>
                    </a:lnTo>
                    <a:lnTo>
                      <a:pt x="1162" y="4"/>
                    </a:lnTo>
                    <a:lnTo>
                      <a:pt x="1138" y="0"/>
                    </a:lnTo>
                    <a:lnTo>
                      <a:pt x="11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14876693" y="4954588"/>
                <a:ext cx="1473200" cy="2127250"/>
              </a:xfrm>
              <a:custGeom>
                <a:avLst/>
                <a:gdLst>
                  <a:gd name="T0" fmla="*/ 192 w 928"/>
                  <a:gd name="T1" fmla="*/ 896 h 1340"/>
                  <a:gd name="T2" fmla="*/ 190 w 928"/>
                  <a:gd name="T3" fmla="*/ 938 h 1340"/>
                  <a:gd name="T4" fmla="*/ 178 w 928"/>
                  <a:gd name="T5" fmla="*/ 980 h 1340"/>
                  <a:gd name="T6" fmla="*/ 160 w 928"/>
                  <a:gd name="T7" fmla="*/ 1016 h 1340"/>
                  <a:gd name="T8" fmla="*/ 138 w 928"/>
                  <a:gd name="T9" fmla="*/ 1050 h 1340"/>
                  <a:gd name="T10" fmla="*/ 110 w 928"/>
                  <a:gd name="T11" fmla="*/ 1080 h 1340"/>
                  <a:gd name="T12" fmla="*/ 76 w 928"/>
                  <a:gd name="T13" fmla="*/ 1106 h 1340"/>
                  <a:gd name="T14" fmla="*/ 40 w 928"/>
                  <a:gd name="T15" fmla="*/ 1124 h 1340"/>
                  <a:gd name="T16" fmla="*/ 0 w 928"/>
                  <a:gd name="T17" fmla="*/ 1136 h 1340"/>
                  <a:gd name="T18" fmla="*/ 2 w 928"/>
                  <a:gd name="T19" fmla="*/ 1136 h 1340"/>
                  <a:gd name="T20" fmla="*/ 26 w 928"/>
                  <a:gd name="T21" fmla="*/ 1136 h 1340"/>
                  <a:gd name="T22" fmla="*/ 68 w 928"/>
                  <a:gd name="T23" fmla="*/ 1128 h 1340"/>
                  <a:gd name="T24" fmla="*/ 108 w 928"/>
                  <a:gd name="T25" fmla="*/ 1112 h 1340"/>
                  <a:gd name="T26" fmla="*/ 146 w 928"/>
                  <a:gd name="T27" fmla="*/ 1088 h 1340"/>
                  <a:gd name="T28" fmla="*/ 176 w 928"/>
                  <a:gd name="T29" fmla="*/ 1060 h 1340"/>
                  <a:gd name="T30" fmla="*/ 202 w 928"/>
                  <a:gd name="T31" fmla="*/ 1026 h 1340"/>
                  <a:gd name="T32" fmla="*/ 222 w 928"/>
                  <a:gd name="T33" fmla="*/ 988 h 1340"/>
                  <a:gd name="T34" fmla="*/ 234 w 928"/>
                  <a:gd name="T35" fmla="*/ 946 h 1340"/>
                  <a:gd name="T36" fmla="*/ 238 w 928"/>
                  <a:gd name="T37" fmla="*/ 924 h 1340"/>
                  <a:gd name="T38" fmla="*/ 140 w 928"/>
                  <a:gd name="T39" fmla="*/ 0 h 1340"/>
                  <a:gd name="T40" fmla="*/ 152 w 928"/>
                  <a:gd name="T41" fmla="*/ 16 h 1340"/>
                  <a:gd name="T42" fmla="*/ 172 w 928"/>
                  <a:gd name="T43" fmla="*/ 52 h 1340"/>
                  <a:gd name="T44" fmla="*/ 184 w 928"/>
                  <a:gd name="T45" fmla="*/ 90 h 1340"/>
                  <a:gd name="T46" fmla="*/ 192 w 928"/>
                  <a:gd name="T47" fmla="*/ 132 h 1340"/>
                  <a:gd name="T48" fmla="*/ 192 w 928"/>
                  <a:gd name="T49" fmla="*/ 152 h 1340"/>
                  <a:gd name="T50" fmla="*/ 192 w 928"/>
                  <a:gd name="T51" fmla="*/ 616 h 1340"/>
                  <a:gd name="T52" fmla="*/ 854 w 928"/>
                  <a:gd name="T53" fmla="*/ 1294 h 1340"/>
                  <a:gd name="T54" fmla="*/ 928 w 928"/>
                  <a:gd name="T55" fmla="*/ 1340 h 1340"/>
                  <a:gd name="T56" fmla="*/ 238 w 928"/>
                  <a:gd name="T57" fmla="*/ 634 h 1340"/>
                  <a:gd name="T58" fmla="*/ 238 w 928"/>
                  <a:gd name="T59" fmla="*/ 192 h 1340"/>
                  <a:gd name="T60" fmla="*/ 232 w 928"/>
                  <a:gd name="T61" fmla="*/ 136 h 1340"/>
                  <a:gd name="T62" fmla="*/ 212 w 928"/>
                  <a:gd name="T63" fmla="*/ 82 h 1340"/>
                  <a:gd name="T64" fmla="*/ 182 w 928"/>
                  <a:gd name="T65" fmla="*/ 38 h 1340"/>
                  <a:gd name="T66" fmla="*/ 140 w 928"/>
                  <a:gd name="T67" fmla="*/ 0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8" h="1340">
                    <a:moveTo>
                      <a:pt x="192" y="896"/>
                    </a:moveTo>
                    <a:lnTo>
                      <a:pt x="192" y="896"/>
                    </a:lnTo>
                    <a:lnTo>
                      <a:pt x="192" y="916"/>
                    </a:lnTo>
                    <a:lnTo>
                      <a:pt x="190" y="938"/>
                    </a:lnTo>
                    <a:lnTo>
                      <a:pt x="184" y="960"/>
                    </a:lnTo>
                    <a:lnTo>
                      <a:pt x="178" y="980"/>
                    </a:lnTo>
                    <a:lnTo>
                      <a:pt x="170" y="998"/>
                    </a:lnTo>
                    <a:lnTo>
                      <a:pt x="160" y="1016"/>
                    </a:lnTo>
                    <a:lnTo>
                      <a:pt x="150" y="1034"/>
                    </a:lnTo>
                    <a:lnTo>
                      <a:pt x="138" y="1050"/>
                    </a:lnTo>
                    <a:lnTo>
                      <a:pt x="124" y="1066"/>
                    </a:lnTo>
                    <a:lnTo>
                      <a:pt x="110" y="1080"/>
                    </a:lnTo>
                    <a:lnTo>
                      <a:pt x="94" y="1094"/>
                    </a:lnTo>
                    <a:lnTo>
                      <a:pt x="76" y="1106"/>
                    </a:lnTo>
                    <a:lnTo>
                      <a:pt x="58" y="1116"/>
                    </a:lnTo>
                    <a:lnTo>
                      <a:pt x="40" y="1124"/>
                    </a:lnTo>
                    <a:lnTo>
                      <a:pt x="20" y="1132"/>
                    </a:lnTo>
                    <a:lnTo>
                      <a:pt x="0" y="1136"/>
                    </a:lnTo>
                    <a:lnTo>
                      <a:pt x="0" y="1136"/>
                    </a:lnTo>
                    <a:lnTo>
                      <a:pt x="2" y="1136"/>
                    </a:lnTo>
                    <a:lnTo>
                      <a:pt x="2" y="1136"/>
                    </a:lnTo>
                    <a:lnTo>
                      <a:pt x="26" y="1136"/>
                    </a:lnTo>
                    <a:lnTo>
                      <a:pt x="48" y="1132"/>
                    </a:lnTo>
                    <a:lnTo>
                      <a:pt x="68" y="1128"/>
                    </a:lnTo>
                    <a:lnTo>
                      <a:pt x="90" y="1120"/>
                    </a:lnTo>
                    <a:lnTo>
                      <a:pt x="108" y="1112"/>
                    </a:lnTo>
                    <a:lnTo>
                      <a:pt x="128" y="1100"/>
                    </a:lnTo>
                    <a:lnTo>
                      <a:pt x="146" y="1088"/>
                    </a:lnTo>
                    <a:lnTo>
                      <a:pt x="162" y="1076"/>
                    </a:lnTo>
                    <a:lnTo>
                      <a:pt x="176" y="1060"/>
                    </a:lnTo>
                    <a:lnTo>
                      <a:pt x="190" y="1044"/>
                    </a:lnTo>
                    <a:lnTo>
                      <a:pt x="202" y="1026"/>
                    </a:lnTo>
                    <a:lnTo>
                      <a:pt x="214" y="1008"/>
                    </a:lnTo>
                    <a:lnTo>
                      <a:pt x="222" y="988"/>
                    </a:lnTo>
                    <a:lnTo>
                      <a:pt x="230" y="968"/>
                    </a:lnTo>
                    <a:lnTo>
                      <a:pt x="234" y="946"/>
                    </a:lnTo>
                    <a:lnTo>
                      <a:pt x="238" y="924"/>
                    </a:lnTo>
                    <a:lnTo>
                      <a:pt x="238" y="924"/>
                    </a:lnTo>
                    <a:lnTo>
                      <a:pt x="192" y="896"/>
                    </a:lnTo>
                    <a:close/>
                    <a:moveTo>
                      <a:pt x="140" y="0"/>
                    </a:moveTo>
                    <a:lnTo>
                      <a:pt x="140" y="0"/>
                    </a:lnTo>
                    <a:lnTo>
                      <a:pt x="152" y="16"/>
                    </a:lnTo>
                    <a:lnTo>
                      <a:pt x="162" y="34"/>
                    </a:lnTo>
                    <a:lnTo>
                      <a:pt x="172" y="52"/>
                    </a:lnTo>
                    <a:lnTo>
                      <a:pt x="180" y="70"/>
                    </a:lnTo>
                    <a:lnTo>
                      <a:pt x="184" y="90"/>
                    </a:lnTo>
                    <a:lnTo>
                      <a:pt x="190" y="110"/>
                    </a:lnTo>
                    <a:lnTo>
                      <a:pt x="192" y="132"/>
                    </a:lnTo>
                    <a:lnTo>
                      <a:pt x="192" y="152"/>
                    </a:lnTo>
                    <a:lnTo>
                      <a:pt x="192" y="152"/>
                    </a:lnTo>
                    <a:lnTo>
                      <a:pt x="192" y="616"/>
                    </a:lnTo>
                    <a:lnTo>
                      <a:pt x="192" y="616"/>
                    </a:lnTo>
                    <a:lnTo>
                      <a:pt x="854" y="1294"/>
                    </a:lnTo>
                    <a:lnTo>
                      <a:pt x="854" y="1294"/>
                    </a:lnTo>
                    <a:lnTo>
                      <a:pt x="928" y="1340"/>
                    </a:lnTo>
                    <a:lnTo>
                      <a:pt x="928" y="1340"/>
                    </a:lnTo>
                    <a:lnTo>
                      <a:pt x="238" y="634"/>
                    </a:lnTo>
                    <a:lnTo>
                      <a:pt x="238" y="634"/>
                    </a:lnTo>
                    <a:lnTo>
                      <a:pt x="238" y="192"/>
                    </a:lnTo>
                    <a:lnTo>
                      <a:pt x="238" y="192"/>
                    </a:lnTo>
                    <a:lnTo>
                      <a:pt x="236" y="164"/>
                    </a:lnTo>
                    <a:lnTo>
                      <a:pt x="232" y="136"/>
                    </a:lnTo>
                    <a:lnTo>
                      <a:pt x="224" y="108"/>
                    </a:lnTo>
                    <a:lnTo>
                      <a:pt x="212" y="82"/>
                    </a:lnTo>
                    <a:lnTo>
                      <a:pt x="198" y="60"/>
                    </a:lnTo>
                    <a:lnTo>
                      <a:pt x="182" y="38"/>
                    </a:lnTo>
                    <a:lnTo>
                      <a:pt x="162" y="18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1" name="Freeform 16"/>
              <p:cNvSpPr/>
              <p:nvPr/>
            </p:nvSpPr>
            <p:spPr bwMode="auto">
              <a:xfrm>
                <a:off x="14876693" y="6376988"/>
                <a:ext cx="377825" cy="381000"/>
              </a:xfrm>
              <a:custGeom>
                <a:avLst/>
                <a:gdLst>
                  <a:gd name="T0" fmla="*/ 192 w 238"/>
                  <a:gd name="T1" fmla="*/ 0 h 240"/>
                  <a:gd name="T2" fmla="*/ 192 w 238"/>
                  <a:gd name="T3" fmla="*/ 0 h 240"/>
                  <a:gd name="T4" fmla="*/ 192 w 238"/>
                  <a:gd name="T5" fmla="*/ 20 h 240"/>
                  <a:gd name="T6" fmla="*/ 190 w 238"/>
                  <a:gd name="T7" fmla="*/ 42 h 240"/>
                  <a:gd name="T8" fmla="*/ 184 w 238"/>
                  <a:gd name="T9" fmla="*/ 64 h 240"/>
                  <a:gd name="T10" fmla="*/ 178 w 238"/>
                  <a:gd name="T11" fmla="*/ 84 h 240"/>
                  <a:gd name="T12" fmla="*/ 170 w 238"/>
                  <a:gd name="T13" fmla="*/ 102 h 240"/>
                  <a:gd name="T14" fmla="*/ 160 w 238"/>
                  <a:gd name="T15" fmla="*/ 120 h 240"/>
                  <a:gd name="T16" fmla="*/ 150 w 238"/>
                  <a:gd name="T17" fmla="*/ 138 h 240"/>
                  <a:gd name="T18" fmla="*/ 138 w 238"/>
                  <a:gd name="T19" fmla="*/ 154 h 240"/>
                  <a:gd name="T20" fmla="*/ 124 w 238"/>
                  <a:gd name="T21" fmla="*/ 170 h 240"/>
                  <a:gd name="T22" fmla="*/ 110 w 238"/>
                  <a:gd name="T23" fmla="*/ 184 h 240"/>
                  <a:gd name="T24" fmla="*/ 94 w 238"/>
                  <a:gd name="T25" fmla="*/ 198 h 240"/>
                  <a:gd name="T26" fmla="*/ 76 w 238"/>
                  <a:gd name="T27" fmla="*/ 210 h 240"/>
                  <a:gd name="T28" fmla="*/ 58 w 238"/>
                  <a:gd name="T29" fmla="*/ 220 h 240"/>
                  <a:gd name="T30" fmla="*/ 40 w 238"/>
                  <a:gd name="T31" fmla="*/ 228 h 240"/>
                  <a:gd name="T32" fmla="*/ 20 w 238"/>
                  <a:gd name="T33" fmla="*/ 236 h 240"/>
                  <a:gd name="T34" fmla="*/ 0 w 238"/>
                  <a:gd name="T35" fmla="*/ 240 h 240"/>
                  <a:gd name="T36" fmla="*/ 0 w 238"/>
                  <a:gd name="T37" fmla="*/ 240 h 240"/>
                  <a:gd name="T38" fmla="*/ 2 w 238"/>
                  <a:gd name="T39" fmla="*/ 240 h 240"/>
                  <a:gd name="T40" fmla="*/ 2 w 238"/>
                  <a:gd name="T41" fmla="*/ 240 h 240"/>
                  <a:gd name="T42" fmla="*/ 26 w 238"/>
                  <a:gd name="T43" fmla="*/ 240 h 240"/>
                  <a:gd name="T44" fmla="*/ 48 w 238"/>
                  <a:gd name="T45" fmla="*/ 236 h 240"/>
                  <a:gd name="T46" fmla="*/ 68 w 238"/>
                  <a:gd name="T47" fmla="*/ 232 h 240"/>
                  <a:gd name="T48" fmla="*/ 90 w 238"/>
                  <a:gd name="T49" fmla="*/ 224 h 240"/>
                  <a:gd name="T50" fmla="*/ 108 w 238"/>
                  <a:gd name="T51" fmla="*/ 216 h 240"/>
                  <a:gd name="T52" fmla="*/ 128 w 238"/>
                  <a:gd name="T53" fmla="*/ 204 h 240"/>
                  <a:gd name="T54" fmla="*/ 146 w 238"/>
                  <a:gd name="T55" fmla="*/ 192 h 240"/>
                  <a:gd name="T56" fmla="*/ 162 w 238"/>
                  <a:gd name="T57" fmla="*/ 180 h 240"/>
                  <a:gd name="T58" fmla="*/ 176 w 238"/>
                  <a:gd name="T59" fmla="*/ 164 h 240"/>
                  <a:gd name="T60" fmla="*/ 190 w 238"/>
                  <a:gd name="T61" fmla="*/ 148 h 240"/>
                  <a:gd name="T62" fmla="*/ 202 w 238"/>
                  <a:gd name="T63" fmla="*/ 130 h 240"/>
                  <a:gd name="T64" fmla="*/ 214 w 238"/>
                  <a:gd name="T65" fmla="*/ 112 h 240"/>
                  <a:gd name="T66" fmla="*/ 222 w 238"/>
                  <a:gd name="T67" fmla="*/ 92 h 240"/>
                  <a:gd name="T68" fmla="*/ 230 w 238"/>
                  <a:gd name="T69" fmla="*/ 72 h 240"/>
                  <a:gd name="T70" fmla="*/ 234 w 238"/>
                  <a:gd name="T71" fmla="*/ 50 h 240"/>
                  <a:gd name="T72" fmla="*/ 238 w 238"/>
                  <a:gd name="T73" fmla="*/ 28 h 240"/>
                  <a:gd name="T74" fmla="*/ 238 w 238"/>
                  <a:gd name="T75" fmla="*/ 28 h 240"/>
                  <a:gd name="T76" fmla="*/ 192 w 238"/>
                  <a:gd name="T7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8" h="240">
                    <a:moveTo>
                      <a:pt x="192" y="0"/>
                    </a:moveTo>
                    <a:lnTo>
                      <a:pt x="192" y="0"/>
                    </a:lnTo>
                    <a:lnTo>
                      <a:pt x="192" y="20"/>
                    </a:lnTo>
                    <a:lnTo>
                      <a:pt x="190" y="42"/>
                    </a:lnTo>
                    <a:lnTo>
                      <a:pt x="184" y="64"/>
                    </a:lnTo>
                    <a:lnTo>
                      <a:pt x="178" y="84"/>
                    </a:lnTo>
                    <a:lnTo>
                      <a:pt x="170" y="102"/>
                    </a:lnTo>
                    <a:lnTo>
                      <a:pt x="160" y="120"/>
                    </a:lnTo>
                    <a:lnTo>
                      <a:pt x="150" y="138"/>
                    </a:lnTo>
                    <a:lnTo>
                      <a:pt x="138" y="154"/>
                    </a:lnTo>
                    <a:lnTo>
                      <a:pt x="124" y="170"/>
                    </a:lnTo>
                    <a:lnTo>
                      <a:pt x="110" y="184"/>
                    </a:lnTo>
                    <a:lnTo>
                      <a:pt x="94" y="198"/>
                    </a:lnTo>
                    <a:lnTo>
                      <a:pt x="76" y="210"/>
                    </a:lnTo>
                    <a:lnTo>
                      <a:pt x="58" y="220"/>
                    </a:lnTo>
                    <a:lnTo>
                      <a:pt x="40" y="228"/>
                    </a:lnTo>
                    <a:lnTo>
                      <a:pt x="20" y="236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" y="240"/>
                    </a:lnTo>
                    <a:lnTo>
                      <a:pt x="2" y="240"/>
                    </a:lnTo>
                    <a:lnTo>
                      <a:pt x="26" y="240"/>
                    </a:lnTo>
                    <a:lnTo>
                      <a:pt x="48" y="236"/>
                    </a:lnTo>
                    <a:lnTo>
                      <a:pt x="68" y="232"/>
                    </a:lnTo>
                    <a:lnTo>
                      <a:pt x="90" y="224"/>
                    </a:lnTo>
                    <a:lnTo>
                      <a:pt x="108" y="216"/>
                    </a:lnTo>
                    <a:lnTo>
                      <a:pt x="128" y="204"/>
                    </a:lnTo>
                    <a:lnTo>
                      <a:pt x="146" y="192"/>
                    </a:lnTo>
                    <a:lnTo>
                      <a:pt x="162" y="180"/>
                    </a:lnTo>
                    <a:lnTo>
                      <a:pt x="176" y="164"/>
                    </a:lnTo>
                    <a:lnTo>
                      <a:pt x="190" y="148"/>
                    </a:lnTo>
                    <a:lnTo>
                      <a:pt x="202" y="130"/>
                    </a:lnTo>
                    <a:lnTo>
                      <a:pt x="214" y="112"/>
                    </a:lnTo>
                    <a:lnTo>
                      <a:pt x="222" y="92"/>
                    </a:lnTo>
                    <a:lnTo>
                      <a:pt x="230" y="72"/>
                    </a:lnTo>
                    <a:lnTo>
                      <a:pt x="234" y="50"/>
                    </a:lnTo>
                    <a:lnTo>
                      <a:pt x="238" y="28"/>
                    </a:lnTo>
                    <a:lnTo>
                      <a:pt x="238" y="28"/>
                    </a:lnTo>
                    <a:lnTo>
                      <a:pt x="1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2" name="Freeform 17"/>
              <p:cNvSpPr/>
              <p:nvPr/>
            </p:nvSpPr>
            <p:spPr bwMode="auto">
              <a:xfrm>
                <a:off x="15098943" y="4954588"/>
                <a:ext cx="1250950" cy="2127250"/>
              </a:xfrm>
              <a:custGeom>
                <a:avLst/>
                <a:gdLst>
                  <a:gd name="T0" fmla="*/ 0 w 788"/>
                  <a:gd name="T1" fmla="*/ 0 h 1340"/>
                  <a:gd name="T2" fmla="*/ 0 w 788"/>
                  <a:gd name="T3" fmla="*/ 0 h 1340"/>
                  <a:gd name="T4" fmla="*/ 12 w 788"/>
                  <a:gd name="T5" fmla="*/ 16 h 1340"/>
                  <a:gd name="T6" fmla="*/ 22 w 788"/>
                  <a:gd name="T7" fmla="*/ 34 h 1340"/>
                  <a:gd name="T8" fmla="*/ 32 w 788"/>
                  <a:gd name="T9" fmla="*/ 52 h 1340"/>
                  <a:gd name="T10" fmla="*/ 40 w 788"/>
                  <a:gd name="T11" fmla="*/ 70 h 1340"/>
                  <a:gd name="T12" fmla="*/ 44 w 788"/>
                  <a:gd name="T13" fmla="*/ 90 h 1340"/>
                  <a:gd name="T14" fmla="*/ 50 w 788"/>
                  <a:gd name="T15" fmla="*/ 110 h 1340"/>
                  <a:gd name="T16" fmla="*/ 52 w 788"/>
                  <a:gd name="T17" fmla="*/ 132 h 1340"/>
                  <a:gd name="T18" fmla="*/ 52 w 788"/>
                  <a:gd name="T19" fmla="*/ 152 h 1340"/>
                  <a:gd name="T20" fmla="*/ 52 w 788"/>
                  <a:gd name="T21" fmla="*/ 152 h 1340"/>
                  <a:gd name="T22" fmla="*/ 52 w 788"/>
                  <a:gd name="T23" fmla="*/ 616 h 1340"/>
                  <a:gd name="T24" fmla="*/ 52 w 788"/>
                  <a:gd name="T25" fmla="*/ 616 h 1340"/>
                  <a:gd name="T26" fmla="*/ 714 w 788"/>
                  <a:gd name="T27" fmla="*/ 1294 h 1340"/>
                  <a:gd name="T28" fmla="*/ 714 w 788"/>
                  <a:gd name="T29" fmla="*/ 1294 h 1340"/>
                  <a:gd name="T30" fmla="*/ 788 w 788"/>
                  <a:gd name="T31" fmla="*/ 1340 h 1340"/>
                  <a:gd name="T32" fmla="*/ 788 w 788"/>
                  <a:gd name="T33" fmla="*/ 1340 h 1340"/>
                  <a:gd name="T34" fmla="*/ 98 w 788"/>
                  <a:gd name="T35" fmla="*/ 634 h 1340"/>
                  <a:gd name="T36" fmla="*/ 98 w 788"/>
                  <a:gd name="T37" fmla="*/ 634 h 1340"/>
                  <a:gd name="T38" fmla="*/ 98 w 788"/>
                  <a:gd name="T39" fmla="*/ 192 h 1340"/>
                  <a:gd name="T40" fmla="*/ 98 w 788"/>
                  <a:gd name="T41" fmla="*/ 192 h 1340"/>
                  <a:gd name="T42" fmla="*/ 96 w 788"/>
                  <a:gd name="T43" fmla="*/ 164 h 1340"/>
                  <a:gd name="T44" fmla="*/ 92 w 788"/>
                  <a:gd name="T45" fmla="*/ 136 h 1340"/>
                  <a:gd name="T46" fmla="*/ 84 w 788"/>
                  <a:gd name="T47" fmla="*/ 108 h 1340"/>
                  <a:gd name="T48" fmla="*/ 72 w 788"/>
                  <a:gd name="T49" fmla="*/ 82 h 1340"/>
                  <a:gd name="T50" fmla="*/ 58 w 788"/>
                  <a:gd name="T51" fmla="*/ 60 h 1340"/>
                  <a:gd name="T52" fmla="*/ 42 w 788"/>
                  <a:gd name="T53" fmla="*/ 38 h 1340"/>
                  <a:gd name="T54" fmla="*/ 22 w 788"/>
                  <a:gd name="T55" fmla="*/ 18 h 1340"/>
                  <a:gd name="T56" fmla="*/ 0 w 788"/>
                  <a:gd name="T57" fmla="*/ 0 h 1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88" h="1340">
                    <a:moveTo>
                      <a:pt x="0" y="0"/>
                    </a:moveTo>
                    <a:lnTo>
                      <a:pt x="0" y="0"/>
                    </a:lnTo>
                    <a:lnTo>
                      <a:pt x="12" y="16"/>
                    </a:lnTo>
                    <a:lnTo>
                      <a:pt x="22" y="34"/>
                    </a:lnTo>
                    <a:lnTo>
                      <a:pt x="32" y="52"/>
                    </a:lnTo>
                    <a:lnTo>
                      <a:pt x="40" y="70"/>
                    </a:lnTo>
                    <a:lnTo>
                      <a:pt x="44" y="90"/>
                    </a:lnTo>
                    <a:lnTo>
                      <a:pt x="50" y="110"/>
                    </a:lnTo>
                    <a:lnTo>
                      <a:pt x="52" y="132"/>
                    </a:lnTo>
                    <a:lnTo>
                      <a:pt x="52" y="152"/>
                    </a:lnTo>
                    <a:lnTo>
                      <a:pt x="52" y="152"/>
                    </a:lnTo>
                    <a:lnTo>
                      <a:pt x="52" y="616"/>
                    </a:lnTo>
                    <a:lnTo>
                      <a:pt x="52" y="616"/>
                    </a:lnTo>
                    <a:lnTo>
                      <a:pt x="714" y="1294"/>
                    </a:lnTo>
                    <a:lnTo>
                      <a:pt x="714" y="1294"/>
                    </a:lnTo>
                    <a:lnTo>
                      <a:pt x="788" y="1340"/>
                    </a:lnTo>
                    <a:lnTo>
                      <a:pt x="788" y="1340"/>
                    </a:lnTo>
                    <a:lnTo>
                      <a:pt x="98" y="634"/>
                    </a:lnTo>
                    <a:lnTo>
                      <a:pt x="98" y="634"/>
                    </a:lnTo>
                    <a:lnTo>
                      <a:pt x="98" y="192"/>
                    </a:lnTo>
                    <a:lnTo>
                      <a:pt x="98" y="192"/>
                    </a:lnTo>
                    <a:lnTo>
                      <a:pt x="96" y="164"/>
                    </a:lnTo>
                    <a:lnTo>
                      <a:pt x="92" y="136"/>
                    </a:lnTo>
                    <a:lnTo>
                      <a:pt x="84" y="108"/>
                    </a:lnTo>
                    <a:lnTo>
                      <a:pt x="72" y="82"/>
                    </a:lnTo>
                    <a:lnTo>
                      <a:pt x="58" y="60"/>
                    </a:lnTo>
                    <a:lnTo>
                      <a:pt x="42" y="38"/>
                    </a:lnTo>
                    <a:lnTo>
                      <a:pt x="22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3" name="Freeform 18"/>
              <p:cNvSpPr>
                <a:spLocks noEditPoints="1"/>
              </p:cNvSpPr>
              <p:nvPr/>
            </p:nvSpPr>
            <p:spPr bwMode="auto">
              <a:xfrm>
                <a:off x="15429143" y="4729163"/>
                <a:ext cx="2279650" cy="1466850"/>
              </a:xfrm>
              <a:custGeom>
                <a:avLst/>
                <a:gdLst>
                  <a:gd name="T0" fmla="*/ 0 w 1436"/>
                  <a:gd name="T1" fmla="*/ 48 h 924"/>
                  <a:gd name="T2" fmla="*/ 0 w 1436"/>
                  <a:gd name="T3" fmla="*/ 48 h 924"/>
                  <a:gd name="T4" fmla="*/ 16 w 1436"/>
                  <a:gd name="T5" fmla="*/ 74 h 924"/>
                  <a:gd name="T6" fmla="*/ 34 w 1436"/>
                  <a:gd name="T7" fmla="*/ 94 h 924"/>
                  <a:gd name="T8" fmla="*/ 54 w 1436"/>
                  <a:gd name="T9" fmla="*/ 114 h 924"/>
                  <a:gd name="T10" fmla="*/ 78 w 1436"/>
                  <a:gd name="T11" fmla="*/ 130 h 924"/>
                  <a:gd name="T12" fmla="*/ 104 w 1436"/>
                  <a:gd name="T13" fmla="*/ 144 h 924"/>
                  <a:gd name="T14" fmla="*/ 130 w 1436"/>
                  <a:gd name="T15" fmla="*/ 154 h 924"/>
                  <a:gd name="T16" fmla="*/ 160 w 1436"/>
                  <a:gd name="T17" fmla="*/ 160 h 924"/>
                  <a:gd name="T18" fmla="*/ 190 w 1436"/>
                  <a:gd name="T19" fmla="*/ 162 h 924"/>
                  <a:gd name="T20" fmla="*/ 190 w 1436"/>
                  <a:gd name="T21" fmla="*/ 162 h 924"/>
                  <a:gd name="T22" fmla="*/ 752 w 1436"/>
                  <a:gd name="T23" fmla="*/ 162 h 924"/>
                  <a:gd name="T24" fmla="*/ 752 w 1436"/>
                  <a:gd name="T25" fmla="*/ 162 h 924"/>
                  <a:gd name="T26" fmla="*/ 1436 w 1436"/>
                  <a:gd name="T27" fmla="*/ 924 h 924"/>
                  <a:gd name="T28" fmla="*/ 1436 w 1436"/>
                  <a:gd name="T29" fmla="*/ 924 h 924"/>
                  <a:gd name="T30" fmla="*/ 1386 w 1436"/>
                  <a:gd name="T31" fmla="*/ 826 h 924"/>
                  <a:gd name="T32" fmla="*/ 1386 w 1436"/>
                  <a:gd name="T33" fmla="*/ 826 h 924"/>
                  <a:gd name="T34" fmla="*/ 748 w 1436"/>
                  <a:gd name="T35" fmla="*/ 114 h 924"/>
                  <a:gd name="T36" fmla="*/ 748 w 1436"/>
                  <a:gd name="T37" fmla="*/ 114 h 924"/>
                  <a:gd name="T38" fmla="*/ 158 w 1436"/>
                  <a:gd name="T39" fmla="*/ 114 h 924"/>
                  <a:gd name="T40" fmla="*/ 158 w 1436"/>
                  <a:gd name="T41" fmla="*/ 114 h 924"/>
                  <a:gd name="T42" fmla="*/ 136 w 1436"/>
                  <a:gd name="T43" fmla="*/ 112 h 924"/>
                  <a:gd name="T44" fmla="*/ 114 w 1436"/>
                  <a:gd name="T45" fmla="*/ 108 h 924"/>
                  <a:gd name="T46" fmla="*/ 92 w 1436"/>
                  <a:gd name="T47" fmla="*/ 104 h 924"/>
                  <a:gd name="T48" fmla="*/ 72 w 1436"/>
                  <a:gd name="T49" fmla="*/ 96 h 924"/>
                  <a:gd name="T50" fmla="*/ 52 w 1436"/>
                  <a:gd name="T51" fmla="*/ 86 h 924"/>
                  <a:gd name="T52" fmla="*/ 34 w 1436"/>
                  <a:gd name="T53" fmla="*/ 76 h 924"/>
                  <a:gd name="T54" fmla="*/ 16 w 1436"/>
                  <a:gd name="T55" fmla="*/ 64 h 924"/>
                  <a:gd name="T56" fmla="*/ 0 w 1436"/>
                  <a:gd name="T57" fmla="*/ 48 h 924"/>
                  <a:gd name="T58" fmla="*/ 1320 w 1436"/>
                  <a:gd name="T59" fmla="*/ 0 h 924"/>
                  <a:gd name="T60" fmla="*/ 1320 w 1436"/>
                  <a:gd name="T61" fmla="*/ 0 h 924"/>
                  <a:gd name="T62" fmla="*/ 1302 w 1436"/>
                  <a:gd name="T63" fmla="*/ 24 h 924"/>
                  <a:gd name="T64" fmla="*/ 1284 w 1436"/>
                  <a:gd name="T65" fmla="*/ 46 h 924"/>
                  <a:gd name="T66" fmla="*/ 1262 w 1436"/>
                  <a:gd name="T67" fmla="*/ 66 h 924"/>
                  <a:gd name="T68" fmla="*/ 1238 w 1436"/>
                  <a:gd name="T69" fmla="*/ 82 h 924"/>
                  <a:gd name="T70" fmla="*/ 1212 w 1436"/>
                  <a:gd name="T71" fmla="*/ 96 h 924"/>
                  <a:gd name="T72" fmla="*/ 1184 w 1436"/>
                  <a:gd name="T73" fmla="*/ 106 h 924"/>
                  <a:gd name="T74" fmla="*/ 1154 w 1436"/>
                  <a:gd name="T75" fmla="*/ 112 h 924"/>
                  <a:gd name="T76" fmla="*/ 1124 w 1436"/>
                  <a:gd name="T77" fmla="*/ 114 h 924"/>
                  <a:gd name="T78" fmla="*/ 1124 w 1436"/>
                  <a:gd name="T79" fmla="*/ 114 h 924"/>
                  <a:gd name="T80" fmla="*/ 1066 w 1436"/>
                  <a:gd name="T81" fmla="*/ 114 h 924"/>
                  <a:gd name="T82" fmla="*/ 1066 w 1436"/>
                  <a:gd name="T83" fmla="*/ 114 h 924"/>
                  <a:gd name="T84" fmla="*/ 1090 w 1436"/>
                  <a:gd name="T85" fmla="*/ 162 h 924"/>
                  <a:gd name="T86" fmla="*/ 1090 w 1436"/>
                  <a:gd name="T87" fmla="*/ 162 h 924"/>
                  <a:gd name="T88" fmla="*/ 1110 w 1436"/>
                  <a:gd name="T89" fmla="*/ 162 h 924"/>
                  <a:gd name="T90" fmla="*/ 1110 w 1436"/>
                  <a:gd name="T91" fmla="*/ 162 h 924"/>
                  <a:gd name="T92" fmla="*/ 1130 w 1436"/>
                  <a:gd name="T93" fmla="*/ 160 h 924"/>
                  <a:gd name="T94" fmla="*/ 1148 w 1436"/>
                  <a:gd name="T95" fmla="*/ 158 h 924"/>
                  <a:gd name="T96" fmla="*/ 1164 w 1436"/>
                  <a:gd name="T97" fmla="*/ 154 h 924"/>
                  <a:gd name="T98" fmla="*/ 1182 w 1436"/>
                  <a:gd name="T99" fmla="*/ 150 h 924"/>
                  <a:gd name="T100" fmla="*/ 1198 w 1436"/>
                  <a:gd name="T101" fmla="*/ 142 h 924"/>
                  <a:gd name="T102" fmla="*/ 1214 w 1436"/>
                  <a:gd name="T103" fmla="*/ 134 h 924"/>
                  <a:gd name="T104" fmla="*/ 1228 w 1436"/>
                  <a:gd name="T105" fmla="*/ 126 h 924"/>
                  <a:gd name="T106" fmla="*/ 1244 w 1436"/>
                  <a:gd name="T107" fmla="*/ 116 h 924"/>
                  <a:gd name="T108" fmla="*/ 1256 w 1436"/>
                  <a:gd name="T109" fmla="*/ 104 h 924"/>
                  <a:gd name="T110" fmla="*/ 1268 w 1436"/>
                  <a:gd name="T111" fmla="*/ 92 h 924"/>
                  <a:gd name="T112" fmla="*/ 1280 w 1436"/>
                  <a:gd name="T113" fmla="*/ 78 h 924"/>
                  <a:gd name="T114" fmla="*/ 1290 w 1436"/>
                  <a:gd name="T115" fmla="*/ 64 h 924"/>
                  <a:gd name="T116" fmla="*/ 1300 w 1436"/>
                  <a:gd name="T117" fmla="*/ 50 h 924"/>
                  <a:gd name="T118" fmla="*/ 1308 w 1436"/>
                  <a:gd name="T119" fmla="*/ 34 h 924"/>
                  <a:gd name="T120" fmla="*/ 1314 w 1436"/>
                  <a:gd name="T121" fmla="*/ 18 h 924"/>
                  <a:gd name="T122" fmla="*/ 1320 w 1436"/>
                  <a:gd name="T123" fmla="*/ 0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6" h="924">
                    <a:moveTo>
                      <a:pt x="0" y="48"/>
                    </a:moveTo>
                    <a:lnTo>
                      <a:pt x="0" y="48"/>
                    </a:lnTo>
                    <a:lnTo>
                      <a:pt x="16" y="74"/>
                    </a:lnTo>
                    <a:lnTo>
                      <a:pt x="34" y="94"/>
                    </a:lnTo>
                    <a:lnTo>
                      <a:pt x="54" y="114"/>
                    </a:lnTo>
                    <a:lnTo>
                      <a:pt x="78" y="130"/>
                    </a:lnTo>
                    <a:lnTo>
                      <a:pt x="104" y="144"/>
                    </a:lnTo>
                    <a:lnTo>
                      <a:pt x="130" y="154"/>
                    </a:lnTo>
                    <a:lnTo>
                      <a:pt x="160" y="160"/>
                    </a:lnTo>
                    <a:lnTo>
                      <a:pt x="190" y="162"/>
                    </a:lnTo>
                    <a:lnTo>
                      <a:pt x="190" y="162"/>
                    </a:lnTo>
                    <a:lnTo>
                      <a:pt x="752" y="162"/>
                    </a:lnTo>
                    <a:lnTo>
                      <a:pt x="752" y="162"/>
                    </a:lnTo>
                    <a:lnTo>
                      <a:pt x="1436" y="924"/>
                    </a:lnTo>
                    <a:lnTo>
                      <a:pt x="1436" y="924"/>
                    </a:lnTo>
                    <a:lnTo>
                      <a:pt x="1386" y="826"/>
                    </a:lnTo>
                    <a:lnTo>
                      <a:pt x="1386" y="826"/>
                    </a:lnTo>
                    <a:lnTo>
                      <a:pt x="748" y="114"/>
                    </a:lnTo>
                    <a:lnTo>
                      <a:pt x="748" y="114"/>
                    </a:lnTo>
                    <a:lnTo>
                      <a:pt x="158" y="114"/>
                    </a:lnTo>
                    <a:lnTo>
                      <a:pt x="158" y="114"/>
                    </a:lnTo>
                    <a:lnTo>
                      <a:pt x="136" y="112"/>
                    </a:lnTo>
                    <a:lnTo>
                      <a:pt x="114" y="108"/>
                    </a:lnTo>
                    <a:lnTo>
                      <a:pt x="92" y="104"/>
                    </a:lnTo>
                    <a:lnTo>
                      <a:pt x="72" y="96"/>
                    </a:lnTo>
                    <a:lnTo>
                      <a:pt x="52" y="86"/>
                    </a:lnTo>
                    <a:lnTo>
                      <a:pt x="34" y="76"/>
                    </a:lnTo>
                    <a:lnTo>
                      <a:pt x="16" y="64"/>
                    </a:lnTo>
                    <a:lnTo>
                      <a:pt x="0" y="48"/>
                    </a:lnTo>
                    <a:close/>
                    <a:moveTo>
                      <a:pt x="1320" y="0"/>
                    </a:moveTo>
                    <a:lnTo>
                      <a:pt x="1320" y="0"/>
                    </a:lnTo>
                    <a:lnTo>
                      <a:pt x="1302" y="24"/>
                    </a:lnTo>
                    <a:lnTo>
                      <a:pt x="1284" y="46"/>
                    </a:lnTo>
                    <a:lnTo>
                      <a:pt x="1262" y="66"/>
                    </a:lnTo>
                    <a:lnTo>
                      <a:pt x="1238" y="82"/>
                    </a:lnTo>
                    <a:lnTo>
                      <a:pt x="1212" y="96"/>
                    </a:lnTo>
                    <a:lnTo>
                      <a:pt x="1184" y="106"/>
                    </a:lnTo>
                    <a:lnTo>
                      <a:pt x="1154" y="112"/>
                    </a:lnTo>
                    <a:lnTo>
                      <a:pt x="1124" y="114"/>
                    </a:lnTo>
                    <a:lnTo>
                      <a:pt x="1124" y="114"/>
                    </a:lnTo>
                    <a:lnTo>
                      <a:pt x="1066" y="114"/>
                    </a:lnTo>
                    <a:lnTo>
                      <a:pt x="1066" y="114"/>
                    </a:lnTo>
                    <a:lnTo>
                      <a:pt x="1090" y="162"/>
                    </a:lnTo>
                    <a:lnTo>
                      <a:pt x="1090" y="162"/>
                    </a:lnTo>
                    <a:lnTo>
                      <a:pt x="1110" y="162"/>
                    </a:lnTo>
                    <a:lnTo>
                      <a:pt x="1110" y="162"/>
                    </a:lnTo>
                    <a:lnTo>
                      <a:pt x="1130" y="160"/>
                    </a:lnTo>
                    <a:lnTo>
                      <a:pt x="1148" y="158"/>
                    </a:lnTo>
                    <a:lnTo>
                      <a:pt x="1164" y="154"/>
                    </a:lnTo>
                    <a:lnTo>
                      <a:pt x="1182" y="150"/>
                    </a:lnTo>
                    <a:lnTo>
                      <a:pt x="1198" y="142"/>
                    </a:lnTo>
                    <a:lnTo>
                      <a:pt x="1214" y="134"/>
                    </a:lnTo>
                    <a:lnTo>
                      <a:pt x="1228" y="126"/>
                    </a:lnTo>
                    <a:lnTo>
                      <a:pt x="1244" y="116"/>
                    </a:lnTo>
                    <a:lnTo>
                      <a:pt x="1256" y="104"/>
                    </a:lnTo>
                    <a:lnTo>
                      <a:pt x="1268" y="92"/>
                    </a:lnTo>
                    <a:lnTo>
                      <a:pt x="1280" y="78"/>
                    </a:lnTo>
                    <a:lnTo>
                      <a:pt x="1290" y="64"/>
                    </a:lnTo>
                    <a:lnTo>
                      <a:pt x="1300" y="50"/>
                    </a:lnTo>
                    <a:lnTo>
                      <a:pt x="1308" y="34"/>
                    </a:lnTo>
                    <a:lnTo>
                      <a:pt x="1314" y="18"/>
                    </a:lnTo>
                    <a:lnTo>
                      <a:pt x="132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4" name="Freeform 19"/>
              <p:cNvSpPr/>
              <p:nvPr/>
            </p:nvSpPr>
            <p:spPr bwMode="auto">
              <a:xfrm>
                <a:off x="15429143" y="4805363"/>
                <a:ext cx="2279650" cy="1390650"/>
              </a:xfrm>
              <a:custGeom>
                <a:avLst/>
                <a:gdLst>
                  <a:gd name="T0" fmla="*/ 0 w 1436"/>
                  <a:gd name="T1" fmla="*/ 0 h 876"/>
                  <a:gd name="T2" fmla="*/ 0 w 1436"/>
                  <a:gd name="T3" fmla="*/ 0 h 876"/>
                  <a:gd name="T4" fmla="*/ 16 w 1436"/>
                  <a:gd name="T5" fmla="*/ 26 h 876"/>
                  <a:gd name="T6" fmla="*/ 34 w 1436"/>
                  <a:gd name="T7" fmla="*/ 46 h 876"/>
                  <a:gd name="T8" fmla="*/ 54 w 1436"/>
                  <a:gd name="T9" fmla="*/ 66 h 876"/>
                  <a:gd name="T10" fmla="*/ 78 w 1436"/>
                  <a:gd name="T11" fmla="*/ 82 h 876"/>
                  <a:gd name="T12" fmla="*/ 104 w 1436"/>
                  <a:gd name="T13" fmla="*/ 96 h 876"/>
                  <a:gd name="T14" fmla="*/ 130 w 1436"/>
                  <a:gd name="T15" fmla="*/ 106 h 876"/>
                  <a:gd name="T16" fmla="*/ 160 w 1436"/>
                  <a:gd name="T17" fmla="*/ 112 h 876"/>
                  <a:gd name="T18" fmla="*/ 190 w 1436"/>
                  <a:gd name="T19" fmla="*/ 114 h 876"/>
                  <a:gd name="T20" fmla="*/ 190 w 1436"/>
                  <a:gd name="T21" fmla="*/ 114 h 876"/>
                  <a:gd name="T22" fmla="*/ 752 w 1436"/>
                  <a:gd name="T23" fmla="*/ 114 h 876"/>
                  <a:gd name="T24" fmla="*/ 752 w 1436"/>
                  <a:gd name="T25" fmla="*/ 114 h 876"/>
                  <a:gd name="T26" fmla="*/ 1436 w 1436"/>
                  <a:gd name="T27" fmla="*/ 876 h 876"/>
                  <a:gd name="T28" fmla="*/ 1436 w 1436"/>
                  <a:gd name="T29" fmla="*/ 876 h 876"/>
                  <a:gd name="T30" fmla="*/ 1386 w 1436"/>
                  <a:gd name="T31" fmla="*/ 778 h 876"/>
                  <a:gd name="T32" fmla="*/ 1386 w 1436"/>
                  <a:gd name="T33" fmla="*/ 778 h 876"/>
                  <a:gd name="T34" fmla="*/ 748 w 1436"/>
                  <a:gd name="T35" fmla="*/ 66 h 876"/>
                  <a:gd name="T36" fmla="*/ 748 w 1436"/>
                  <a:gd name="T37" fmla="*/ 66 h 876"/>
                  <a:gd name="T38" fmla="*/ 158 w 1436"/>
                  <a:gd name="T39" fmla="*/ 66 h 876"/>
                  <a:gd name="T40" fmla="*/ 158 w 1436"/>
                  <a:gd name="T41" fmla="*/ 66 h 876"/>
                  <a:gd name="T42" fmla="*/ 136 w 1436"/>
                  <a:gd name="T43" fmla="*/ 64 h 876"/>
                  <a:gd name="T44" fmla="*/ 114 w 1436"/>
                  <a:gd name="T45" fmla="*/ 60 h 876"/>
                  <a:gd name="T46" fmla="*/ 92 w 1436"/>
                  <a:gd name="T47" fmla="*/ 56 h 876"/>
                  <a:gd name="T48" fmla="*/ 72 w 1436"/>
                  <a:gd name="T49" fmla="*/ 48 h 876"/>
                  <a:gd name="T50" fmla="*/ 52 w 1436"/>
                  <a:gd name="T51" fmla="*/ 38 h 876"/>
                  <a:gd name="T52" fmla="*/ 34 w 1436"/>
                  <a:gd name="T53" fmla="*/ 28 h 876"/>
                  <a:gd name="T54" fmla="*/ 16 w 1436"/>
                  <a:gd name="T55" fmla="*/ 16 h 876"/>
                  <a:gd name="T56" fmla="*/ 0 w 1436"/>
                  <a:gd name="T57" fmla="*/ 0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36" h="876">
                    <a:moveTo>
                      <a:pt x="0" y="0"/>
                    </a:moveTo>
                    <a:lnTo>
                      <a:pt x="0" y="0"/>
                    </a:lnTo>
                    <a:lnTo>
                      <a:pt x="16" y="26"/>
                    </a:lnTo>
                    <a:lnTo>
                      <a:pt x="34" y="46"/>
                    </a:lnTo>
                    <a:lnTo>
                      <a:pt x="54" y="66"/>
                    </a:lnTo>
                    <a:lnTo>
                      <a:pt x="78" y="82"/>
                    </a:lnTo>
                    <a:lnTo>
                      <a:pt x="104" y="96"/>
                    </a:lnTo>
                    <a:lnTo>
                      <a:pt x="130" y="106"/>
                    </a:lnTo>
                    <a:lnTo>
                      <a:pt x="160" y="112"/>
                    </a:lnTo>
                    <a:lnTo>
                      <a:pt x="190" y="114"/>
                    </a:lnTo>
                    <a:lnTo>
                      <a:pt x="190" y="114"/>
                    </a:lnTo>
                    <a:lnTo>
                      <a:pt x="752" y="114"/>
                    </a:lnTo>
                    <a:lnTo>
                      <a:pt x="752" y="114"/>
                    </a:lnTo>
                    <a:lnTo>
                      <a:pt x="1436" y="876"/>
                    </a:lnTo>
                    <a:lnTo>
                      <a:pt x="1436" y="876"/>
                    </a:lnTo>
                    <a:lnTo>
                      <a:pt x="1386" y="778"/>
                    </a:lnTo>
                    <a:lnTo>
                      <a:pt x="1386" y="778"/>
                    </a:lnTo>
                    <a:lnTo>
                      <a:pt x="748" y="66"/>
                    </a:lnTo>
                    <a:lnTo>
                      <a:pt x="748" y="66"/>
                    </a:lnTo>
                    <a:lnTo>
                      <a:pt x="158" y="66"/>
                    </a:lnTo>
                    <a:lnTo>
                      <a:pt x="158" y="66"/>
                    </a:lnTo>
                    <a:lnTo>
                      <a:pt x="136" y="64"/>
                    </a:lnTo>
                    <a:lnTo>
                      <a:pt x="114" y="60"/>
                    </a:lnTo>
                    <a:lnTo>
                      <a:pt x="92" y="56"/>
                    </a:lnTo>
                    <a:lnTo>
                      <a:pt x="72" y="48"/>
                    </a:lnTo>
                    <a:lnTo>
                      <a:pt x="52" y="38"/>
                    </a:lnTo>
                    <a:lnTo>
                      <a:pt x="34" y="28"/>
                    </a:lnTo>
                    <a:lnTo>
                      <a:pt x="16" y="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5" name="Freeform 20"/>
              <p:cNvSpPr/>
              <p:nvPr/>
            </p:nvSpPr>
            <p:spPr bwMode="auto">
              <a:xfrm>
                <a:off x="17121418" y="4729163"/>
                <a:ext cx="403225" cy="257175"/>
              </a:xfrm>
              <a:custGeom>
                <a:avLst/>
                <a:gdLst>
                  <a:gd name="T0" fmla="*/ 254 w 254"/>
                  <a:gd name="T1" fmla="*/ 0 h 162"/>
                  <a:gd name="T2" fmla="*/ 254 w 254"/>
                  <a:gd name="T3" fmla="*/ 0 h 162"/>
                  <a:gd name="T4" fmla="*/ 236 w 254"/>
                  <a:gd name="T5" fmla="*/ 24 h 162"/>
                  <a:gd name="T6" fmla="*/ 218 w 254"/>
                  <a:gd name="T7" fmla="*/ 46 h 162"/>
                  <a:gd name="T8" fmla="*/ 196 w 254"/>
                  <a:gd name="T9" fmla="*/ 66 h 162"/>
                  <a:gd name="T10" fmla="*/ 172 w 254"/>
                  <a:gd name="T11" fmla="*/ 82 h 162"/>
                  <a:gd name="T12" fmla="*/ 146 w 254"/>
                  <a:gd name="T13" fmla="*/ 96 h 162"/>
                  <a:gd name="T14" fmla="*/ 118 w 254"/>
                  <a:gd name="T15" fmla="*/ 106 h 162"/>
                  <a:gd name="T16" fmla="*/ 88 w 254"/>
                  <a:gd name="T17" fmla="*/ 112 h 162"/>
                  <a:gd name="T18" fmla="*/ 58 w 254"/>
                  <a:gd name="T19" fmla="*/ 114 h 162"/>
                  <a:gd name="T20" fmla="*/ 58 w 254"/>
                  <a:gd name="T21" fmla="*/ 114 h 162"/>
                  <a:gd name="T22" fmla="*/ 0 w 254"/>
                  <a:gd name="T23" fmla="*/ 114 h 162"/>
                  <a:gd name="T24" fmla="*/ 0 w 254"/>
                  <a:gd name="T25" fmla="*/ 114 h 162"/>
                  <a:gd name="T26" fmla="*/ 24 w 254"/>
                  <a:gd name="T27" fmla="*/ 162 h 162"/>
                  <a:gd name="T28" fmla="*/ 24 w 254"/>
                  <a:gd name="T29" fmla="*/ 162 h 162"/>
                  <a:gd name="T30" fmla="*/ 44 w 254"/>
                  <a:gd name="T31" fmla="*/ 162 h 162"/>
                  <a:gd name="T32" fmla="*/ 44 w 254"/>
                  <a:gd name="T33" fmla="*/ 162 h 162"/>
                  <a:gd name="T34" fmla="*/ 64 w 254"/>
                  <a:gd name="T35" fmla="*/ 160 h 162"/>
                  <a:gd name="T36" fmla="*/ 82 w 254"/>
                  <a:gd name="T37" fmla="*/ 158 h 162"/>
                  <a:gd name="T38" fmla="*/ 98 w 254"/>
                  <a:gd name="T39" fmla="*/ 154 h 162"/>
                  <a:gd name="T40" fmla="*/ 116 w 254"/>
                  <a:gd name="T41" fmla="*/ 150 h 162"/>
                  <a:gd name="T42" fmla="*/ 132 w 254"/>
                  <a:gd name="T43" fmla="*/ 142 h 162"/>
                  <a:gd name="T44" fmla="*/ 148 w 254"/>
                  <a:gd name="T45" fmla="*/ 134 h 162"/>
                  <a:gd name="T46" fmla="*/ 162 w 254"/>
                  <a:gd name="T47" fmla="*/ 126 h 162"/>
                  <a:gd name="T48" fmla="*/ 178 w 254"/>
                  <a:gd name="T49" fmla="*/ 116 h 162"/>
                  <a:gd name="T50" fmla="*/ 190 w 254"/>
                  <a:gd name="T51" fmla="*/ 104 h 162"/>
                  <a:gd name="T52" fmla="*/ 202 w 254"/>
                  <a:gd name="T53" fmla="*/ 92 h 162"/>
                  <a:gd name="T54" fmla="*/ 214 w 254"/>
                  <a:gd name="T55" fmla="*/ 78 h 162"/>
                  <a:gd name="T56" fmla="*/ 224 w 254"/>
                  <a:gd name="T57" fmla="*/ 64 h 162"/>
                  <a:gd name="T58" fmla="*/ 234 w 254"/>
                  <a:gd name="T59" fmla="*/ 50 h 162"/>
                  <a:gd name="T60" fmla="*/ 242 w 254"/>
                  <a:gd name="T61" fmla="*/ 34 h 162"/>
                  <a:gd name="T62" fmla="*/ 248 w 254"/>
                  <a:gd name="T63" fmla="*/ 18 h 162"/>
                  <a:gd name="T64" fmla="*/ 254 w 254"/>
                  <a:gd name="T6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4" h="162">
                    <a:moveTo>
                      <a:pt x="254" y="0"/>
                    </a:moveTo>
                    <a:lnTo>
                      <a:pt x="254" y="0"/>
                    </a:lnTo>
                    <a:lnTo>
                      <a:pt x="236" y="24"/>
                    </a:lnTo>
                    <a:lnTo>
                      <a:pt x="218" y="46"/>
                    </a:lnTo>
                    <a:lnTo>
                      <a:pt x="196" y="66"/>
                    </a:lnTo>
                    <a:lnTo>
                      <a:pt x="172" y="82"/>
                    </a:lnTo>
                    <a:lnTo>
                      <a:pt x="146" y="96"/>
                    </a:lnTo>
                    <a:lnTo>
                      <a:pt x="118" y="106"/>
                    </a:lnTo>
                    <a:lnTo>
                      <a:pt x="88" y="112"/>
                    </a:lnTo>
                    <a:lnTo>
                      <a:pt x="58" y="114"/>
                    </a:lnTo>
                    <a:lnTo>
                      <a:pt x="58" y="114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24" y="162"/>
                    </a:lnTo>
                    <a:lnTo>
                      <a:pt x="24" y="162"/>
                    </a:lnTo>
                    <a:lnTo>
                      <a:pt x="44" y="162"/>
                    </a:lnTo>
                    <a:lnTo>
                      <a:pt x="44" y="162"/>
                    </a:lnTo>
                    <a:lnTo>
                      <a:pt x="64" y="160"/>
                    </a:lnTo>
                    <a:lnTo>
                      <a:pt x="82" y="158"/>
                    </a:lnTo>
                    <a:lnTo>
                      <a:pt x="98" y="154"/>
                    </a:lnTo>
                    <a:lnTo>
                      <a:pt x="116" y="150"/>
                    </a:lnTo>
                    <a:lnTo>
                      <a:pt x="132" y="142"/>
                    </a:lnTo>
                    <a:lnTo>
                      <a:pt x="148" y="134"/>
                    </a:lnTo>
                    <a:lnTo>
                      <a:pt x="162" y="126"/>
                    </a:lnTo>
                    <a:lnTo>
                      <a:pt x="178" y="116"/>
                    </a:lnTo>
                    <a:lnTo>
                      <a:pt x="190" y="104"/>
                    </a:lnTo>
                    <a:lnTo>
                      <a:pt x="202" y="92"/>
                    </a:lnTo>
                    <a:lnTo>
                      <a:pt x="214" y="78"/>
                    </a:lnTo>
                    <a:lnTo>
                      <a:pt x="224" y="64"/>
                    </a:lnTo>
                    <a:lnTo>
                      <a:pt x="234" y="50"/>
                    </a:lnTo>
                    <a:lnTo>
                      <a:pt x="242" y="34"/>
                    </a:lnTo>
                    <a:lnTo>
                      <a:pt x="248" y="18"/>
                    </a:lnTo>
                    <a:lnTo>
                      <a:pt x="2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6" name="Freeform 21"/>
              <p:cNvSpPr>
                <a:spLocks noEditPoints="1"/>
              </p:cNvSpPr>
              <p:nvPr/>
            </p:nvSpPr>
            <p:spPr bwMode="auto">
              <a:xfrm>
                <a:off x="18016768" y="3027363"/>
                <a:ext cx="2413000" cy="2730500"/>
              </a:xfrm>
              <a:custGeom>
                <a:avLst/>
                <a:gdLst>
                  <a:gd name="T0" fmla="*/ 1520 w 1520"/>
                  <a:gd name="T1" fmla="*/ 880 h 1720"/>
                  <a:gd name="T2" fmla="*/ 1484 w 1520"/>
                  <a:gd name="T3" fmla="*/ 888 h 1720"/>
                  <a:gd name="T4" fmla="*/ 1446 w 1520"/>
                  <a:gd name="T5" fmla="*/ 890 h 1720"/>
                  <a:gd name="T6" fmla="*/ 750 w 1520"/>
                  <a:gd name="T7" fmla="*/ 890 h 1720"/>
                  <a:gd name="T8" fmla="*/ 720 w 1520"/>
                  <a:gd name="T9" fmla="*/ 952 h 1720"/>
                  <a:gd name="T10" fmla="*/ 1342 w 1520"/>
                  <a:gd name="T11" fmla="*/ 952 h 1720"/>
                  <a:gd name="T12" fmla="*/ 1368 w 1520"/>
                  <a:gd name="T13" fmla="*/ 950 h 1720"/>
                  <a:gd name="T14" fmla="*/ 1416 w 1520"/>
                  <a:gd name="T15" fmla="*/ 940 h 1720"/>
                  <a:gd name="T16" fmla="*/ 1462 w 1520"/>
                  <a:gd name="T17" fmla="*/ 922 h 1720"/>
                  <a:gd name="T18" fmla="*/ 1502 w 1520"/>
                  <a:gd name="T19" fmla="*/ 896 h 1720"/>
                  <a:gd name="T20" fmla="*/ 0 w 1520"/>
                  <a:gd name="T21" fmla="*/ 0 h 1720"/>
                  <a:gd name="T22" fmla="*/ 0 w 1520"/>
                  <a:gd name="T23" fmla="*/ 698 h 1720"/>
                  <a:gd name="T24" fmla="*/ 2 w 1520"/>
                  <a:gd name="T25" fmla="*/ 724 h 1720"/>
                  <a:gd name="T26" fmla="*/ 12 w 1520"/>
                  <a:gd name="T27" fmla="*/ 774 h 1720"/>
                  <a:gd name="T28" fmla="*/ 32 w 1520"/>
                  <a:gd name="T29" fmla="*/ 818 h 1720"/>
                  <a:gd name="T30" fmla="*/ 58 w 1520"/>
                  <a:gd name="T31" fmla="*/ 860 h 1720"/>
                  <a:gd name="T32" fmla="*/ 94 w 1520"/>
                  <a:gd name="T33" fmla="*/ 894 h 1720"/>
                  <a:gd name="T34" fmla="*/ 134 w 1520"/>
                  <a:gd name="T35" fmla="*/ 922 h 1720"/>
                  <a:gd name="T36" fmla="*/ 180 w 1520"/>
                  <a:gd name="T37" fmla="*/ 940 h 1720"/>
                  <a:gd name="T38" fmla="*/ 230 w 1520"/>
                  <a:gd name="T39" fmla="*/ 950 h 1720"/>
                  <a:gd name="T40" fmla="*/ 256 w 1520"/>
                  <a:gd name="T41" fmla="*/ 952 h 1720"/>
                  <a:gd name="T42" fmla="*/ 320 w 1520"/>
                  <a:gd name="T43" fmla="*/ 952 h 1720"/>
                  <a:gd name="T44" fmla="*/ 302 w 1520"/>
                  <a:gd name="T45" fmla="*/ 1720 h 1720"/>
                  <a:gd name="T46" fmla="*/ 356 w 1520"/>
                  <a:gd name="T47" fmla="*/ 1608 h 1720"/>
                  <a:gd name="T48" fmla="*/ 374 w 1520"/>
                  <a:gd name="T49" fmla="*/ 890 h 1720"/>
                  <a:gd name="T50" fmla="*/ 306 w 1520"/>
                  <a:gd name="T51" fmla="*/ 890 h 1720"/>
                  <a:gd name="T52" fmla="*/ 252 w 1520"/>
                  <a:gd name="T53" fmla="*/ 886 h 1720"/>
                  <a:gd name="T54" fmla="*/ 202 w 1520"/>
                  <a:gd name="T55" fmla="*/ 870 h 1720"/>
                  <a:gd name="T56" fmla="*/ 156 w 1520"/>
                  <a:gd name="T57" fmla="*/ 844 h 1720"/>
                  <a:gd name="T58" fmla="*/ 116 w 1520"/>
                  <a:gd name="T59" fmla="*/ 812 h 1720"/>
                  <a:gd name="T60" fmla="*/ 84 w 1520"/>
                  <a:gd name="T61" fmla="*/ 772 h 1720"/>
                  <a:gd name="T62" fmla="*/ 60 w 1520"/>
                  <a:gd name="T63" fmla="*/ 728 h 1720"/>
                  <a:gd name="T64" fmla="*/ 44 w 1520"/>
                  <a:gd name="T65" fmla="*/ 678 h 1720"/>
                  <a:gd name="T66" fmla="*/ 38 w 1520"/>
                  <a:gd name="T67" fmla="*/ 624 h 1720"/>
                  <a:gd name="T68" fmla="*/ 38 w 1520"/>
                  <a:gd name="T69" fmla="*/ 12 h 1720"/>
                  <a:gd name="T70" fmla="*/ 20 w 1520"/>
                  <a:gd name="T71" fmla="*/ 6 h 1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20" h="1720">
                    <a:moveTo>
                      <a:pt x="1520" y="880"/>
                    </a:moveTo>
                    <a:lnTo>
                      <a:pt x="1520" y="880"/>
                    </a:lnTo>
                    <a:lnTo>
                      <a:pt x="1502" y="884"/>
                    </a:lnTo>
                    <a:lnTo>
                      <a:pt x="1484" y="888"/>
                    </a:lnTo>
                    <a:lnTo>
                      <a:pt x="1464" y="890"/>
                    </a:lnTo>
                    <a:lnTo>
                      <a:pt x="1446" y="890"/>
                    </a:lnTo>
                    <a:lnTo>
                      <a:pt x="1446" y="890"/>
                    </a:lnTo>
                    <a:lnTo>
                      <a:pt x="750" y="890"/>
                    </a:lnTo>
                    <a:lnTo>
                      <a:pt x="750" y="890"/>
                    </a:lnTo>
                    <a:lnTo>
                      <a:pt x="720" y="952"/>
                    </a:lnTo>
                    <a:lnTo>
                      <a:pt x="720" y="952"/>
                    </a:lnTo>
                    <a:lnTo>
                      <a:pt x="1342" y="952"/>
                    </a:lnTo>
                    <a:lnTo>
                      <a:pt x="1342" y="952"/>
                    </a:lnTo>
                    <a:lnTo>
                      <a:pt x="1368" y="950"/>
                    </a:lnTo>
                    <a:lnTo>
                      <a:pt x="1392" y="946"/>
                    </a:lnTo>
                    <a:lnTo>
                      <a:pt x="1416" y="940"/>
                    </a:lnTo>
                    <a:lnTo>
                      <a:pt x="1440" y="932"/>
                    </a:lnTo>
                    <a:lnTo>
                      <a:pt x="1462" y="922"/>
                    </a:lnTo>
                    <a:lnTo>
                      <a:pt x="1482" y="910"/>
                    </a:lnTo>
                    <a:lnTo>
                      <a:pt x="1502" y="896"/>
                    </a:lnTo>
                    <a:lnTo>
                      <a:pt x="1520" y="88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698"/>
                    </a:lnTo>
                    <a:lnTo>
                      <a:pt x="0" y="698"/>
                    </a:lnTo>
                    <a:lnTo>
                      <a:pt x="2" y="724"/>
                    </a:lnTo>
                    <a:lnTo>
                      <a:pt x="6" y="748"/>
                    </a:lnTo>
                    <a:lnTo>
                      <a:pt x="12" y="774"/>
                    </a:lnTo>
                    <a:lnTo>
                      <a:pt x="20" y="796"/>
                    </a:lnTo>
                    <a:lnTo>
                      <a:pt x="32" y="818"/>
                    </a:lnTo>
                    <a:lnTo>
                      <a:pt x="44" y="840"/>
                    </a:lnTo>
                    <a:lnTo>
                      <a:pt x="58" y="860"/>
                    </a:lnTo>
                    <a:lnTo>
                      <a:pt x="76" y="878"/>
                    </a:lnTo>
                    <a:lnTo>
                      <a:pt x="94" y="894"/>
                    </a:lnTo>
                    <a:lnTo>
                      <a:pt x="112" y="908"/>
                    </a:lnTo>
                    <a:lnTo>
                      <a:pt x="134" y="922"/>
                    </a:lnTo>
                    <a:lnTo>
                      <a:pt x="156" y="932"/>
                    </a:lnTo>
                    <a:lnTo>
                      <a:pt x="180" y="940"/>
                    </a:lnTo>
                    <a:lnTo>
                      <a:pt x="204" y="946"/>
                    </a:lnTo>
                    <a:lnTo>
                      <a:pt x="230" y="950"/>
                    </a:lnTo>
                    <a:lnTo>
                      <a:pt x="256" y="952"/>
                    </a:lnTo>
                    <a:lnTo>
                      <a:pt x="256" y="952"/>
                    </a:lnTo>
                    <a:lnTo>
                      <a:pt x="320" y="952"/>
                    </a:lnTo>
                    <a:lnTo>
                      <a:pt x="320" y="952"/>
                    </a:lnTo>
                    <a:lnTo>
                      <a:pt x="302" y="1720"/>
                    </a:lnTo>
                    <a:lnTo>
                      <a:pt x="302" y="1720"/>
                    </a:lnTo>
                    <a:lnTo>
                      <a:pt x="356" y="1608"/>
                    </a:lnTo>
                    <a:lnTo>
                      <a:pt x="356" y="1608"/>
                    </a:lnTo>
                    <a:lnTo>
                      <a:pt x="374" y="890"/>
                    </a:lnTo>
                    <a:lnTo>
                      <a:pt x="374" y="890"/>
                    </a:lnTo>
                    <a:lnTo>
                      <a:pt x="306" y="890"/>
                    </a:lnTo>
                    <a:lnTo>
                      <a:pt x="306" y="890"/>
                    </a:lnTo>
                    <a:lnTo>
                      <a:pt x="278" y="890"/>
                    </a:lnTo>
                    <a:lnTo>
                      <a:pt x="252" y="886"/>
                    </a:lnTo>
                    <a:lnTo>
                      <a:pt x="226" y="878"/>
                    </a:lnTo>
                    <a:lnTo>
                      <a:pt x="202" y="870"/>
                    </a:lnTo>
                    <a:lnTo>
                      <a:pt x="178" y="858"/>
                    </a:lnTo>
                    <a:lnTo>
                      <a:pt x="156" y="844"/>
                    </a:lnTo>
                    <a:lnTo>
                      <a:pt x="136" y="830"/>
                    </a:lnTo>
                    <a:lnTo>
                      <a:pt x="116" y="812"/>
                    </a:lnTo>
                    <a:lnTo>
                      <a:pt x="100" y="794"/>
                    </a:lnTo>
                    <a:lnTo>
                      <a:pt x="84" y="772"/>
                    </a:lnTo>
                    <a:lnTo>
                      <a:pt x="70" y="750"/>
                    </a:lnTo>
                    <a:lnTo>
                      <a:pt x="60" y="728"/>
                    </a:lnTo>
                    <a:lnTo>
                      <a:pt x="50" y="702"/>
                    </a:lnTo>
                    <a:lnTo>
                      <a:pt x="44" y="678"/>
                    </a:lnTo>
                    <a:lnTo>
                      <a:pt x="40" y="650"/>
                    </a:lnTo>
                    <a:lnTo>
                      <a:pt x="38" y="624"/>
                    </a:lnTo>
                    <a:lnTo>
                      <a:pt x="38" y="624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2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7" name="Freeform 22"/>
              <p:cNvSpPr/>
              <p:nvPr/>
            </p:nvSpPr>
            <p:spPr bwMode="auto">
              <a:xfrm>
                <a:off x="19159768" y="4424363"/>
                <a:ext cx="1270000" cy="114300"/>
              </a:xfrm>
              <a:custGeom>
                <a:avLst/>
                <a:gdLst>
                  <a:gd name="T0" fmla="*/ 800 w 800"/>
                  <a:gd name="T1" fmla="*/ 0 h 72"/>
                  <a:gd name="T2" fmla="*/ 800 w 800"/>
                  <a:gd name="T3" fmla="*/ 0 h 72"/>
                  <a:gd name="T4" fmla="*/ 782 w 800"/>
                  <a:gd name="T5" fmla="*/ 4 h 72"/>
                  <a:gd name="T6" fmla="*/ 764 w 800"/>
                  <a:gd name="T7" fmla="*/ 8 h 72"/>
                  <a:gd name="T8" fmla="*/ 744 w 800"/>
                  <a:gd name="T9" fmla="*/ 10 h 72"/>
                  <a:gd name="T10" fmla="*/ 726 w 800"/>
                  <a:gd name="T11" fmla="*/ 10 h 72"/>
                  <a:gd name="T12" fmla="*/ 726 w 800"/>
                  <a:gd name="T13" fmla="*/ 10 h 72"/>
                  <a:gd name="T14" fmla="*/ 30 w 800"/>
                  <a:gd name="T15" fmla="*/ 10 h 72"/>
                  <a:gd name="T16" fmla="*/ 30 w 800"/>
                  <a:gd name="T17" fmla="*/ 10 h 72"/>
                  <a:gd name="T18" fmla="*/ 0 w 800"/>
                  <a:gd name="T19" fmla="*/ 72 h 72"/>
                  <a:gd name="T20" fmla="*/ 0 w 800"/>
                  <a:gd name="T21" fmla="*/ 72 h 72"/>
                  <a:gd name="T22" fmla="*/ 622 w 800"/>
                  <a:gd name="T23" fmla="*/ 72 h 72"/>
                  <a:gd name="T24" fmla="*/ 622 w 800"/>
                  <a:gd name="T25" fmla="*/ 72 h 72"/>
                  <a:gd name="T26" fmla="*/ 648 w 800"/>
                  <a:gd name="T27" fmla="*/ 70 h 72"/>
                  <a:gd name="T28" fmla="*/ 672 w 800"/>
                  <a:gd name="T29" fmla="*/ 66 h 72"/>
                  <a:gd name="T30" fmla="*/ 696 w 800"/>
                  <a:gd name="T31" fmla="*/ 60 h 72"/>
                  <a:gd name="T32" fmla="*/ 720 w 800"/>
                  <a:gd name="T33" fmla="*/ 52 h 72"/>
                  <a:gd name="T34" fmla="*/ 742 w 800"/>
                  <a:gd name="T35" fmla="*/ 42 h 72"/>
                  <a:gd name="T36" fmla="*/ 762 w 800"/>
                  <a:gd name="T37" fmla="*/ 30 h 72"/>
                  <a:gd name="T38" fmla="*/ 782 w 800"/>
                  <a:gd name="T39" fmla="*/ 16 h 72"/>
                  <a:gd name="T40" fmla="*/ 800 w 800"/>
                  <a:gd name="T4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0" h="72">
                    <a:moveTo>
                      <a:pt x="800" y="0"/>
                    </a:moveTo>
                    <a:lnTo>
                      <a:pt x="800" y="0"/>
                    </a:lnTo>
                    <a:lnTo>
                      <a:pt x="782" y="4"/>
                    </a:lnTo>
                    <a:lnTo>
                      <a:pt x="764" y="8"/>
                    </a:lnTo>
                    <a:lnTo>
                      <a:pt x="744" y="10"/>
                    </a:lnTo>
                    <a:lnTo>
                      <a:pt x="726" y="10"/>
                    </a:lnTo>
                    <a:lnTo>
                      <a:pt x="726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622" y="72"/>
                    </a:lnTo>
                    <a:lnTo>
                      <a:pt x="622" y="72"/>
                    </a:lnTo>
                    <a:lnTo>
                      <a:pt x="648" y="70"/>
                    </a:lnTo>
                    <a:lnTo>
                      <a:pt x="672" y="66"/>
                    </a:lnTo>
                    <a:lnTo>
                      <a:pt x="696" y="60"/>
                    </a:lnTo>
                    <a:lnTo>
                      <a:pt x="720" y="52"/>
                    </a:lnTo>
                    <a:lnTo>
                      <a:pt x="742" y="42"/>
                    </a:lnTo>
                    <a:lnTo>
                      <a:pt x="762" y="30"/>
                    </a:lnTo>
                    <a:lnTo>
                      <a:pt x="782" y="16"/>
                    </a:lnTo>
                    <a:lnTo>
                      <a:pt x="8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8" name="Freeform 23"/>
              <p:cNvSpPr/>
              <p:nvPr/>
            </p:nvSpPr>
            <p:spPr bwMode="auto">
              <a:xfrm>
                <a:off x="18016768" y="3027363"/>
                <a:ext cx="593725" cy="2730500"/>
              </a:xfrm>
              <a:custGeom>
                <a:avLst/>
                <a:gdLst>
                  <a:gd name="T0" fmla="*/ 0 w 374"/>
                  <a:gd name="T1" fmla="*/ 0 h 1720"/>
                  <a:gd name="T2" fmla="*/ 0 w 374"/>
                  <a:gd name="T3" fmla="*/ 0 h 1720"/>
                  <a:gd name="T4" fmla="*/ 0 w 374"/>
                  <a:gd name="T5" fmla="*/ 698 h 1720"/>
                  <a:gd name="T6" fmla="*/ 0 w 374"/>
                  <a:gd name="T7" fmla="*/ 698 h 1720"/>
                  <a:gd name="T8" fmla="*/ 2 w 374"/>
                  <a:gd name="T9" fmla="*/ 724 h 1720"/>
                  <a:gd name="T10" fmla="*/ 6 w 374"/>
                  <a:gd name="T11" fmla="*/ 748 h 1720"/>
                  <a:gd name="T12" fmla="*/ 12 w 374"/>
                  <a:gd name="T13" fmla="*/ 774 h 1720"/>
                  <a:gd name="T14" fmla="*/ 20 w 374"/>
                  <a:gd name="T15" fmla="*/ 796 h 1720"/>
                  <a:gd name="T16" fmla="*/ 32 w 374"/>
                  <a:gd name="T17" fmla="*/ 818 h 1720"/>
                  <a:gd name="T18" fmla="*/ 44 w 374"/>
                  <a:gd name="T19" fmla="*/ 840 h 1720"/>
                  <a:gd name="T20" fmla="*/ 58 w 374"/>
                  <a:gd name="T21" fmla="*/ 860 h 1720"/>
                  <a:gd name="T22" fmla="*/ 76 w 374"/>
                  <a:gd name="T23" fmla="*/ 878 h 1720"/>
                  <a:gd name="T24" fmla="*/ 94 w 374"/>
                  <a:gd name="T25" fmla="*/ 894 h 1720"/>
                  <a:gd name="T26" fmla="*/ 112 w 374"/>
                  <a:gd name="T27" fmla="*/ 908 h 1720"/>
                  <a:gd name="T28" fmla="*/ 134 w 374"/>
                  <a:gd name="T29" fmla="*/ 922 h 1720"/>
                  <a:gd name="T30" fmla="*/ 156 w 374"/>
                  <a:gd name="T31" fmla="*/ 932 h 1720"/>
                  <a:gd name="T32" fmla="*/ 180 w 374"/>
                  <a:gd name="T33" fmla="*/ 940 h 1720"/>
                  <a:gd name="T34" fmla="*/ 204 w 374"/>
                  <a:gd name="T35" fmla="*/ 946 h 1720"/>
                  <a:gd name="T36" fmla="*/ 230 w 374"/>
                  <a:gd name="T37" fmla="*/ 950 h 1720"/>
                  <a:gd name="T38" fmla="*/ 256 w 374"/>
                  <a:gd name="T39" fmla="*/ 952 h 1720"/>
                  <a:gd name="T40" fmla="*/ 256 w 374"/>
                  <a:gd name="T41" fmla="*/ 952 h 1720"/>
                  <a:gd name="T42" fmla="*/ 320 w 374"/>
                  <a:gd name="T43" fmla="*/ 952 h 1720"/>
                  <a:gd name="T44" fmla="*/ 320 w 374"/>
                  <a:gd name="T45" fmla="*/ 952 h 1720"/>
                  <a:gd name="T46" fmla="*/ 302 w 374"/>
                  <a:gd name="T47" fmla="*/ 1720 h 1720"/>
                  <a:gd name="T48" fmla="*/ 302 w 374"/>
                  <a:gd name="T49" fmla="*/ 1720 h 1720"/>
                  <a:gd name="T50" fmla="*/ 356 w 374"/>
                  <a:gd name="T51" fmla="*/ 1608 h 1720"/>
                  <a:gd name="T52" fmla="*/ 356 w 374"/>
                  <a:gd name="T53" fmla="*/ 1608 h 1720"/>
                  <a:gd name="T54" fmla="*/ 374 w 374"/>
                  <a:gd name="T55" fmla="*/ 890 h 1720"/>
                  <a:gd name="T56" fmla="*/ 374 w 374"/>
                  <a:gd name="T57" fmla="*/ 890 h 1720"/>
                  <a:gd name="T58" fmla="*/ 306 w 374"/>
                  <a:gd name="T59" fmla="*/ 890 h 1720"/>
                  <a:gd name="T60" fmla="*/ 306 w 374"/>
                  <a:gd name="T61" fmla="*/ 890 h 1720"/>
                  <a:gd name="T62" fmla="*/ 278 w 374"/>
                  <a:gd name="T63" fmla="*/ 890 h 1720"/>
                  <a:gd name="T64" fmla="*/ 252 w 374"/>
                  <a:gd name="T65" fmla="*/ 886 h 1720"/>
                  <a:gd name="T66" fmla="*/ 226 w 374"/>
                  <a:gd name="T67" fmla="*/ 878 h 1720"/>
                  <a:gd name="T68" fmla="*/ 202 w 374"/>
                  <a:gd name="T69" fmla="*/ 870 h 1720"/>
                  <a:gd name="T70" fmla="*/ 178 w 374"/>
                  <a:gd name="T71" fmla="*/ 858 h 1720"/>
                  <a:gd name="T72" fmla="*/ 156 w 374"/>
                  <a:gd name="T73" fmla="*/ 844 h 1720"/>
                  <a:gd name="T74" fmla="*/ 136 w 374"/>
                  <a:gd name="T75" fmla="*/ 830 h 1720"/>
                  <a:gd name="T76" fmla="*/ 116 w 374"/>
                  <a:gd name="T77" fmla="*/ 812 h 1720"/>
                  <a:gd name="T78" fmla="*/ 100 w 374"/>
                  <a:gd name="T79" fmla="*/ 794 h 1720"/>
                  <a:gd name="T80" fmla="*/ 84 w 374"/>
                  <a:gd name="T81" fmla="*/ 772 h 1720"/>
                  <a:gd name="T82" fmla="*/ 70 w 374"/>
                  <a:gd name="T83" fmla="*/ 750 h 1720"/>
                  <a:gd name="T84" fmla="*/ 60 w 374"/>
                  <a:gd name="T85" fmla="*/ 728 h 1720"/>
                  <a:gd name="T86" fmla="*/ 50 w 374"/>
                  <a:gd name="T87" fmla="*/ 702 h 1720"/>
                  <a:gd name="T88" fmla="*/ 44 w 374"/>
                  <a:gd name="T89" fmla="*/ 678 h 1720"/>
                  <a:gd name="T90" fmla="*/ 40 w 374"/>
                  <a:gd name="T91" fmla="*/ 650 h 1720"/>
                  <a:gd name="T92" fmla="*/ 38 w 374"/>
                  <a:gd name="T93" fmla="*/ 624 h 1720"/>
                  <a:gd name="T94" fmla="*/ 38 w 374"/>
                  <a:gd name="T95" fmla="*/ 624 h 1720"/>
                  <a:gd name="T96" fmla="*/ 38 w 374"/>
                  <a:gd name="T97" fmla="*/ 12 h 1720"/>
                  <a:gd name="T98" fmla="*/ 38 w 374"/>
                  <a:gd name="T99" fmla="*/ 12 h 1720"/>
                  <a:gd name="T100" fmla="*/ 20 w 374"/>
                  <a:gd name="T101" fmla="*/ 6 h 1720"/>
                  <a:gd name="T102" fmla="*/ 0 w 374"/>
                  <a:gd name="T103" fmla="*/ 0 h 1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4" h="1720">
                    <a:moveTo>
                      <a:pt x="0" y="0"/>
                    </a:moveTo>
                    <a:lnTo>
                      <a:pt x="0" y="0"/>
                    </a:lnTo>
                    <a:lnTo>
                      <a:pt x="0" y="698"/>
                    </a:lnTo>
                    <a:lnTo>
                      <a:pt x="0" y="698"/>
                    </a:lnTo>
                    <a:lnTo>
                      <a:pt x="2" y="724"/>
                    </a:lnTo>
                    <a:lnTo>
                      <a:pt x="6" y="748"/>
                    </a:lnTo>
                    <a:lnTo>
                      <a:pt x="12" y="774"/>
                    </a:lnTo>
                    <a:lnTo>
                      <a:pt x="20" y="796"/>
                    </a:lnTo>
                    <a:lnTo>
                      <a:pt x="32" y="818"/>
                    </a:lnTo>
                    <a:lnTo>
                      <a:pt x="44" y="840"/>
                    </a:lnTo>
                    <a:lnTo>
                      <a:pt x="58" y="860"/>
                    </a:lnTo>
                    <a:lnTo>
                      <a:pt x="76" y="878"/>
                    </a:lnTo>
                    <a:lnTo>
                      <a:pt x="94" y="894"/>
                    </a:lnTo>
                    <a:lnTo>
                      <a:pt x="112" y="908"/>
                    </a:lnTo>
                    <a:lnTo>
                      <a:pt x="134" y="922"/>
                    </a:lnTo>
                    <a:lnTo>
                      <a:pt x="156" y="932"/>
                    </a:lnTo>
                    <a:lnTo>
                      <a:pt x="180" y="940"/>
                    </a:lnTo>
                    <a:lnTo>
                      <a:pt x="204" y="946"/>
                    </a:lnTo>
                    <a:lnTo>
                      <a:pt x="230" y="950"/>
                    </a:lnTo>
                    <a:lnTo>
                      <a:pt x="256" y="952"/>
                    </a:lnTo>
                    <a:lnTo>
                      <a:pt x="256" y="952"/>
                    </a:lnTo>
                    <a:lnTo>
                      <a:pt x="320" y="952"/>
                    </a:lnTo>
                    <a:lnTo>
                      <a:pt x="320" y="952"/>
                    </a:lnTo>
                    <a:lnTo>
                      <a:pt x="302" y="1720"/>
                    </a:lnTo>
                    <a:lnTo>
                      <a:pt x="302" y="1720"/>
                    </a:lnTo>
                    <a:lnTo>
                      <a:pt x="356" y="1608"/>
                    </a:lnTo>
                    <a:lnTo>
                      <a:pt x="356" y="1608"/>
                    </a:lnTo>
                    <a:lnTo>
                      <a:pt x="374" y="890"/>
                    </a:lnTo>
                    <a:lnTo>
                      <a:pt x="374" y="890"/>
                    </a:lnTo>
                    <a:lnTo>
                      <a:pt x="306" y="890"/>
                    </a:lnTo>
                    <a:lnTo>
                      <a:pt x="306" y="890"/>
                    </a:lnTo>
                    <a:lnTo>
                      <a:pt x="278" y="890"/>
                    </a:lnTo>
                    <a:lnTo>
                      <a:pt x="252" y="886"/>
                    </a:lnTo>
                    <a:lnTo>
                      <a:pt x="226" y="878"/>
                    </a:lnTo>
                    <a:lnTo>
                      <a:pt x="202" y="870"/>
                    </a:lnTo>
                    <a:lnTo>
                      <a:pt x="178" y="858"/>
                    </a:lnTo>
                    <a:lnTo>
                      <a:pt x="156" y="844"/>
                    </a:lnTo>
                    <a:lnTo>
                      <a:pt x="136" y="830"/>
                    </a:lnTo>
                    <a:lnTo>
                      <a:pt x="116" y="812"/>
                    </a:lnTo>
                    <a:lnTo>
                      <a:pt x="100" y="794"/>
                    </a:lnTo>
                    <a:lnTo>
                      <a:pt x="84" y="772"/>
                    </a:lnTo>
                    <a:lnTo>
                      <a:pt x="70" y="750"/>
                    </a:lnTo>
                    <a:lnTo>
                      <a:pt x="60" y="728"/>
                    </a:lnTo>
                    <a:lnTo>
                      <a:pt x="50" y="702"/>
                    </a:lnTo>
                    <a:lnTo>
                      <a:pt x="44" y="678"/>
                    </a:lnTo>
                    <a:lnTo>
                      <a:pt x="40" y="650"/>
                    </a:lnTo>
                    <a:lnTo>
                      <a:pt x="38" y="624"/>
                    </a:lnTo>
                    <a:lnTo>
                      <a:pt x="38" y="624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20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9" name="Freeform 190"/>
              <p:cNvSpPr/>
              <p:nvPr/>
            </p:nvSpPr>
            <p:spPr bwMode="auto">
              <a:xfrm>
                <a:off x="12609743" y="7424739"/>
                <a:ext cx="3298825" cy="1968500"/>
              </a:xfrm>
              <a:custGeom>
                <a:avLst/>
                <a:gdLst>
                  <a:gd name="T0" fmla="*/ 0 w 2078"/>
                  <a:gd name="T1" fmla="*/ 992 h 1240"/>
                  <a:gd name="T2" fmla="*/ 0 w 2078"/>
                  <a:gd name="T3" fmla="*/ 248 h 1240"/>
                  <a:gd name="T4" fmla="*/ 6 w 2078"/>
                  <a:gd name="T5" fmla="*/ 198 h 1240"/>
                  <a:gd name="T6" fmla="*/ 20 w 2078"/>
                  <a:gd name="T7" fmla="*/ 152 h 1240"/>
                  <a:gd name="T8" fmla="*/ 42 w 2078"/>
                  <a:gd name="T9" fmla="*/ 110 h 1240"/>
                  <a:gd name="T10" fmla="*/ 74 w 2078"/>
                  <a:gd name="T11" fmla="*/ 74 h 1240"/>
                  <a:gd name="T12" fmla="*/ 110 w 2078"/>
                  <a:gd name="T13" fmla="*/ 42 h 1240"/>
                  <a:gd name="T14" fmla="*/ 152 w 2078"/>
                  <a:gd name="T15" fmla="*/ 20 h 1240"/>
                  <a:gd name="T16" fmla="*/ 198 w 2078"/>
                  <a:gd name="T17" fmla="*/ 6 h 1240"/>
                  <a:gd name="T18" fmla="*/ 248 w 2078"/>
                  <a:gd name="T19" fmla="*/ 0 h 1240"/>
                  <a:gd name="T20" fmla="*/ 1306 w 2078"/>
                  <a:gd name="T21" fmla="*/ 0 h 1240"/>
                  <a:gd name="T22" fmla="*/ 1332 w 2078"/>
                  <a:gd name="T23" fmla="*/ 2 h 1240"/>
                  <a:gd name="T24" fmla="*/ 1380 w 2078"/>
                  <a:gd name="T25" fmla="*/ 12 h 1240"/>
                  <a:gd name="T26" fmla="*/ 1424 w 2078"/>
                  <a:gd name="T27" fmla="*/ 30 h 1240"/>
                  <a:gd name="T28" fmla="*/ 1464 w 2078"/>
                  <a:gd name="T29" fmla="*/ 58 h 1240"/>
                  <a:gd name="T30" fmla="*/ 1498 w 2078"/>
                  <a:gd name="T31" fmla="*/ 90 h 1240"/>
                  <a:gd name="T32" fmla="*/ 1524 w 2078"/>
                  <a:gd name="T33" fmla="*/ 130 h 1240"/>
                  <a:gd name="T34" fmla="*/ 1544 w 2078"/>
                  <a:gd name="T35" fmla="*/ 174 h 1240"/>
                  <a:gd name="T36" fmla="*/ 1554 w 2078"/>
                  <a:gd name="T37" fmla="*/ 222 h 1240"/>
                  <a:gd name="T38" fmla="*/ 1554 w 2078"/>
                  <a:gd name="T39" fmla="*/ 248 h 1240"/>
                  <a:gd name="T40" fmla="*/ 1554 w 2078"/>
                  <a:gd name="T41" fmla="*/ 712 h 1240"/>
                  <a:gd name="T42" fmla="*/ 2078 w 2078"/>
                  <a:gd name="T43" fmla="*/ 642 h 1240"/>
                  <a:gd name="T44" fmla="*/ 1554 w 2078"/>
                  <a:gd name="T45" fmla="*/ 992 h 1240"/>
                  <a:gd name="T46" fmla="*/ 1550 w 2078"/>
                  <a:gd name="T47" fmla="*/ 1042 h 1240"/>
                  <a:gd name="T48" fmla="*/ 1534 w 2078"/>
                  <a:gd name="T49" fmla="*/ 1088 h 1240"/>
                  <a:gd name="T50" fmla="*/ 1512 w 2078"/>
                  <a:gd name="T51" fmla="*/ 1130 h 1240"/>
                  <a:gd name="T52" fmla="*/ 1482 w 2078"/>
                  <a:gd name="T53" fmla="*/ 1166 h 1240"/>
                  <a:gd name="T54" fmla="*/ 1446 w 2078"/>
                  <a:gd name="T55" fmla="*/ 1198 h 1240"/>
                  <a:gd name="T56" fmla="*/ 1402 w 2078"/>
                  <a:gd name="T57" fmla="*/ 1220 h 1240"/>
                  <a:gd name="T58" fmla="*/ 1356 w 2078"/>
                  <a:gd name="T59" fmla="*/ 1234 h 1240"/>
                  <a:gd name="T60" fmla="*/ 1306 w 2078"/>
                  <a:gd name="T61" fmla="*/ 1240 h 1240"/>
                  <a:gd name="T62" fmla="*/ 248 w 2078"/>
                  <a:gd name="T63" fmla="*/ 1240 h 1240"/>
                  <a:gd name="T64" fmla="*/ 222 w 2078"/>
                  <a:gd name="T65" fmla="*/ 1238 h 1240"/>
                  <a:gd name="T66" fmla="*/ 174 w 2078"/>
                  <a:gd name="T67" fmla="*/ 1228 h 1240"/>
                  <a:gd name="T68" fmla="*/ 130 w 2078"/>
                  <a:gd name="T69" fmla="*/ 1210 h 1240"/>
                  <a:gd name="T70" fmla="*/ 90 w 2078"/>
                  <a:gd name="T71" fmla="*/ 1182 h 1240"/>
                  <a:gd name="T72" fmla="*/ 58 w 2078"/>
                  <a:gd name="T73" fmla="*/ 1150 h 1240"/>
                  <a:gd name="T74" fmla="*/ 30 w 2078"/>
                  <a:gd name="T75" fmla="*/ 1110 h 1240"/>
                  <a:gd name="T76" fmla="*/ 12 w 2078"/>
                  <a:gd name="T77" fmla="*/ 1066 h 1240"/>
                  <a:gd name="T78" fmla="*/ 2 w 2078"/>
                  <a:gd name="T79" fmla="*/ 1016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8" h="1240">
                    <a:moveTo>
                      <a:pt x="0" y="992"/>
                    </a:moveTo>
                    <a:lnTo>
                      <a:pt x="0" y="992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2" y="222"/>
                    </a:lnTo>
                    <a:lnTo>
                      <a:pt x="6" y="198"/>
                    </a:lnTo>
                    <a:lnTo>
                      <a:pt x="12" y="174"/>
                    </a:lnTo>
                    <a:lnTo>
                      <a:pt x="20" y="152"/>
                    </a:lnTo>
                    <a:lnTo>
                      <a:pt x="30" y="130"/>
                    </a:lnTo>
                    <a:lnTo>
                      <a:pt x="42" y="110"/>
                    </a:lnTo>
                    <a:lnTo>
                      <a:pt x="58" y="90"/>
                    </a:lnTo>
                    <a:lnTo>
                      <a:pt x="74" y="74"/>
                    </a:lnTo>
                    <a:lnTo>
                      <a:pt x="90" y="58"/>
                    </a:lnTo>
                    <a:lnTo>
                      <a:pt x="110" y="42"/>
                    </a:lnTo>
                    <a:lnTo>
                      <a:pt x="130" y="30"/>
                    </a:lnTo>
                    <a:lnTo>
                      <a:pt x="152" y="20"/>
                    </a:lnTo>
                    <a:lnTo>
                      <a:pt x="174" y="12"/>
                    </a:lnTo>
                    <a:lnTo>
                      <a:pt x="198" y="6"/>
                    </a:lnTo>
                    <a:lnTo>
                      <a:pt x="22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1306" y="0"/>
                    </a:lnTo>
                    <a:lnTo>
                      <a:pt x="1306" y="0"/>
                    </a:lnTo>
                    <a:lnTo>
                      <a:pt x="1332" y="2"/>
                    </a:lnTo>
                    <a:lnTo>
                      <a:pt x="1356" y="6"/>
                    </a:lnTo>
                    <a:lnTo>
                      <a:pt x="1380" y="12"/>
                    </a:lnTo>
                    <a:lnTo>
                      <a:pt x="1402" y="20"/>
                    </a:lnTo>
                    <a:lnTo>
                      <a:pt x="1424" y="30"/>
                    </a:lnTo>
                    <a:lnTo>
                      <a:pt x="1446" y="42"/>
                    </a:lnTo>
                    <a:lnTo>
                      <a:pt x="1464" y="58"/>
                    </a:lnTo>
                    <a:lnTo>
                      <a:pt x="1482" y="74"/>
                    </a:lnTo>
                    <a:lnTo>
                      <a:pt x="1498" y="90"/>
                    </a:lnTo>
                    <a:lnTo>
                      <a:pt x="1512" y="110"/>
                    </a:lnTo>
                    <a:lnTo>
                      <a:pt x="1524" y="130"/>
                    </a:lnTo>
                    <a:lnTo>
                      <a:pt x="1534" y="152"/>
                    </a:lnTo>
                    <a:lnTo>
                      <a:pt x="1544" y="174"/>
                    </a:lnTo>
                    <a:lnTo>
                      <a:pt x="1550" y="198"/>
                    </a:lnTo>
                    <a:lnTo>
                      <a:pt x="1554" y="222"/>
                    </a:lnTo>
                    <a:lnTo>
                      <a:pt x="1554" y="248"/>
                    </a:lnTo>
                    <a:lnTo>
                      <a:pt x="1554" y="248"/>
                    </a:lnTo>
                    <a:lnTo>
                      <a:pt x="1554" y="712"/>
                    </a:lnTo>
                    <a:lnTo>
                      <a:pt x="1554" y="712"/>
                    </a:lnTo>
                    <a:lnTo>
                      <a:pt x="2078" y="642"/>
                    </a:lnTo>
                    <a:lnTo>
                      <a:pt x="2078" y="642"/>
                    </a:lnTo>
                    <a:lnTo>
                      <a:pt x="1554" y="992"/>
                    </a:lnTo>
                    <a:lnTo>
                      <a:pt x="1554" y="992"/>
                    </a:lnTo>
                    <a:lnTo>
                      <a:pt x="1554" y="1016"/>
                    </a:lnTo>
                    <a:lnTo>
                      <a:pt x="1550" y="1042"/>
                    </a:lnTo>
                    <a:lnTo>
                      <a:pt x="1544" y="1066"/>
                    </a:lnTo>
                    <a:lnTo>
                      <a:pt x="1534" y="1088"/>
                    </a:lnTo>
                    <a:lnTo>
                      <a:pt x="1524" y="1110"/>
                    </a:lnTo>
                    <a:lnTo>
                      <a:pt x="1512" y="1130"/>
                    </a:lnTo>
                    <a:lnTo>
                      <a:pt x="1498" y="1150"/>
                    </a:lnTo>
                    <a:lnTo>
                      <a:pt x="1482" y="1166"/>
                    </a:lnTo>
                    <a:lnTo>
                      <a:pt x="1464" y="1182"/>
                    </a:lnTo>
                    <a:lnTo>
                      <a:pt x="1446" y="1198"/>
                    </a:lnTo>
                    <a:lnTo>
                      <a:pt x="1424" y="1210"/>
                    </a:lnTo>
                    <a:lnTo>
                      <a:pt x="1402" y="1220"/>
                    </a:lnTo>
                    <a:lnTo>
                      <a:pt x="1380" y="1228"/>
                    </a:lnTo>
                    <a:lnTo>
                      <a:pt x="1356" y="1234"/>
                    </a:lnTo>
                    <a:lnTo>
                      <a:pt x="1332" y="1238"/>
                    </a:lnTo>
                    <a:lnTo>
                      <a:pt x="1306" y="1240"/>
                    </a:lnTo>
                    <a:lnTo>
                      <a:pt x="1306" y="1240"/>
                    </a:lnTo>
                    <a:lnTo>
                      <a:pt x="248" y="1240"/>
                    </a:lnTo>
                    <a:lnTo>
                      <a:pt x="248" y="1240"/>
                    </a:lnTo>
                    <a:lnTo>
                      <a:pt x="222" y="1238"/>
                    </a:lnTo>
                    <a:lnTo>
                      <a:pt x="198" y="1234"/>
                    </a:lnTo>
                    <a:lnTo>
                      <a:pt x="174" y="1228"/>
                    </a:lnTo>
                    <a:lnTo>
                      <a:pt x="152" y="1220"/>
                    </a:lnTo>
                    <a:lnTo>
                      <a:pt x="130" y="1210"/>
                    </a:lnTo>
                    <a:lnTo>
                      <a:pt x="110" y="1198"/>
                    </a:lnTo>
                    <a:lnTo>
                      <a:pt x="90" y="1182"/>
                    </a:lnTo>
                    <a:lnTo>
                      <a:pt x="74" y="1166"/>
                    </a:lnTo>
                    <a:lnTo>
                      <a:pt x="58" y="1150"/>
                    </a:lnTo>
                    <a:lnTo>
                      <a:pt x="42" y="1130"/>
                    </a:lnTo>
                    <a:lnTo>
                      <a:pt x="30" y="1110"/>
                    </a:lnTo>
                    <a:lnTo>
                      <a:pt x="20" y="1088"/>
                    </a:lnTo>
                    <a:lnTo>
                      <a:pt x="12" y="1066"/>
                    </a:lnTo>
                    <a:lnTo>
                      <a:pt x="6" y="1042"/>
                    </a:lnTo>
                    <a:lnTo>
                      <a:pt x="2" y="1016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0" name="Freeform 191"/>
              <p:cNvSpPr/>
              <p:nvPr/>
            </p:nvSpPr>
            <p:spPr bwMode="auto">
              <a:xfrm>
                <a:off x="12609743" y="7424739"/>
                <a:ext cx="3298825" cy="1968500"/>
              </a:xfrm>
              <a:custGeom>
                <a:avLst/>
                <a:gdLst>
                  <a:gd name="T0" fmla="*/ 0 w 2078"/>
                  <a:gd name="T1" fmla="*/ 992 h 1240"/>
                  <a:gd name="T2" fmla="*/ 0 w 2078"/>
                  <a:gd name="T3" fmla="*/ 248 h 1240"/>
                  <a:gd name="T4" fmla="*/ 6 w 2078"/>
                  <a:gd name="T5" fmla="*/ 198 h 1240"/>
                  <a:gd name="T6" fmla="*/ 20 w 2078"/>
                  <a:gd name="T7" fmla="*/ 152 h 1240"/>
                  <a:gd name="T8" fmla="*/ 42 w 2078"/>
                  <a:gd name="T9" fmla="*/ 110 h 1240"/>
                  <a:gd name="T10" fmla="*/ 74 w 2078"/>
                  <a:gd name="T11" fmla="*/ 74 h 1240"/>
                  <a:gd name="T12" fmla="*/ 110 w 2078"/>
                  <a:gd name="T13" fmla="*/ 42 h 1240"/>
                  <a:gd name="T14" fmla="*/ 152 w 2078"/>
                  <a:gd name="T15" fmla="*/ 20 h 1240"/>
                  <a:gd name="T16" fmla="*/ 198 w 2078"/>
                  <a:gd name="T17" fmla="*/ 6 h 1240"/>
                  <a:gd name="T18" fmla="*/ 248 w 2078"/>
                  <a:gd name="T19" fmla="*/ 0 h 1240"/>
                  <a:gd name="T20" fmla="*/ 1306 w 2078"/>
                  <a:gd name="T21" fmla="*/ 0 h 1240"/>
                  <a:gd name="T22" fmla="*/ 1332 w 2078"/>
                  <a:gd name="T23" fmla="*/ 2 h 1240"/>
                  <a:gd name="T24" fmla="*/ 1380 w 2078"/>
                  <a:gd name="T25" fmla="*/ 12 h 1240"/>
                  <a:gd name="T26" fmla="*/ 1424 w 2078"/>
                  <a:gd name="T27" fmla="*/ 30 h 1240"/>
                  <a:gd name="T28" fmla="*/ 1464 w 2078"/>
                  <a:gd name="T29" fmla="*/ 58 h 1240"/>
                  <a:gd name="T30" fmla="*/ 1498 w 2078"/>
                  <a:gd name="T31" fmla="*/ 90 h 1240"/>
                  <a:gd name="T32" fmla="*/ 1524 w 2078"/>
                  <a:gd name="T33" fmla="*/ 130 h 1240"/>
                  <a:gd name="T34" fmla="*/ 1544 w 2078"/>
                  <a:gd name="T35" fmla="*/ 174 h 1240"/>
                  <a:gd name="T36" fmla="*/ 1554 w 2078"/>
                  <a:gd name="T37" fmla="*/ 222 h 1240"/>
                  <a:gd name="T38" fmla="*/ 1554 w 2078"/>
                  <a:gd name="T39" fmla="*/ 248 h 1240"/>
                  <a:gd name="T40" fmla="*/ 1554 w 2078"/>
                  <a:gd name="T41" fmla="*/ 712 h 1240"/>
                  <a:gd name="T42" fmla="*/ 2078 w 2078"/>
                  <a:gd name="T43" fmla="*/ 642 h 1240"/>
                  <a:gd name="T44" fmla="*/ 1554 w 2078"/>
                  <a:gd name="T45" fmla="*/ 992 h 1240"/>
                  <a:gd name="T46" fmla="*/ 1550 w 2078"/>
                  <a:gd name="T47" fmla="*/ 1042 h 1240"/>
                  <a:gd name="T48" fmla="*/ 1534 w 2078"/>
                  <a:gd name="T49" fmla="*/ 1088 h 1240"/>
                  <a:gd name="T50" fmla="*/ 1512 w 2078"/>
                  <a:gd name="T51" fmla="*/ 1130 h 1240"/>
                  <a:gd name="T52" fmla="*/ 1482 w 2078"/>
                  <a:gd name="T53" fmla="*/ 1166 h 1240"/>
                  <a:gd name="T54" fmla="*/ 1446 w 2078"/>
                  <a:gd name="T55" fmla="*/ 1198 h 1240"/>
                  <a:gd name="T56" fmla="*/ 1402 w 2078"/>
                  <a:gd name="T57" fmla="*/ 1220 h 1240"/>
                  <a:gd name="T58" fmla="*/ 1356 w 2078"/>
                  <a:gd name="T59" fmla="*/ 1234 h 1240"/>
                  <a:gd name="T60" fmla="*/ 1306 w 2078"/>
                  <a:gd name="T61" fmla="*/ 1240 h 1240"/>
                  <a:gd name="T62" fmla="*/ 248 w 2078"/>
                  <a:gd name="T63" fmla="*/ 1240 h 1240"/>
                  <a:gd name="T64" fmla="*/ 222 w 2078"/>
                  <a:gd name="T65" fmla="*/ 1238 h 1240"/>
                  <a:gd name="T66" fmla="*/ 174 w 2078"/>
                  <a:gd name="T67" fmla="*/ 1228 h 1240"/>
                  <a:gd name="T68" fmla="*/ 130 w 2078"/>
                  <a:gd name="T69" fmla="*/ 1210 h 1240"/>
                  <a:gd name="T70" fmla="*/ 90 w 2078"/>
                  <a:gd name="T71" fmla="*/ 1182 h 1240"/>
                  <a:gd name="T72" fmla="*/ 58 w 2078"/>
                  <a:gd name="T73" fmla="*/ 1150 h 1240"/>
                  <a:gd name="T74" fmla="*/ 30 w 2078"/>
                  <a:gd name="T75" fmla="*/ 1110 h 1240"/>
                  <a:gd name="T76" fmla="*/ 12 w 2078"/>
                  <a:gd name="T77" fmla="*/ 1066 h 1240"/>
                  <a:gd name="T78" fmla="*/ 2 w 2078"/>
                  <a:gd name="T79" fmla="*/ 1016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78" h="1240">
                    <a:moveTo>
                      <a:pt x="0" y="992"/>
                    </a:moveTo>
                    <a:lnTo>
                      <a:pt x="0" y="992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2" y="222"/>
                    </a:lnTo>
                    <a:lnTo>
                      <a:pt x="6" y="198"/>
                    </a:lnTo>
                    <a:lnTo>
                      <a:pt x="12" y="174"/>
                    </a:lnTo>
                    <a:lnTo>
                      <a:pt x="20" y="152"/>
                    </a:lnTo>
                    <a:lnTo>
                      <a:pt x="30" y="130"/>
                    </a:lnTo>
                    <a:lnTo>
                      <a:pt x="42" y="110"/>
                    </a:lnTo>
                    <a:lnTo>
                      <a:pt x="58" y="90"/>
                    </a:lnTo>
                    <a:lnTo>
                      <a:pt x="74" y="74"/>
                    </a:lnTo>
                    <a:lnTo>
                      <a:pt x="90" y="58"/>
                    </a:lnTo>
                    <a:lnTo>
                      <a:pt x="110" y="42"/>
                    </a:lnTo>
                    <a:lnTo>
                      <a:pt x="130" y="30"/>
                    </a:lnTo>
                    <a:lnTo>
                      <a:pt x="152" y="20"/>
                    </a:lnTo>
                    <a:lnTo>
                      <a:pt x="174" y="12"/>
                    </a:lnTo>
                    <a:lnTo>
                      <a:pt x="198" y="6"/>
                    </a:lnTo>
                    <a:lnTo>
                      <a:pt x="22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1306" y="0"/>
                    </a:lnTo>
                    <a:lnTo>
                      <a:pt x="1306" y="0"/>
                    </a:lnTo>
                    <a:lnTo>
                      <a:pt x="1332" y="2"/>
                    </a:lnTo>
                    <a:lnTo>
                      <a:pt x="1356" y="6"/>
                    </a:lnTo>
                    <a:lnTo>
                      <a:pt x="1380" y="12"/>
                    </a:lnTo>
                    <a:lnTo>
                      <a:pt x="1402" y="20"/>
                    </a:lnTo>
                    <a:lnTo>
                      <a:pt x="1424" y="30"/>
                    </a:lnTo>
                    <a:lnTo>
                      <a:pt x="1446" y="42"/>
                    </a:lnTo>
                    <a:lnTo>
                      <a:pt x="1464" y="58"/>
                    </a:lnTo>
                    <a:lnTo>
                      <a:pt x="1482" y="74"/>
                    </a:lnTo>
                    <a:lnTo>
                      <a:pt x="1498" y="90"/>
                    </a:lnTo>
                    <a:lnTo>
                      <a:pt x="1512" y="110"/>
                    </a:lnTo>
                    <a:lnTo>
                      <a:pt x="1524" y="130"/>
                    </a:lnTo>
                    <a:lnTo>
                      <a:pt x="1534" y="152"/>
                    </a:lnTo>
                    <a:lnTo>
                      <a:pt x="1544" y="174"/>
                    </a:lnTo>
                    <a:lnTo>
                      <a:pt x="1550" y="198"/>
                    </a:lnTo>
                    <a:lnTo>
                      <a:pt x="1554" y="222"/>
                    </a:lnTo>
                    <a:lnTo>
                      <a:pt x="1554" y="248"/>
                    </a:lnTo>
                    <a:lnTo>
                      <a:pt x="1554" y="248"/>
                    </a:lnTo>
                    <a:lnTo>
                      <a:pt x="1554" y="712"/>
                    </a:lnTo>
                    <a:lnTo>
                      <a:pt x="1554" y="712"/>
                    </a:lnTo>
                    <a:lnTo>
                      <a:pt x="2078" y="642"/>
                    </a:lnTo>
                    <a:lnTo>
                      <a:pt x="2078" y="642"/>
                    </a:lnTo>
                    <a:lnTo>
                      <a:pt x="1554" y="992"/>
                    </a:lnTo>
                    <a:lnTo>
                      <a:pt x="1554" y="992"/>
                    </a:lnTo>
                    <a:lnTo>
                      <a:pt x="1554" y="1016"/>
                    </a:lnTo>
                    <a:lnTo>
                      <a:pt x="1550" y="1042"/>
                    </a:lnTo>
                    <a:lnTo>
                      <a:pt x="1544" y="1066"/>
                    </a:lnTo>
                    <a:lnTo>
                      <a:pt x="1534" y="1088"/>
                    </a:lnTo>
                    <a:lnTo>
                      <a:pt x="1524" y="1110"/>
                    </a:lnTo>
                    <a:lnTo>
                      <a:pt x="1512" y="1130"/>
                    </a:lnTo>
                    <a:lnTo>
                      <a:pt x="1498" y="1150"/>
                    </a:lnTo>
                    <a:lnTo>
                      <a:pt x="1482" y="1166"/>
                    </a:lnTo>
                    <a:lnTo>
                      <a:pt x="1464" y="1182"/>
                    </a:lnTo>
                    <a:lnTo>
                      <a:pt x="1446" y="1198"/>
                    </a:lnTo>
                    <a:lnTo>
                      <a:pt x="1424" y="1210"/>
                    </a:lnTo>
                    <a:lnTo>
                      <a:pt x="1402" y="1220"/>
                    </a:lnTo>
                    <a:lnTo>
                      <a:pt x="1380" y="1228"/>
                    </a:lnTo>
                    <a:lnTo>
                      <a:pt x="1356" y="1234"/>
                    </a:lnTo>
                    <a:lnTo>
                      <a:pt x="1332" y="1238"/>
                    </a:lnTo>
                    <a:lnTo>
                      <a:pt x="1306" y="1240"/>
                    </a:lnTo>
                    <a:lnTo>
                      <a:pt x="1306" y="1240"/>
                    </a:lnTo>
                    <a:lnTo>
                      <a:pt x="248" y="1240"/>
                    </a:lnTo>
                    <a:lnTo>
                      <a:pt x="248" y="1240"/>
                    </a:lnTo>
                    <a:lnTo>
                      <a:pt x="222" y="1238"/>
                    </a:lnTo>
                    <a:lnTo>
                      <a:pt x="198" y="1234"/>
                    </a:lnTo>
                    <a:lnTo>
                      <a:pt x="174" y="1228"/>
                    </a:lnTo>
                    <a:lnTo>
                      <a:pt x="152" y="1220"/>
                    </a:lnTo>
                    <a:lnTo>
                      <a:pt x="130" y="1210"/>
                    </a:lnTo>
                    <a:lnTo>
                      <a:pt x="110" y="1198"/>
                    </a:lnTo>
                    <a:lnTo>
                      <a:pt x="90" y="1182"/>
                    </a:lnTo>
                    <a:lnTo>
                      <a:pt x="74" y="1166"/>
                    </a:lnTo>
                    <a:lnTo>
                      <a:pt x="58" y="1150"/>
                    </a:lnTo>
                    <a:lnTo>
                      <a:pt x="42" y="1130"/>
                    </a:lnTo>
                    <a:lnTo>
                      <a:pt x="30" y="1110"/>
                    </a:lnTo>
                    <a:lnTo>
                      <a:pt x="20" y="1088"/>
                    </a:lnTo>
                    <a:lnTo>
                      <a:pt x="12" y="1066"/>
                    </a:lnTo>
                    <a:lnTo>
                      <a:pt x="6" y="1042"/>
                    </a:lnTo>
                    <a:lnTo>
                      <a:pt x="2" y="1016"/>
                    </a:lnTo>
                    <a:lnTo>
                      <a:pt x="0" y="9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1" name="Freeform 192"/>
              <p:cNvSpPr/>
              <p:nvPr/>
            </p:nvSpPr>
            <p:spPr bwMode="auto">
              <a:xfrm>
                <a:off x="12717693" y="4802188"/>
                <a:ext cx="3609975" cy="2305050"/>
              </a:xfrm>
              <a:custGeom>
                <a:avLst/>
                <a:gdLst>
                  <a:gd name="T0" fmla="*/ 0 w 2274"/>
                  <a:gd name="T1" fmla="*/ 992 h 1452"/>
                  <a:gd name="T2" fmla="*/ 0 w 2274"/>
                  <a:gd name="T3" fmla="*/ 248 h 1452"/>
                  <a:gd name="T4" fmla="*/ 6 w 2274"/>
                  <a:gd name="T5" fmla="*/ 198 h 1452"/>
                  <a:gd name="T6" fmla="*/ 20 w 2274"/>
                  <a:gd name="T7" fmla="*/ 152 h 1452"/>
                  <a:gd name="T8" fmla="*/ 42 w 2274"/>
                  <a:gd name="T9" fmla="*/ 110 h 1452"/>
                  <a:gd name="T10" fmla="*/ 72 w 2274"/>
                  <a:gd name="T11" fmla="*/ 74 h 1452"/>
                  <a:gd name="T12" fmla="*/ 110 w 2274"/>
                  <a:gd name="T13" fmla="*/ 44 h 1452"/>
                  <a:gd name="T14" fmla="*/ 152 w 2274"/>
                  <a:gd name="T15" fmla="*/ 20 h 1452"/>
                  <a:gd name="T16" fmla="*/ 198 w 2274"/>
                  <a:gd name="T17" fmla="*/ 6 h 1452"/>
                  <a:gd name="T18" fmla="*/ 248 w 2274"/>
                  <a:gd name="T19" fmla="*/ 0 h 1452"/>
                  <a:gd name="T20" fmla="*/ 1306 w 2274"/>
                  <a:gd name="T21" fmla="*/ 0 h 1452"/>
                  <a:gd name="T22" fmla="*/ 1330 w 2274"/>
                  <a:gd name="T23" fmla="*/ 2 h 1452"/>
                  <a:gd name="T24" fmla="*/ 1378 w 2274"/>
                  <a:gd name="T25" fmla="*/ 12 h 1452"/>
                  <a:gd name="T26" fmla="*/ 1424 w 2274"/>
                  <a:gd name="T27" fmla="*/ 30 h 1452"/>
                  <a:gd name="T28" fmla="*/ 1462 w 2274"/>
                  <a:gd name="T29" fmla="*/ 58 h 1452"/>
                  <a:gd name="T30" fmla="*/ 1496 w 2274"/>
                  <a:gd name="T31" fmla="*/ 90 h 1452"/>
                  <a:gd name="T32" fmla="*/ 1522 w 2274"/>
                  <a:gd name="T33" fmla="*/ 130 h 1452"/>
                  <a:gd name="T34" fmla="*/ 1542 w 2274"/>
                  <a:gd name="T35" fmla="*/ 174 h 1452"/>
                  <a:gd name="T36" fmla="*/ 1552 w 2274"/>
                  <a:gd name="T37" fmla="*/ 224 h 1452"/>
                  <a:gd name="T38" fmla="*/ 1552 w 2274"/>
                  <a:gd name="T39" fmla="*/ 248 h 1452"/>
                  <a:gd name="T40" fmla="*/ 1552 w 2274"/>
                  <a:gd name="T41" fmla="*/ 712 h 1452"/>
                  <a:gd name="T42" fmla="*/ 2274 w 2274"/>
                  <a:gd name="T43" fmla="*/ 1452 h 1452"/>
                  <a:gd name="T44" fmla="*/ 1552 w 2274"/>
                  <a:gd name="T45" fmla="*/ 992 h 1452"/>
                  <a:gd name="T46" fmla="*/ 1548 w 2274"/>
                  <a:gd name="T47" fmla="*/ 1040 h 1452"/>
                  <a:gd name="T48" fmla="*/ 1534 w 2274"/>
                  <a:gd name="T49" fmla="*/ 1088 h 1452"/>
                  <a:gd name="T50" fmla="*/ 1510 w 2274"/>
                  <a:gd name="T51" fmla="*/ 1130 h 1452"/>
                  <a:gd name="T52" fmla="*/ 1480 w 2274"/>
                  <a:gd name="T53" fmla="*/ 1166 h 1452"/>
                  <a:gd name="T54" fmla="*/ 1444 w 2274"/>
                  <a:gd name="T55" fmla="*/ 1196 h 1452"/>
                  <a:gd name="T56" fmla="*/ 1402 w 2274"/>
                  <a:gd name="T57" fmla="*/ 1220 h 1452"/>
                  <a:gd name="T58" fmla="*/ 1356 w 2274"/>
                  <a:gd name="T59" fmla="*/ 1234 h 1452"/>
                  <a:gd name="T60" fmla="*/ 1306 w 2274"/>
                  <a:gd name="T61" fmla="*/ 1238 h 1452"/>
                  <a:gd name="T62" fmla="*/ 248 w 2274"/>
                  <a:gd name="T63" fmla="*/ 1238 h 1452"/>
                  <a:gd name="T64" fmla="*/ 222 w 2274"/>
                  <a:gd name="T65" fmla="*/ 1238 h 1452"/>
                  <a:gd name="T66" fmla="*/ 174 w 2274"/>
                  <a:gd name="T67" fmla="*/ 1228 h 1452"/>
                  <a:gd name="T68" fmla="*/ 130 w 2274"/>
                  <a:gd name="T69" fmla="*/ 1208 h 1452"/>
                  <a:gd name="T70" fmla="*/ 90 w 2274"/>
                  <a:gd name="T71" fmla="*/ 1182 h 1452"/>
                  <a:gd name="T72" fmla="*/ 56 w 2274"/>
                  <a:gd name="T73" fmla="*/ 1148 h 1452"/>
                  <a:gd name="T74" fmla="*/ 30 w 2274"/>
                  <a:gd name="T75" fmla="*/ 1110 h 1452"/>
                  <a:gd name="T76" fmla="*/ 12 w 2274"/>
                  <a:gd name="T77" fmla="*/ 1064 h 1452"/>
                  <a:gd name="T78" fmla="*/ 2 w 2274"/>
                  <a:gd name="T79" fmla="*/ 1016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74" h="1452">
                    <a:moveTo>
                      <a:pt x="0" y="992"/>
                    </a:moveTo>
                    <a:lnTo>
                      <a:pt x="0" y="992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2" y="224"/>
                    </a:lnTo>
                    <a:lnTo>
                      <a:pt x="6" y="198"/>
                    </a:lnTo>
                    <a:lnTo>
                      <a:pt x="12" y="174"/>
                    </a:lnTo>
                    <a:lnTo>
                      <a:pt x="20" y="152"/>
                    </a:lnTo>
                    <a:lnTo>
                      <a:pt x="30" y="130"/>
                    </a:lnTo>
                    <a:lnTo>
                      <a:pt x="42" y="110"/>
                    </a:lnTo>
                    <a:lnTo>
                      <a:pt x="56" y="90"/>
                    </a:lnTo>
                    <a:lnTo>
                      <a:pt x="72" y="74"/>
                    </a:lnTo>
                    <a:lnTo>
                      <a:pt x="90" y="58"/>
                    </a:lnTo>
                    <a:lnTo>
                      <a:pt x="110" y="44"/>
                    </a:lnTo>
                    <a:lnTo>
                      <a:pt x="130" y="30"/>
                    </a:lnTo>
                    <a:lnTo>
                      <a:pt x="152" y="20"/>
                    </a:lnTo>
                    <a:lnTo>
                      <a:pt x="174" y="12"/>
                    </a:lnTo>
                    <a:lnTo>
                      <a:pt x="198" y="6"/>
                    </a:lnTo>
                    <a:lnTo>
                      <a:pt x="22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1306" y="0"/>
                    </a:lnTo>
                    <a:lnTo>
                      <a:pt x="1306" y="0"/>
                    </a:lnTo>
                    <a:lnTo>
                      <a:pt x="1330" y="2"/>
                    </a:lnTo>
                    <a:lnTo>
                      <a:pt x="1356" y="6"/>
                    </a:lnTo>
                    <a:lnTo>
                      <a:pt x="1378" y="12"/>
                    </a:lnTo>
                    <a:lnTo>
                      <a:pt x="1402" y="20"/>
                    </a:lnTo>
                    <a:lnTo>
                      <a:pt x="1424" y="30"/>
                    </a:lnTo>
                    <a:lnTo>
                      <a:pt x="1444" y="44"/>
                    </a:lnTo>
                    <a:lnTo>
                      <a:pt x="1462" y="58"/>
                    </a:lnTo>
                    <a:lnTo>
                      <a:pt x="1480" y="74"/>
                    </a:lnTo>
                    <a:lnTo>
                      <a:pt x="1496" y="90"/>
                    </a:lnTo>
                    <a:lnTo>
                      <a:pt x="1510" y="110"/>
                    </a:lnTo>
                    <a:lnTo>
                      <a:pt x="1522" y="130"/>
                    </a:lnTo>
                    <a:lnTo>
                      <a:pt x="1534" y="152"/>
                    </a:lnTo>
                    <a:lnTo>
                      <a:pt x="1542" y="174"/>
                    </a:lnTo>
                    <a:lnTo>
                      <a:pt x="1548" y="198"/>
                    </a:lnTo>
                    <a:lnTo>
                      <a:pt x="1552" y="224"/>
                    </a:lnTo>
                    <a:lnTo>
                      <a:pt x="1552" y="248"/>
                    </a:lnTo>
                    <a:lnTo>
                      <a:pt x="1552" y="248"/>
                    </a:lnTo>
                    <a:lnTo>
                      <a:pt x="1552" y="712"/>
                    </a:lnTo>
                    <a:lnTo>
                      <a:pt x="1552" y="712"/>
                    </a:lnTo>
                    <a:lnTo>
                      <a:pt x="2274" y="1452"/>
                    </a:lnTo>
                    <a:lnTo>
                      <a:pt x="2274" y="1452"/>
                    </a:lnTo>
                    <a:lnTo>
                      <a:pt x="1552" y="992"/>
                    </a:lnTo>
                    <a:lnTo>
                      <a:pt x="1552" y="992"/>
                    </a:lnTo>
                    <a:lnTo>
                      <a:pt x="1552" y="1016"/>
                    </a:lnTo>
                    <a:lnTo>
                      <a:pt x="1548" y="1040"/>
                    </a:lnTo>
                    <a:lnTo>
                      <a:pt x="1542" y="1064"/>
                    </a:lnTo>
                    <a:lnTo>
                      <a:pt x="1534" y="1088"/>
                    </a:lnTo>
                    <a:lnTo>
                      <a:pt x="1522" y="1110"/>
                    </a:lnTo>
                    <a:lnTo>
                      <a:pt x="1510" y="1130"/>
                    </a:lnTo>
                    <a:lnTo>
                      <a:pt x="1496" y="1148"/>
                    </a:lnTo>
                    <a:lnTo>
                      <a:pt x="1480" y="1166"/>
                    </a:lnTo>
                    <a:lnTo>
                      <a:pt x="1462" y="1182"/>
                    </a:lnTo>
                    <a:lnTo>
                      <a:pt x="1444" y="1196"/>
                    </a:lnTo>
                    <a:lnTo>
                      <a:pt x="1424" y="1208"/>
                    </a:lnTo>
                    <a:lnTo>
                      <a:pt x="1402" y="1220"/>
                    </a:lnTo>
                    <a:lnTo>
                      <a:pt x="1378" y="1228"/>
                    </a:lnTo>
                    <a:lnTo>
                      <a:pt x="1356" y="1234"/>
                    </a:lnTo>
                    <a:lnTo>
                      <a:pt x="1330" y="1238"/>
                    </a:lnTo>
                    <a:lnTo>
                      <a:pt x="1306" y="1238"/>
                    </a:lnTo>
                    <a:lnTo>
                      <a:pt x="1306" y="1238"/>
                    </a:lnTo>
                    <a:lnTo>
                      <a:pt x="248" y="1238"/>
                    </a:lnTo>
                    <a:lnTo>
                      <a:pt x="248" y="1238"/>
                    </a:lnTo>
                    <a:lnTo>
                      <a:pt x="222" y="1238"/>
                    </a:lnTo>
                    <a:lnTo>
                      <a:pt x="198" y="1234"/>
                    </a:lnTo>
                    <a:lnTo>
                      <a:pt x="174" y="1228"/>
                    </a:lnTo>
                    <a:lnTo>
                      <a:pt x="152" y="1220"/>
                    </a:lnTo>
                    <a:lnTo>
                      <a:pt x="130" y="1208"/>
                    </a:lnTo>
                    <a:lnTo>
                      <a:pt x="110" y="1196"/>
                    </a:lnTo>
                    <a:lnTo>
                      <a:pt x="90" y="1182"/>
                    </a:lnTo>
                    <a:lnTo>
                      <a:pt x="72" y="1166"/>
                    </a:lnTo>
                    <a:lnTo>
                      <a:pt x="56" y="1148"/>
                    </a:lnTo>
                    <a:lnTo>
                      <a:pt x="42" y="1130"/>
                    </a:lnTo>
                    <a:lnTo>
                      <a:pt x="30" y="1110"/>
                    </a:lnTo>
                    <a:lnTo>
                      <a:pt x="20" y="1088"/>
                    </a:lnTo>
                    <a:lnTo>
                      <a:pt x="12" y="1064"/>
                    </a:lnTo>
                    <a:lnTo>
                      <a:pt x="6" y="1040"/>
                    </a:lnTo>
                    <a:lnTo>
                      <a:pt x="2" y="1016"/>
                    </a:lnTo>
                    <a:lnTo>
                      <a:pt x="0" y="992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2" name="Freeform 193"/>
              <p:cNvSpPr/>
              <p:nvPr/>
            </p:nvSpPr>
            <p:spPr bwMode="auto">
              <a:xfrm>
                <a:off x="12717693" y="4802188"/>
                <a:ext cx="3609975" cy="2305050"/>
              </a:xfrm>
              <a:custGeom>
                <a:avLst/>
                <a:gdLst>
                  <a:gd name="T0" fmla="*/ 0 w 2274"/>
                  <a:gd name="T1" fmla="*/ 992 h 1452"/>
                  <a:gd name="T2" fmla="*/ 0 w 2274"/>
                  <a:gd name="T3" fmla="*/ 248 h 1452"/>
                  <a:gd name="T4" fmla="*/ 6 w 2274"/>
                  <a:gd name="T5" fmla="*/ 198 h 1452"/>
                  <a:gd name="T6" fmla="*/ 20 w 2274"/>
                  <a:gd name="T7" fmla="*/ 152 h 1452"/>
                  <a:gd name="T8" fmla="*/ 42 w 2274"/>
                  <a:gd name="T9" fmla="*/ 110 h 1452"/>
                  <a:gd name="T10" fmla="*/ 72 w 2274"/>
                  <a:gd name="T11" fmla="*/ 74 h 1452"/>
                  <a:gd name="T12" fmla="*/ 110 w 2274"/>
                  <a:gd name="T13" fmla="*/ 44 h 1452"/>
                  <a:gd name="T14" fmla="*/ 152 w 2274"/>
                  <a:gd name="T15" fmla="*/ 20 h 1452"/>
                  <a:gd name="T16" fmla="*/ 198 w 2274"/>
                  <a:gd name="T17" fmla="*/ 6 h 1452"/>
                  <a:gd name="T18" fmla="*/ 248 w 2274"/>
                  <a:gd name="T19" fmla="*/ 0 h 1452"/>
                  <a:gd name="T20" fmla="*/ 1306 w 2274"/>
                  <a:gd name="T21" fmla="*/ 0 h 1452"/>
                  <a:gd name="T22" fmla="*/ 1330 w 2274"/>
                  <a:gd name="T23" fmla="*/ 2 h 1452"/>
                  <a:gd name="T24" fmla="*/ 1378 w 2274"/>
                  <a:gd name="T25" fmla="*/ 12 h 1452"/>
                  <a:gd name="T26" fmla="*/ 1424 w 2274"/>
                  <a:gd name="T27" fmla="*/ 30 h 1452"/>
                  <a:gd name="T28" fmla="*/ 1462 w 2274"/>
                  <a:gd name="T29" fmla="*/ 58 h 1452"/>
                  <a:gd name="T30" fmla="*/ 1496 w 2274"/>
                  <a:gd name="T31" fmla="*/ 90 h 1452"/>
                  <a:gd name="T32" fmla="*/ 1522 w 2274"/>
                  <a:gd name="T33" fmla="*/ 130 h 1452"/>
                  <a:gd name="T34" fmla="*/ 1542 w 2274"/>
                  <a:gd name="T35" fmla="*/ 174 h 1452"/>
                  <a:gd name="T36" fmla="*/ 1552 w 2274"/>
                  <a:gd name="T37" fmla="*/ 224 h 1452"/>
                  <a:gd name="T38" fmla="*/ 1552 w 2274"/>
                  <a:gd name="T39" fmla="*/ 248 h 1452"/>
                  <a:gd name="T40" fmla="*/ 1552 w 2274"/>
                  <a:gd name="T41" fmla="*/ 712 h 1452"/>
                  <a:gd name="T42" fmla="*/ 2274 w 2274"/>
                  <a:gd name="T43" fmla="*/ 1452 h 1452"/>
                  <a:gd name="T44" fmla="*/ 1552 w 2274"/>
                  <a:gd name="T45" fmla="*/ 992 h 1452"/>
                  <a:gd name="T46" fmla="*/ 1548 w 2274"/>
                  <a:gd name="T47" fmla="*/ 1040 h 1452"/>
                  <a:gd name="T48" fmla="*/ 1534 w 2274"/>
                  <a:gd name="T49" fmla="*/ 1088 h 1452"/>
                  <a:gd name="T50" fmla="*/ 1510 w 2274"/>
                  <a:gd name="T51" fmla="*/ 1130 h 1452"/>
                  <a:gd name="T52" fmla="*/ 1480 w 2274"/>
                  <a:gd name="T53" fmla="*/ 1166 h 1452"/>
                  <a:gd name="T54" fmla="*/ 1444 w 2274"/>
                  <a:gd name="T55" fmla="*/ 1196 h 1452"/>
                  <a:gd name="T56" fmla="*/ 1402 w 2274"/>
                  <a:gd name="T57" fmla="*/ 1220 h 1452"/>
                  <a:gd name="T58" fmla="*/ 1356 w 2274"/>
                  <a:gd name="T59" fmla="*/ 1234 h 1452"/>
                  <a:gd name="T60" fmla="*/ 1306 w 2274"/>
                  <a:gd name="T61" fmla="*/ 1238 h 1452"/>
                  <a:gd name="T62" fmla="*/ 248 w 2274"/>
                  <a:gd name="T63" fmla="*/ 1238 h 1452"/>
                  <a:gd name="T64" fmla="*/ 222 w 2274"/>
                  <a:gd name="T65" fmla="*/ 1238 h 1452"/>
                  <a:gd name="T66" fmla="*/ 174 w 2274"/>
                  <a:gd name="T67" fmla="*/ 1228 h 1452"/>
                  <a:gd name="T68" fmla="*/ 130 w 2274"/>
                  <a:gd name="T69" fmla="*/ 1208 h 1452"/>
                  <a:gd name="T70" fmla="*/ 90 w 2274"/>
                  <a:gd name="T71" fmla="*/ 1182 h 1452"/>
                  <a:gd name="T72" fmla="*/ 56 w 2274"/>
                  <a:gd name="T73" fmla="*/ 1148 h 1452"/>
                  <a:gd name="T74" fmla="*/ 30 w 2274"/>
                  <a:gd name="T75" fmla="*/ 1110 h 1452"/>
                  <a:gd name="T76" fmla="*/ 12 w 2274"/>
                  <a:gd name="T77" fmla="*/ 1064 h 1452"/>
                  <a:gd name="T78" fmla="*/ 2 w 2274"/>
                  <a:gd name="T79" fmla="*/ 1016 h 1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274" h="1452">
                    <a:moveTo>
                      <a:pt x="0" y="992"/>
                    </a:moveTo>
                    <a:lnTo>
                      <a:pt x="0" y="992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2" y="224"/>
                    </a:lnTo>
                    <a:lnTo>
                      <a:pt x="6" y="198"/>
                    </a:lnTo>
                    <a:lnTo>
                      <a:pt x="12" y="174"/>
                    </a:lnTo>
                    <a:lnTo>
                      <a:pt x="20" y="152"/>
                    </a:lnTo>
                    <a:lnTo>
                      <a:pt x="30" y="130"/>
                    </a:lnTo>
                    <a:lnTo>
                      <a:pt x="42" y="110"/>
                    </a:lnTo>
                    <a:lnTo>
                      <a:pt x="56" y="90"/>
                    </a:lnTo>
                    <a:lnTo>
                      <a:pt x="72" y="74"/>
                    </a:lnTo>
                    <a:lnTo>
                      <a:pt x="90" y="58"/>
                    </a:lnTo>
                    <a:lnTo>
                      <a:pt x="110" y="44"/>
                    </a:lnTo>
                    <a:lnTo>
                      <a:pt x="130" y="30"/>
                    </a:lnTo>
                    <a:lnTo>
                      <a:pt x="152" y="20"/>
                    </a:lnTo>
                    <a:lnTo>
                      <a:pt x="174" y="12"/>
                    </a:lnTo>
                    <a:lnTo>
                      <a:pt x="198" y="6"/>
                    </a:lnTo>
                    <a:lnTo>
                      <a:pt x="22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1306" y="0"/>
                    </a:lnTo>
                    <a:lnTo>
                      <a:pt x="1306" y="0"/>
                    </a:lnTo>
                    <a:lnTo>
                      <a:pt x="1330" y="2"/>
                    </a:lnTo>
                    <a:lnTo>
                      <a:pt x="1356" y="6"/>
                    </a:lnTo>
                    <a:lnTo>
                      <a:pt x="1378" y="12"/>
                    </a:lnTo>
                    <a:lnTo>
                      <a:pt x="1402" y="20"/>
                    </a:lnTo>
                    <a:lnTo>
                      <a:pt x="1424" y="30"/>
                    </a:lnTo>
                    <a:lnTo>
                      <a:pt x="1444" y="44"/>
                    </a:lnTo>
                    <a:lnTo>
                      <a:pt x="1462" y="58"/>
                    </a:lnTo>
                    <a:lnTo>
                      <a:pt x="1480" y="74"/>
                    </a:lnTo>
                    <a:lnTo>
                      <a:pt x="1496" y="90"/>
                    </a:lnTo>
                    <a:lnTo>
                      <a:pt x="1510" y="110"/>
                    </a:lnTo>
                    <a:lnTo>
                      <a:pt x="1522" y="130"/>
                    </a:lnTo>
                    <a:lnTo>
                      <a:pt x="1534" y="152"/>
                    </a:lnTo>
                    <a:lnTo>
                      <a:pt x="1542" y="174"/>
                    </a:lnTo>
                    <a:lnTo>
                      <a:pt x="1548" y="198"/>
                    </a:lnTo>
                    <a:lnTo>
                      <a:pt x="1552" y="224"/>
                    </a:lnTo>
                    <a:lnTo>
                      <a:pt x="1552" y="248"/>
                    </a:lnTo>
                    <a:lnTo>
                      <a:pt x="1552" y="248"/>
                    </a:lnTo>
                    <a:lnTo>
                      <a:pt x="1552" y="712"/>
                    </a:lnTo>
                    <a:lnTo>
                      <a:pt x="1552" y="712"/>
                    </a:lnTo>
                    <a:lnTo>
                      <a:pt x="2274" y="1452"/>
                    </a:lnTo>
                    <a:lnTo>
                      <a:pt x="2274" y="1452"/>
                    </a:lnTo>
                    <a:lnTo>
                      <a:pt x="1552" y="992"/>
                    </a:lnTo>
                    <a:lnTo>
                      <a:pt x="1552" y="992"/>
                    </a:lnTo>
                    <a:lnTo>
                      <a:pt x="1552" y="1016"/>
                    </a:lnTo>
                    <a:lnTo>
                      <a:pt x="1548" y="1040"/>
                    </a:lnTo>
                    <a:lnTo>
                      <a:pt x="1542" y="1064"/>
                    </a:lnTo>
                    <a:lnTo>
                      <a:pt x="1534" y="1088"/>
                    </a:lnTo>
                    <a:lnTo>
                      <a:pt x="1522" y="1110"/>
                    </a:lnTo>
                    <a:lnTo>
                      <a:pt x="1510" y="1130"/>
                    </a:lnTo>
                    <a:lnTo>
                      <a:pt x="1496" y="1148"/>
                    </a:lnTo>
                    <a:lnTo>
                      <a:pt x="1480" y="1166"/>
                    </a:lnTo>
                    <a:lnTo>
                      <a:pt x="1462" y="1182"/>
                    </a:lnTo>
                    <a:lnTo>
                      <a:pt x="1444" y="1196"/>
                    </a:lnTo>
                    <a:lnTo>
                      <a:pt x="1424" y="1208"/>
                    </a:lnTo>
                    <a:lnTo>
                      <a:pt x="1402" y="1220"/>
                    </a:lnTo>
                    <a:lnTo>
                      <a:pt x="1378" y="1228"/>
                    </a:lnTo>
                    <a:lnTo>
                      <a:pt x="1356" y="1234"/>
                    </a:lnTo>
                    <a:lnTo>
                      <a:pt x="1330" y="1238"/>
                    </a:lnTo>
                    <a:lnTo>
                      <a:pt x="1306" y="1238"/>
                    </a:lnTo>
                    <a:lnTo>
                      <a:pt x="1306" y="1238"/>
                    </a:lnTo>
                    <a:lnTo>
                      <a:pt x="248" y="1238"/>
                    </a:lnTo>
                    <a:lnTo>
                      <a:pt x="248" y="1238"/>
                    </a:lnTo>
                    <a:lnTo>
                      <a:pt x="222" y="1238"/>
                    </a:lnTo>
                    <a:lnTo>
                      <a:pt x="198" y="1234"/>
                    </a:lnTo>
                    <a:lnTo>
                      <a:pt x="174" y="1228"/>
                    </a:lnTo>
                    <a:lnTo>
                      <a:pt x="152" y="1220"/>
                    </a:lnTo>
                    <a:lnTo>
                      <a:pt x="130" y="1208"/>
                    </a:lnTo>
                    <a:lnTo>
                      <a:pt x="110" y="1196"/>
                    </a:lnTo>
                    <a:lnTo>
                      <a:pt x="90" y="1182"/>
                    </a:lnTo>
                    <a:lnTo>
                      <a:pt x="72" y="1166"/>
                    </a:lnTo>
                    <a:lnTo>
                      <a:pt x="56" y="1148"/>
                    </a:lnTo>
                    <a:lnTo>
                      <a:pt x="42" y="1130"/>
                    </a:lnTo>
                    <a:lnTo>
                      <a:pt x="30" y="1110"/>
                    </a:lnTo>
                    <a:lnTo>
                      <a:pt x="20" y="1088"/>
                    </a:lnTo>
                    <a:lnTo>
                      <a:pt x="12" y="1064"/>
                    </a:lnTo>
                    <a:lnTo>
                      <a:pt x="6" y="1040"/>
                    </a:lnTo>
                    <a:lnTo>
                      <a:pt x="2" y="1016"/>
                    </a:lnTo>
                    <a:lnTo>
                      <a:pt x="0" y="99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3" name="Freeform 194"/>
              <p:cNvSpPr/>
              <p:nvPr/>
            </p:nvSpPr>
            <p:spPr bwMode="auto">
              <a:xfrm>
                <a:off x="15321193" y="3113088"/>
                <a:ext cx="2432050" cy="3063875"/>
              </a:xfrm>
              <a:custGeom>
                <a:avLst/>
                <a:gdLst>
                  <a:gd name="T0" fmla="*/ 0 w 1532"/>
                  <a:gd name="T1" fmla="*/ 906 h 1930"/>
                  <a:gd name="T2" fmla="*/ 0 w 1532"/>
                  <a:gd name="T3" fmla="*/ 228 h 1930"/>
                  <a:gd name="T4" fmla="*/ 4 w 1532"/>
                  <a:gd name="T5" fmla="*/ 182 h 1930"/>
                  <a:gd name="T6" fmla="*/ 18 w 1532"/>
                  <a:gd name="T7" fmla="*/ 140 h 1930"/>
                  <a:gd name="T8" fmla="*/ 38 w 1532"/>
                  <a:gd name="T9" fmla="*/ 100 h 1930"/>
                  <a:gd name="T10" fmla="*/ 66 w 1532"/>
                  <a:gd name="T11" fmla="*/ 68 h 1930"/>
                  <a:gd name="T12" fmla="*/ 100 w 1532"/>
                  <a:gd name="T13" fmla="*/ 40 h 1930"/>
                  <a:gd name="T14" fmla="*/ 138 w 1532"/>
                  <a:gd name="T15" fmla="*/ 18 h 1930"/>
                  <a:gd name="T16" fmla="*/ 180 w 1532"/>
                  <a:gd name="T17" fmla="*/ 6 h 1930"/>
                  <a:gd name="T18" fmla="*/ 226 w 1532"/>
                  <a:gd name="T19" fmla="*/ 0 h 1930"/>
                  <a:gd name="T20" fmla="*/ 1192 w 1532"/>
                  <a:gd name="T21" fmla="*/ 0 h 1930"/>
                  <a:gd name="T22" fmla="*/ 1214 w 1532"/>
                  <a:gd name="T23" fmla="*/ 2 h 1930"/>
                  <a:gd name="T24" fmla="*/ 1258 w 1532"/>
                  <a:gd name="T25" fmla="*/ 12 h 1930"/>
                  <a:gd name="T26" fmla="*/ 1300 w 1532"/>
                  <a:gd name="T27" fmla="*/ 28 h 1930"/>
                  <a:gd name="T28" fmla="*/ 1336 w 1532"/>
                  <a:gd name="T29" fmla="*/ 52 h 1930"/>
                  <a:gd name="T30" fmla="*/ 1366 w 1532"/>
                  <a:gd name="T31" fmla="*/ 84 h 1930"/>
                  <a:gd name="T32" fmla="*/ 1390 w 1532"/>
                  <a:gd name="T33" fmla="*/ 120 h 1930"/>
                  <a:gd name="T34" fmla="*/ 1408 w 1532"/>
                  <a:gd name="T35" fmla="*/ 160 h 1930"/>
                  <a:gd name="T36" fmla="*/ 1416 w 1532"/>
                  <a:gd name="T37" fmla="*/ 204 h 1930"/>
                  <a:gd name="T38" fmla="*/ 1418 w 1532"/>
                  <a:gd name="T39" fmla="*/ 228 h 1930"/>
                  <a:gd name="T40" fmla="*/ 1418 w 1532"/>
                  <a:gd name="T41" fmla="*/ 906 h 1930"/>
                  <a:gd name="T42" fmla="*/ 1412 w 1532"/>
                  <a:gd name="T43" fmla="*/ 950 h 1930"/>
                  <a:gd name="T44" fmla="*/ 1400 w 1532"/>
                  <a:gd name="T45" fmla="*/ 994 h 1930"/>
                  <a:gd name="T46" fmla="*/ 1378 w 1532"/>
                  <a:gd name="T47" fmla="*/ 1032 h 1930"/>
                  <a:gd name="T48" fmla="*/ 1352 w 1532"/>
                  <a:gd name="T49" fmla="*/ 1066 h 1930"/>
                  <a:gd name="T50" fmla="*/ 1318 w 1532"/>
                  <a:gd name="T51" fmla="*/ 1092 h 1930"/>
                  <a:gd name="T52" fmla="*/ 1280 w 1532"/>
                  <a:gd name="T53" fmla="*/ 1114 h 1930"/>
                  <a:gd name="T54" fmla="*/ 1238 w 1532"/>
                  <a:gd name="T55" fmla="*/ 1126 h 1930"/>
                  <a:gd name="T56" fmla="*/ 1192 w 1532"/>
                  <a:gd name="T57" fmla="*/ 1132 h 1930"/>
                  <a:gd name="T58" fmla="*/ 1134 w 1532"/>
                  <a:gd name="T59" fmla="*/ 1132 h 1930"/>
                  <a:gd name="T60" fmla="*/ 1532 w 1532"/>
                  <a:gd name="T61" fmla="*/ 1930 h 1930"/>
                  <a:gd name="T62" fmla="*/ 816 w 1532"/>
                  <a:gd name="T63" fmla="*/ 1132 h 1930"/>
                  <a:gd name="T64" fmla="*/ 226 w 1532"/>
                  <a:gd name="T65" fmla="*/ 1132 h 1930"/>
                  <a:gd name="T66" fmla="*/ 202 w 1532"/>
                  <a:gd name="T67" fmla="*/ 1130 h 1930"/>
                  <a:gd name="T68" fmla="*/ 158 w 1532"/>
                  <a:gd name="T69" fmla="*/ 1122 h 1930"/>
                  <a:gd name="T70" fmla="*/ 118 w 1532"/>
                  <a:gd name="T71" fmla="*/ 1104 h 1930"/>
                  <a:gd name="T72" fmla="*/ 82 w 1532"/>
                  <a:gd name="T73" fmla="*/ 1080 h 1930"/>
                  <a:gd name="T74" fmla="*/ 52 w 1532"/>
                  <a:gd name="T75" fmla="*/ 1050 h 1930"/>
                  <a:gd name="T76" fmla="*/ 28 w 1532"/>
                  <a:gd name="T77" fmla="*/ 1014 h 1930"/>
                  <a:gd name="T78" fmla="*/ 10 w 1532"/>
                  <a:gd name="T79" fmla="*/ 972 h 1930"/>
                  <a:gd name="T80" fmla="*/ 2 w 1532"/>
                  <a:gd name="T81" fmla="*/ 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32" h="1930">
                    <a:moveTo>
                      <a:pt x="0" y="906"/>
                    </a:moveTo>
                    <a:lnTo>
                      <a:pt x="0" y="90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04"/>
                    </a:lnTo>
                    <a:lnTo>
                      <a:pt x="4" y="182"/>
                    </a:lnTo>
                    <a:lnTo>
                      <a:pt x="10" y="160"/>
                    </a:lnTo>
                    <a:lnTo>
                      <a:pt x="18" y="140"/>
                    </a:lnTo>
                    <a:lnTo>
                      <a:pt x="28" y="120"/>
                    </a:lnTo>
                    <a:lnTo>
                      <a:pt x="38" y="100"/>
                    </a:lnTo>
                    <a:lnTo>
                      <a:pt x="52" y="84"/>
                    </a:lnTo>
                    <a:lnTo>
                      <a:pt x="66" y="68"/>
                    </a:lnTo>
                    <a:lnTo>
                      <a:pt x="82" y="52"/>
                    </a:lnTo>
                    <a:lnTo>
                      <a:pt x="100" y="40"/>
                    </a:lnTo>
                    <a:lnTo>
                      <a:pt x="118" y="28"/>
                    </a:lnTo>
                    <a:lnTo>
                      <a:pt x="138" y="18"/>
                    </a:lnTo>
                    <a:lnTo>
                      <a:pt x="158" y="12"/>
                    </a:lnTo>
                    <a:lnTo>
                      <a:pt x="180" y="6"/>
                    </a:lnTo>
                    <a:lnTo>
                      <a:pt x="202" y="2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1192" y="0"/>
                    </a:lnTo>
                    <a:lnTo>
                      <a:pt x="1192" y="0"/>
                    </a:lnTo>
                    <a:lnTo>
                      <a:pt x="1214" y="2"/>
                    </a:lnTo>
                    <a:lnTo>
                      <a:pt x="1238" y="6"/>
                    </a:lnTo>
                    <a:lnTo>
                      <a:pt x="1258" y="12"/>
                    </a:lnTo>
                    <a:lnTo>
                      <a:pt x="1280" y="18"/>
                    </a:lnTo>
                    <a:lnTo>
                      <a:pt x="1300" y="28"/>
                    </a:lnTo>
                    <a:lnTo>
                      <a:pt x="1318" y="40"/>
                    </a:lnTo>
                    <a:lnTo>
                      <a:pt x="1336" y="52"/>
                    </a:lnTo>
                    <a:lnTo>
                      <a:pt x="1352" y="68"/>
                    </a:lnTo>
                    <a:lnTo>
                      <a:pt x="1366" y="84"/>
                    </a:lnTo>
                    <a:lnTo>
                      <a:pt x="1378" y="100"/>
                    </a:lnTo>
                    <a:lnTo>
                      <a:pt x="1390" y="120"/>
                    </a:lnTo>
                    <a:lnTo>
                      <a:pt x="1400" y="140"/>
                    </a:lnTo>
                    <a:lnTo>
                      <a:pt x="1408" y="160"/>
                    </a:lnTo>
                    <a:lnTo>
                      <a:pt x="1412" y="182"/>
                    </a:lnTo>
                    <a:lnTo>
                      <a:pt x="1416" y="204"/>
                    </a:lnTo>
                    <a:lnTo>
                      <a:pt x="1418" y="228"/>
                    </a:lnTo>
                    <a:lnTo>
                      <a:pt x="1418" y="228"/>
                    </a:lnTo>
                    <a:lnTo>
                      <a:pt x="1418" y="906"/>
                    </a:lnTo>
                    <a:lnTo>
                      <a:pt x="1418" y="906"/>
                    </a:lnTo>
                    <a:lnTo>
                      <a:pt x="1416" y="928"/>
                    </a:lnTo>
                    <a:lnTo>
                      <a:pt x="1412" y="950"/>
                    </a:lnTo>
                    <a:lnTo>
                      <a:pt x="1408" y="972"/>
                    </a:lnTo>
                    <a:lnTo>
                      <a:pt x="1400" y="994"/>
                    </a:lnTo>
                    <a:lnTo>
                      <a:pt x="1390" y="1014"/>
                    </a:lnTo>
                    <a:lnTo>
                      <a:pt x="1378" y="1032"/>
                    </a:lnTo>
                    <a:lnTo>
                      <a:pt x="1366" y="1050"/>
                    </a:lnTo>
                    <a:lnTo>
                      <a:pt x="1352" y="1066"/>
                    </a:lnTo>
                    <a:lnTo>
                      <a:pt x="1336" y="1080"/>
                    </a:lnTo>
                    <a:lnTo>
                      <a:pt x="1318" y="1092"/>
                    </a:lnTo>
                    <a:lnTo>
                      <a:pt x="1300" y="1104"/>
                    </a:lnTo>
                    <a:lnTo>
                      <a:pt x="1280" y="1114"/>
                    </a:lnTo>
                    <a:lnTo>
                      <a:pt x="1258" y="1122"/>
                    </a:lnTo>
                    <a:lnTo>
                      <a:pt x="1238" y="1126"/>
                    </a:lnTo>
                    <a:lnTo>
                      <a:pt x="1214" y="1130"/>
                    </a:lnTo>
                    <a:lnTo>
                      <a:pt x="1192" y="1132"/>
                    </a:lnTo>
                    <a:lnTo>
                      <a:pt x="1192" y="1132"/>
                    </a:lnTo>
                    <a:lnTo>
                      <a:pt x="1134" y="1132"/>
                    </a:lnTo>
                    <a:lnTo>
                      <a:pt x="1134" y="1132"/>
                    </a:lnTo>
                    <a:lnTo>
                      <a:pt x="1532" y="1930"/>
                    </a:lnTo>
                    <a:lnTo>
                      <a:pt x="1532" y="1930"/>
                    </a:lnTo>
                    <a:lnTo>
                      <a:pt x="816" y="1132"/>
                    </a:lnTo>
                    <a:lnTo>
                      <a:pt x="816" y="1132"/>
                    </a:lnTo>
                    <a:lnTo>
                      <a:pt x="226" y="1132"/>
                    </a:lnTo>
                    <a:lnTo>
                      <a:pt x="226" y="1132"/>
                    </a:lnTo>
                    <a:lnTo>
                      <a:pt x="202" y="1130"/>
                    </a:lnTo>
                    <a:lnTo>
                      <a:pt x="180" y="1126"/>
                    </a:lnTo>
                    <a:lnTo>
                      <a:pt x="158" y="1122"/>
                    </a:lnTo>
                    <a:lnTo>
                      <a:pt x="138" y="1114"/>
                    </a:lnTo>
                    <a:lnTo>
                      <a:pt x="118" y="1104"/>
                    </a:lnTo>
                    <a:lnTo>
                      <a:pt x="100" y="1092"/>
                    </a:lnTo>
                    <a:lnTo>
                      <a:pt x="82" y="1080"/>
                    </a:lnTo>
                    <a:lnTo>
                      <a:pt x="66" y="1066"/>
                    </a:lnTo>
                    <a:lnTo>
                      <a:pt x="52" y="1050"/>
                    </a:lnTo>
                    <a:lnTo>
                      <a:pt x="38" y="1032"/>
                    </a:lnTo>
                    <a:lnTo>
                      <a:pt x="28" y="1014"/>
                    </a:lnTo>
                    <a:lnTo>
                      <a:pt x="18" y="994"/>
                    </a:lnTo>
                    <a:lnTo>
                      <a:pt x="10" y="972"/>
                    </a:lnTo>
                    <a:lnTo>
                      <a:pt x="4" y="950"/>
                    </a:lnTo>
                    <a:lnTo>
                      <a:pt x="2" y="928"/>
                    </a:lnTo>
                    <a:lnTo>
                      <a:pt x="0" y="906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4" name="Freeform 195"/>
              <p:cNvSpPr/>
              <p:nvPr/>
            </p:nvSpPr>
            <p:spPr bwMode="auto">
              <a:xfrm>
                <a:off x="15321193" y="3113088"/>
                <a:ext cx="2432050" cy="3063875"/>
              </a:xfrm>
              <a:custGeom>
                <a:avLst/>
                <a:gdLst>
                  <a:gd name="T0" fmla="*/ 0 w 1532"/>
                  <a:gd name="T1" fmla="*/ 906 h 1930"/>
                  <a:gd name="T2" fmla="*/ 0 w 1532"/>
                  <a:gd name="T3" fmla="*/ 228 h 1930"/>
                  <a:gd name="T4" fmla="*/ 4 w 1532"/>
                  <a:gd name="T5" fmla="*/ 182 h 1930"/>
                  <a:gd name="T6" fmla="*/ 18 w 1532"/>
                  <a:gd name="T7" fmla="*/ 140 h 1930"/>
                  <a:gd name="T8" fmla="*/ 38 w 1532"/>
                  <a:gd name="T9" fmla="*/ 100 h 1930"/>
                  <a:gd name="T10" fmla="*/ 66 w 1532"/>
                  <a:gd name="T11" fmla="*/ 68 h 1930"/>
                  <a:gd name="T12" fmla="*/ 100 w 1532"/>
                  <a:gd name="T13" fmla="*/ 40 h 1930"/>
                  <a:gd name="T14" fmla="*/ 138 w 1532"/>
                  <a:gd name="T15" fmla="*/ 18 h 1930"/>
                  <a:gd name="T16" fmla="*/ 180 w 1532"/>
                  <a:gd name="T17" fmla="*/ 6 h 1930"/>
                  <a:gd name="T18" fmla="*/ 226 w 1532"/>
                  <a:gd name="T19" fmla="*/ 0 h 1930"/>
                  <a:gd name="T20" fmla="*/ 1192 w 1532"/>
                  <a:gd name="T21" fmla="*/ 0 h 1930"/>
                  <a:gd name="T22" fmla="*/ 1214 w 1532"/>
                  <a:gd name="T23" fmla="*/ 2 h 1930"/>
                  <a:gd name="T24" fmla="*/ 1258 w 1532"/>
                  <a:gd name="T25" fmla="*/ 12 h 1930"/>
                  <a:gd name="T26" fmla="*/ 1300 w 1532"/>
                  <a:gd name="T27" fmla="*/ 28 h 1930"/>
                  <a:gd name="T28" fmla="*/ 1336 w 1532"/>
                  <a:gd name="T29" fmla="*/ 52 h 1930"/>
                  <a:gd name="T30" fmla="*/ 1366 w 1532"/>
                  <a:gd name="T31" fmla="*/ 84 h 1930"/>
                  <a:gd name="T32" fmla="*/ 1390 w 1532"/>
                  <a:gd name="T33" fmla="*/ 120 h 1930"/>
                  <a:gd name="T34" fmla="*/ 1408 w 1532"/>
                  <a:gd name="T35" fmla="*/ 160 h 1930"/>
                  <a:gd name="T36" fmla="*/ 1416 w 1532"/>
                  <a:gd name="T37" fmla="*/ 204 h 1930"/>
                  <a:gd name="T38" fmla="*/ 1418 w 1532"/>
                  <a:gd name="T39" fmla="*/ 228 h 1930"/>
                  <a:gd name="T40" fmla="*/ 1418 w 1532"/>
                  <a:gd name="T41" fmla="*/ 906 h 1930"/>
                  <a:gd name="T42" fmla="*/ 1412 w 1532"/>
                  <a:gd name="T43" fmla="*/ 950 h 1930"/>
                  <a:gd name="T44" fmla="*/ 1400 w 1532"/>
                  <a:gd name="T45" fmla="*/ 994 h 1930"/>
                  <a:gd name="T46" fmla="*/ 1378 w 1532"/>
                  <a:gd name="T47" fmla="*/ 1032 h 1930"/>
                  <a:gd name="T48" fmla="*/ 1352 w 1532"/>
                  <a:gd name="T49" fmla="*/ 1066 h 1930"/>
                  <a:gd name="T50" fmla="*/ 1318 w 1532"/>
                  <a:gd name="T51" fmla="*/ 1092 h 1930"/>
                  <a:gd name="T52" fmla="*/ 1280 w 1532"/>
                  <a:gd name="T53" fmla="*/ 1114 h 1930"/>
                  <a:gd name="T54" fmla="*/ 1238 w 1532"/>
                  <a:gd name="T55" fmla="*/ 1126 h 1930"/>
                  <a:gd name="T56" fmla="*/ 1192 w 1532"/>
                  <a:gd name="T57" fmla="*/ 1132 h 1930"/>
                  <a:gd name="T58" fmla="*/ 1134 w 1532"/>
                  <a:gd name="T59" fmla="*/ 1132 h 1930"/>
                  <a:gd name="T60" fmla="*/ 1532 w 1532"/>
                  <a:gd name="T61" fmla="*/ 1930 h 1930"/>
                  <a:gd name="T62" fmla="*/ 816 w 1532"/>
                  <a:gd name="T63" fmla="*/ 1132 h 1930"/>
                  <a:gd name="T64" fmla="*/ 226 w 1532"/>
                  <a:gd name="T65" fmla="*/ 1132 h 1930"/>
                  <a:gd name="T66" fmla="*/ 202 w 1532"/>
                  <a:gd name="T67" fmla="*/ 1130 h 1930"/>
                  <a:gd name="T68" fmla="*/ 158 w 1532"/>
                  <a:gd name="T69" fmla="*/ 1122 h 1930"/>
                  <a:gd name="T70" fmla="*/ 118 w 1532"/>
                  <a:gd name="T71" fmla="*/ 1104 h 1930"/>
                  <a:gd name="T72" fmla="*/ 82 w 1532"/>
                  <a:gd name="T73" fmla="*/ 1080 h 1930"/>
                  <a:gd name="T74" fmla="*/ 52 w 1532"/>
                  <a:gd name="T75" fmla="*/ 1050 h 1930"/>
                  <a:gd name="T76" fmla="*/ 28 w 1532"/>
                  <a:gd name="T77" fmla="*/ 1014 h 1930"/>
                  <a:gd name="T78" fmla="*/ 10 w 1532"/>
                  <a:gd name="T79" fmla="*/ 972 h 1930"/>
                  <a:gd name="T80" fmla="*/ 2 w 1532"/>
                  <a:gd name="T81" fmla="*/ 928 h 1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32" h="1930">
                    <a:moveTo>
                      <a:pt x="0" y="906"/>
                    </a:moveTo>
                    <a:lnTo>
                      <a:pt x="0" y="90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04"/>
                    </a:lnTo>
                    <a:lnTo>
                      <a:pt x="4" y="182"/>
                    </a:lnTo>
                    <a:lnTo>
                      <a:pt x="10" y="160"/>
                    </a:lnTo>
                    <a:lnTo>
                      <a:pt x="18" y="140"/>
                    </a:lnTo>
                    <a:lnTo>
                      <a:pt x="28" y="120"/>
                    </a:lnTo>
                    <a:lnTo>
                      <a:pt x="38" y="100"/>
                    </a:lnTo>
                    <a:lnTo>
                      <a:pt x="52" y="84"/>
                    </a:lnTo>
                    <a:lnTo>
                      <a:pt x="66" y="68"/>
                    </a:lnTo>
                    <a:lnTo>
                      <a:pt x="82" y="52"/>
                    </a:lnTo>
                    <a:lnTo>
                      <a:pt x="100" y="40"/>
                    </a:lnTo>
                    <a:lnTo>
                      <a:pt x="118" y="28"/>
                    </a:lnTo>
                    <a:lnTo>
                      <a:pt x="138" y="18"/>
                    </a:lnTo>
                    <a:lnTo>
                      <a:pt x="158" y="12"/>
                    </a:lnTo>
                    <a:lnTo>
                      <a:pt x="180" y="6"/>
                    </a:lnTo>
                    <a:lnTo>
                      <a:pt x="202" y="2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1192" y="0"/>
                    </a:lnTo>
                    <a:lnTo>
                      <a:pt x="1192" y="0"/>
                    </a:lnTo>
                    <a:lnTo>
                      <a:pt x="1214" y="2"/>
                    </a:lnTo>
                    <a:lnTo>
                      <a:pt x="1238" y="6"/>
                    </a:lnTo>
                    <a:lnTo>
                      <a:pt x="1258" y="12"/>
                    </a:lnTo>
                    <a:lnTo>
                      <a:pt x="1280" y="18"/>
                    </a:lnTo>
                    <a:lnTo>
                      <a:pt x="1300" y="28"/>
                    </a:lnTo>
                    <a:lnTo>
                      <a:pt x="1318" y="40"/>
                    </a:lnTo>
                    <a:lnTo>
                      <a:pt x="1336" y="52"/>
                    </a:lnTo>
                    <a:lnTo>
                      <a:pt x="1352" y="68"/>
                    </a:lnTo>
                    <a:lnTo>
                      <a:pt x="1366" y="84"/>
                    </a:lnTo>
                    <a:lnTo>
                      <a:pt x="1378" y="100"/>
                    </a:lnTo>
                    <a:lnTo>
                      <a:pt x="1390" y="120"/>
                    </a:lnTo>
                    <a:lnTo>
                      <a:pt x="1400" y="140"/>
                    </a:lnTo>
                    <a:lnTo>
                      <a:pt x="1408" y="160"/>
                    </a:lnTo>
                    <a:lnTo>
                      <a:pt x="1412" y="182"/>
                    </a:lnTo>
                    <a:lnTo>
                      <a:pt x="1416" y="204"/>
                    </a:lnTo>
                    <a:lnTo>
                      <a:pt x="1418" y="228"/>
                    </a:lnTo>
                    <a:lnTo>
                      <a:pt x="1418" y="228"/>
                    </a:lnTo>
                    <a:lnTo>
                      <a:pt x="1418" y="906"/>
                    </a:lnTo>
                    <a:lnTo>
                      <a:pt x="1418" y="906"/>
                    </a:lnTo>
                    <a:lnTo>
                      <a:pt x="1416" y="928"/>
                    </a:lnTo>
                    <a:lnTo>
                      <a:pt x="1412" y="950"/>
                    </a:lnTo>
                    <a:lnTo>
                      <a:pt x="1408" y="972"/>
                    </a:lnTo>
                    <a:lnTo>
                      <a:pt x="1400" y="994"/>
                    </a:lnTo>
                    <a:lnTo>
                      <a:pt x="1390" y="1014"/>
                    </a:lnTo>
                    <a:lnTo>
                      <a:pt x="1378" y="1032"/>
                    </a:lnTo>
                    <a:lnTo>
                      <a:pt x="1366" y="1050"/>
                    </a:lnTo>
                    <a:lnTo>
                      <a:pt x="1352" y="1066"/>
                    </a:lnTo>
                    <a:lnTo>
                      <a:pt x="1336" y="1080"/>
                    </a:lnTo>
                    <a:lnTo>
                      <a:pt x="1318" y="1092"/>
                    </a:lnTo>
                    <a:lnTo>
                      <a:pt x="1300" y="1104"/>
                    </a:lnTo>
                    <a:lnTo>
                      <a:pt x="1280" y="1114"/>
                    </a:lnTo>
                    <a:lnTo>
                      <a:pt x="1258" y="1122"/>
                    </a:lnTo>
                    <a:lnTo>
                      <a:pt x="1238" y="1126"/>
                    </a:lnTo>
                    <a:lnTo>
                      <a:pt x="1214" y="1130"/>
                    </a:lnTo>
                    <a:lnTo>
                      <a:pt x="1192" y="1132"/>
                    </a:lnTo>
                    <a:lnTo>
                      <a:pt x="1192" y="1132"/>
                    </a:lnTo>
                    <a:lnTo>
                      <a:pt x="1134" y="1132"/>
                    </a:lnTo>
                    <a:lnTo>
                      <a:pt x="1134" y="1132"/>
                    </a:lnTo>
                    <a:lnTo>
                      <a:pt x="1532" y="1930"/>
                    </a:lnTo>
                    <a:lnTo>
                      <a:pt x="1532" y="1930"/>
                    </a:lnTo>
                    <a:lnTo>
                      <a:pt x="816" y="1132"/>
                    </a:lnTo>
                    <a:lnTo>
                      <a:pt x="816" y="1132"/>
                    </a:lnTo>
                    <a:lnTo>
                      <a:pt x="226" y="1132"/>
                    </a:lnTo>
                    <a:lnTo>
                      <a:pt x="226" y="1132"/>
                    </a:lnTo>
                    <a:lnTo>
                      <a:pt x="202" y="1130"/>
                    </a:lnTo>
                    <a:lnTo>
                      <a:pt x="180" y="1126"/>
                    </a:lnTo>
                    <a:lnTo>
                      <a:pt x="158" y="1122"/>
                    </a:lnTo>
                    <a:lnTo>
                      <a:pt x="138" y="1114"/>
                    </a:lnTo>
                    <a:lnTo>
                      <a:pt x="118" y="1104"/>
                    </a:lnTo>
                    <a:lnTo>
                      <a:pt x="100" y="1092"/>
                    </a:lnTo>
                    <a:lnTo>
                      <a:pt x="82" y="1080"/>
                    </a:lnTo>
                    <a:lnTo>
                      <a:pt x="66" y="1066"/>
                    </a:lnTo>
                    <a:lnTo>
                      <a:pt x="52" y="1050"/>
                    </a:lnTo>
                    <a:lnTo>
                      <a:pt x="38" y="1032"/>
                    </a:lnTo>
                    <a:lnTo>
                      <a:pt x="28" y="1014"/>
                    </a:lnTo>
                    <a:lnTo>
                      <a:pt x="18" y="994"/>
                    </a:lnTo>
                    <a:lnTo>
                      <a:pt x="10" y="972"/>
                    </a:lnTo>
                    <a:lnTo>
                      <a:pt x="4" y="950"/>
                    </a:lnTo>
                    <a:lnTo>
                      <a:pt x="2" y="928"/>
                    </a:lnTo>
                    <a:lnTo>
                      <a:pt x="0" y="90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5" name="Freeform 196"/>
              <p:cNvSpPr/>
              <p:nvPr/>
            </p:nvSpPr>
            <p:spPr bwMode="auto">
              <a:xfrm>
                <a:off x="18077093" y="2322513"/>
                <a:ext cx="2657475" cy="3394075"/>
              </a:xfrm>
              <a:custGeom>
                <a:avLst/>
                <a:gdLst>
                  <a:gd name="T0" fmla="*/ 0 w 1674"/>
                  <a:gd name="T1" fmla="*/ 1068 h 2138"/>
                  <a:gd name="T2" fmla="*/ 0 w 1674"/>
                  <a:gd name="T3" fmla="*/ 268 h 2138"/>
                  <a:gd name="T4" fmla="*/ 6 w 1674"/>
                  <a:gd name="T5" fmla="*/ 214 h 2138"/>
                  <a:gd name="T6" fmla="*/ 22 w 1674"/>
                  <a:gd name="T7" fmla="*/ 164 h 2138"/>
                  <a:gd name="T8" fmla="*/ 46 w 1674"/>
                  <a:gd name="T9" fmla="*/ 118 h 2138"/>
                  <a:gd name="T10" fmla="*/ 78 w 1674"/>
                  <a:gd name="T11" fmla="*/ 78 h 2138"/>
                  <a:gd name="T12" fmla="*/ 118 w 1674"/>
                  <a:gd name="T13" fmla="*/ 46 h 2138"/>
                  <a:gd name="T14" fmla="*/ 164 w 1674"/>
                  <a:gd name="T15" fmla="*/ 22 h 2138"/>
                  <a:gd name="T16" fmla="*/ 214 w 1674"/>
                  <a:gd name="T17" fmla="*/ 6 h 2138"/>
                  <a:gd name="T18" fmla="*/ 268 w 1674"/>
                  <a:gd name="T19" fmla="*/ 0 h 2138"/>
                  <a:gd name="T20" fmla="*/ 1408 w 1674"/>
                  <a:gd name="T21" fmla="*/ 0 h 2138"/>
                  <a:gd name="T22" fmla="*/ 1434 w 1674"/>
                  <a:gd name="T23" fmla="*/ 2 h 2138"/>
                  <a:gd name="T24" fmla="*/ 1486 w 1674"/>
                  <a:gd name="T25" fmla="*/ 12 h 2138"/>
                  <a:gd name="T26" fmla="*/ 1534 w 1674"/>
                  <a:gd name="T27" fmla="*/ 32 h 2138"/>
                  <a:gd name="T28" fmla="*/ 1576 w 1674"/>
                  <a:gd name="T29" fmla="*/ 62 h 2138"/>
                  <a:gd name="T30" fmla="*/ 1612 w 1674"/>
                  <a:gd name="T31" fmla="*/ 98 h 2138"/>
                  <a:gd name="T32" fmla="*/ 1642 w 1674"/>
                  <a:gd name="T33" fmla="*/ 140 h 2138"/>
                  <a:gd name="T34" fmla="*/ 1662 w 1674"/>
                  <a:gd name="T35" fmla="*/ 188 h 2138"/>
                  <a:gd name="T36" fmla="*/ 1672 w 1674"/>
                  <a:gd name="T37" fmla="*/ 240 h 2138"/>
                  <a:gd name="T38" fmla="*/ 1674 w 1674"/>
                  <a:gd name="T39" fmla="*/ 268 h 2138"/>
                  <a:gd name="T40" fmla="*/ 1674 w 1674"/>
                  <a:gd name="T41" fmla="*/ 1068 h 2138"/>
                  <a:gd name="T42" fmla="*/ 1668 w 1674"/>
                  <a:gd name="T43" fmla="*/ 1122 h 2138"/>
                  <a:gd name="T44" fmla="*/ 1652 w 1674"/>
                  <a:gd name="T45" fmla="*/ 1172 h 2138"/>
                  <a:gd name="T46" fmla="*/ 1628 w 1674"/>
                  <a:gd name="T47" fmla="*/ 1216 h 2138"/>
                  <a:gd name="T48" fmla="*/ 1596 w 1674"/>
                  <a:gd name="T49" fmla="*/ 1256 h 2138"/>
                  <a:gd name="T50" fmla="*/ 1556 w 1674"/>
                  <a:gd name="T51" fmla="*/ 1288 h 2138"/>
                  <a:gd name="T52" fmla="*/ 1510 w 1674"/>
                  <a:gd name="T53" fmla="*/ 1314 h 2138"/>
                  <a:gd name="T54" fmla="*/ 1460 w 1674"/>
                  <a:gd name="T55" fmla="*/ 1330 h 2138"/>
                  <a:gd name="T56" fmla="*/ 1408 w 1674"/>
                  <a:gd name="T57" fmla="*/ 1334 h 2138"/>
                  <a:gd name="T58" fmla="*/ 712 w 1674"/>
                  <a:gd name="T59" fmla="*/ 1334 h 2138"/>
                  <a:gd name="T60" fmla="*/ 316 w 1674"/>
                  <a:gd name="T61" fmla="*/ 2138 h 2138"/>
                  <a:gd name="T62" fmla="*/ 336 w 1674"/>
                  <a:gd name="T63" fmla="*/ 1334 h 2138"/>
                  <a:gd name="T64" fmla="*/ 268 w 1674"/>
                  <a:gd name="T65" fmla="*/ 1334 h 2138"/>
                  <a:gd name="T66" fmla="*/ 240 w 1674"/>
                  <a:gd name="T67" fmla="*/ 1334 h 2138"/>
                  <a:gd name="T68" fmla="*/ 188 w 1674"/>
                  <a:gd name="T69" fmla="*/ 1322 h 2138"/>
                  <a:gd name="T70" fmla="*/ 140 w 1674"/>
                  <a:gd name="T71" fmla="*/ 1302 h 2138"/>
                  <a:gd name="T72" fmla="*/ 98 w 1674"/>
                  <a:gd name="T73" fmla="*/ 1274 h 2138"/>
                  <a:gd name="T74" fmla="*/ 62 w 1674"/>
                  <a:gd name="T75" fmla="*/ 1238 h 2138"/>
                  <a:gd name="T76" fmla="*/ 32 w 1674"/>
                  <a:gd name="T77" fmla="*/ 1194 h 2138"/>
                  <a:gd name="T78" fmla="*/ 12 w 1674"/>
                  <a:gd name="T79" fmla="*/ 1146 h 2138"/>
                  <a:gd name="T80" fmla="*/ 2 w 1674"/>
                  <a:gd name="T81" fmla="*/ 1094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74" h="2138">
                    <a:moveTo>
                      <a:pt x="0" y="1068"/>
                    </a:moveTo>
                    <a:lnTo>
                      <a:pt x="0" y="1068"/>
                    </a:lnTo>
                    <a:lnTo>
                      <a:pt x="0" y="268"/>
                    </a:lnTo>
                    <a:lnTo>
                      <a:pt x="0" y="268"/>
                    </a:lnTo>
                    <a:lnTo>
                      <a:pt x="2" y="240"/>
                    </a:lnTo>
                    <a:lnTo>
                      <a:pt x="6" y="214"/>
                    </a:lnTo>
                    <a:lnTo>
                      <a:pt x="12" y="188"/>
                    </a:lnTo>
                    <a:lnTo>
                      <a:pt x="22" y="164"/>
                    </a:lnTo>
                    <a:lnTo>
                      <a:pt x="32" y="140"/>
                    </a:lnTo>
                    <a:lnTo>
                      <a:pt x="46" y="118"/>
                    </a:lnTo>
                    <a:lnTo>
                      <a:pt x="62" y="98"/>
                    </a:lnTo>
                    <a:lnTo>
                      <a:pt x="78" y="78"/>
                    </a:lnTo>
                    <a:lnTo>
                      <a:pt x="98" y="62"/>
                    </a:lnTo>
                    <a:lnTo>
                      <a:pt x="118" y="46"/>
                    </a:lnTo>
                    <a:lnTo>
                      <a:pt x="140" y="32"/>
                    </a:lnTo>
                    <a:lnTo>
                      <a:pt x="164" y="22"/>
                    </a:lnTo>
                    <a:lnTo>
                      <a:pt x="188" y="12"/>
                    </a:lnTo>
                    <a:lnTo>
                      <a:pt x="214" y="6"/>
                    </a:lnTo>
                    <a:lnTo>
                      <a:pt x="240" y="2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1408" y="0"/>
                    </a:lnTo>
                    <a:lnTo>
                      <a:pt x="1408" y="0"/>
                    </a:lnTo>
                    <a:lnTo>
                      <a:pt x="1434" y="2"/>
                    </a:lnTo>
                    <a:lnTo>
                      <a:pt x="1460" y="6"/>
                    </a:lnTo>
                    <a:lnTo>
                      <a:pt x="1486" y="12"/>
                    </a:lnTo>
                    <a:lnTo>
                      <a:pt x="1510" y="22"/>
                    </a:lnTo>
                    <a:lnTo>
                      <a:pt x="1534" y="32"/>
                    </a:lnTo>
                    <a:lnTo>
                      <a:pt x="1556" y="46"/>
                    </a:lnTo>
                    <a:lnTo>
                      <a:pt x="1576" y="62"/>
                    </a:lnTo>
                    <a:lnTo>
                      <a:pt x="1596" y="78"/>
                    </a:lnTo>
                    <a:lnTo>
                      <a:pt x="1612" y="98"/>
                    </a:lnTo>
                    <a:lnTo>
                      <a:pt x="1628" y="118"/>
                    </a:lnTo>
                    <a:lnTo>
                      <a:pt x="1642" y="140"/>
                    </a:lnTo>
                    <a:lnTo>
                      <a:pt x="1652" y="164"/>
                    </a:lnTo>
                    <a:lnTo>
                      <a:pt x="1662" y="188"/>
                    </a:lnTo>
                    <a:lnTo>
                      <a:pt x="1668" y="214"/>
                    </a:lnTo>
                    <a:lnTo>
                      <a:pt x="1672" y="240"/>
                    </a:lnTo>
                    <a:lnTo>
                      <a:pt x="1674" y="268"/>
                    </a:lnTo>
                    <a:lnTo>
                      <a:pt x="1674" y="268"/>
                    </a:lnTo>
                    <a:lnTo>
                      <a:pt x="1674" y="1068"/>
                    </a:lnTo>
                    <a:lnTo>
                      <a:pt x="1674" y="1068"/>
                    </a:lnTo>
                    <a:lnTo>
                      <a:pt x="1672" y="1094"/>
                    </a:lnTo>
                    <a:lnTo>
                      <a:pt x="1668" y="1122"/>
                    </a:lnTo>
                    <a:lnTo>
                      <a:pt x="1662" y="1146"/>
                    </a:lnTo>
                    <a:lnTo>
                      <a:pt x="1652" y="1172"/>
                    </a:lnTo>
                    <a:lnTo>
                      <a:pt x="1642" y="1194"/>
                    </a:lnTo>
                    <a:lnTo>
                      <a:pt x="1628" y="1216"/>
                    </a:lnTo>
                    <a:lnTo>
                      <a:pt x="1612" y="1238"/>
                    </a:lnTo>
                    <a:lnTo>
                      <a:pt x="1596" y="1256"/>
                    </a:lnTo>
                    <a:lnTo>
                      <a:pt x="1576" y="1274"/>
                    </a:lnTo>
                    <a:lnTo>
                      <a:pt x="1556" y="1288"/>
                    </a:lnTo>
                    <a:lnTo>
                      <a:pt x="1534" y="1302"/>
                    </a:lnTo>
                    <a:lnTo>
                      <a:pt x="1510" y="1314"/>
                    </a:lnTo>
                    <a:lnTo>
                      <a:pt x="1486" y="1322"/>
                    </a:lnTo>
                    <a:lnTo>
                      <a:pt x="1460" y="1330"/>
                    </a:lnTo>
                    <a:lnTo>
                      <a:pt x="1434" y="1334"/>
                    </a:lnTo>
                    <a:lnTo>
                      <a:pt x="1408" y="1334"/>
                    </a:lnTo>
                    <a:lnTo>
                      <a:pt x="1408" y="1334"/>
                    </a:lnTo>
                    <a:lnTo>
                      <a:pt x="712" y="1334"/>
                    </a:lnTo>
                    <a:lnTo>
                      <a:pt x="712" y="1334"/>
                    </a:lnTo>
                    <a:lnTo>
                      <a:pt x="316" y="2138"/>
                    </a:lnTo>
                    <a:lnTo>
                      <a:pt x="316" y="2138"/>
                    </a:lnTo>
                    <a:lnTo>
                      <a:pt x="336" y="1334"/>
                    </a:lnTo>
                    <a:lnTo>
                      <a:pt x="336" y="1334"/>
                    </a:lnTo>
                    <a:lnTo>
                      <a:pt x="268" y="1334"/>
                    </a:lnTo>
                    <a:lnTo>
                      <a:pt x="268" y="1334"/>
                    </a:lnTo>
                    <a:lnTo>
                      <a:pt x="240" y="1334"/>
                    </a:lnTo>
                    <a:lnTo>
                      <a:pt x="214" y="1330"/>
                    </a:lnTo>
                    <a:lnTo>
                      <a:pt x="188" y="1322"/>
                    </a:lnTo>
                    <a:lnTo>
                      <a:pt x="164" y="1314"/>
                    </a:lnTo>
                    <a:lnTo>
                      <a:pt x="140" y="1302"/>
                    </a:lnTo>
                    <a:lnTo>
                      <a:pt x="118" y="1288"/>
                    </a:lnTo>
                    <a:lnTo>
                      <a:pt x="98" y="1274"/>
                    </a:lnTo>
                    <a:lnTo>
                      <a:pt x="78" y="1256"/>
                    </a:lnTo>
                    <a:lnTo>
                      <a:pt x="62" y="1238"/>
                    </a:lnTo>
                    <a:lnTo>
                      <a:pt x="46" y="1216"/>
                    </a:lnTo>
                    <a:lnTo>
                      <a:pt x="32" y="1194"/>
                    </a:lnTo>
                    <a:lnTo>
                      <a:pt x="22" y="1172"/>
                    </a:lnTo>
                    <a:lnTo>
                      <a:pt x="12" y="1146"/>
                    </a:lnTo>
                    <a:lnTo>
                      <a:pt x="6" y="1122"/>
                    </a:lnTo>
                    <a:lnTo>
                      <a:pt x="2" y="1094"/>
                    </a:lnTo>
                    <a:lnTo>
                      <a:pt x="0" y="1068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46" name="Freeform 197"/>
              <p:cNvSpPr/>
              <p:nvPr/>
            </p:nvSpPr>
            <p:spPr bwMode="auto">
              <a:xfrm>
                <a:off x="18077093" y="2322513"/>
                <a:ext cx="2657475" cy="3394075"/>
              </a:xfrm>
              <a:custGeom>
                <a:avLst/>
                <a:gdLst>
                  <a:gd name="T0" fmla="*/ 0 w 1674"/>
                  <a:gd name="T1" fmla="*/ 1068 h 2138"/>
                  <a:gd name="T2" fmla="*/ 0 w 1674"/>
                  <a:gd name="T3" fmla="*/ 268 h 2138"/>
                  <a:gd name="T4" fmla="*/ 6 w 1674"/>
                  <a:gd name="T5" fmla="*/ 214 h 2138"/>
                  <a:gd name="T6" fmla="*/ 22 w 1674"/>
                  <a:gd name="T7" fmla="*/ 164 h 2138"/>
                  <a:gd name="T8" fmla="*/ 46 w 1674"/>
                  <a:gd name="T9" fmla="*/ 118 h 2138"/>
                  <a:gd name="T10" fmla="*/ 78 w 1674"/>
                  <a:gd name="T11" fmla="*/ 78 h 2138"/>
                  <a:gd name="T12" fmla="*/ 118 w 1674"/>
                  <a:gd name="T13" fmla="*/ 46 h 2138"/>
                  <a:gd name="T14" fmla="*/ 164 w 1674"/>
                  <a:gd name="T15" fmla="*/ 22 h 2138"/>
                  <a:gd name="T16" fmla="*/ 214 w 1674"/>
                  <a:gd name="T17" fmla="*/ 6 h 2138"/>
                  <a:gd name="T18" fmla="*/ 268 w 1674"/>
                  <a:gd name="T19" fmla="*/ 0 h 2138"/>
                  <a:gd name="T20" fmla="*/ 1408 w 1674"/>
                  <a:gd name="T21" fmla="*/ 0 h 2138"/>
                  <a:gd name="T22" fmla="*/ 1434 w 1674"/>
                  <a:gd name="T23" fmla="*/ 2 h 2138"/>
                  <a:gd name="T24" fmla="*/ 1486 w 1674"/>
                  <a:gd name="T25" fmla="*/ 12 h 2138"/>
                  <a:gd name="T26" fmla="*/ 1534 w 1674"/>
                  <a:gd name="T27" fmla="*/ 32 h 2138"/>
                  <a:gd name="T28" fmla="*/ 1576 w 1674"/>
                  <a:gd name="T29" fmla="*/ 62 h 2138"/>
                  <a:gd name="T30" fmla="*/ 1612 w 1674"/>
                  <a:gd name="T31" fmla="*/ 98 h 2138"/>
                  <a:gd name="T32" fmla="*/ 1642 w 1674"/>
                  <a:gd name="T33" fmla="*/ 140 h 2138"/>
                  <a:gd name="T34" fmla="*/ 1662 w 1674"/>
                  <a:gd name="T35" fmla="*/ 188 h 2138"/>
                  <a:gd name="T36" fmla="*/ 1672 w 1674"/>
                  <a:gd name="T37" fmla="*/ 240 h 2138"/>
                  <a:gd name="T38" fmla="*/ 1674 w 1674"/>
                  <a:gd name="T39" fmla="*/ 268 h 2138"/>
                  <a:gd name="T40" fmla="*/ 1674 w 1674"/>
                  <a:gd name="T41" fmla="*/ 1068 h 2138"/>
                  <a:gd name="T42" fmla="*/ 1668 w 1674"/>
                  <a:gd name="T43" fmla="*/ 1122 h 2138"/>
                  <a:gd name="T44" fmla="*/ 1652 w 1674"/>
                  <a:gd name="T45" fmla="*/ 1172 h 2138"/>
                  <a:gd name="T46" fmla="*/ 1628 w 1674"/>
                  <a:gd name="T47" fmla="*/ 1216 h 2138"/>
                  <a:gd name="T48" fmla="*/ 1596 w 1674"/>
                  <a:gd name="T49" fmla="*/ 1256 h 2138"/>
                  <a:gd name="T50" fmla="*/ 1556 w 1674"/>
                  <a:gd name="T51" fmla="*/ 1288 h 2138"/>
                  <a:gd name="T52" fmla="*/ 1510 w 1674"/>
                  <a:gd name="T53" fmla="*/ 1314 h 2138"/>
                  <a:gd name="T54" fmla="*/ 1460 w 1674"/>
                  <a:gd name="T55" fmla="*/ 1330 h 2138"/>
                  <a:gd name="T56" fmla="*/ 1408 w 1674"/>
                  <a:gd name="T57" fmla="*/ 1334 h 2138"/>
                  <a:gd name="T58" fmla="*/ 712 w 1674"/>
                  <a:gd name="T59" fmla="*/ 1334 h 2138"/>
                  <a:gd name="T60" fmla="*/ 316 w 1674"/>
                  <a:gd name="T61" fmla="*/ 2138 h 2138"/>
                  <a:gd name="T62" fmla="*/ 336 w 1674"/>
                  <a:gd name="T63" fmla="*/ 1334 h 2138"/>
                  <a:gd name="T64" fmla="*/ 268 w 1674"/>
                  <a:gd name="T65" fmla="*/ 1334 h 2138"/>
                  <a:gd name="T66" fmla="*/ 240 w 1674"/>
                  <a:gd name="T67" fmla="*/ 1334 h 2138"/>
                  <a:gd name="T68" fmla="*/ 188 w 1674"/>
                  <a:gd name="T69" fmla="*/ 1322 h 2138"/>
                  <a:gd name="T70" fmla="*/ 140 w 1674"/>
                  <a:gd name="T71" fmla="*/ 1302 h 2138"/>
                  <a:gd name="T72" fmla="*/ 98 w 1674"/>
                  <a:gd name="T73" fmla="*/ 1274 h 2138"/>
                  <a:gd name="T74" fmla="*/ 62 w 1674"/>
                  <a:gd name="T75" fmla="*/ 1238 h 2138"/>
                  <a:gd name="T76" fmla="*/ 32 w 1674"/>
                  <a:gd name="T77" fmla="*/ 1194 h 2138"/>
                  <a:gd name="T78" fmla="*/ 12 w 1674"/>
                  <a:gd name="T79" fmla="*/ 1146 h 2138"/>
                  <a:gd name="T80" fmla="*/ 2 w 1674"/>
                  <a:gd name="T81" fmla="*/ 1094 h 2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74" h="2138">
                    <a:moveTo>
                      <a:pt x="0" y="1068"/>
                    </a:moveTo>
                    <a:lnTo>
                      <a:pt x="0" y="1068"/>
                    </a:lnTo>
                    <a:lnTo>
                      <a:pt x="0" y="268"/>
                    </a:lnTo>
                    <a:lnTo>
                      <a:pt x="0" y="268"/>
                    </a:lnTo>
                    <a:lnTo>
                      <a:pt x="2" y="240"/>
                    </a:lnTo>
                    <a:lnTo>
                      <a:pt x="6" y="214"/>
                    </a:lnTo>
                    <a:lnTo>
                      <a:pt x="12" y="188"/>
                    </a:lnTo>
                    <a:lnTo>
                      <a:pt x="22" y="164"/>
                    </a:lnTo>
                    <a:lnTo>
                      <a:pt x="32" y="140"/>
                    </a:lnTo>
                    <a:lnTo>
                      <a:pt x="46" y="118"/>
                    </a:lnTo>
                    <a:lnTo>
                      <a:pt x="62" y="98"/>
                    </a:lnTo>
                    <a:lnTo>
                      <a:pt x="78" y="78"/>
                    </a:lnTo>
                    <a:lnTo>
                      <a:pt x="98" y="62"/>
                    </a:lnTo>
                    <a:lnTo>
                      <a:pt x="118" y="46"/>
                    </a:lnTo>
                    <a:lnTo>
                      <a:pt x="140" y="32"/>
                    </a:lnTo>
                    <a:lnTo>
                      <a:pt x="164" y="22"/>
                    </a:lnTo>
                    <a:lnTo>
                      <a:pt x="188" y="12"/>
                    </a:lnTo>
                    <a:lnTo>
                      <a:pt x="214" y="6"/>
                    </a:lnTo>
                    <a:lnTo>
                      <a:pt x="240" y="2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1408" y="0"/>
                    </a:lnTo>
                    <a:lnTo>
                      <a:pt x="1408" y="0"/>
                    </a:lnTo>
                    <a:lnTo>
                      <a:pt x="1434" y="2"/>
                    </a:lnTo>
                    <a:lnTo>
                      <a:pt x="1460" y="6"/>
                    </a:lnTo>
                    <a:lnTo>
                      <a:pt x="1486" y="12"/>
                    </a:lnTo>
                    <a:lnTo>
                      <a:pt x="1510" y="22"/>
                    </a:lnTo>
                    <a:lnTo>
                      <a:pt x="1534" y="32"/>
                    </a:lnTo>
                    <a:lnTo>
                      <a:pt x="1556" y="46"/>
                    </a:lnTo>
                    <a:lnTo>
                      <a:pt x="1576" y="62"/>
                    </a:lnTo>
                    <a:lnTo>
                      <a:pt x="1596" y="78"/>
                    </a:lnTo>
                    <a:lnTo>
                      <a:pt x="1612" y="98"/>
                    </a:lnTo>
                    <a:lnTo>
                      <a:pt x="1628" y="118"/>
                    </a:lnTo>
                    <a:lnTo>
                      <a:pt x="1642" y="140"/>
                    </a:lnTo>
                    <a:lnTo>
                      <a:pt x="1652" y="164"/>
                    </a:lnTo>
                    <a:lnTo>
                      <a:pt x="1662" y="188"/>
                    </a:lnTo>
                    <a:lnTo>
                      <a:pt x="1668" y="214"/>
                    </a:lnTo>
                    <a:lnTo>
                      <a:pt x="1672" y="240"/>
                    </a:lnTo>
                    <a:lnTo>
                      <a:pt x="1674" y="268"/>
                    </a:lnTo>
                    <a:lnTo>
                      <a:pt x="1674" y="268"/>
                    </a:lnTo>
                    <a:lnTo>
                      <a:pt x="1674" y="1068"/>
                    </a:lnTo>
                    <a:lnTo>
                      <a:pt x="1674" y="1068"/>
                    </a:lnTo>
                    <a:lnTo>
                      <a:pt x="1672" y="1094"/>
                    </a:lnTo>
                    <a:lnTo>
                      <a:pt x="1668" y="1122"/>
                    </a:lnTo>
                    <a:lnTo>
                      <a:pt x="1662" y="1146"/>
                    </a:lnTo>
                    <a:lnTo>
                      <a:pt x="1652" y="1172"/>
                    </a:lnTo>
                    <a:lnTo>
                      <a:pt x="1642" y="1194"/>
                    </a:lnTo>
                    <a:lnTo>
                      <a:pt x="1628" y="1216"/>
                    </a:lnTo>
                    <a:lnTo>
                      <a:pt x="1612" y="1238"/>
                    </a:lnTo>
                    <a:lnTo>
                      <a:pt x="1596" y="1256"/>
                    </a:lnTo>
                    <a:lnTo>
                      <a:pt x="1576" y="1274"/>
                    </a:lnTo>
                    <a:lnTo>
                      <a:pt x="1556" y="1288"/>
                    </a:lnTo>
                    <a:lnTo>
                      <a:pt x="1534" y="1302"/>
                    </a:lnTo>
                    <a:lnTo>
                      <a:pt x="1510" y="1314"/>
                    </a:lnTo>
                    <a:lnTo>
                      <a:pt x="1486" y="1322"/>
                    </a:lnTo>
                    <a:lnTo>
                      <a:pt x="1460" y="1330"/>
                    </a:lnTo>
                    <a:lnTo>
                      <a:pt x="1434" y="1334"/>
                    </a:lnTo>
                    <a:lnTo>
                      <a:pt x="1408" y="1334"/>
                    </a:lnTo>
                    <a:lnTo>
                      <a:pt x="1408" y="1334"/>
                    </a:lnTo>
                    <a:lnTo>
                      <a:pt x="712" y="1334"/>
                    </a:lnTo>
                    <a:lnTo>
                      <a:pt x="712" y="1334"/>
                    </a:lnTo>
                    <a:lnTo>
                      <a:pt x="316" y="2138"/>
                    </a:lnTo>
                    <a:lnTo>
                      <a:pt x="316" y="2138"/>
                    </a:lnTo>
                    <a:lnTo>
                      <a:pt x="336" y="1334"/>
                    </a:lnTo>
                    <a:lnTo>
                      <a:pt x="336" y="1334"/>
                    </a:lnTo>
                    <a:lnTo>
                      <a:pt x="268" y="1334"/>
                    </a:lnTo>
                    <a:lnTo>
                      <a:pt x="268" y="1334"/>
                    </a:lnTo>
                    <a:lnTo>
                      <a:pt x="240" y="1334"/>
                    </a:lnTo>
                    <a:lnTo>
                      <a:pt x="214" y="1330"/>
                    </a:lnTo>
                    <a:lnTo>
                      <a:pt x="188" y="1322"/>
                    </a:lnTo>
                    <a:lnTo>
                      <a:pt x="164" y="1314"/>
                    </a:lnTo>
                    <a:lnTo>
                      <a:pt x="140" y="1302"/>
                    </a:lnTo>
                    <a:lnTo>
                      <a:pt x="118" y="1288"/>
                    </a:lnTo>
                    <a:lnTo>
                      <a:pt x="98" y="1274"/>
                    </a:lnTo>
                    <a:lnTo>
                      <a:pt x="78" y="1256"/>
                    </a:lnTo>
                    <a:lnTo>
                      <a:pt x="62" y="1238"/>
                    </a:lnTo>
                    <a:lnTo>
                      <a:pt x="46" y="1216"/>
                    </a:lnTo>
                    <a:lnTo>
                      <a:pt x="32" y="1194"/>
                    </a:lnTo>
                    <a:lnTo>
                      <a:pt x="22" y="1172"/>
                    </a:lnTo>
                    <a:lnTo>
                      <a:pt x="12" y="1146"/>
                    </a:lnTo>
                    <a:lnTo>
                      <a:pt x="6" y="1122"/>
                    </a:lnTo>
                    <a:lnTo>
                      <a:pt x="2" y="1094"/>
                    </a:lnTo>
                    <a:lnTo>
                      <a:pt x="0" y="10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7" name="Freeform 198"/>
              <p:cNvSpPr/>
              <p:nvPr/>
            </p:nvSpPr>
            <p:spPr bwMode="auto">
              <a:xfrm>
                <a:off x="17670693" y="2030413"/>
                <a:ext cx="974725" cy="996950"/>
              </a:xfrm>
              <a:custGeom>
                <a:avLst/>
                <a:gdLst>
                  <a:gd name="T0" fmla="*/ 324 w 614"/>
                  <a:gd name="T1" fmla="*/ 0 h 628"/>
                  <a:gd name="T2" fmla="*/ 258 w 614"/>
                  <a:gd name="T3" fmla="*/ 8 h 628"/>
                  <a:gd name="T4" fmla="*/ 198 w 614"/>
                  <a:gd name="T5" fmla="*/ 26 h 628"/>
                  <a:gd name="T6" fmla="*/ 144 w 614"/>
                  <a:gd name="T7" fmla="*/ 56 h 628"/>
                  <a:gd name="T8" fmla="*/ 96 w 614"/>
                  <a:gd name="T9" fmla="*/ 96 h 628"/>
                  <a:gd name="T10" fmla="*/ 56 w 614"/>
                  <a:gd name="T11" fmla="*/ 144 h 628"/>
                  <a:gd name="T12" fmla="*/ 26 w 614"/>
                  <a:gd name="T13" fmla="*/ 198 h 628"/>
                  <a:gd name="T14" fmla="*/ 8 w 614"/>
                  <a:gd name="T15" fmla="*/ 258 h 628"/>
                  <a:gd name="T16" fmla="*/ 0 w 614"/>
                  <a:gd name="T17" fmla="*/ 324 h 628"/>
                  <a:gd name="T18" fmla="*/ 2 w 614"/>
                  <a:gd name="T19" fmla="*/ 350 h 628"/>
                  <a:gd name="T20" fmla="*/ 10 w 614"/>
                  <a:gd name="T21" fmla="*/ 400 h 628"/>
                  <a:gd name="T22" fmla="*/ 26 w 614"/>
                  <a:gd name="T23" fmla="*/ 448 h 628"/>
                  <a:gd name="T24" fmla="*/ 48 w 614"/>
                  <a:gd name="T25" fmla="*/ 492 h 628"/>
                  <a:gd name="T26" fmla="*/ 78 w 614"/>
                  <a:gd name="T27" fmla="*/ 532 h 628"/>
                  <a:gd name="T28" fmla="*/ 112 w 614"/>
                  <a:gd name="T29" fmla="*/ 568 h 628"/>
                  <a:gd name="T30" fmla="*/ 152 w 614"/>
                  <a:gd name="T31" fmla="*/ 596 h 628"/>
                  <a:gd name="T32" fmla="*/ 196 w 614"/>
                  <a:gd name="T33" fmla="*/ 620 h 628"/>
                  <a:gd name="T34" fmla="*/ 218 w 614"/>
                  <a:gd name="T35" fmla="*/ 628 h 628"/>
                  <a:gd name="T36" fmla="*/ 218 w 614"/>
                  <a:gd name="T37" fmla="*/ 562 h 628"/>
                  <a:gd name="T38" fmla="*/ 222 w 614"/>
                  <a:gd name="T39" fmla="*/ 524 h 628"/>
                  <a:gd name="T40" fmla="*/ 228 w 614"/>
                  <a:gd name="T41" fmla="*/ 490 h 628"/>
                  <a:gd name="T42" fmla="*/ 242 w 614"/>
                  <a:gd name="T43" fmla="*/ 456 h 628"/>
                  <a:gd name="T44" fmla="*/ 258 w 614"/>
                  <a:gd name="T45" fmla="*/ 426 h 628"/>
                  <a:gd name="T46" fmla="*/ 262 w 614"/>
                  <a:gd name="T47" fmla="*/ 400 h 628"/>
                  <a:gd name="T48" fmla="*/ 276 w 614"/>
                  <a:gd name="T49" fmla="*/ 354 h 628"/>
                  <a:gd name="T50" fmla="*/ 298 w 614"/>
                  <a:gd name="T51" fmla="*/ 310 h 628"/>
                  <a:gd name="T52" fmla="*/ 326 w 614"/>
                  <a:gd name="T53" fmla="*/ 272 h 628"/>
                  <a:gd name="T54" fmla="*/ 362 w 614"/>
                  <a:gd name="T55" fmla="*/ 238 h 628"/>
                  <a:gd name="T56" fmla="*/ 402 w 614"/>
                  <a:gd name="T57" fmla="*/ 214 h 628"/>
                  <a:gd name="T58" fmla="*/ 448 w 614"/>
                  <a:gd name="T59" fmla="*/ 196 h 628"/>
                  <a:gd name="T60" fmla="*/ 498 w 614"/>
                  <a:gd name="T61" fmla="*/ 186 h 628"/>
                  <a:gd name="T62" fmla="*/ 524 w 614"/>
                  <a:gd name="T63" fmla="*/ 184 h 628"/>
                  <a:gd name="T64" fmla="*/ 614 w 614"/>
                  <a:gd name="T65" fmla="*/ 184 h 628"/>
                  <a:gd name="T66" fmla="*/ 592 w 614"/>
                  <a:gd name="T67" fmla="*/ 146 h 628"/>
                  <a:gd name="T68" fmla="*/ 564 w 614"/>
                  <a:gd name="T69" fmla="*/ 110 h 628"/>
                  <a:gd name="T70" fmla="*/ 532 w 614"/>
                  <a:gd name="T71" fmla="*/ 78 h 628"/>
                  <a:gd name="T72" fmla="*/ 498 w 614"/>
                  <a:gd name="T73" fmla="*/ 52 h 628"/>
                  <a:gd name="T74" fmla="*/ 458 w 614"/>
                  <a:gd name="T75" fmla="*/ 30 h 628"/>
                  <a:gd name="T76" fmla="*/ 416 w 614"/>
                  <a:gd name="T77" fmla="*/ 14 h 628"/>
                  <a:gd name="T78" fmla="*/ 370 w 614"/>
                  <a:gd name="T79" fmla="*/ 4 h 628"/>
                  <a:gd name="T80" fmla="*/ 324 w 614"/>
                  <a:gd name="T81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4" h="628">
                    <a:moveTo>
                      <a:pt x="324" y="0"/>
                    </a:moveTo>
                    <a:lnTo>
                      <a:pt x="324" y="0"/>
                    </a:lnTo>
                    <a:lnTo>
                      <a:pt x="290" y="2"/>
                    </a:lnTo>
                    <a:lnTo>
                      <a:pt x="258" y="8"/>
                    </a:lnTo>
                    <a:lnTo>
                      <a:pt x="228" y="16"/>
                    </a:lnTo>
                    <a:lnTo>
                      <a:pt x="198" y="26"/>
                    </a:lnTo>
                    <a:lnTo>
                      <a:pt x="170" y="40"/>
                    </a:lnTo>
                    <a:lnTo>
                      <a:pt x="144" y="56"/>
                    </a:lnTo>
                    <a:lnTo>
                      <a:pt x="118" y="74"/>
                    </a:lnTo>
                    <a:lnTo>
                      <a:pt x="96" y="96"/>
                    </a:lnTo>
                    <a:lnTo>
                      <a:pt x="74" y="118"/>
                    </a:lnTo>
                    <a:lnTo>
                      <a:pt x="56" y="144"/>
                    </a:lnTo>
                    <a:lnTo>
                      <a:pt x="40" y="170"/>
                    </a:lnTo>
                    <a:lnTo>
                      <a:pt x="26" y="198"/>
                    </a:lnTo>
                    <a:lnTo>
                      <a:pt x="16" y="228"/>
                    </a:lnTo>
                    <a:lnTo>
                      <a:pt x="8" y="258"/>
                    </a:lnTo>
                    <a:lnTo>
                      <a:pt x="2" y="290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2" y="350"/>
                    </a:lnTo>
                    <a:lnTo>
                      <a:pt x="4" y="376"/>
                    </a:lnTo>
                    <a:lnTo>
                      <a:pt x="10" y="400"/>
                    </a:lnTo>
                    <a:lnTo>
                      <a:pt x="16" y="424"/>
                    </a:lnTo>
                    <a:lnTo>
                      <a:pt x="26" y="448"/>
                    </a:lnTo>
                    <a:lnTo>
                      <a:pt x="36" y="470"/>
                    </a:lnTo>
                    <a:lnTo>
                      <a:pt x="48" y="492"/>
                    </a:lnTo>
                    <a:lnTo>
                      <a:pt x="62" y="512"/>
                    </a:lnTo>
                    <a:lnTo>
                      <a:pt x="78" y="532"/>
                    </a:lnTo>
                    <a:lnTo>
                      <a:pt x="94" y="550"/>
                    </a:lnTo>
                    <a:lnTo>
                      <a:pt x="112" y="568"/>
                    </a:lnTo>
                    <a:lnTo>
                      <a:pt x="132" y="582"/>
                    </a:lnTo>
                    <a:lnTo>
                      <a:pt x="152" y="596"/>
                    </a:lnTo>
                    <a:lnTo>
                      <a:pt x="172" y="608"/>
                    </a:lnTo>
                    <a:lnTo>
                      <a:pt x="196" y="620"/>
                    </a:lnTo>
                    <a:lnTo>
                      <a:pt x="218" y="628"/>
                    </a:lnTo>
                    <a:lnTo>
                      <a:pt x="218" y="628"/>
                    </a:lnTo>
                    <a:lnTo>
                      <a:pt x="218" y="562"/>
                    </a:lnTo>
                    <a:lnTo>
                      <a:pt x="218" y="562"/>
                    </a:lnTo>
                    <a:lnTo>
                      <a:pt x="220" y="544"/>
                    </a:lnTo>
                    <a:lnTo>
                      <a:pt x="222" y="524"/>
                    </a:lnTo>
                    <a:lnTo>
                      <a:pt x="224" y="508"/>
                    </a:lnTo>
                    <a:lnTo>
                      <a:pt x="228" y="490"/>
                    </a:lnTo>
                    <a:lnTo>
                      <a:pt x="234" y="472"/>
                    </a:lnTo>
                    <a:lnTo>
                      <a:pt x="242" y="456"/>
                    </a:lnTo>
                    <a:lnTo>
                      <a:pt x="248" y="440"/>
                    </a:lnTo>
                    <a:lnTo>
                      <a:pt x="258" y="426"/>
                    </a:lnTo>
                    <a:lnTo>
                      <a:pt x="258" y="426"/>
                    </a:lnTo>
                    <a:lnTo>
                      <a:pt x="262" y="400"/>
                    </a:lnTo>
                    <a:lnTo>
                      <a:pt x="268" y="376"/>
                    </a:lnTo>
                    <a:lnTo>
                      <a:pt x="276" y="354"/>
                    </a:lnTo>
                    <a:lnTo>
                      <a:pt x="286" y="330"/>
                    </a:lnTo>
                    <a:lnTo>
                      <a:pt x="298" y="310"/>
                    </a:lnTo>
                    <a:lnTo>
                      <a:pt x="310" y="290"/>
                    </a:lnTo>
                    <a:lnTo>
                      <a:pt x="326" y="272"/>
                    </a:lnTo>
                    <a:lnTo>
                      <a:pt x="344" y="254"/>
                    </a:lnTo>
                    <a:lnTo>
                      <a:pt x="362" y="238"/>
                    </a:lnTo>
                    <a:lnTo>
                      <a:pt x="382" y="226"/>
                    </a:lnTo>
                    <a:lnTo>
                      <a:pt x="402" y="214"/>
                    </a:lnTo>
                    <a:lnTo>
                      <a:pt x="426" y="204"/>
                    </a:lnTo>
                    <a:lnTo>
                      <a:pt x="448" y="196"/>
                    </a:lnTo>
                    <a:lnTo>
                      <a:pt x="472" y="190"/>
                    </a:lnTo>
                    <a:lnTo>
                      <a:pt x="498" y="186"/>
                    </a:lnTo>
                    <a:lnTo>
                      <a:pt x="524" y="184"/>
                    </a:lnTo>
                    <a:lnTo>
                      <a:pt x="524" y="184"/>
                    </a:lnTo>
                    <a:lnTo>
                      <a:pt x="614" y="184"/>
                    </a:lnTo>
                    <a:lnTo>
                      <a:pt x="614" y="184"/>
                    </a:lnTo>
                    <a:lnTo>
                      <a:pt x="604" y="164"/>
                    </a:lnTo>
                    <a:lnTo>
                      <a:pt x="592" y="146"/>
                    </a:lnTo>
                    <a:lnTo>
                      <a:pt x="578" y="128"/>
                    </a:lnTo>
                    <a:lnTo>
                      <a:pt x="564" y="110"/>
                    </a:lnTo>
                    <a:lnTo>
                      <a:pt x="550" y="94"/>
                    </a:lnTo>
                    <a:lnTo>
                      <a:pt x="532" y="78"/>
                    </a:lnTo>
                    <a:lnTo>
                      <a:pt x="516" y="64"/>
                    </a:lnTo>
                    <a:lnTo>
                      <a:pt x="498" y="52"/>
                    </a:lnTo>
                    <a:lnTo>
                      <a:pt x="478" y="40"/>
                    </a:lnTo>
                    <a:lnTo>
                      <a:pt x="458" y="30"/>
                    </a:lnTo>
                    <a:lnTo>
                      <a:pt x="436" y="22"/>
                    </a:lnTo>
                    <a:lnTo>
                      <a:pt x="416" y="14"/>
                    </a:lnTo>
                    <a:lnTo>
                      <a:pt x="394" y="8"/>
                    </a:lnTo>
                    <a:lnTo>
                      <a:pt x="370" y="4"/>
                    </a:lnTo>
                    <a:lnTo>
                      <a:pt x="346" y="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8" name="Freeform 199"/>
              <p:cNvSpPr/>
              <p:nvPr/>
            </p:nvSpPr>
            <p:spPr bwMode="auto">
              <a:xfrm>
                <a:off x="17670693" y="2030413"/>
                <a:ext cx="974725" cy="996950"/>
              </a:xfrm>
              <a:custGeom>
                <a:avLst/>
                <a:gdLst>
                  <a:gd name="T0" fmla="*/ 324 w 614"/>
                  <a:gd name="T1" fmla="*/ 0 h 628"/>
                  <a:gd name="T2" fmla="*/ 258 w 614"/>
                  <a:gd name="T3" fmla="*/ 8 h 628"/>
                  <a:gd name="T4" fmla="*/ 198 w 614"/>
                  <a:gd name="T5" fmla="*/ 26 h 628"/>
                  <a:gd name="T6" fmla="*/ 144 w 614"/>
                  <a:gd name="T7" fmla="*/ 56 h 628"/>
                  <a:gd name="T8" fmla="*/ 96 w 614"/>
                  <a:gd name="T9" fmla="*/ 96 h 628"/>
                  <a:gd name="T10" fmla="*/ 56 w 614"/>
                  <a:gd name="T11" fmla="*/ 144 h 628"/>
                  <a:gd name="T12" fmla="*/ 26 w 614"/>
                  <a:gd name="T13" fmla="*/ 198 h 628"/>
                  <a:gd name="T14" fmla="*/ 8 w 614"/>
                  <a:gd name="T15" fmla="*/ 258 h 628"/>
                  <a:gd name="T16" fmla="*/ 0 w 614"/>
                  <a:gd name="T17" fmla="*/ 324 h 628"/>
                  <a:gd name="T18" fmla="*/ 2 w 614"/>
                  <a:gd name="T19" fmla="*/ 350 h 628"/>
                  <a:gd name="T20" fmla="*/ 10 w 614"/>
                  <a:gd name="T21" fmla="*/ 400 h 628"/>
                  <a:gd name="T22" fmla="*/ 26 w 614"/>
                  <a:gd name="T23" fmla="*/ 448 h 628"/>
                  <a:gd name="T24" fmla="*/ 48 w 614"/>
                  <a:gd name="T25" fmla="*/ 492 h 628"/>
                  <a:gd name="T26" fmla="*/ 78 w 614"/>
                  <a:gd name="T27" fmla="*/ 532 h 628"/>
                  <a:gd name="T28" fmla="*/ 112 w 614"/>
                  <a:gd name="T29" fmla="*/ 568 h 628"/>
                  <a:gd name="T30" fmla="*/ 152 w 614"/>
                  <a:gd name="T31" fmla="*/ 596 h 628"/>
                  <a:gd name="T32" fmla="*/ 196 w 614"/>
                  <a:gd name="T33" fmla="*/ 620 h 628"/>
                  <a:gd name="T34" fmla="*/ 218 w 614"/>
                  <a:gd name="T35" fmla="*/ 628 h 628"/>
                  <a:gd name="T36" fmla="*/ 218 w 614"/>
                  <a:gd name="T37" fmla="*/ 562 h 628"/>
                  <a:gd name="T38" fmla="*/ 222 w 614"/>
                  <a:gd name="T39" fmla="*/ 524 h 628"/>
                  <a:gd name="T40" fmla="*/ 228 w 614"/>
                  <a:gd name="T41" fmla="*/ 490 h 628"/>
                  <a:gd name="T42" fmla="*/ 242 w 614"/>
                  <a:gd name="T43" fmla="*/ 456 h 628"/>
                  <a:gd name="T44" fmla="*/ 258 w 614"/>
                  <a:gd name="T45" fmla="*/ 426 h 628"/>
                  <a:gd name="T46" fmla="*/ 262 w 614"/>
                  <a:gd name="T47" fmla="*/ 400 h 628"/>
                  <a:gd name="T48" fmla="*/ 276 w 614"/>
                  <a:gd name="T49" fmla="*/ 354 h 628"/>
                  <a:gd name="T50" fmla="*/ 298 w 614"/>
                  <a:gd name="T51" fmla="*/ 310 h 628"/>
                  <a:gd name="T52" fmla="*/ 326 w 614"/>
                  <a:gd name="T53" fmla="*/ 272 h 628"/>
                  <a:gd name="T54" fmla="*/ 362 w 614"/>
                  <a:gd name="T55" fmla="*/ 238 h 628"/>
                  <a:gd name="T56" fmla="*/ 402 w 614"/>
                  <a:gd name="T57" fmla="*/ 214 h 628"/>
                  <a:gd name="T58" fmla="*/ 448 w 614"/>
                  <a:gd name="T59" fmla="*/ 196 h 628"/>
                  <a:gd name="T60" fmla="*/ 498 w 614"/>
                  <a:gd name="T61" fmla="*/ 186 h 628"/>
                  <a:gd name="T62" fmla="*/ 524 w 614"/>
                  <a:gd name="T63" fmla="*/ 184 h 628"/>
                  <a:gd name="T64" fmla="*/ 614 w 614"/>
                  <a:gd name="T65" fmla="*/ 184 h 628"/>
                  <a:gd name="T66" fmla="*/ 592 w 614"/>
                  <a:gd name="T67" fmla="*/ 146 h 628"/>
                  <a:gd name="T68" fmla="*/ 564 w 614"/>
                  <a:gd name="T69" fmla="*/ 110 h 628"/>
                  <a:gd name="T70" fmla="*/ 532 w 614"/>
                  <a:gd name="T71" fmla="*/ 78 h 628"/>
                  <a:gd name="T72" fmla="*/ 498 w 614"/>
                  <a:gd name="T73" fmla="*/ 52 h 628"/>
                  <a:gd name="T74" fmla="*/ 458 w 614"/>
                  <a:gd name="T75" fmla="*/ 30 h 628"/>
                  <a:gd name="T76" fmla="*/ 416 w 614"/>
                  <a:gd name="T77" fmla="*/ 14 h 628"/>
                  <a:gd name="T78" fmla="*/ 370 w 614"/>
                  <a:gd name="T79" fmla="*/ 4 h 628"/>
                  <a:gd name="T80" fmla="*/ 324 w 614"/>
                  <a:gd name="T81" fmla="*/ 0 h 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4" h="628">
                    <a:moveTo>
                      <a:pt x="324" y="0"/>
                    </a:moveTo>
                    <a:lnTo>
                      <a:pt x="324" y="0"/>
                    </a:lnTo>
                    <a:lnTo>
                      <a:pt x="290" y="2"/>
                    </a:lnTo>
                    <a:lnTo>
                      <a:pt x="258" y="8"/>
                    </a:lnTo>
                    <a:lnTo>
                      <a:pt x="228" y="16"/>
                    </a:lnTo>
                    <a:lnTo>
                      <a:pt x="198" y="26"/>
                    </a:lnTo>
                    <a:lnTo>
                      <a:pt x="170" y="40"/>
                    </a:lnTo>
                    <a:lnTo>
                      <a:pt x="144" y="56"/>
                    </a:lnTo>
                    <a:lnTo>
                      <a:pt x="118" y="74"/>
                    </a:lnTo>
                    <a:lnTo>
                      <a:pt x="96" y="96"/>
                    </a:lnTo>
                    <a:lnTo>
                      <a:pt x="74" y="118"/>
                    </a:lnTo>
                    <a:lnTo>
                      <a:pt x="56" y="144"/>
                    </a:lnTo>
                    <a:lnTo>
                      <a:pt x="40" y="170"/>
                    </a:lnTo>
                    <a:lnTo>
                      <a:pt x="26" y="198"/>
                    </a:lnTo>
                    <a:lnTo>
                      <a:pt x="16" y="228"/>
                    </a:lnTo>
                    <a:lnTo>
                      <a:pt x="8" y="258"/>
                    </a:lnTo>
                    <a:lnTo>
                      <a:pt x="2" y="290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2" y="350"/>
                    </a:lnTo>
                    <a:lnTo>
                      <a:pt x="4" y="376"/>
                    </a:lnTo>
                    <a:lnTo>
                      <a:pt x="10" y="400"/>
                    </a:lnTo>
                    <a:lnTo>
                      <a:pt x="16" y="424"/>
                    </a:lnTo>
                    <a:lnTo>
                      <a:pt x="26" y="448"/>
                    </a:lnTo>
                    <a:lnTo>
                      <a:pt x="36" y="470"/>
                    </a:lnTo>
                    <a:lnTo>
                      <a:pt x="48" y="492"/>
                    </a:lnTo>
                    <a:lnTo>
                      <a:pt x="62" y="512"/>
                    </a:lnTo>
                    <a:lnTo>
                      <a:pt x="78" y="532"/>
                    </a:lnTo>
                    <a:lnTo>
                      <a:pt x="94" y="550"/>
                    </a:lnTo>
                    <a:lnTo>
                      <a:pt x="112" y="568"/>
                    </a:lnTo>
                    <a:lnTo>
                      <a:pt x="132" y="582"/>
                    </a:lnTo>
                    <a:lnTo>
                      <a:pt x="152" y="596"/>
                    </a:lnTo>
                    <a:lnTo>
                      <a:pt x="172" y="608"/>
                    </a:lnTo>
                    <a:lnTo>
                      <a:pt x="196" y="620"/>
                    </a:lnTo>
                    <a:lnTo>
                      <a:pt x="218" y="628"/>
                    </a:lnTo>
                    <a:lnTo>
                      <a:pt x="218" y="628"/>
                    </a:lnTo>
                    <a:lnTo>
                      <a:pt x="218" y="562"/>
                    </a:lnTo>
                    <a:lnTo>
                      <a:pt x="218" y="562"/>
                    </a:lnTo>
                    <a:lnTo>
                      <a:pt x="220" y="544"/>
                    </a:lnTo>
                    <a:lnTo>
                      <a:pt x="222" y="524"/>
                    </a:lnTo>
                    <a:lnTo>
                      <a:pt x="224" y="508"/>
                    </a:lnTo>
                    <a:lnTo>
                      <a:pt x="228" y="490"/>
                    </a:lnTo>
                    <a:lnTo>
                      <a:pt x="234" y="472"/>
                    </a:lnTo>
                    <a:lnTo>
                      <a:pt x="242" y="456"/>
                    </a:lnTo>
                    <a:lnTo>
                      <a:pt x="248" y="440"/>
                    </a:lnTo>
                    <a:lnTo>
                      <a:pt x="258" y="426"/>
                    </a:lnTo>
                    <a:lnTo>
                      <a:pt x="258" y="426"/>
                    </a:lnTo>
                    <a:lnTo>
                      <a:pt x="262" y="400"/>
                    </a:lnTo>
                    <a:lnTo>
                      <a:pt x="268" y="376"/>
                    </a:lnTo>
                    <a:lnTo>
                      <a:pt x="276" y="354"/>
                    </a:lnTo>
                    <a:lnTo>
                      <a:pt x="286" y="330"/>
                    </a:lnTo>
                    <a:lnTo>
                      <a:pt x="298" y="310"/>
                    </a:lnTo>
                    <a:lnTo>
                      <a:pt x="310" y="290"/>
                    </a:lnTo>
                    <a:lnTo>
                      <a:pt x="326" y="272"/>
                    </a:lnTo>
                    <a:lnTo>
                      <a:pt x="344" y="254"/>
                    </a:lnTo>
                    <a:lnTo>
                      <a:pt x="362" y="238"/>
                    </a:lnTo>
                    <a:lnTo>
                      <a:pt x="382" y="226"/>
                    </a:lnTo>
                    <a:lnTo>
                      <a:pt x="402" y="214"/>
                    </a:lnTo>
                    <a:lnTo>
                      <a:pt x="426" y="204"/>
                    </a:lnTo>
                    <a:lnTo>
                      <a:pt x="448" y="196"/>
                    </a:lnTo>
                    <a:lnTo>
                      <a:pt x="472" y="190"/>
                    </a:lnTo>
                    <a:lnTo>
                      <a:pt x="498" y="186"/>
                    </a:lnTo>
                    <a:lnTo>
                      <a:pt x="524" y="184"/>
                    </a:lnTo>
                    <a:lnTo>
                      <a:pt x="524" y="184"/>
                    </a:lnTo>
                    <a:lnTo>
                      <a:pt x="614" y="184"/>
                    </a:lnTo>
                    <a:lnTo>
                      <a:pt x="614" y="184"/>
                    </a:lnTo>
                    <a:lnTo>
                      <a:pt x="604" y="164"/>
                    </a:lnTo>
                    <a:lnTo>
                      <a:pt x="592" y="146"/>
                    </a:lnTo>
                    <a:lnTo>
                      <a:pt x="578" y="128"/>
                    </a:lnTo>
                    <a:lnTo>
                      <a:pt x="564" y="110"/>
                    </a:lnTo>
                    <a:lnTo>
                      <a:pt x="550" y="94"/>
                    </a:lnTo>
                    <a:lnTo>
                      <a:pt x="532" y="78"/>
                    </a:lnTo>
                    <a:lnTo>
                      <a:pt x="516" y="64"/>
                    </a:lnTo>
                    <a:lnTo>
                      <a:pt x="498" y="52"/>
                    </a:lnTo>
                    <a:lnTo>
                      <a:pt x="478" y="40"/>
                    </a:lnTo>
                    <a:lnTo>
                      <a:pt x="458" y="30"/>
                    </a:lnTo>
                    <a:lnTo>
                      <a:pt x="436" y="22"/>
                    </a:lnTo>
                    <a:lnTo>
                      <a:pt x="416" y="14"/>
                    </a:lnTo>
                    <a:lnTo>
                      <a:pt x="394" y="8"/>
                    </a:lnTo>
                    <a:lnTo>
                      <a:pt x="370" y="4"/>
                    </a:lnTo>
                    <a:lnTo>
                      <a:pt x="346" y="2"/>
                    </a:lnTo>
                    <a:lnTo>
                      <a:pt x="3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9" name="Freeform 200"/>
              <p:cNvSpPr/>
              <p:nvPr/>
            </p:nvSpPr>
            <p:spPr bwMode="auto">
              <a:xfrm>
                <a:off x="18016768" y="2706688"/>
                <a:ext cx="63500" cy="339725"/>
              </a:xfrm>
              <a:custGeom>
                <a:avLst/>
                <a:gdLst>
                  <a:gd name="T0" fmla="*/ 40 w 40"/>
                  <a:gd name="T1" fmla="*/ 0 h 214"/>
                  <a:gd name="T2" fmla="*/ 40 w 40"/>
                  <a:gd name="T3" fmla="*/ 0 h 214"/>
                  <a:gd name="T4" fmla="*/ 30 w 40"/>
                  <a:gd name="T5" fmla="*/ 14 h 214"/>
                  <a:gd name="T6" fmla="*/ 24 w 40"/>
                  <a:gd name="T7" fmla="*/ 30 h 214"/>
                  <a:gd name="T8" fmla="*/ 16 w 40"/>
                  <a:gd name="T9" fmla="*/ 46 h 214"/>
                  <a:gd name="T10" fmla="*/ 10 w 40"/>
                  <a:gd name="T11" fmla="*/ 64 h 214"/>
                  <a:gd name="T12" fmla="*/ 6 w 40"/>
                  <a:gd name="T13" fmla="*/ 82 h 214"/>
                  <a:gd name="T14" fmla="*/ 4 w 40"/>
                  <a:gd name="T15" fmla="*/ 98 h 214"/>
                  <a:gd name="T16" fmla="*/ 2 w 40"/>
                  <a:gd name="T17" fmla="*/ 118 h 214"/>
                  <a:gd name="T18" fmla="*/ 0 w 40"/>
                  <a:gd name="T19" fmla="*/ 136 h 214"/>
                  <a:gd name="T20" fmla="*/ 0 w 40"/>
                  <a:gd name="T21" fmla="*/ 136 h 214"/>
                  <a:gd name="T22" fmla="*/ 0 w 40"/>
                  <a:gd name="T23" fmla="*/ 202 h 214"/>
                  <a:gd name="T24" fmla="*/ 0 w 40"/>
                  <a:gd name="T25" fmla="*/ 202 h 214"/>
                  <a:gd name="T26" fmla="*/ 20 w 40"/>
                  <a:gd name="T27" fmla="*/ 208 h 214"/>
                  <a:gd name="T28" fmla="*/ 38 w 40"/>
                  <a:gd name="T29" fmla="*/ 214 h 214"/>
                  <a:gd name="T30" fmla="*/ 38 w 40"/>
                  <a:gd name="T31" fmla="*/ 214 h 214"/>
                  <a:gd name="T32" fmla="*/ 38 w 40"/>
                  <a:gd name="T33" fmla="*/ 26 h 214"/>
                  <a:gd name="T34" fmla="*/ 38 w 40"/>
                  <a:gd name="T35" fmla="*/ 26 h 214"/>
                  <a:gd name="T36" fmla="*/ 40 w 40"/>
                  <a:gd name="T3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214">
                    <a:moveTo>
                      <a:pt x="40" y="0"/>
                    </a:moveTo>
                    <a:lnTo>
                      <a:pt x="40" y="0"/>
                    </a:lnTo>
                    <a:lnTo>
                      <a:pt x="30" y="14"/>
                    </a:lnTo>
                    <a:lnTo>
                      <a:pt x="24" y="30"/>
                    </a:lnTo>
                    <a:lnTo>
                      <a:pt x="16" y="46"/>
                    </a:lnTo>
                    <a:lnTo>
                      <a:pt x="10" y="64"/>
                    </a:lnTo>
                    <a:lnTo>
                      <a:pt x="6" y="82"/>
                    </a:lnTo>
                    <a:lnTo>
                      <a:pt x="4" y="98"/>
                    </a:lnTo>
                    <a:lnTo>
                      <a:pt x="2" y="118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20" y="208"/>
                    </a:lnTo>
                    <a:lnTo>
                      <a:pt x="38" y="214"/>
                    </a:lnTo>
                    <a:lnTo>
                      <a:pt x="38" y="214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6" name="Freeform 201"/>
              <p:cNvSpPr/>
              <p:nvPr/>
            </p:nvSpPr>
            <p:spPr bwMode="auto">
              <a:xfrm>
                <a:off x="18016768" y="2706688"/>
                <a:ext cx="63500" cy="339725"/>
              </a:xfrm>
              <a:custGeom>
                <a:avLst/>
                <a:gdLst>
                  <a:gd name="T0" fmla="*/ 40 w 40"/>
                  <a:gd name="T1" fmla="*/ 0 h 214"/>
                  <a:gd name="T2" fmla="*/ 40 w 40"/>
                  <a:gd name="T3" fmla="*/ 0 h 214"/>
                  <a:gd name="T4" fmla="*/ 30 w 40"/>
                  <a:gd name="T5" fmla="*/ 14 h 214"/>
                  <a:gd name="T6" fmla="*/ 24 w 40"/>
                  <a:gd name="T7" fmla="*/ 30 h 214"/>
                  <a:gd name="T8" fmla="*/ 16 w 40"/>
                  <a:gd name="T9" fmla="*/ 46 h 214"/>
                  <a:gd name="T10" fmla="*/ 10 w 40"/>
                  <a:gd name="T11" fmla="*/ 64 h 214"/>
                  <a:gd name="T12" fmla="*/ 6 w 40"/>
                  <a:gd name="T13" fmla="*/ 82 h 214"/>
                  <a:gd name="T14" fmla="*/ 4 w 40"/>
                  <a:gd name="T15" fmla="*/ 98 h 214"/>
                  <a:gd name="T16" fmla="*/ 2 w 40"/>
                  <a:gd name="T17" fmla="*/ 118 h 214"/>
                  <a:gd name="T18" fmla="*/ 0 w 40"/>
                  <a:gd name="T19" fmla="*/ 136 h 214"/>
                  <a:gd name="T20" fmla="*/ 0 w 40"/>
                  <a:gd name="T21" fmla="*/ 136 h 214"/>
                  <a:gd name="T22" fmla="*/ 0 w 40"/>
                  <a:gd name="T23" fmla="*/ 202 h 214"/>
                  <a:gd name="T24" fmla="*/ 0 w 40"/>
                  <a:gd name="T25" fmla="*/ 202 h 214"/>
                  <a:gd name="T26" fmla="*/ 20 w 40"/>
                  <a:gd name="T27" fmla="*/ 208 h 214"/>
                  <a:gd name="T28" fmla="*/ 38 w 40"/>
                  <a:gd name="T29" fmla="*/ 214 h 214"/>
                  <a:gd name="T30" fmla="*/ 38 w 40"/>
                  <a:gd name="T31" fmla="*/ 214 h 214"/>
                  <a:gd name="T32" fmla="*/ 38 w 40"/>
                  <a:gd name="T33" fmla="*/ 26 h 214"/>
                  <a:gd name="T34" fmla="*/ 38 w 40"/>
                  <a:gd name="T35" fmla="*/ 26 h 214"/>
                  <a:gd name="T36" fmla="*/ 40 w 40"/>
                  <a:gd name="T37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214">
                    <a:moveTo>
                      <a:pt x="40" y="0"/>
                    </a:moveTo>
                    <a:lnTo>
                      <a:pt x="40" y="0"/>
                    </a:lnTo>
                    <a:lnTo>
                      <a:pt x="30" y="14"/>
                    </a:lnTo>
                    <a:lnTo>
                      <a:pt x="24" y="30"/>
                    </a:lnTo>
                    <a:lnTo>
                      <a:pt x="16" y="46"/>
                    </a:lnTo>
                    <a:lnTo>
                      <a:pt x="10" y="64"/>
                    </a:lnTo>
                    <a:lnTo>
                      <a:pt x="6" y="82"/>
                    </a:lnTo>
                    <a:lnTo>
                      <a:pt x="4" y="98"/>
                    </a:lnTo>
                    <a:lnTo>
                      <a:pt x="2" y="118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202"/>
                    </a:lnTo>
                    <a:lnTo>
                      <a:pt x="0" y="202"/>
                    </a:lnTo>
                    <a:lnTo>
                      <a:pt x="20" y="208"/>
                    </a:lnTo>
                    <a:lnTo>
                      <a:pt x="38" y="214"/>
                    </a:lnTo>
                    <a:lnTo>
                      <a:pt x="38" y="214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7" name="Freeform 202"/>
              <p:cNvSpPr/>
              <p:nvPr/>
            </p:nvSpPr>
            <p:spPr bwMode="auto">
              <a:xfrm>
                <a:off x="18077093" y="2322513"/>
                <a:ext cx="619125" cy="733425"/>
              </a:xfrm>
              <a:custGeom>
                <a:avLst/>
                <a:gdLst>
                  <a:gd name="T0" fmla="*/ 358 w 390"/>
                  <a:gd name="T1" fmla="*/ 0 h 462"/>
                  <a:gd name="T2" fmla="*/ 358 w 390"/>
                  <a:gd name="T3" fmla="*/ 0 h 462"/>
                  <a:gd name="T4" fmla="*/ 268 w 390"/>
                  <a:gd name="T5" fmla="*/ 0 h 462"/>
                  <a:gd name="T6" fmla="*/ 268 w 390"/>
                  <a:gd name="T7" fmla="*/ 0 h 462"/>
                  <a:gd name="T8" fmla="*/ 242 w 390"/>
                  <a:gd name="T9" fmla="*/ 2 h 462"/>
                  <a:gd name="T10" fmla="*/ 216 w 390"/>
                  <a:gd name="T11" fmla="*/ 6 h 462"/>
                  <a:gd name="T12" fmla="*/ 192 w 390"/>
                  <a:gd name="T13" fmla="*/ 12 h 462"/>
                  <a:gd name="T14" fmla="*/ 170 w 390"/>
                  <a:gd name="T15" fmla="*/ 20 h 462"/>
                  <a:gd name="T16" fmla="*/ 146 w 390"/>
                  <a:gd name="T17" fmla="*/ 30 h 462"/>
                  <a:gd name="T18" fmla="*/ 126 w 390"/>
                  <a:gd name="T19" fmla="*/ 42 h 462"/>
                  <a:gd name="T20" fmla="*/ 106 w 390"/>
                  <a:gd name="T21" fmla="*/ 54 h 462"/>
                  <a:gd name="T22" fmla="*/ 88 w 390"/>
                  <a:gd name="T23" fmla="*/ 70 h 462"/>
                  <a:gd name="T24" fmla="*/ 70 w 390"/>
                  <a:gd name="T25" fmla="*/ 88 h 462"/>
                  <a:gd name="T26" fmla="*/ 54 w 390"/>
                  <a:gd name="T27" fmla="*/ 106 h 462"/>
                  <a:gd name="T28" fmla="*/ 42 w 390"/>
                  <a:gd name="T29" fmla="*/ 126 h 462"/>
                  <a:gd name="T30" fmla="*/ 30 w 390"/>
                  <a:gd name="T31" fmla="*/ 146 h 462"/>
                  <a:gd name="T32" fmla="*/ 20 w 390"/>
                  <a:gd name="T33" fmla="*/ 170 h 462"/>
                  <a:gd name="T34" fmla="*/ 12 w 390"/>
                  <a:gd name="T35" fmla="*/ 192 h 462"/>
                  <a:gd name="T36" fmla="*/ 6 w 390"/>
                  <a:gd name="T37" fmla="*/ 216 h 462"/>
                  <a:gd name="T38" fmla="*/ 2 w 390"/>
                  <a:gd name="T39" fmla="*/ 242 h 462"/>
                  <a:gd name="T40" fmla="*/ 2 w 390"/>
                  <a:gd name="T41" fmla="*/ 242 h 462"/>
                  <a:gd name="T42" fmla="*/ 0 w 390"/>
                  <a:gd name="T43" fmla="*/ 268 h 462"/>
                  <a:gd name="T44" fmla="*/ 0 w 390"/>
                  <a:gd name="T45" fmla="*/ 268 h 462"/>
                  <a:gd name="T46" fmla="*/ 0 w 390"/>
                  <a:gd name="T47" fmla="*/ 456 h 462"/>
                  <a:gd name="T48" fmla="*/ 0 w 390"/>
                  <a:gd name="T49" fmla="*/ 456 h 462"/>
                  <a:gd name="T50" fmla="*/ 34 w 390"/>
                  <a:gd name="T51" fmla="*/ 460 h 462"/>
                  <a:gd name="T52" fmla="*/ 68 w 390"/>
                  <a:gd name="T53" fmla="*/ 462 h 462"/>
                  <a:gd name="T54" fmla="*/ 68 w 390"/>
                  <a:gd name="T55" fmla="*/ 462 h 462"/>
                  <a:gd name="T56" fmla="*/ 100 w 390"/>
                  <a:gd name="T57" fmla="*/ 460 h 462"/>
                  <a:gd name="T58" fmla="*/ 132 w 390"/>
                  <a:gd name="T59" fmla="*/ 456 h 462"/>
                  <a:gd name="T60" fmla="*/ 162 w 390"/>
                  <a:gd name="T61" fmla="*/ 448 h 462"/>
                  <a:gd name="T62" fmla="*/ 192 w 390"/>
                  <a:gd name="T63" fmla="*/ 436 h 462"/>
                  <a:gd name="T64" fmla="*/ 220 w 390"/>
                  <a:gd name="T65" fmla="*/ 424 h 462"/>
                  <a:gd name="T66" fmla="*/ 248 w 390"/>
                  <a:gd name="T67" fmla="*/ 406 h 462"/>
                  <a:gd name="T68" fmla="*/ 272 w 390"/>
                  <a:gd name="T69" fmla="*/ 388 h 462"/>
                  <a:gd name="T70" fmla="*/ 296 w 390"/>
                  <a:gd name="T71" fmla="*/ 368 h 462"/>
                  <a:gd name="T72" fmla="*/ 316 w 390"/>
                  <a:gd name="T73" fmla="*/ 344 h 462"/>
                  <a:gd name="T74" fmla="*/ 334 w 390"/>
                  <a:gd name="T75" fmla="*/ 320 h 462"/>
                  <a:gd name="T76" fmla="*/ 350 w 390"/>
                  <a:gd name="T77" fmla="*/ 294 h 462"/>
                  <a:gd name="T78" fmla="*/ 364 w 390"/>
                  <a:gd name="T79" fmla="*/ 264 h 462"/>
                  <a:gd name="T80" fmla="*/ 376 w 390"/>
                  <a:gd name="T81" fmla="*/ 236 h 462"/>
                  <a:gd name="T82" fmla="*/ 384 w 390"/>
                  <a:gd name="T83" fmla="*/ 204 h 462"/>
                  <a:gd name="T84" fmla="*/ 388 w 390"/>
                  <a:gd name="T85" fmla="*/ 172 h 462"/>
                  <a:gd name="T86" fmla="*/ 390 w 390"/>
                  <a:gd name="T87" fmla="*/ 140 h 462"/>
                  <a:gd name="T88" fmla="*/ 390 w 390"/>
                  <a:gd name="T89" fmla="*/ 140 h 462"/>
                  <a:gd name="T90" fmla="*/ 388 w 390"/>
                  <a:gd name="T91" fmla="*/ 102 h 462"/>
                  <a:gd name="T92" fmla="*/ 382 w 390"/>
                  <a:gd name="T93" fmla="*/ 68 h 462"/>
                  <a:gd name="T94" fmla="*/ 372 w 390"/>
                  <a:gd name="T95" fmla="*/ 32 h 462"/>
                  <a:gd name="T96" fmla="*/ 358 w 390"/>
                  <a:gd name="T9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0" h="462">
                    <a:moveTo>
                      <a:pt x="358" y="0"/>
                    </a:moveTo>
                    <a:lnTo>
                      <a:pt x="358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42" y="2"/>
                    </a:lnTo>
                    <a:lnTo>
                      <a:pt x="216" y="6"/>
                    </a:lnTo>
                    <a:lnTo>
                      <a:pt x="192" y="12"/>
                    </a:lnTo>
                    <a:lnTo>
                      <a:pt x="170" y="20"/>
                    </a:lnTo>
                    <a:lnTo>
                      <a:pt x="146" y="30"/>
                    </a:lnTo>
                    <a:lnTo>
                      <a:pt x="126" y="42"/>
                    </a:lnTo>
                    <a:lnTo>
                      <a:pt x="106" y="54"/>
                    </a:lnTo>
                    <a:lnTo>
                      <a:pt x="88" y="70"/>
                    </a:lnTo>
                    <a:lnTo>
                      <a:pt x="70" y="88"/>
                    </a:lnTo>
                    <a:lnTo>
                      <a:pt x="54" y="106"/>
                    </a:lnTo>
                    <a:lnTo>
                      <a:pt x="42" y="126"/>
                    </a:lnTo>
                    <a:lnTo>
                      <a:pt x="30" y="146"/>
                    </a:lnTo>
                    <a:lnTo>
                      <a:pt x="20" y="170"/>
                    </a:lnTo>
                    <a:lnTo>
                      <a:pt x="12" y="192"/>
                    </a:lnTo>
                    <a:lnTo>
                      <a:pt x="6" y="216"/>
                    </a:lnTo>
                    <a:lnTo>
                      <a:pt x="2" y="242"/>
                    </a:lnTo>
                    <a:lnTo>
                      <a:pt x="2" y="242"/>
                    </a:lnTo>
                    <a:lnTo>
                      <a:pt x="0" y="268"/>
                    </a:lnTo>
                    <a:lnTo>
                      <a:pt x="0" y="268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34" y="460"/>
                    </a:lnTo>
                    <a:lnTo>
                      <a:pt x="68" y="462"/>
                    </a:lnTo>
                    <a:lnTo>
                      <a:pt x="68" y="462"/>
                    </a:lnTo>
                    <a:lnTo>
                      <a:pt x="100" y="460"/>
                    </a:lnTo>
                    <a:lnTo>
                      <a:pt x="132" y="456"/>
                    </a:lnTo>
                    <a:lnTo>
                      <a:pt x="162" y="448"/>
                    </a:lnTo>
                    <a:lnTo>
                      <a:pt x="192" y="436"/>
                    </a:lnTo>
                    <a:lnTo>
                      <a:pt x="220" y="424"/>
                    </a:lnTo>
                    <a:lnTo>
                      <a:pt x="248" y="406"/>
                    </a:lnTo>
                    <a:lnTo>
                      <a:pt x="272" y="388"/>
                    </a:lnTo>
                    <a:lnTo>
                      <a:pt x="296" y="368"/>
                    </a:lnTo>
                    <a:lnTo>
                      <a:pt x="316" y="344"/>
                    </a:lnTo>
                    <a:lnTo>
                      <a:pt x="334" y="320"/>
                    </a:lnTo>
                    <a:lnTo>
                      <a:pt x="350" y="294"/>
                    </a:lnTo>
                    <a:lnTo>
                      <a:pt x="364" y="264"/>
                    </a:lnTo>
                    <a:lnTo>
                      <a:pt x="376" y="236"/>
                    </a:lnTo>
                    <a:lnTo>
                      <a:pt x="384" y="204"/>
                    </a:lnTo>
                    <a:lnTo>
                      <a:pt x="388" y="172"/>
                    </a:lnTo>
                    <a:lnTo>
                      <a:pt x="390" y="140"/>
                    </a:lnTo>
                    <a:lnTo>
                      <a:pt x="390" y="140"/>
                    </a:lnTo>
                    <a:lnTo>
                      <a:pt x="388" y="102"/>
                    </a:lnTo>
                    <a:lnTo>
                      <a:pt x="382" y="68"/>
                    </a:lnTo>
                    <a:lnTo>
                      <a:pt x="372" y="32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rgbClr val="CF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8" name="Freeform 203"/>
              <p:cNvSpPr/>
              <p:nvPr/>
            </p:nvSpPr>
            <p:spPr bwMode="auto">
              <a:xfrm>
                <a:off x="18077093" y="2322513"/>
                <a:ext cx="619125" cy="733425"/>
              </a:xfrm>
              <a:custGeom>
                <a:avLst/>
                <a:gdLst>
                  <a:gd name="T0" fmla="*/ 358 w 390"/>
                  <a:gd name="T1" fmla="*/ 0 h 462"/>
                  <a:gd name="T2" fmla="*/ 358 w 390"/>
                  <a:gd name="T3" fmla="*/ 0 h 462"/>
                  <a:gd name="T4" fmla="*/ 268 w 390"/>
                  <a:gd name="T5" fmla="*/ 0 h 462"/>
                  <a:gd name="T6" fmla="*/ 268 w 390"/>
                  <a:gd name="T7" fmla="*/ 0 h 462"/>
                  <a:gd name="T8" fmla="*/ 242 w 390"/>
                  <a:gd name="T9" fmla="*/ 2 h 462"/>
                  <a:gd name="T10" fmla="*/ 216 w 390"/>
                  <a:gd name="T11" fmla="*/ 6 h 462"/>
                  <a:gd name="T12" fmla="*/ 192 w 390"/>
                  <a:gd name="T13" fmla="*/ 12 h 462"/>
                  <a:gd name="T14" fmla="*/ 170 w 390"/>
                  <a:gd name="T15" fmla="*/ 20 h 462"/>
                  <a:gd name="T16" fmla="*/ 146 w 390"/>
                  <a:gd name="T17" fmla="*/ 30 h 462"/>
                  <a:gd name="T18" fmla="*/ 126 w 390"/>
                  <a:gd name="T19" fmla="*/ 42 h 462"/>
                  <a:gd name="T20" fmla="*/ 106 w 390"/>
                  <a:gd name="T21" fmla="*/ 54 h 462"/>
                  <a:gd name="T22" fmla="*/ 88 w 390"/>
                  <a:gd name="T23" fmla="*/ 70 h 462"/>
                  <a:gd name="T24" fmla="*/ 70 w 390"/>
                  <a:gd name="T25" fmla="*/ 88 h 462"/>
                  <a:gd name="T26" fmla="*/ 54 w 390"/>
                  <a:gd name="T27" fmla="*/ 106 h 462"/>
                  <a:gd name="T28" fmla="*/ 42 w 390"/>
                  <a:gd name="T29" fmla="*/ 126 h 462"/>
                  <a:gd name="T30" fmla="*/ 30 w 390"/>
                  <a:gd name="T31" fmla="*/ 146 h 462"/>
                  <a:gd name="T32" fmla="*/ 20 w 390"/>
                  <a:gd name="T33" fmla="*/ 170 h 462"/>
                  <a:gd name="T34" fmla="*/ 12 w 390"/>
                  <a:gd name="T35" fmla="*/ 192 h 462"/>
                  <a:gd name="T36" fmla="*/ 6 w 390"/>
                  <a:gd name="T37" fmla="*/ 216 h 462"/>
                  <a:gd name="T38" fmla="*/ 2 w 390"/>
                  <a:gd name="T39" fmla="*/ 242 h 462"/>
                  <a:gd name="T40" fmla="*/ 2 w 390"/>
                  <a:gd name="T41" fmla="*/ 242 h 462"/>
                  <a:gd name="T42" fmla="*/ 0 w 390"/>
                  <a:gd name="T43" fmla="*/ 268 h 462"/>
                  <a:gd name="T44" fmla="*/ 0 w 390"/>
                  <a:gd name="T45" fmla="*/ 268 h 462"/>
                  <a:gd name="T46" fmla="*/ 0 w 390"/>
                  <a:gd name="T47" fmla="*/ 456 h 462"/>
                  <a:gd name="T48" fmla="*/ 0 w 390"/>
                  <a:gd name="T49" fmla="*/ 456 h 462"/>
                  <a:gd name="T50" fmla="*/ 34 w 390"/>
                  <a:gd name="T51" fmla="*/ 460 h 462"/>
                  <a:gd name="T52" fmla="*/ 68 w 390"/>
                  <a:gd name="T53" fmla="*/ 462 h 462"/>
                  <a:gd name="T54" fmla="*/ 68 w 390"/>
                  <a:gd name="T55" fmla="*/ 462 h 462"/>
                  <a:gd name="T56" fmla="*/ 100 w 390"/>
                  <a:gd name="T57" fmla="*/ 460 h 462"/>
                  <a:gd name="T58" fmla="*/ 132 w 390"/>
                  <a:gd name="T59" fmla="*/ 456 h 462"/>
                  <a:gd name="T60" fmla="*/ 162 w 390"/>
                  <a:gd name="T61" fmla="*/ 448 h 462"/>
                  <a:gd name="T62" fmla="*/ 192 w 390"/>
                  <a:gd name="T63" fmla="*/ 436 h 462"/>
                  <a:gd name="T64" fmla="*/ 220 w 390"/>
                  <a:gd name="T65" fmla="*/ 424 h 462"/>
                  <a:gd name="T66" fmla="*/ 248 w 390"/>
                  <a:gd name="T67" fmla="*/ 406 h 462"/>
                  <a:gd name="T68" fmla="*/ 272 w 390"/>
                  <a:gd name="T69" fmla="*/ 388 h 462"/>
                  <a:gd name="T70" fmla="*/ 296 w 390"/>
                  <a:gd name="T71" fmla="*/ 368 h 462"/>
                  <a:gd name="T72" fmla="*/ 316 w 390"/>
                  <a:gd name="T73" fmla="*/ 344 h 462"/>
                  <a:gd name="T74" fmla="*/ 334 w 390"/>
                  <a:gd name="T75" fmla="*/ 320 h 462"/>
                  <a:gd name="T76" fmla="*/ 350 w 390"/>
                  <a:gd name="T77" fmla="*/ 294 h 462"/>
                  <a:gd name="T78" fmla="*/ 364 w 390"/>
                  <a:gd name="T79" fmla="*/ 264 h 462"/>
                  <a:gd name="T80" fmla="*/ 376 w 390"/>
                  <a:gd name="T81" fmla="*/ 236 h 462"/>
                  <a:gd name="T82" fmla="*/ 384 w 390"/>
                  <a:gd name="T83" fmla="*/ 204 h 462"/>
                  <a:gd name="T84" fmla="*/ 388 w 390"/>
                  <a:gd name="T85" fmla="*/ 172 h 462"/>
                  <a:gd name="T86" fmla="*/ 390 w 390"/>
                  <a:gd name="T87" fmla="*/ 140 h 462"/>
                  <a:gd name="T88" fmla="*/ 390 w 390"/>
                  <a:gd name="T89" fmla="*/ 140 h 462"/>
                  <a:gd name="T90" fmla="*/ 388 w 390"/>
                  <a:gd name="T91" fmla="*/ 102 h 462"/>
                  <a:gd name="T92" fmla="*/ 382 w 390"/>
                  <a:gd name="T93" fmla="*/ 68 h 462"/>
                  <a:gd name="T94" fmla="*/ 372 w 390"/>
                  <a:gd name="T95" fmla="*/ 32 h 462"/>
                  <a:gd name="T96" fmla="*/ 358 w 390"/>
                  <a:gd name="T9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0" h="462">
                    <a:moveTo>
                      <a:pt x="358" y="0"/>
                    </a:moveTo>
                    <a:lnTo>
                      <a:pt x="358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42" y="2"/>
                    </a:lnTo>
                    <a:lnTo>
                      <a:pt x="216" y="6"/>
                    </a:lnTo>
                    <a:lnTo>
                      <a:pt x="192" y="12"/>
                    </a:lnTo>
                    <a:lnTo>
                      <a:pt x="170" y="20"/>
                    </a:lnTo>
                    <a:lnTo>
                      <a:pt x="146" y="30"/>
                    </a:lnTo>
                    <a:lnTo>
                      <a:pt x="126" y="42"/>
                    </a:lnTo>
                    <a:lnTo>
                      <a:pt x="106" y="54"/>
                    </a:lnTo>
                    <a:lnTo>
                      <a:pt x="88" y="70"/>
                    </a:lnTo>
                    <a:lnTo>
                      <a:pt x="70" y="88"/>
                    </a:lnTo>
                    <a:lnTo>
                      <a:pt x="54" y="106"/>
                    </a:lnTo>
                    <a:lnTo>
                      <a:pt x="42" y="126"/>
                    </a:lnTo>
                    <a:lnTo>
                      <a:pt x="30" y="146"/>
                    </a:lnTo>
                    <a:lnTo>
                      <a:pt x="20" y="170"/>
                    </a:lnTo>
                    <a:lnTo>
                      <a:pt x="12" y="192"/>
                    </a:lnTo>
                    <a:lnTo>
                      <a:pt x="6" y="216"/>
                    </a:lnTo>
                    <a:lnTo>
                      <a:pt x="2" y="242"/>
                    </a:lnTo>
                    <a:lnTo>
                      <a:pt x="2" y="242"/>
                    </a:lnTo>
                    <a:lnTo>
                      <a:pt x="0" y="268"/>
                    </a:lnTo>
                    <a:lnTo>
                      <a:pt x="0" y="268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34" y="460"/>
                    </a:lnTo>
                    <a:lnTo>
                      <a:pt x="68" y="462"/>
                    </a:lnTo>
                    <a:lnTo>
                      <a:pt x="68" y="462"/>
                    </a:lnTo>
                    <a:lnTo>
                      <a:pt x="100" y="460"/>
                    </a:lnTo>
                    <a:lnTo>
                      <a:pt x="132" y="456"/>
                    </a:lnTo>
                    <a:lnTo>
                      <a:pt x="162" y="448"/>
                    </a:lnTo>
                    <a:lnTo>
                      <a:pt x="192" y="436"/>
                    </a:lnTo>
                    <a:lnTo>
                      <a:pt x="220" y="424"/>
                    </a:lnTo>
                    <a:lnTo>
                      <a:pt x="248" y="406"/>
                    </a:lnTo>
                    <a:lnTo>
                      <a:pt x="272" y="388"/>
                    </a:lnTo>
                    <a:lnTo>
                      <a:pt x="296" y="368"/>
                    </a:lnTo>
                    <a:lnTo>
                      <a:pt x="316" y="344"/>
                    </a:lnTo>
                    <a:lnTo>
                      <a:pt x="334" y="320"/>
                    </a:lnTo>
                    <a:lnTo>
                      <a:pt x="350" y="294"/>
                    </a:lnTo>
                    <a:lnTo>
                      <a:pt x="364" y="264"/>
                    </a:lnTo>
                    <a:lnTo>
                      <a:pt x="376" y="236"/>
                    </a:lnTo>
                    <a:lnTo>
                      <a:pt x="384" y="204"/>
                    </a:lnTo>
                    <a:lnTo>
                      <a:pt x="388" y="172"/>
                    </a:lnTo>
                    <a:lnTo>
                      <a:pt x="390" y="140"/>
                    </a:lnTo>
                    <a:lnTo>
                      <a:pt x="390" y="140"/>
                    </a:lnTo>
                    <a:lnTo>
                      <a:pt x="388" y="102"/>
                    </a:lnTo>
                    <a:lnTo>
                      <a:pt x="382" y="68"/>
                    </a:lnTo>
                    <a:lnTo>
                      <a:pt x="372" y="32"/>
                    </a:lnTo>
                    <a:lnTo>
                      <a:pt x="3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9" name="Freeform 204"/>
              <p:cNvSpPr/>
              <p:nvPr/>
            </p:nvSpPr>
            <p:spPr bwMode="auto">
              <a:xfrm>
                <a:off x="14822718" y="2846388"/>
                <a:ext cx="965200" cy="1022350"/>
              </a:xfrm>
              <a:custGeom>
                <a:avLst/>
                <a:gdLst>
                  <a:gd name="T0" fmla="*/ 324 w 608"/>
                  <a:gd name="T1" fmla="*/ 0 h 644"/>
                  <a:gd name="T2" fmla="*/ 258 w 608"/>
                  <a:gd name="T3" fmla="*/ 6 h 644"/>
                  <a:gd name="T4" fmla="*/ 198 w 608"/>
                  <a:gd name="T5" fmla="*/ 24 h 644"/>
                  <a:gd name="T6" fmla="*/ 144 w 608"/>
                  <a:gd name="T7" fmla="*/ 54 h 644"/>
                  <a:gd name="T8" fmla="*/ 96 w 608"/>
                  <a:gd name="T9" fmla="*/ 94 h 644"/>
                  <a:gd name="T10" fmla="*/ 56 w 608"/>
                  <a:gd name="T11" fmla="*/ 142 h 644"/>
                  <a:gd name="T12" fmla="*/ 26 w 608"/>
                  <a:gd name="T13" fmla="*/ 196 h 644"/>
                  <a:gd name="T14" fmla="*/ 8 w 608"/>
                  <a:gd name="T15" fmla="*/ 258 h 644"/>
                  <a:gd name="T16" fmla="*/ 0 w 608"/>
                  <a:gd name="T17" fmla="*/ 322 h 644"/>
                  <a:gd name="T18" fmla="*/ 2 w 608"/>
                  <a:gd name="T19" fmla="*/ 354 h 644"/>
                  <a:gd name="T20" fmla="*/ 14 w 608"/>
                  <a:gd name="T21" fmla="*/ 416 h 644"/>
                  <a:gd name="T22" fmla="*/ 38 w 608"/>
                  <a:gd name="T23" fmla="*/ 474 h 644"/>
                  <a:gd name="T24" fmla="*/ 72 w 608"/>
                  <a:gd name="T25" fmla="*/ 524 h 644"/>
                  <a:gd name="T26" fmla="*/ 114 w 608"/>
                  <a:gd name="T27" fmla="*/ 568 h 644"/>
                  <a:gd name="T28" fmla="*/ 164 w 608"/>
                  <a:gd name="T29" fmla="*/ 602 h 644"/>
                  <a:gd name="T30" fmla="*/ 220 w 608"/>
                  <a:gd name="T31" fmla="*/ 628 h 644"/>
                  <a:gd name="T32" fmla="*/ 282 w 608"/>
                  <a:gd name="T33" fmla="*/ 642 h 644"/>
                  <a:gd name="T34" fmla="*/ 314 w 608"/>
                  <a:gd name="T35" fmla="*/ 644 h 644"/>
                  <a:gd name="T36" fmla="*/ 314 w 608"/>
                  <a:gd name="T37" fmla="*/ 396 h 644"/>
                  <a:gd name="T38" fmla="*/ 318 w 608"/>
                  <a:gd name="T39" fmla="*/ 350 h 644"/>
                  <a:gd name="T40" fmla="*/ 332 w 608"/>
                  <a:gd name="T41" fmla="*/ 308 h 644"/>
                  <a:gd name="T42" fmla="*/ 352 w 608"/>
                  <a:gd name="T43" fmla="*/ 268 h 644"/>
                  <a:gd name="T44" fmla="*/ 380 w 608"/>
                  <a:gd name="T45" fmla="*/ 236 h 644"/>
                  <a:gd name="T46" fmla="*/ 414 w 608"/>
                  <a:gd name="T47" fmla="*/ 208 h 644"/>
                  <a:gd name="T48" fmla="*/ 452 w 608"/>
                  <a:gd name="T49" fmla="*/ 186 h 644"/>
                  <a:gd name="T50" fmla="*/ 494 w 608"/>
                  <a:gd name="T51" fmla="*/ 174 h 644"/>
                  <a:gd name="T52" fmla="*/ 540 w 608"/>
                  <a:gd name="T53" fmla="*/ 168 h 644"/>
                  <a:gd name="T54" fmla="*/ 608 w 608"/>
                  <a:gd name="T55" fmla="*/ 168 h 644"/>
                  <a:gd name="T56" fmla="*/ 596 w 608"/>
                  <a:gd name="T57" fmla="*/ 150 h 644"/>
                  <a:gd name="T58" fmla="*/ 572 w 608"/>
                  <a:gd name="T59" fmla="*/ 116 h 644"/>
                  <a:gd name="T60" fmla="*/ 542 w 608"/>
                  <a:gd name="T61" fmla="*/ 84 h 644"/>
                  <a:gd name="T62" fmla="*/ 508 w 608"/>
                  <a:gd name="T63" fmla="*/ 58 h 644"/>
                  <a:gd name="T64" fmla="*/ 472 w 608"/>
                  <a:gd name="T65" fmla="*/ 36 h 644"/>
                  <a:gd name="T66" fmla="*/ 432 w 608"/>
                  <a:gd name="T67" fmla="*/ 18 h 644"/>
                  <a:gd name="T68" fmla="*/ 390 w 608"/>
                  <a:gd name="T69" fmla="*/ 6 h 644"/>
                  <a:gd name="T70" fmla="*/ 346 w 608"/>
                  <a:gd name="T71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8" h="644">
                    <a:moveTo>
                      <a:pt x="324" y="0"/>
                    </a:moveTo>
                    <a:lnTo>
                      <a:pt x="324" y="0"/>
                    </a:lnTo>
                    <a:lnTo>
                      <a:pt x="290" y="0"/>
                    </a:lnTo>
                    <a:lnTo>
                      <a:pt x="258" y="6"/>
                    </a:lnTo>
                    <a:lnTo>
                      <a:pt x="228" y="14"/>
                    </a:lnTo>
                    <a:lnTo>
                      <a:pt x="198" y="24"/>
                    </a:lnTo>
                    <a:lnTo>
                      <a:pt x="170" y="38"/>
                    </a:lnTo>
                    <a:lnTo>
                      <a:pt x="144" y="54"/>
                    </a:lnTo>
                    <a:lnTo>
                      <a:pt x="118" y="74"/>
                    </a:lnTo>
                    <a:lnTo>
                      <a:pt x="96" y="94"/>
                    </a:lnTo>
                    <a:lnTo>
                      <a:pt x="74" y="116"/>
                    </a:lnTo>
                    <a:lnTo>
                      <a:pt x="56" y="142"/>
                    </a:lnTo>
                    <a:lnTo>
                      <a:pt x="40" y="168"/>
                    </a:lnTo>
                    <a:lnTo>
                      <a:pt x="26" y="196"/>
                    </a:lnTo>
                    <a:lnTo>
                      <a:pt x="16" y="226"/>
                    </a:lnTo>
                    <a:lnTo>
                      <a:pt x="8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4"/>
                    </a:lnTo>
                    <a:lnTo>
                      <a:pt x="6" y="386"/>
                    </a:lnTo>
                    <a:lnTo>
                      <a:pt x="14" y="416"/>
                    </a:lnTo>
                    <a:lnTo>
                      <a:pt x="26" y="446"/>
                    </a:lnTo>
                    <a:lnTo>
                      <a:pt x="38" y="474"/>
                    </a:lnTo>
                    <a:lnTo>
                      <a:pt x="54" y="500"/>
                    </a:lnTo>
                    <a:lnTo>
                      <a:pt x="72" y="524"/>
                    </a:lnTo>
                    <a:lnTo>
                      <a:pt x="92" y="546"/>
                    </a:lnTo>
                    <a:lnTo>
                      <a:pt x="114" y="568"/>
                    </a:lnTo>
                    <a:lnTo>
                      <a:pt x="138" y="586"/>
                    </a:lnTo>
                    <a:lnTo>
                      <a:pt x="164" y="602"/>
                    </a:lnTo>
                    <a:lnTo>
                      <a:pt x="192" y="616"/>
                    </a:lnTo>
                    <a:lnTo>
                      <a:pt x="220" y="628"/>
                    </a:lnTo>
                    <a:lnTo>
                      <a:pt x="250" y="636"/>
                    </a:lnTo>
                    <a:lnTo>
                      <a:pt x="282" y="642"/>
                    </a:lnTo>
                    <a:lnTo>
                      <a:pt x="314" y="644"/>
                    </a:lnTo>
                    <a:lnTo>
                      <a:pt x="314" y="644"/>
                    </a:lnTo>
                    <a:lnTo>
                      <a:pt x="314" y="396"/>
                    </a:lnTo>
                    <a:lnTo>
                      <a:pt x="314" y="396"/>
                    </a:lnTo>
                    <a:lnTo>
                      <a:pt x="316" y="372"/>
                    </a:lnTo>
                    <a:lnTo>
                      <a:pt x="318" y="350"/>
                    </a:lnTo>
                    <a:lnTo>
                      <a:pt x="324" y="328"/>
                    </a:lnTo>
                    <a:lnTo>
                      <a:pt x="332" y="308"/>
                    </a:lnTo>
                    <a:lnTo>
                      <a:pt x="342" y="288"/>
                    </a:lnTo>
                    <a:lnTo>
                      <a:pt x="352" y="268"/>
                    </a:lnTo>
                    <a:lnTo>
                      <a:pt x="366" y="252"/>
                    </a:lnTo>
                    <a:lnTo>
                      <a:pt x="380" y="236"/>
                    </a:lnTo>
                    <a:lnTo>
                      <a:pt x="396" y="220"/>
                    </a:lnTo>
                    <a:lnTo>
                      <a:pt x="414" y="208"/>
                    </a:lnTo>
                    <a:lnTo>
                      <a:pt x="432" y="196"/>
                    </a:lnTo>
                    <a:lnTo>
                      <a:pt x="452" y="186"/>
                    </a:lnTo>
                    <a:lnTo>
                      <a:pt x="472" y="180"/>
                    </a:lnTo>
                    <a:lnTo>
                      <a:pt x="494" y="174"/>
                    </a:lnTo>
                    <a:lnTo>
                      <a:pt x="516" y="170"/>
                    </a:lnTo>
                    <a:lnTo>
                      <a:pt x="540" y="168"/>
                    </a:lnTo>
                    <a:lnTo>
                      <a:pt x="540" y="168"/>
                    </a:lnTo>
                    <a:lnTo>
                      <a:pt x="608" y="168"/>
                    </a:lnTo>
                    <a:lnTo>
                      <a:pt x="608" y="168"/>
                    </a:lnTo>
                    <a:lnTo>
                      <a:pt x="596" y="150"/>
                    </a:lnTo>
                    <a:lnTo>
                      <a:pt x="584" y="132"/>
                    </a:lnTo>
                    <a:lnTo>
                      <a:pt x="572" y="116"/>
                    </a:lnTo>
                    <a:lnTo>
                      <a:pt x="558" y="100"/>
                    </a:lnTo>
                    <a:lnTo>
                      <a:pt x="542" y="84"/>
                    </a:lnTo>
                    <a:lnTo>
                      <a:pt x="526" y="70"/>
                    </a:lnTo>
                    <a:lnTo>
                      <a:pt x="508" y="58"/>
                    </a:lnTo>
                    <a:lnTo>
                      <a:pt x="490" y="46"/>
                    </a:lnTo>
                    <a:lnTo>
                      <a:pt x="472" y="36"/>
                    </a:lnTo>
                    <a:lnTo>
                      <a:pt x="452" y="26"/>
                    </a:lnTo>
                    <a:lnTo>
                      <a:pt x="432" y="18"/>
                    </a:lnTo>
                    <a:lnTo>
                      <a:pt x="412" y="12"/>
                    </a:lnTo>
                    <a:lnTo>
                      <a:pt x="390" y="6"/>
                    </a:lnTo>
                    <a:lnTo>
                      <a:pt x="368" y="2"/>
                    </a:lnTo>
                    <a:lnTo>
                      <a:pt x="346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0" name="Freeform 206"/>
              <p:cNvSpPr/>
              <p:nvPr/>
            </p:nvSpPr>
            <p:spPr bwMode="auto">
              <a:xfrm>
                <a:off x="14822718" y="2846388"/>
                <a:ext cx="965200" cy="1022350"/>
              </a:xfrm>
              <a:custGeom>
                <a:avLst/>
                <a:gdLst>
                  <a:gd name="T0" fmla="*/ 324 w 608"/>
                  <a:gd name="T1" fmla="*/ 0 h 644"/>
                  <a:gd name="T2" fmla="*/ 258 w 608"/>
                  <a:gd name="T3" fmla="*/ 6 h 644"/>
                  <a:gd name="T4" fmla="*/ 198 w 608"/>
                  <a:gd name="T5" fmla="*/ 24 h 644"/>
                  <a:gd name="T6" fmla="*/ 144 w 608"/>
                  <a:gd name="T7" fmla="*/ 54 h 644"/>
                  <a:gd name="T8" fmla="*/ 96 w 608"/>
                  <a:gd name="T9" fmla="*/ 94 h 644"/>
                  <a:gd name="T10" fmla="*/ 56 w 608"/>
                  <a:gd name="T11" fmla="*/ 142 h 644"/>
                  <a:gd name="T12" fmla="*/ 26 w 608"/>
                  <a:gd name="T13" fmla="*/ 196 h 644"/>
                  <a:gd name="T14" fmla="*/ 8 w 608"/>
                  <a:gd name="T15" fmla="*/ 258 h 644"/>
                  <a:gd name="T16" fmla="*/ 0 w 608"/>
                  <a:gd name="T17" fmla="*/ 322 h 644"/>
                  <a:gd name="T18" fmla="*/ 2 w 608"/>
                  <a:gd name="T19" fmla="*/ 354 h 644"/>
                  <a:gd name="T20" fmla="*/ 14 w 608"/>
                  <a:gd name="T21" fmla="*/ 416 h 644"/>
                  <a:gd name="T22" fmla="*/ 38 w 608"/>
                  <a:gd name="T23" fmla="*/ 474 h 644"/>
                  <a:gd name="T24" fmla="*/ 72 w 608"/>
                  <a:gd name="T25" fmla="*/ 524 h 644"/>
                  <a:gd name="T26" fmla="*/ 114 w 608"/>
                  <a:gd name="T27" fmla="*/ 568 h 644"/>
                  <a:gd name="T28" fmla="*/ 164 w 608"/>
                  <a:gd name="T29" fmla="*/ 602 h 644"/>
                  <a:gd name="T30" fmla="*/ 220 w 608"/>
                  <a:gd name="T31" fmla="*/ 628 h 644"/>
                  <a:gd name="T32" fmla="*/ 282 w 608"/>
                  <a:gd name="T33" fmla="*/ 642 h 644"/>
                  <a:gd name="T34" fmla="*/ 314 w 608"/>
                  <a:gd name="T35" fmla="*/ 644 h 644"/>
                  <a:gd name="T36" fmla="*/ 314 w 608"/>
                  <a:gd name="T37" fmla="*/ 396 h 644"/>
                  <a:gd name="T38" fmla="*/ 318 w 608"/>
                  <a:gd name="T39" fmla="*/ 350 h 644"/>
                  <a:gd name="T40" fmla="*/ 332 w 608"/>
                  <a:gd name="T41" fmla="*/ 308 h 644"/>
                  <a:gd name="T42" fmla="*/ 352 w 608"/>
                  <a:gd name="T43" fmla="*/ 268 h 644"/>
                  <a:gd name="T44" fmla="*/ 380 w 608"/>
                  <a:gd name="T45" fmla="*/ 236 h 644"/>
                  <a:gd name="T46" fmla="*/ 414 w 608"/>
                  <a:gd name="T47" fmla="*/ 208 h 644"/>
                  <a:gd name="T48" fmla="*/ 452 w 608"/>
                  <a:gd name="T49" fmla="*/ 186 h 644"/>
                  <a:gd name="T50" fmla="*/ 494 w 608"/>
                  <a:gd name="T51" fmla="*/ 174 h 644"/>
                  <a:gd name="T52" fmla="*/ 540 w 608"/>
                  <a:gd name="T53" fmla="*/ 168 h 644"/>
                  <a:gd name="T54" fmla="*/ 608 w 608"/>
                  <a:gd name="T55" fmla="*/ 168 h 644"/>
                  <a:gd name="T56" fmla="*/ 596 w 608"/>
                  <a:gd name="T57" fmla="*/ 150 h 644"/>
                  <a:gd name="T58" fmla="*/ 572 w 608"/>
                  <a:gd name="T59" fmla="*/ 116 h 644"/>
                  <a:gd name="T60" fmla="*/ 542 w 608"/>
                  <a:gd name="T61" fmla="*/ 84 h 644"/>
                  <a:gd name="T62" fmla="*/ 508 w 608"/>
                  <a:gd name="T63" fmla="*/ 58 h 644"/>
                  <a:gd name="T64" fmla="*/ 472 w 608"/>
                  <a:gd name="T65" fmla="*/ 36 h 644"/>
                  <a:gd name="T66" fmla="*/ 432 w 608"/>
                  <a:gd name="T67" fmla="*/ 18 h 644"/>
                  <a:gd name="T68" fmla="*/ 390 w 608"/>
                  <a:gd name="T69" fmla="*/ 6 h 644"/>
                  <a:gd name="T70" fmla="*/ 346 w 608"/>
                  <a:gd name="T71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08" h="644">
                    <a:moveTo>
                      <a:pt x="324" y="0"/>
                    </a:moveTo>
                    <a:lnTo>
                      <a:pt x="324" y="0"/>
                    </a:lnTo>
                    <a:lnTo>
                      <a:pt x="290" y="0"/>
                    </a:lnTo>
                    <a:lnTo>
                      <a:pt x="258" y="6"/>
                    </a:lnTo>
                    <a:lnTo>
                      <a:pt x="228" y="14"/>
                    </a:lnTo>
                    <a:lnTo>
                      <a:pt x="198" y="24"/>
                    </a:lnTo>
                    <a:lnTo>
                      <a:pt x="170" y="38"/>
                    </a:lnTo>
                    <a:lnTo>
                      <a:pt x="144" y="54"/>
                    </a:lnTo>
                    <a:lnTo>
                      <a:pt x="118" y="74"/>
                    </a:lnTo>
                    <a:lnTo>
                      <a:pt x="96" y="94"/>
                    </a:lnTo>
                    <a:lnTo>
                      <a:pt x="74" y="116"/>
                    </a:lnTo>
                    <a:lnTo>
                      <a:pt x="56" y="142"/>
                    </a:lnTo>
                    <a:lnTo>
                      <a:pt x="40" y="168"/>
                    </a:lnTo>
                    <a:lnTo>
                      <a:pt x="26" y="196"/>
                    </a:lnTo>
                    <a:lnTo>
                      <a:pt x="16" y="226"/>
                    </a:lnTo>
                    <a:lnTo>
                      <a:pt x="8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4"/>
                    </a:lnTo>
                    <a:lnTo>
                      <a:pt x="6" y="386"/>
                    </a:lnTo>
                    <a:lnTo>
                      <a:pt x="14" y="416"/>
                    </a:lnTo>
                    <a:lnTo>
                      <a:pt x="26" y="446"/>
                    </a:lnTo>
                    <a:lnTo>
                      <a:pt x="38" y="474"/>
                    </a:lnTo>
                    <a:lnTo>
                      <a:pt x="54" y="500"/>
                    </a:lnTo>
                    <a:lnTo>
                      <a:pt x="72" y="524"/>
                    </a:lnTo>
                    <a:lnTo>
                      <a:pt x="92" y="546"/>
                    </a:lnTo>
                    <a:lnTo>
                      <a:pt x="114" y="568"/>
                    </a:lnTo>
                    <a:lnTo>
                      <a:pt x="138" y="586"/>
                    </a:lnTo>
                    <a:lnTo>
                      <a:pt x="164" y="602"/>
                    </a:lnTo>
                    <a:lnTo>
                      <a:pt x="192" y="616"/>
                    </a:lnTo>
                    <a:lnTo>
                      <a:pt x="220" y="628"/>
                    </a:lnTo>
                    <a:lnTo>
                      <a:pt x="250" y="636"/>
                    </a:lnTo>
                    <a:lnTo>
                      <a:pt x="282" y="642"/>
                    </a:lnTo>
                    <a:lnTo>
                      <a:pt x="314" y="644"/>
                    </a:lnTo>
                    <a:lnTo>
                      <a:pt x="314" y="644"/>
                    </a:lnTo>
                    <a:lnTo>
                      <a:pt x="314" y="396"/>
                    </a:lnTo>
                    <a:lnTo>
                      <a:pt x="314" y="396"/>
                    </a:lnTo>
                    <a:lnTo>
                      <a:pt x="316" y="372"/>
                    </a:lnTo>
                    <a:lnTo>
                      <a:pt x="318" y="350"/>
                    </a:lnTo>
                    <a:lnTo>
                      <a:pt x="324" y="328"/>
                    </a:lnTo>
                    <a:lnTo>
                      <a:pt x="332" y="308"/>
                    </a:lnTo>
                    <a:lnTo>
                      <a:pt x="342" y="288"/>
                    </a:lnTo>
                    <a:lnTo>
                      <a:pt x="352" y="268"/>
                    </a:lnTo>
                    <a:lnTo>
                      <a:pt x="366" y="252"/>
                    </a:lnTo>
                    <a:lnTo>
                      <a:pt x="380" y="236"/>
                    </a:lnTo>
                    <a:lnTo>
                      <a:pt x="396" y="220"/>
                    </a:lnTo>
                    <a:lnTo>
                      <a:pt x="414" y="208"/>
                    </a:lnTo>
                    <a:lnTo>
                      <a:pt x="432" y="196"/>
                    </a:lnTo>
                    <a:lnTo>
                      <a:pt x="452" y="186"/>
                    </a:lnTo>
                    <a:lnTo>
                      <a:pt x="472" y="180"/>
                    </a:lnTo>
                    <a:lnTo>
                      <a:pt x="494" y="174"/>
                    </a:lnTo>
                    <a:lnTo>
                      <a:pt x="516" y="170"/>
                    </a:lnTo>
                    <a:lnTo>
                      <a:pt x="540" y="168"/>
                    </a:lnTo>
                    <a:lnTo>
                      <a:pt x="540" y="168"/>
                    </a:lnTo>
                    <a:lnTo>
                      <a:pt x="608" y="168"/>
                    </a:lnTo>
                    <a:lnTo>
                      <a:pt x="608" y="168"/>
                    </a:lnTo>
                    <a:lnTo>
                      <a:pt x="596" y="150"/>
                    </a:lnTo>
                    <a:lnTo>
                      <a:pt x="584" y="132"/>
                    </a:lnTo>
                    <a:lnTo>
                      <a:pt x="572" y="116"/>
                    </a:lnTo>
                    <a:lnTo>
                      <a:pt x="558" y="100"/>
                    </a:lnTo>
                    <a:lnTo>
                      <a:pt x="542" y="84"/>
                    </a:lnTo>
                    <a:lnTo>
                      <a:pt x="526" y="70"/>
                    </a:lnTo>
                    <a:lnTo>
                      <a:pt x="508" y="58"/>
                    </a:lnTo>
                    <a:lnTo>
                      <a:pt x="490" y="46"/>
                    </a:lnTo>
                    <a:lnTo>
                      <a:pt x="472" y="36"/>
                    </a:lnTo>
                    <a:lnTo>
                      <a:pt x="452" y="26"/>
                    </a:lnTo>
                    <a:lnTo>
                      <a:pt x="432" y="18"/>
                    </a:lnTo>
                    <a:lnTo>
                      <a:pt x="412" y="12"/>
                    </a:lnTo>
                    <a:lnTo>
                      <a:pt x="390" y="6"/>
                    </a:lnTo>
                    <a:lnTo>
                      <a:pt x="368" y="2"/>
                    </a:lnTo>
                    <a:lnTo>
                      <a:pt x="346" y="0"/>
                    </a:lnTo>
                    <a:lnTo>
                      <a:pt x="3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1" name="Freeform 207"/>
              <p:cNvSpPr/>
              <p:nvPr/>
            </p:nvSpPr>
            <p:spPr bwMode="auto">
              <a:xfrm>
                <a:off x="15321193" y="3113088"/>
                <a:ext cx="527050" cy="755650"/>
              </a:xfrm>
              <a:custGeom>
                <a:avLst/>
                <a:gdLst>
                  <a:gd name="T0" fmla="*/ 294 w 332"/>
                  <a:gd name="T1" fmla="*/ 0 h 476"/>
                  <a:gd name="T2" fmla="*/ 294 w 332"/>
                  <a:gd name="T3" fmla="*/ 0 h 476"/>
                  <a:gd name="T4" fmla="*/ 226 w 332"/>
                  <a:gd name="T5" fmla="*/ 0 h 476"/>
                  <a:gd name="T6" fmla="*/ 226 w 332"/>
                  <a:gd name="T7" fmla="*/ 0 h 476"/>
                  <a:gd name="T8" fmla="*/ 202 w 332"/>
                  <a:gd name="T9" fmla="*/ 2 h 476"/>
                  <a:gd name="T10" fmla="*/ 180 w 332"/>
                  <a:gd name="T11" fmla="*/ 6 h 476"/>
                  <a:gd name="T12" fmla="*/ 158 w 332"/>
                  <a:gd name="T13" fmla="*/ 12 h 476"/>
                  <a:gd name="T14" fmla="*/ 138 w 332"/>
                  <a:gd name="T15" fmla="*/ 18 h 476"/>
                  <a:gd name="T16" fmla="*/ 118 w 332"/>
                  <a:gd name="T17" fmla="*/ 28 h 476"/>
                  <a:gd name="T18" fmla="*/ 100 w 332"/>
                  <a:gd name="T19" fmla="*/ 40 h 476"/>
                  <a:gd name="T20" fmla="*/ 82 w 332"/>
                  <a:gd name="T21" fmla="*/ 52 h 476"/>
                  <a:gd name="T22" fmla="*/ 66 w 332"/>
                  <a:gd name="T23" fmla="*/ 68 h 476"/>
                  <a:gd name="T24" fmla="*/ 52 w 332"/>
                  <a:gd name="T25" fmla="*/ 84 h 476"/>
                  <a:gd name="T26" fmla="*/ 38 w 332"/>
                  <a:gd name="T27" fmla="*/ 100 h 476"/>
                  <a:gd name="T28" fmla="*/ 28 w 332"/>
                  <a:gd name="T29" fmla="*/ 120 h 476"/>
                  <a:gd name="T30" fmla="*/ 18 w 332"/>
                  <a:gd name="T31" fmla="*/ 140 h 476"/>
                  <a:gd name="T32" fmla="*/ 10 w 332"/>
                  <a:gd name="T33" fmla="*/ 160 h 476"/>
                  <a:gd name="T34" fmla="*/ 4 w 332"/>
                  <a:gd name="T35" fmla="*/ 182 h 476"/>
                  <a:gd name="T36" fmla="*/ 2 w 332"/>
                  <a:gd name="T37" fmla="*/ 204 h 476"/>
                  <a:gd name="T38" fmla="*/ 0 w 332"/>
                  <a:gd name="T39" fmla="*/ 228 h 476"/>
                  <a:gd name="T40" fmla="*/ 0 w 332"/>
                  <a:gd name="T41" fmla="*/ 228 h 476"/>
                  <a:gd name="T42" fmla="*/ 0 w 332"/>
                  <a:gd name="T43" fmla="*/ 476 h 476"/>
                  <a:gd name="T44" fmla="*/ 0 w 332"/>
                  <a:gd name="T45" fmla="*/ 476 h 476"/>
                  <a:gd name="T46" fmla="*/ 10 w 332"/>
                  <a:gd name="T47" fmla="*/ 476 h 476"/>
                  <a:gd name="T48" fmla="*/ 10 w 332"/>
                  <a:gd name="T49" fmla="*/ 476 h 476"/>
                  <a:gd name="T50" fmla="*/ 42 w 332"/>
                  <a:gd name="T51" fmla="*/ 474 h 476"/>
                  <a:gd name="T52" fmla="*/ 74 w 332"/>
                  <a:gd name="T53" fmla="*/ 470 h 476"/>
                  <a:gd name="T54" fmla="*/ 106 w 332"/>
                  <a:gd name="T55" fmla="*/ 462 h 476"/>
                  <a:gd name="T56" fmla="*/ 134 w 332"/>
                  <a:gd name="T57" fmla="*/ 452 h 476"/>
                  <a:gd name="T58" fmla="*/ 162 w 332"/>
                  <a:gd name="T59" fmla="*/ 438 h 476"/>
                  <a:gd name="T60" fmla="*/ 190 w 332"/>
                  <a:gd name="T61" fmla="*/ 422 h 476"/>
                  <a:gd name="T62" fmla="*/ 214 w 332"/>
                  <a:gd name="T63" fmla="*/ 402 h 476"/>
                  <a:gd name="T64" fmla="*/ 238 w 332"/>
                  <a:gd name="T65" fmla="*/ 382 h 476"/>
                  <a:gd name="T66" fmla="*/ 258 w 332"/>
                  <a:gd name="T67" fmla="*/ 358 h 476"/>
                  <a:gd name="T68" fmla="*/ 276 w 332"/>
                  <a:gd name="T69" fmla="*/ 334 h 476"/>
                  <a:gd name="T70" fmla="*/ 292 w 332"/>
                  <a:gd name="T71" fmla="*/ 308 h 476"/>
                  <a:gd name="T72" fmla="*/ 306 w 332"/>
                  <a:gd name="T73" fmla="*/ 280 h 476"/>
                  <a:gd name="T74" fmla="*/ 318 w 332"/>
                  <a:gd name="T75" fmla="*/ 250 h 476"/>
                  <a:gd name="T76" fmla="*/ 326 w 332"/>
                  <a:gd name="T77" fmla="*/ 218 h 476"/>
                  <a:gd name="T78" fmla="*/ 330 w 332"/>
                  <a:gd name="T79" fmla="*/ 186 h 476"/>
                  <a:gd name="T80" fmla="*/ 332 w 332"/>
                  <a:gd name="T81" fmla="*/ 154 h 476"/>
                  <a:gd name="T82" fmla="*/ 332 w 332"/>
                  <a:gd name="T83" fmla="*/ 154 h 476"/>
                  <a:gd name="T84" fmla="*/ 332 w 332"/>
                  <a:gd name="T85" fmla="*/ 134 h 476"/>
                  <a:gd name="T86" fmla="*/ 330 w 332"/>
                  <a:gd name="T87" fmla="*/ 114 h 476"/>
                  <a:gd name="T88" fmla="*/ 326 w 332"/>
                  <a:gd name="T89" fmla="*/ 94 h 476"/>
                  <a:gd name="T90" fmla="*/ 322 w 332"/>
                  <a:gd name="T91" fmla="*/ 74 h 476"/>
                  <a:gd name="T92" fmla="*/ 316 w 332"/>
                  <a:gd name="T93" fmla="*/ 54 h 476"/>
                  <a:gd name="T94" fmla="*/ 310 w 332"/>
                  <a:gd name="T95" fmla="*/ 36 h 476"/>
                  <a:gd name="T96" fmla="*/ 294 w 332"/>
                  <a:gd name="T9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2" h="476">
                    <a:moveTo>
                      <a:pt x="294" y="0"/>
                    </a:moveTo>
                    <a:lnTo>
                      <a:pt x="294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2" y="2"/>
                    </a:lnTo>
                    <a:lnTo>
                      <a:pt x="180" y="6"/>
                    </a:lnTo>
                    <a:lnTo>
                      <a:pt x="158" y="12"/>
                    </a:lnTo>
                    <a:lnTo>
                      <a:pt x="138" y="18"/>
                    </a:lnTo>
                    <a:lnTo>
                      <a:pt x="118" y="28"/>
                    </a:lnTo>
                    <a:lnTo>
                      <a:pt x="100" y="40"/>
                    </a:lnTo>
                    <a:lnTo>
                      <a:pt x="82" y="52"/>
                    </a:lnTo>
                    <a:lnTo>
                      <a:pt x="66" y="68"/>
                    </a:lnTo>
                    <a:lnTo>
                      <a:pt x="52" y="84"/>
                    </a:lnTo>
                    <a:lnTo>
                      <a:pt x="38" y="100"/>
                    </a:lnTo>
                    <a:lnTo>
                      <a:pt x="28" y="120"/>
                    </a:lnTo>
                    <a:lnTo>
                      <a:pt x="18" y="140"/>
                    </a:lnTo>
                    <a:lnTo>
                      <a:pt x="10" y="160"/>
                    </a:lnTo>
                    <a:lnTo>
                      <a:pt x="4" y="182"/>
                    </a:lnTo>
                    <a:lnTo>
                      <a:pt x="2" y="204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476"/>
                    </a:lnTo>
                    <a:lnTo>
                      <a:pt x="0" y="476"/>
                    </a:lnTo>
                    <a:lnTo>
                      <a:pt x="10" y="476"/>
                    </a:lnTo>
                    <a:lnTo>
                      <a:pt x="10" y="476"/>
                    </a:lnTo>
                    <a:lnTo>
                      <a:pt x="42" y="474"/>
                    </a:lnTo>
                    <a:lnTo>
                      <a:pt x="74" y="470"/>
                    </a:lnTo>
                    <a:lnTo>
                      <a:pt x="106" y="462"/>
                    </a:lnTo>
                    <a:lnTo>
                      <a:pt x="134" y="452"/>
                    </a:lnTo>
                    <a:lnTo>
                      <a:pt x="162" y="438"/>
                    </a:lnTo>
                    <a:lnTo>
                      <a:pt x="190" y="422"/>
                    </a:lnTo>
                    <a:lnTo>
                      <a:pt x="214" y="402"/>
                    </a:lnTo>
                    <a:lnTo>
                      <a:pt x="238" y="382"/>
                    </a:lnTo>
                    <a:lnTo>
                      <a:pt x="258" y="358"/>
                    </a:lnTo>
                    <a:lnTo>
                      <a:pt x="276" y="334"/>
                    </a:lnTo>
                    <a:lnTo>
                      <a:pt x="292" y="308"/>
                    </a:lnTo>
                    <a:lnTo>
                      <a:pt x="306" y="280"/>
                    </a:lnTo>
                    <a:lnTo>
                      <a:pt x="318" y="250"/>
                    </a:lnTo>
                    <a:lnTo>
                      <a:pt x="326" y="218"/>
                    </a:lnTo>
                    <a:lnTo>
                      <a:pt x="330" y="186"/>
                    </a:lnTo>
                    <a:lnTo>
                      <a:pt x="332" y="154"/>
                    </a:lnTo>
                    <a:lnTo>
                      <a:pt x="332" y="154"/>
                    </a:lnTo>
                    <a:lnTo>
                      <a:pt x="332" y="134"/>
                    </a:lnTo>
                    <a:lnTo>
                      <a:pt x="330" y="114"/>
                    </a:lnTo>
                    <a:lnTo>
                      <a:pt x="326" y="94"/>
                    </a:lnTo>
                    <a:lnTo>
                      <a:pt x="322" y="74"/>
                    </a:lnTo>
                    <a:lnTo>
                      <a:pt x="316" y="54"/>
                    </a:lnTo>
                    <a:lnTo>
                      <a:pt x="310" y="36"/>
                    </a:lnTo>
                    <a:lnTo>
                      <a:pt x="294" y="0"/>
                    </a:lnTo>
                    <a:close/>
                  </a:path>
                </a:pathLst>
              </a:custGeom>
              <a:solidFill>
                <a:srgbClr val="CF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2" name="Freeform 208"/>
              <p:cNvSpPr/>
              <p:nvPr/>
            </p:nvSpPr>
            <p:spPr bwMode="auto">
              <a:xfrm>
                <a:off x="15321193" y="3113088"/>
                <a:ext cx="527050" cy="755650"/>
              </a:xfrm>
              <a:custGeom>
                <a:avLst/>
                <a:gdLst>
                  <a:gd name="T0" fmla="*/ 294 w 332"/>
                  <a:gd name="T1" fmla="*/ 0 h 476"/>
                  <a:gd name="T2" fmla="*/ 294 w 332"/>
                  <a:gd name="T3" fmla="*/ 0 h 476"/>
                  <a:gd name="T4" fmla="*/ 226 w 332"/>
                  <a:gd name="T5" fmla="*/ 0 h 476"/>
                  <a:gd name="T6" fmla="*/ 226 w 332"/>
                  <a:gd name="T7" fmla="*/ 0 h 476"/>
                  <a:gd name="T8" fmla="*/ 202 w 332"/>
                  <a:gd name="T9" fmla="*/ 2 h 476"/>
                  <a:gd name="T10" fmla="*/ 180 w 332"/>
                  <a:gd name="T11" fmla="*/ 6 h 476"/>
                  <a:gd name="T12" fmla="*/ 158 w 332"/>
                  <a:gd name="T13" fmla="*/ 12 h 476"/>
                  <a:gd name="T14" fmla="*/ 138 w 332"/>
                  <a:gd name="T15" fmla="*/ 18 h 476"/>
                  <a:gd name="T16" fmla="*/ 118 w 332"/>
                  <a:gd name="T17" fmla="*/ 28 h 476"/>
                  <a:gd name="T18" fmla="*/ 100 w 332"/>
                  <a:gd name="T19" fmla="*/ 40 h 476"/>
                  <a:gd name="T20" fmla="*/ 82 w 332"/>
                  <a:gd name="T21" fmla="*/ 52 h 476"/>
                  <a:gd name="T22" fmla="*/ 66 w 332"/>
                  <a:gd name="T23" fmla="*/ 68 h 476"/>
                  <a:gd name="T24" fmla="*/ 52 w 332"/>
                  <a:gd name="T25" fmla="*/ 84 h 476"/>
                  <a:gd name="T26" fmla="*/ 38 w 332"/>
                  <a:gd name="T27" fmla="*/ 100 h 476"/>
                  <a:gd name="T28" fmla="*/ 28 w 332"/>
                  <a:gd name="T29" fmla="*/ 120 h 476"/>
                  <a:gd name="T30" fmla="*/ 18 w 332"/>
                  <a:gd name="T31" fmla="*/ 140 h 476"/>
                  <a:gd name="T32" fmla="*/ 10 w 332"/>
                  <a:gd name="T33" fmla="*/ 160 h 476"/>
                  <a:gd name="T34" fmla="*/ 4 w 332"/>
                  <a:gd name="T35" fmla="*/ 182 h 476"/>
                  <a:gd name="T36" fmla="*/ 2 w 332"/>
                  <a:gd name="T37" fmla="*/ 204 h 476"/>
                  <a:gd name="T38" fmla="*/ 0 w 332"/>
                  <a:gd name="T39" fmla="*/ 228 h 476"/>
                  <a:gd name="T40" fmla="*/ 0 w 332"/>
                  <a:gd name="T41" fmla="*/ 228 h 476"/>
                  <a:gd name="T42" fmla="*/ 0 w 332"/>
                  <a:gd name="T43" fmla="*/ 476 h 476"/>
                  <a:gd name="T44" fmla="*/ 0 w 332"/>
                  <a:gd name="T45" fmla="*/ 476 h 476"/>
                  <a:gd name="T46" fmla="*/ 10 w 332"/>
                  <a:gd name="T47" fmla="*/ 476 h 476"/>
                  <a:gd name="T48" fmla="*/ 10 w 332"/>
                  <a:gd name="T49" fmla="*/ 476 h 476"/>
                  <a:gd name="T50" fmla="*/ 42 w 332"/>
                  <a:gd name="T51" fmla="*/ 474 h 476"/>
                  <a:gd name="T52" fmla="*/ 74 w 332"/>
                  <a:gd name="T53" fmla="*/ 470 h 476"/>
                  <a:gd name="T54" fmla="*/ 106 w 332"/>
                  <a:gd name="T55" fmla="*/ 462 h 476"/>
                  <a:gd name="T56" fmla="*/ 134 w 332"/>
                  <a:gd name="T57" fmla="*/ 452 h 476"/>
                  <a:gd name="T58" fmla="*/ 162 w 332"/>
                  <a:gd name="T59" fmla="*/ 438 h 476"/>
                  <a:gd name="T60" fmla="*/ 190 w 332"/>
                  <a:gd name="T61" fmla="*/ 422 h 476"/>
                  <a:gd name="T62" fmla="*/ 214 w 332"/>
                  <a:gd name="T63" fmla="*/ 402 h 476"/>
                  <a:gd name="T64" fmla="*/ 238 w 332"/>
                  <a:gd name="T65" fmla="*/ 382 h 476"/>
                  <a:gd name="T66" fmla="*/ 258 w 332"/>
                  <a:gd name="T67" fmla="*/ 358 h 476"/>
                  <a:gd name="T68" fmla="*/ 276 w 332"/>
                  <a:gd name="T69" fmla="*/ 334 h 476"/>
                  <a:gd name="T70" fmla="*/ 292 w 332"/>
                  <a:gd name="T71" fmla="*/ 308 h 476"/>
                  <a:gd name="T72" fmla="*/ 306 w 332"/>
                  <a:gd name="T73" fmla="*/ 280 h 476"/>
                  <a:gd name="T74" fmla="*/ 318 w 332"/>
                  <a:gd name="T75" fmla="*/ 250 h 476"/>
                  <a:gd name="T76" fmla="*/ 326 w 332"/>
                  <a:gd name="T77" fmla="*/ 218 h 476"/>
                  <a:gd name="T78" fmla="*/ 330 w 332"/>
                  <a:gd name="T79" fmla="*/ 186 h 476"/>
                  <a:gd name="T80" fmla="*/ 332 w 332"/>
                  <a:gd name="T81" fmla="*/ 154 h 476"/>
                  <a:gd name="T82" fmla="*/ 332 w 332"/>
                  <a:gd name="T83" fmla="*/ 154 h 476"/>
                  <a:gd name="T84" fmla="*/ 332 w 332"/>
                  <a:gd name="T85" fmla="*/ 134 h 476"/>
                  <a:gd name="T86" fmla="*/ 330 w 332"/>
                  <a:gd name="T87" fmla="*/ 114 h 476"/>
                  <a:gd name="T88" fmla="*/ 326 w 332"/>
                  <a:gd name="T89" fmla="*/ 94 h 476"/>
                  <a:gd name="T90" fmla="*/ 322 w 332"/>
                  <a:gd name="T91" fmla="*/ 74 h 476"/>
                  <a:gd name="T92" fmla="*/ 316 w 332"/>
                  <a:gd name="T93" fmla="*/ 54 h 476"/>
                  <a:gd name="T94" fmla="*/ 310 w 332"/>
                  <a:gd name="T95" fmla="*/ 36 h 476"/>
                  <a:gd name="T96" fmla="*/ 294 w 332"/>
                  <a:gd name="T97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2" h="476">
                    <a:moveTo>
                      <a:pt x="294" y="0"/>
                    </a:moveTo>
                    <a:lnTo>
                      <a:pt x="294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2" y="2"/>
                    </a:lnTo>
                    <a:lnTo>
                      <a:pt x="180" y="6"/>
                    </a:lnTo>
                    <a:lnTo>
                      <a:pt x="158" y="12"/>
                    </a:lnTo>
                    <a:lnTo>
                      <a:pt x="138" y="18"/>
                    </a:lnTo>
                    <a:lnTo>
                      <a:pt x="118" y="28"/>
                    </a:lnTo>
                    <a:lnTo>
                      <a:pt x="100" y="40"/>
                    </a:lnTo>
                    <a:lnTo>
                      <a:pt x="82" y="52"/>
                    </a:lnTo>
                    <a:lnTo>
                      <a:pt x="66" y="68"/>
                    </a:lnTo>
                    <a:lnTo>
                      <a:pt x="52" y="84"/>
                    </a:lnTo>
                    <a:lnTo>
                      <a:pt x="38" y="100"/>
                    </a:lnTo>
                    <a:lnTo>
                      <a:pt x="28" y="120"/>
                    </a:lnTo>
                    <a:lnTo>
                      <a:pt x="18" y="140"/>
                    </a:lnTo>
                    <a:lnTo>
                      <a:pt x="10" y="160"/>
                    </a:lnTo>
                    <a:lnTo>
                      <a:pt x="4" y="182"/>
                    </a:lnTo>
                    <a:lnTo>
                      <a:pt x="2" y="204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476"/>
                    </a:lnTo>
                    <a:lnTo>
                      <a:pt x="0" y="476"/>
                    </a:lnTo>
                    <a:lnTo>
                      <a:pt x="10" y="476"/>
                    </a:lnTo>
                    <a:lnTo>
                      <a:pt x="10" y="476"/>
                    </a:lnTo>
                    <a:lnTo>
                      <a:pt x="42" y="474"/>
                    </a:lnTo>
                    <a:lnTo>
                      <a:pt x="74" y="470"/>
                    </a:lnTo>
                    <a:lnTo>
                      <a:pt x="106" y="462"/>
                    </a:lnTo>
                    <a:lnTo>
                      <a:pt x="134" y="452"/>
                    </a:lnTo>
                    <a:lnTo>
                      <a:pt x="162" y="438"/>
                    </a:lnTo>
                    <a:lnTo>
                      <a:pt x="190" y="422"/>
                    </a:lnTo>
                    <a:lnTo>
                      <a:pt x="214" y="402"/>
                    </a:lnTo>
                    <a:lnTo>
                      <a:pt x="238" y="382"/>
                    </a:lnTo>
                    <a:lnTo>
                      <a:pt x="258" y="358"/>
                    </a:lnTo>
                    <a:lnTo>
                      <a:pt x="276" y="334"/>
                    </a:lnTo>
                    <a:lnTo>
                      <a:pt x="292" y="308"/>
                    </a:lnTo>
                    <a:lnTo>
                      <a:pt x="306" y="280"/>
                    </a:lnTo>
                    <a:lnTo>
                      <a:pt x="318" y="250"/>
                    </a:lnTo>
                    <a:lnTo>
                      <a:pt x="326" y="218"/>
                    </a:lnTo>
                    <a:lnTo>
                      <a:pt x="330" y="186"/>
                    </a:lnTo>
                    <a:lnTo>
                      <a:pt x="332" y="154"/>
                    </a:lnTo>
                    <a:lnTo>
                      <a:pt x="332" y="154"/>
                    </a:lnTo>
                    <a:lnTo>
                      <a:pt x="332" y="134"/>
                    </a:lnTo>
                    <a:lnTo>
                      <a:pt x="330" y="114"/>
                    </a:lnTo>
                    <a:lnTo>
                      <a:pt x="326" y="94"/>
                    </a:lnTo>
                    <a:lnTo>
                      <a:pt x="322" y="74"/>
                    </a:lnTo>
                    <a:lnTo>
                      <a:pt x="316" y="54"/>
                    </a:lnTo>
                    <a:lnTo>
                      <a:pt x="310" y="36"/>
                    </a:lnTo>
                    <a:lnTo>
                      <a:pt x="2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3" name="Freeform 209"/>
              <p:cNvSpPr/>
              <p:nvPr/>
            </p:nvSpPr>
            <p:spPr bwMode="auto">
              <a:xfrm>
                <a:off x="14794143" y="2776538"/>
                <a:ext cx="1025525" cy="1025525"/>
              </a:xfrm>
              <a:custGeom>
                <a:avLst/>
                <a:gdLst>
                  <a:gd name="T0" fmla="*/ 322 w 646"/>
                  <a:gd name="T1" fmla="*/ 646 h 646"/>
                  <a:gd name="T2" fmla="*/ 388 w 646"/>
                  <a:gd name="T3" fmla="*/ 640 h 646"/>
                  <a:gd name="T4" fmla="*/ 448 w 646"/>
                  <a:gd name="T5" fmla="*/ 620 h 646"/>
                  <a:gd name="T6" fmla="*/ 504 w 646"/>
                  <a:gd name="T7" fmla="*/ 590 h 646"/>
                  <a:gd name="T8" fmla="*/ 550 w 646"/>
                  <a:gd name="T9" fmla="*/ 552 h 646"/>
                  <a:gd name="T10" fmla="*/ 590 w 646"/>
                  <a:gd name="T11" fmla="*/ 504 h 646"/>
                  <a:gd name="T12" fmla="*/ 620 w 646"/>
                  <a:gd name="T13" fmla="*/ 448 h 646"/>
                  <a:gd name="T14" fmla="*/ 638 w 646"/>
                  <a:gd name="T15" fmla="*/ 388 h 646"/>
                  <a:gd name="T16" fmla="*/ 646 w 646"/>
                  <a:gd name="T17" fmla="*/ 324 h 646"/>
                  <a:gd name="T18" fmla="*/ 644 w 646"/>
                  <a:gd name="T19" fmla="*/ 290 h 646"/>
                  <a:gd name="T20" fmla="*/ 630 w 646"/>
                  <a:gd name="T21" fmla="*/ 228 h 646"/>
                  <a:gd name="T22" fmla="*/ 606 w 646"/>
                  <a:gd name="T23" fmla="*/ 170 h 646"/>
                  <a:gd name="T24" fmla="*/ 572 w 646"/>
                  <a:gd name="T25" fmla="*/ 118 h 646"/>
                  <a:gd name="T26" fmla="*/ 528 w 646"/>
                  <a:gd name="T27" fmla="*/ 74 h 646"/>
                  <a:gd name="T28" fmla="*/ 476 w 646"/>
                  <a:gd name="T29" fmla="*/ 40 h 646"/>
                  <a:gd name="T30" fmla="*/ 418 w 646"/>
                  <a:gd name="T31" fmla="*/ 14 h 646"/>
                  <a:gd name="T32" fmla="*/ 356 w 646"/>
                  <a:gd name="T33" fmla="*/ 2 h 646"/>
                  <a:gd name="T34" fmla="*/ 322 w 646"/>
                  <a:gd name="T35" fmla="*/ 0 h 646"/>
                  <a:gd name="T36" fmla="*/ 258 w 646"/>
                  <a:gd name="T37" fmla="*/ 8 h 646"/>
                  <a:gd name="T38" fmla="*/ 198 w 646"/>
                  <a:gd name="T39" fmla="*/ 26 h 646"/>
                  <a:gd name="T40" fmla="*/ 142 w 646"/>
                  <a:gd name="T41" fmla="*/ 56 h 646"/>
                  <a:gd name="T42" fmla="*/ 94 w 646"/>
                  <a:gd name="T43" fmla="*/ 96 h 646"/>
                  <a:gd name="T44" fmla="*/ 56 w 646"/>
                  <a:gd name="T45" fmla="*/ 142 h 646"/>
                  <a:gd name="T46" fmla="*/ 26 w 646"/>
                  <a:gd name="T47" fmla="*/ 198 h 646"/>
                  <a:gd name="T48" fmla="*/ 6 w 646"/>
                  <a:gd name="T49" fmla="*/ 258 h 646"/>
                  <a:gd name="T50" fmla="*/ 0 w 646"/>
                  <a:gd name="T51" fmla="*/ 324 h 646"/>
                  <a:gd name="T52" fmla="*/ 2 w 646"/>
                  <a:gd name="T53" fmla="*/ 356 h 646"/>
                  <a:gd name="T54" fmla="*/ 14 w 646"/>
                  <a:gd name="T55" fmla="*/ 418 h 646"/>
                  <a:gd name="T56" fmla="*/ 40 w 646"/>
                  <a:gd name="T57" fmla="*/ 476 h 646"/>
                  <a:gd name="T58" fmla="*/ 74 w 646"/>
                  <a:gd name="T59" fmla="*/ 528 h 646"/>
                  <a:gd name="T60" fmla="*/ 118 w 646"/>
                  <a:gd name="T61" fmla="*/ 572 h 646"/>
                  <a:gd name="T62" fmla="*/ 170 w 646"/>
                  <a:gd name="T63" fmla="*/ 606 h 646"/>
                  <a:gd name="T64" fmla="*/ 228 w 646"/>
                  <a:gd name="T65" fmla="*/ 632 h 646"/>
                  <a:gd name="T66" fmla="*/ 290 w 646"/>
                  <a:gd name="T67" fmla="*/ 644 h 646"/>
                  <a:gd name="T68" fmla="*/ 322 w 646"/>
                  <a:gd name="T69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6" h="646">
                    <a:moveTo>
                      <a:pt x="322" y="646"/>
                    </a:moveTo>
                    <a:lnTo>
                      <a:pt x="322" y="646"/>
                    </a:lnTo>
                    <a:lnTo>
                      <a:pt x="356" y="644"/>
                    </a:lnTo>
                    <a:lnTo>
                      <a:pt x="388" y="640"/>
                    </a:lnTo>
                    <a:lnTo>
                      <a:pt x="418" y="632"/>
                    </a:lnTo>
                    <a:lnTo>
                      <a:pt x="448" y="620"/>
                    </a:lnTo>
                    <a:lnTo>
                      <a:pt x="476" y="606"/>
                    </a:lnTo>
                    <a:lnTo>
                      <a:pt x="504" y="590"/>
                    </a:lnTo>
                    <a:lnTo>
                      <a:pt x="528" y="572"/>
                    </a:lnTo>
                    <a:lnTo>
                      <a:pt x="550" y="552"/>
                    </a:lnTo>
                    <a:lnTo>
                      <a:pt x="572" y="528"/>
                    </a:lnTo>
                    <a:lnTo>
                      <a:pt x="590" y="504"/>
                    </a:lnTo>
                    <a:lnTo>
                      <a:pt x="606" y="476"/>
                    </a:lnTo>
                    <a:lnTo>
                      <a:pt x="620" y="448"/>
                    </a:lnTo>
                    <a:lnTo>
                      <a:pt x="630" y="418"/>
                    </a:lnTo>
                    <a:lnTo>
                      <a:pt x="638" y="388"/>
                    </a:lnTo>
                    <a:lnTo>
                      <a:pt x="644" y="356"/>
                    </a:lnTo>
                    <a:lnTo>
                      <a:pt x="646" y="324"/>
                    </a:lnTo>
                    <a:lnTo>
                      <a:pt x="646" y="324"/>
                    </a:lnTo>
                    <a:lnTo>
                      <a:pt x="644" y="290"/>
                    </a:lnTo>
                    <a:lnTo>
                      <a:pt x="638" y="258"/>
                    </a:lnTo>
                    <a:lnTo>
                      <a:pt x="630" y="228"/>
                    </a:lnTo>
                    <a:lnTo>
                      <a:pt x="620" y="198"/>
                    </a:lnTo>
                    <a:lnTo>
                      <a:pt x="606" y="170"/>
                    </a:lnTo>
                    <a:lnTo>
                      <a:pt x="590" y="142"/>
                    </a:lnTo>
                    <a:lnTo>
                      <a:pt x="572" y="118"/>
                    </a:lnTo>
                    <a:lnTo>
                      <a:pt x="550" y="96"/>
                    </a:lnTo>
                    <a:lnTo>
                      <a:pt x="528" y="74"/>
                    </a:lnTo>
                    <a:lnTo>
                      <a:pt x="504" y="56"/>
                    </a:lnTo>
                    <a:lnTo>
                      <a:pt x="476" y="40"/>
                    </a:lnTo>
                    <a:lnTo>
                      <a:pt x="448" y="26"/>
                    </a:lnTo>
                    <a:lnTo>
                      <a:pt x="418" y="14"/>
                    </a:lnTo>
                    <a:lnTo>
                      <a:pt x="388" y="8"/>
                    </a:lnTo>
                    <a:lnTo>
                      <a:pt x="356" y="2"/>
                    </a:lnTo>
                    <a:lnTo>
                      <a:pt x="322" y="0"/>
                    </a:lnTo>
                    <a:lnTo>
                      <a:pt x="322" y="0"/>
                    </a:lnTo>
                    <a:lnTo>
                      <a:pt x="290" y="2"/>
                    </a:lnTo>
                    <a:lnTo>
                      <a:pt x="258" y="8"/>
                    </a:lnTo>
                    <a:lnTo>
                      <a:pt x="228" y="14"/>
                    </a:lnTo>
                    <a:lnTo>
                      <a:pt x="198" y="26"/>
                    </a:lnTo>
                    <a:lnTo>
                      <a:pt x="170" y="40"/>
                    </a:lnTo>
                    <a:lnTo>
                      <a:pt x="142" y="56"/>
                    </a:lnTo>
                    <a:lnTo>
                      <a:pt x="118" y="74"/>
                    </a:lnTo>
                    <a:lnTo>
                      <a:pt x="94" y="96"/>
                    </a:lnTo>
                    <a:lnTo>
                      <a:pt x="74" y="118"/>
                    </a:lnTo>
                    <a:lnTo>
                      <a:pt x="56" y="142"/>
                    </a:lnTo>
                    <a:lnTo>
                      <a:pt x="40" y="170"/>
                    </a:lnTo>
                    <a:lnTo>
                      <a:pt x="26" y="198"/>
                    </a:lnTo>
                    <a:lnTo>
                      <a:pt x="14" y="228"/>
                    </a:lnTo>
                    <a:lnTo>
                      <a:pt x="6" y="258"/>
                    </a:lnTo>
                    <a:lnTo>
                      <a:pt x="2" y="290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2" y="356"/>
                    </a:lnTo>
                    <a:lnTo>
                      <a:pt x="6" y="388"/>
                    </a:lnTo>
                    <a:lnTo>
                      <a:pt x="14" y="418"/>
                    </a:lnTo>
                    <a:lnTo>
                      <a:pt x="26" y="448"/>
                    </a:lnTo>
                    <a:lnTo>
                      <a:pt x="40" y="476"/>
                    </a:lnTo>
                    <a:lnTo>
                      <a:pt x="56" y="504"/>
                    </a:lnTo>
                    <a:lnTo>
                      <a:pt x="74" y="528"/>
                    </a:lnTo>
                    <a:lnTo>
                      <a:pt x="94" y="552"/>
                    </a:lnTo>
                    <a:lnTo>
                      <a:pt x="118" y="572"/>
                    </a:lnTo>
                    <a:lnTo>
                      <a:pt x="142" y="590"/>
                    </a:lnTo>
                    <a:lnTo>
                      <a:pt x="170" y="606"/>
                    </a:lnTo>
                    <a:lnTo>
                      <a:pt x="198" y="620"/>
                    </a:lnTo>
                    <a:lnTo>
                      <a:pt x="228" y="632"/>
                    </a:lnTo>
                    <a:lnTo>
                      <a:pt x="258" y="640"/>
                    </a:lnTo>
                    <a:lnTo>
                      <a:pt x="290" y="644"/>
                    </a:lnTo>
                    <a:lnTo>
                      <a:pt x="322" y="646"/>
                    </a:lnTo>
                    <a:lnTo>
                      <a:pt x="322" y="646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210"/>
              <p:cNvSpPr/>
              <p:nvPr/>
            </p:nvSpPr>
            <p:spPr bwMode="auto">
              <a:xfrm>
                <a:off x="14898918" y="2881313"/>
                <a:ext cx="815975" cy="815975"/>
              </a:xfrm>
              <a:custGeom>
                <a:avLst/>
                <a:gdLst>
                  <a:gd name="T0" fmla="*/ 256 w 514"/>
                  <a:gd name="T1" fmla="*/ 514 h 514"/>
                  <a:gd name="T2" fmla="*/ 308 w 514"/>
                  <a:gd name="T3" fmla="*/ 510 h 514"/>
                  <a:gd name="T4" fmla="*/ 356 w 514"/>
                  <a:gd name="T5" fmla="*/ 494 h 514"/>
                  <a:gd name="T6" fmla="*/ 400 w 514"/>
                  <a:gd name="T7" fmla="*/ 470 h 514"/>
                  <a:gd name="T8" fmla="*/ 438 w 514"/>
                  <a:gd name="T9" fmla="*/ 438 h 514"/>
                  <a:gd name="T10" fmla="*/ 470 w 514"/>
                  <a:gd name="T11" fmla="*/ 400 h 514"/>
                  <a:gd name="T12" fmla="*/ 494 w 514"/>
                  <a:gd name="T13" fmla="*/ 358 h 514"/>
                  <a:gd name="T14" fmla="*/ 508 w 514"/>
                  <a:gd name="T15" fmla="*/ 308 h 514"/>
                  <a:gd name="T16" fmla="*/ 514 w 514"/>
                  <a:gd name="T17" fmla="*/ 258 h 514"/>
                  <a:gd name="T18" fmla="*/ 512 w 514"/>
                  <a:gd name="T19" fmla="*/ 230 h 514"/>
                  <a:gd name="T20" fmla="*/ 502 w 514"/>
                  <a:gd name="T21" fmla="*/ 180 h 514"/>
                  <a:gd name="T22" fmla="*/ 482 w 514"/>
                  <a:gd name="T23" fmla="*/ 134 h 514"/>
                  <a:gd name="T24" fmla="*/ 456 w 514"/>
                  <a:gd name="T25" fmla="*/ 94 h 514"/>
                  <a:gd name="T26" fmla="*/ 420 w 514"/>
                  <a:gd name="T27" fmla="*/ 58 h 514"/>
                  <a:gd name="T28" fmla="*/ 380 w 514"/>
                  <a:gd name="T29" fmla="*/ 32 h 514"/>
                  <a:gd name="T30" fmla="*/ 334 w 514"/>
                  <a:gd name="T31" fmla="*/ 12 h 514"/>
                  <a:gd name="T32" fmla="*/ 284 w 514"/>
                  <a:gd name="T33" fmla="*/ 2 h 514"/>
                  <a:gd name="T34" fmla="*/ 256 w 514"/>
                  <a:gd name="T35" fmla="*/ 0 h 514"/>
                  <a:gd name="T36" fmla="*/ 206 w 514"/>
                  <a:gd name="T37" fmla="*/ 6 h 514"/>
                  <a:gd name="T38" fmla="*/ 156 w 514"/>
                  <a:gd name="T39" fmla="*/ 20 h 514"/>
                  <a:gd name="T40" fmla="*/ 114 w 514"/>
                  <a:gd name="T41" fmla="*/ 44 h 514"/>
                  <a:gd name="T42" fmla="*/ 76 w 514"/>
                  <a:gd name="T43" fmla="*/ 76 h 514"/>
                  <a:gd name="T44" fmla="*/ 44 w 514"/>
                  <a:gd name="T45" fmla="*/ 114 h 514"/>
                  <a:gd name="T46" fmla="*/ 20 w 514"/>
                  <a:gd name="T47" fmla="*/ 158 h 514"/>
                  <a:gd name="T48" fmla="*/ 4 w 514"/>
                  <a:gd name="T49" fmla="*/ 206 h 514"/>
                  <a:gd name="T50" fmla="*/ 0 w 514"/>
                  <a:gd name="T51" fmla="*/ 258 h 514"/>
                  <a:gd name="T52" fmla="*/ 2 w 514"/>
                  <a:gd name="T53" fmla="*/ 284 h 514"/>
                  <a:gd name="T54" fmla="*/ 12 w 514"/>
                  <a:gd name="T55" fmla="*/ 334 h 514"/>
                  <a:gd name="T56" fmla="*/ 30 w 514"/>
                  <a:gd name="T57" fmla="*/ 380 h 514"/>
                  <a:gd name="T58" fmla="*/ 58 w 514"/>
                  <a:gd name="T59" fmla="*/ 420 h 514"/>
                  <a:gd name="T60" fmla="*/ 94 w 514"/>
                  <a:gd name="T61" fmla="*/ 456 h 514"/>
                  <a:gd name="T62" fmla="*/ 134 w 514"/>
                  <a:gd name="T63" fmla="*/ 484 h 514"/>
                  <a:gd name="T64" fmla="*/ 180 w 514"/>
                  <a:gd name="T65" fmla="*/ 502 h 514"/>
                  <a:gd name="T66" fmla="*/ 230 w 514"/>
                  <a:gd name="T67" fmla="*/ 512 h 514"/>
                  <a:gd name="T68" fmla="*/ 256 w 514"/>
                  <a:gd name="T69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4" h="514">
                    <a:moveTo>
                      <a:pt x="256" y="514"/>
                    </a:moveTo>
                    <a:lnTo>
                      <a:pt x="256" y="514"/>
                    </a:lnTo>
                    <a:lnTo>
                      <a:pt x="284" y="512"/>
                    </a:lnTo>
                    <a:lnTo>
                      <a:pt x="308" y="510"/>
                    </a:lnTo>
                    <a:lnTo>
                      <a:pt x="334" y="502"/>
                    </a:lnTo>
                    <a:lnTo>
                      <a:pt x="356" y="494"/>
                    </a:lnTo>
                    <a:lnTo>
                      <a:pt x="380" y="484"/>
                    </a:lnTo>
                    <a:lnTo>
                      <a:pt x="400" y="470"/>
                    </a:lnTo>
                    <a:lnTo>
                      <a:pt x="420" y="456"/>
                    </a:lnTo>
                    <a:lnTo>
                      <a:pt x="438" y="438"/>
                    </a:lnTo>
                    <a:lnTo>
                      <a:pt x="456" y="420"/>
                    </a:lnTo>
                    <a:lnTo>
                      <a:pt x="470" y="400"/>
                    </a:lnTo>
                    <a:lnTo>
                      <a:pt x="482" y="380"/>
                    </a:lnTo>
                    <a:lnTo>
                      <a:pt x="494" y="358"/>
                    </a:lnTo>
                    <a:lnTo>
                      <a:pt x="502" y="334"/>
                    </a:lnTo>
                    <a:lnTo>
                      <a:pt x="508" y="308"/>
                    </a:lnTo>
                    <a:lnTo>
                      <a:pt x="512" y="284"/>
                    </a:lnTo>
                    <a:lnTo>
                      <a:pt x="514" y="258"/>
                    </a:lnTo>
                    <a:lnTo>
                      <a:pt x="514" y="258"/>
                    </a:lnTo>
                    <a:lnTo>
                      <a:pt x="512" y="230"/>
                    </a:lnTo>
                    <a:lnTo>
                      <a:pt x="508" y="206"/>
                    </a:lnTo>
                    <a:lnTo>
                      <a:pt x="502" y="180"/>
                    </a:lnTo>
                    <a:lnTo>
                      <a:pt x="494" y="158"/>
                    </a:lnTo>
                    <a:lnTo>
                      <a:pt x="482" y="134"/>
                    </a:lnTo>
                    <a:lnTo>
                      <a:pt x="470" y="114"/>
                    </a:lnTo>
                    <a:lnTo>
                      <a:pt x="456" y="94"/>
                    </a:lnTo>
                    <a:lnTo>
                      <a:pt x="438" y="76"/>
                    </a:lnTo>
                    <a:lnTo>
                      <a:pt x="420" y="58"/>
                    </a:lnTo>
                    <a:lnTo>
                      <a:pt x="400" y="44"/>
                    </a:lnTo>
                    <a:lnTo>
                      <a:pt x="380" y="32"/>
                    </a:lnTo>
                    <a:lnTo>
                      <a:pt x="356" y="20"/>
                    </a:lnTo>
                    <a:lnTo>
                      <a:pt x="334" y="12"/>
                    </a:lnTo>
                    <a:lnTo>
                      <a:pt x="308" y="6"/>
                    </a:lnTo>
                    <a:lnTo>
                      <a:pt x="284" y="2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30" y="2"/>
                    </a:lnTo>
                    <a:lnTo>
                      <a:pt x="206" y="6"/>
                    </a:lnTo>
                    <a:lnTo>
                      <a:pt x="180" y="12"/>
                    </a:lnTo>
                    <a:lnTo>
                      <a:pt x="156" y="20"/>
                    </a:lnTo>
                    <a:lnTo>
                      <a:pt x="134" y="32"/>
                    </a:lnTo>
                    <a:lnTo>
                      <a:pt x="114" y="44"/>
                    </a:lnTo>
                    <a:lnTo>
                      <a:pt x="94" y="58"/>
                    </a:lnTo>
                    <a:lnTo>
                      <a:pt x="76" y="76"/>
                    </a:lnTo>
                    <a:lnTo>
                      <a:pt x="58" y="94"/>
                    </a:lnTo>
                    <a:lnTo>
                      <a:pt x="44" y="114"/>
                    </a:lnTo>
                    <a:lnTo>
                      <a:pt x="30" y="134"/>
                    </a:lnTo>
                    <a:lnTo>
                      <a:pt x="20" y="158"/>
                    </a:lnTo>
                    <a:lnTo>
                      <a:pt x="12" y="180"/>
                    </a:lnTo>
                    <a:lnTo>
                      <a:pt x="4" y="206"/>
                    </a:lnTo>
                    <a:lnTo>
                      <a:pt x="2" y="230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84"/>
                    </a:lnTo>
                    <a:lnTo>
                      <a:pt x="4" y="308"/>
                    </a:lnTo>
                    <a:lnTo>
                      <a:pt x="12" y="334"/>
                    </a:lnTo>
                    <a:lnTo>
                      <a:pt x="20" y="358"/>
                    </a:lnTo>
                    <a:lnTo>
                      <a:pt x="30" y="380"/>
                    </a:lnTo>
                    <a:lnTo>
                      <a:pt x="44" y="400"/>
                    </a:lnTo>
                    <a:lnTo>
                      <a:pt x="58" y="420"/>
                    </a:lnTo>
                    <a:lnTo>
                      <a:pt x="76" y="438"/>
                    </a:lnTo>
                    <a:lnTo>
                      <a:pt x="94" y="456"/>
                    </a:lnTo>
                    <a:lnTo>
                      <a:pt x="114" y="470"/>
                    </a:lnTo>
                    <a:lnTo>
                      <a:pt x="134" y="484"/>
                    </a:lnTo>
                    <a:lnTo>
                      <a:pt x="156" y="494"/>
                    </a:lnTo>
                    <a:lnTo>
                      <a:pt x="180" y="502"/>
                    </a:lnTo>
                    <a:lnTo>
                      <a:pt x="206" y="510"/>
                    </a:lnTo>
                    <a:lnTo>
                      <a:pt x="230" y="512"/>
                    </a:lnTo>
                    <a:lnTo>
                      <a:pt x="256" y="514"/>
                    </a:lnTo>
                    <a:lnTo>
                      <a:pt x="256" y="514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5" name="Freeform 211"/>
              <p:cNvSpPr/>
              <p:nvPr/>
            </p:nvSpPr>
            <p:spPr bwMode="auto">
              <a:xfrm>
                <a:off x="17635768" y="1985963"/>
                <a:ext cx="1025525" cy="1025525"/>
              </a:xfrm>
              <a:custGeom>
                <a:avLst/>
                <a:gdLst>
                  <a:gd name="T0" fmla="*/ 324 w 646"/>
                  <a:gd name="T1" fmla="*/ 646 h 646"/>
                  <a:gd name="T2" fmla="*/ 388 w 646"/>
                  <a:gd name="T3" fmla="*/ 638 h 646"/>
                  <a:gd name="T4" fmla="*/ 448 w 646"/>
                  <a:gd name="T5" fmla="*/ 620 h 646"/>
                  <a:gd name="T6" fmla="*/ 504 w 646"/>
                  <a:gd name="T7" fmla="*/ 590 h 646"/>
                  <a:gd name="T8" fmla="*/ 550 w 646"/>
                  <a:gd name="T9" fmla="*/ 550 h 646"/>
                  <a:gd name="T10" fmla="*/ 590 w 646"/>
                  <a:gd name="T11" fmla="*/ 502 h 646"/>
                  <a:gd name="T12" fmla="*/ 620 w 646"/>
                  <a:gd name="T13" fmla="*/ 448 h 646"/>
                  <a:gd name="T14" fmla="*/ 640 w 646"/>
                  <a:gd name="T15" fmla="*/ 388 h 646"/>
                  <a:gd name="T16" fmla="*/ 646 w 646"/>
                  <a:gd name="T17" fmla="*/ 322 h 646"/>
                  <a:gd name="T18" fmla="*/ 644 w 646"/>
                  <a:gd name="T19" fmla="*/ 290 h 646"/>
                  <a:gd name="T20" fmla="*/ 632 w 646"/>
                  <a:gd name="T21" fmla="*/ 226 h 646"/>
                  <a:gd name="T22" fmla="*/ 606 w 646"/>
                  <a:gd name="T23" fmla="*/ 168 h 646"/>
                  <a:gd name="T24" fmla="*/ 572 w 646"/>
                  <a:gd name="T25" fmla="*/ 118 h 646"/>
                  <a:gd name="T26" fmla="*/ 528 w 646"/>
                  <a:gd name="T27" fmla="*/ 74 h 646"/>
                  <a:gd name="T28" fmla="*/ 476 w 646"/>
                  <a:gd name="T29" fmla="*/ 38 h 646"/>
                  <a:gd name="T30" fmla="*/ 418 w 646"/>
                  <a:gd name="T31" fmla="*/ 14 h 646"/>
                  <a:gd name="T32" fmla="*/ 356 w 646"/>
                  <a:gd name="T33" fmla="*/ 2 h 646"/>
                  <a:gd name="T34" fmla="*/ 324 w 646"/>
                  <a:gd name="T35" fmla="*/ 0 h 646"/>
                  <a:gd name="T36" fmla="*/ 258 w 646"/>
                  <a:gd name="T37" fmla="*/ 6 h 646"/>
                  <a:gd name="T38" fmla="*/ 198 w 646"/>
                  <a:gd name="T39" fmla="*/ 26 h 646"/>
                  <a:gd name="T40" fmla="*/ 142 w 646"/>
                  <a:gd name="T41" fmla="*/ 54 h 646"/>
                  <a:gd name="T42" fmla="*/ 96 w 646"/>
                  <a:gd name="T43" fmla="*/ 94 h 646"/>
                  <a:gd name="T44" fmla="*/ 56 w 646"/>
                  <a:gd name="T45" fmla="*/ 142 h 646"/>
                  <a:gd name="T46" fmla="*/ 26 w 646"/>
                  <a:gd name="T47" fmla="*/ 198 h 646"/>
                  <a:gd name="T48" fmla="*/ 6 w 646"/>
                  <a:gd name="T49" fmla="*/ 258 h 646"/>
                  <a:gd name="T50" fmla="*/ 0 w 646"/>
                  <a:gd name="T51" fmla="*/ 322 h 646"/>
                  <a:gd name="T52" fmla="*/ 2 w 646"/>
                  <a:gd name="T53" fmla="*/ 356 h 646"/>
                  <a:gd name="T54" fmla="*/ 14 w 646"/>
                  <a:gd name="T55" fmla="*/ 418 h 646"/>
                  <a:gd name="T56" fmla="*/ 40 w 646"/>
                  <a:gd name="T57" fmla="*/ 476 h 646"/>
                  <a:gd name="T58" fmla="*/ 74 w 646"/>
                  <a:gd name="T59" fmla="*/ 528 h 646"/>
                  <a:gd name="T60" fmla="*/ 118 w 646"/>
                  <a:gd name="T61" fmla="*/ 572 h 646"/>
                  <a:gd name="T62" fmla="*/ 170 w 646"/>
                  <a:gd name="T63" fmla="*/ 606 h 646"/>
                  <a:gd name="T64" fmla="*/ 228 w 646"/>
                  <a:gd name="T65" fmla="*/ 630 h 646"/>
                  <a:gd name="T66" fmla="*/ 290 w 646"/>
                  <a:gd name="T67" fmla="*/ 644 h 646"/>
                  <a:gd name="T68" fmla="*/ 324 w 646"/>
                  <a:gd name="T69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6" h="646">
                    <a:moveTo>
                      <a:pt x="324" y="646"/>
                    </a:moveTo>
                    <a:lnTo>
                      <a:pt x="324" y="646"/>
                    </a:lnTo>
                    <a:lnTo>
                      <a:pt x="356" y="644"/>
                    </a:lnTo>
                    <a:lnTo>
                      <a:pt x="388" y="638"/>
                    </a:lnTo>
                    <a:lnTo>
                      <a:pt x="418" y="630"/>
                    </a:lnTo>
                    <a:lnTo>
                      <a:pt x="448" y="620"/>
                    </a:lnTo>
                    <a:lnTo>
                      <a:pt x="476" y="606"/>
                    </a:lnTo>
                    <a:lnTo>
                      <a:pt x="504" y="590"/>
                    </a:lnTo>
                    <a:lnTo>
                      <a:pt x="528" y="572"/>
                    </a:lnTo>
                    <a:lnTo>
                      <a:pt x="550" y="550"/>
                    </a:lnTo>
                    <a:lnTo>
                      <a:pt x="572" y="528"/>
                    </a:lnTo>
                    <a:lnTo>
                      <a:pt x="590" y="502"/>
                    </a:lnTo>
                    <a:lnTo>
                      <a:pt x="606" y="476"/>
                    </a:lnTo>
                    <a:lnTo>
                      <a:pt x="620" y="448"/>
                    </a:lnTo>
                    <a:lnTo>
                      <a:pt x="632" y="418"/>
                    </a:lnTo>
                    <a:lnTo>
                      <a:pt x="640" y="388"/>
                    </a:lnTo>
                    <a:lnTo>
                      <a:pt x="644" y="356"/>
                    </a:lnTo>
                    <a:lnTo>
                      <a:pt x="646" y="322"/>
                    </a:lnTo>
                    <a:lnTo>
                      <a:pt x="646" y="322"/>
                    </a:lnTo>
                    <a:lnTo>
                      <a:pt x="644" y="290"/>
                    </a:lnTo>
                    <a:lnTo>
                      <a:pt x="640" y="258"/>
                    </a:lnTo>
                    <a:lnTo>
                      <a:pt x="632" y="226"/>
                    </a:lnTo>
                    <a:lnTo>
                      <a:pt x="620" y="198"/>
                    </a:lnTo>
                    <a:lnTo>
                      <a:pt x="606" y="168"/>
                    </a:lnTo>
                    <a:lnTo>
                      <a:pt x="590" y="142"/>
                    </a:lnTo>
                    <a:lnTo>
                      <a:pt x="572" y="118"/>
                    </a:lnTo>
                    <a:lnTo>
                      <a:pt x="550" y="94"/>
                    </a:lnTo>
                    <a:lnTo>
                      <a:pt x="528" y="74"/>
                    </a:lnTo>
                    <a:lnTo>
                      <a:pt x="504" y="54"/>
                    </a:lnTo>
                    <a:lnTo>
                      <a:pt x="476" y="38"/>
                    </a:lnTo>
                    <a:lnTo>
                      <a:pt x="448" y="26"/>
                    </a:lnTo>
                    <a:lnTo>
                      <a:pt x="418" y="14"/>
                    </a:lnTo>
                    <a:lnTo>
                      <a:pt x="388" y="6"/>
                    </a:lnTo>
                    <a:lnTo>
                      <a:pt x="356" y="2"/>
                    </a:lnTo>
                    <a:lnTo>
                      <a:pt x="324" y="0"/>
                    </a:lnTo>
                    <a:lnTo>
                      <a:pt x="324" y="0"/>
                    </a:lnTo>
                    <a:lnTo>
                      <a:pt x="290" y="2"/>
                    </a:lnTo>
                    <a:lnTo>
                      <a:pt x="258" y="6"/>
                    </a:lnTo>
                    <a:lnTo>
                      <a:pt x="228" y="14"/>
                    </a:lnTo>
                    <a:lnTo>
                      <a:pt x="198" y="26"/>
                    </a:lnTo>
                    <a:lnTo>
                      <a:pt x="170" y="38"/>
                    </a:lnTo>
                    <a:lnTo>
                      <a:pt x="142" y="54"/>
                    </a:lnTo>
                    <a:lnTo>
                      <a:pt x="118" y="74"/>
                    </a:lnTo>
                    <a:lnTo>
                      <a:pt x="96" y="94"/>
                    </a:lnTo>
                    <a:lnTo>
                      <a:pt x="74" y="118"/>
                    </a:lnTo>
                    <a:lnTo>
                      <a:pt x="56" y="142"/>
                    </a:lnTo>
                    <a:lnTo>
                      <a:pt x="40" y="168"/>
                    </a:lnTo>
                    <a:lnTo>
                      <a:pt x="26" y="198"/>
                    </a:lnTo>
                    <a:lnTo>
                      <a:pt x="14" y="226"/>
                    </a:lnTo>
                    <a:lnTo>
                      <a:pt x="6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6"/>
                    </a:lnTo>
                    <a:lnTo>
                      <a:pt x="6" y="388"/>
                    </a:lnTo>
                    <a:lnTo>
                      <a:pt x="14" y="418"/>
                    </a:lnTo>
                    <a:lnTo>
                      <a:pt x="26" y="448"/>
                    </a:lnTo>
                    <a:lnTo>
                      <a:pt x="40" y="476"/>
                    </a:lnTo>
                    <a:lnTo>
                      <a:pt x="56" y="502"/>
                    </a:lnTo>
                    <a:lnTo>
                      <a:pt x="74" y="528"/>
                    </a:lnTo>
                    <a:lnTo>
                      <a:pt x="96" y="550"/>
                    </a:lnTo>
                    <a:lnTo>
                      <a:pt x="118" y="572"/>
                    </a:lnTo>
                    <a:lnTo>
                      <a:pt x="142" y="590"/>
                    </a:lnTo>
                    <a:lnTo>
                      <a:pt x="170" y="606"/>
                    </a:lnTo>
                    <a:lnTo>
                      <a:pt x="198" y="620"/>
                    </a:lnTo>
                    <a:lnTo>
                      <a:pt x="228" y="630"/>
                    </a:lnTo>
                    <a:lnTo>
                      <a:pt x="258" y="638"/>
                    </a:lnTo>
                    <a:lnTo>
                      <a:pt x="290" y="644"/>
                    </a:lnTo>
                    <a:lnTo>
                      <a:pt x="324" y="646"/>
                    </a:lnTo>
                    <a:lnTo>
                      <a:pt x="324" y="646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6" name="Freeform 212"/>
              <p:cNvSpPr/>
              <p:nvPr/>
            </p:nvSpPr>
            <p:spPr bwMode="auto">
              <a:xfrm>
                <a:off x="17740543" y="2090738"/>
                <a:ext cx="815975" cy="815975"/>
              </a:xfrm>
              <a:custGeom>
                <a:avLst/>
                <a:gdLst>
                  <a:gd name="T0" fmla="*/ 258 w 514"/>
                  <a:gd name="T1" fmla="*/ 514 h 514"/>
                  <a:gd name="T2" fmla="*/ 308 w 514"/>
                  <a:gd name="T3" fmla="*/ 508 h 514"/>
                  <a:gd name="T4" fmla="*/ 356 w 514"/>
                  <a:gd name="T5" fmla="*/ 494 h 514"/>
                  <a:gd name="T6" fmla="*/ 400 w 514"/>
                  <a:gd name="T7" fmla="*/ 470 h 514"/>
                  <a:gd name="T8" fmla="*/ 438 w 514"/>
                  <a:gd name="T9" fmla="*/ 438 h 514"/>
                  <a:gd name="T10" fmla="*/ 470 w 514"/>
                  <a:gd name="T11" fmla="*/ 400 h 514"/>
                  <a:gd name="T12" fmla="*/ 494 w 514"/>
                  <a:gd name="T13" fmla="*/ 356 h 514"/>
                  <a:gd name="T14" fmla="*/ 508 w 514"/>
                  <a:gd name="T15" fmla="*/ 308 h 514"/>
                  <a:gd name="T16" fmla="*/ 514 w 514"/>
                  <a:gd name="T17" fmla="*/ 256 h 514"/>
                  <a:gd name="T18" fmla="*/ 512 w 514"/>
                  <a:gd name="T19" fmla="*/ 230 h 514"/>
                  <a:gd name="T20" fmla="*/ 502 w 514"/>
                  <a:gd name="T21" fmla="*/ 180 h 514"/>
                  <a:gd name="T22" fmla="*/ 484 w 514"/>
                  <a:gd name="T23" fmla="*/ 134 h 514"/>
                  <a:gd name="T24" fmla="*/ 456 w 514"/>
                  <a:gd name="T25" fmla="*/ 92 h 514"/>
                  <a:gd name="T26" fmla="*/ 420 w 514"/>
                  <a:gd name="T27" fmla="*/ 58 h 514"/>
                  <a:gd name="T28" fmla="*/ 380 w 514"/>
                  <a:gd name="T29" fmla="*/ 30 h 514"/>
                  <a:gd name="T30" fmla="*/ 334 w 514"/>
                  <a:gd name="T31" fmla="*/ 10 h 514"/>
                  <a:gd name="T32" fmla="*/ 284 w 514"/>
                  <a:gd name="T33" fmla="*/ 0 h 514"/>
                  <a:gd name="T34" fmla="*/ 258 w 514"/>
                  <a:gd name="T35" fmla="*/ 0 h 514"/>
                  <a:gd name="T36" fmla="*/ 206 w 514"/>
                  <a:gd name="T37" fmla="*/ 4 h 514"/>
                  <a:gd name="T38" fmla="*/ 158 w 514"/>
                  <a:gd name="T39" fmla="*/ 20 h 514"/>
                  <a:gd name="T40" fmla="*/ 114 w 514"/>
                  <a:gd name="T41" fmla="*/ 44 h 514"/>
                  <a:gd name="T42" fmla="*/ 76 w 514"/>
                  <a:gd name="T43" fmla="*/ 74 h 514"/>
                  <a:gd name="T44" fmla="*/ 44 w 514"/>
                  <a:gd name="T45" fmla="*/ 112 h 514"/>
                  <a:gd name="T46" fmla="*/ 20 w 514"/>
                  <a:gd name="T47" fmla="*/ 156 h 514"/>
                  <a:gd name="T48" fmla="*/ 6 w 514"/>
                  <a:gd name="T49" fmla="*/ 204 h 514"/>
                  <a:gd name="T50" fmla="*/ 0 w 514"/>
                  <a:gd name="T51" fmla="*/ 256 h 514"/>
                  <a:gd name="T52" fmla="*/ 2 w 514"/>
                  <a:gd name="T53" fmla="*/ 282 h 514"/>
                  <a:gd name="T54" fmla="*/ 12 w 514"/>
                  <a:gd name="T55" fmla="*/ 332 h 514"/>
                  <a:gd name="T56" fmla="*/ 30 w 514"/>
                  <a:gd name="T57" fmla="*/ 378 h 514"/>
                  <a:gd name="T58" fmla="*/ 58 w 514"/>
                  <a:gd name="T59" fmla="*/ 420 h 514"/>
                  <a:gd name="T60" fmla="*/ 94 w 514"/>
                  <a:gd name="T61" fmla="*/ 454 h 514"/>
                  <a:gd name="T62" fmla="*/ 134 w 514"/>
                  <a:gd name="T63" fmla="*/ 482 h 514"/>
                  <a:gd name="T64" fmla="*/ 180 w 514"/>
                  <a:gd name="T65" fmla="*/ 502 h 514"/>
                  <a:gd name="T66" fmla="*/ 230 w 514"/>
                  <a:gd name="T67" fmla="*/ 512 h 514"/>
                  <a:gd name="T68" fmla="*/ 258 w 514"/>
                  <a:gd name="T69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4" h="514">
                    <a:moveTo>
                      <a:pt x="258" y="514"/>
                    </a:moveTo>
                    <a:lnTo>
                      <a:pt x="258" y="514"/>
                    </a:lnTo>
                    <a:lnTo>
                      <a:pt x="284" y="512"/>
                    </a:lnTo>
                    <a:lnTo>
                      <a:pt x="308" y="508"/>
                    </a:lnTo>
                    <a:lnTo>
                      <a:pt x="334" y="502"/>
                    </a:lnTo>
                    <a:lnTo>
                      <a:pt x="356" y="494"/>
                    </a:lnTo>
                    <a:lnTo>
                      <a:pt x="380" y="482"/>
                    </a:lnTo>
                    <a:lnTo>
                      <a:pt x="400" y="470"/>
                    </a:lnTo>
                    <a:lnTo>
                      <a:pt x="420" y="454"/>
                    </a:lnTo>
                    <a:lnTo>
                      <a:pt x="438" y="438"/>
                    </a:lnTo>
                    <a:lnTo>
                      <a:pt x="456" y="420"/>
                    </a:lnTo>
                    <a:lnTo>
                      <a:pt x="470" y="400"/>
                    </a:lnTo>
                    <a:lnTo>
                      <a:pt x="484" y="378"/>
                    </a:lnTo>
                    <a:lnTo>
                      <a:pt x="494" y="356"/>
                    </a:lnTo>
                    <a:lnTo>
                      <a:pt x="502" y="332"/>
                    </a:lnTo>
                    <a:lnTo>
                      <a:pt x="508" y="308"/>
                    </a:lnTo>
                    <a:lnTo>
                      <a:pt x="512" y="282"/>
                    </a:lnTo>
                    <a:lnTo>
                      <a:pt x="514" y="256"/>
                    </a:lnTo>
                    <a:lnTo>
                      <a:pt x="514" y="256"/>
                    </a:lnTo>
                    <a:lnTo>
                      <a:pt x="512" y="230"/>
                    </a:lnTo>
                    <a:lnTo>
                      <a:pt x="508" y="204"/>
                    </a:lnTo>
                    <a:lnTo>
                      <a:pt x="502" y="180"/>
                    </a:lnTo>
                    <a:lnTo>
                      <a:pt x="494" y="156"/>
                    </a:lnTo>
                    <a:lnTo>
                      <a:pt x="484" y="134"/>
                    </a:lnTo>
                    <a:lnTo>
                      <a:pt x="470" y="112"/>
                    </a:lnTo>
                    <a:lnTo>
                      <a:pt x="456" y="92"/>
                    </a:lnTo>
                    <a:lnTo>
                      <a:pt x="438" y="74"/>
                    </a:lnTo>
                    <a:lnTo>
                      <a:pt x="420" y="58"/>
                    </a:lnTo>
                    <a:lnTo>
                      <a:pt x="400" y="44"/>
                    </a:lnTo>
                    <a:lnTo>
                      <a:pt x="380" y="30"/>
                    </a:lnTo>
                    <a:lnTo>
                      <a:pt x="356" y="20"/>
                    </a:lnTo>
                    <a:lnTo>
                      <a:pt x="334" y="10"/>
                    </a:lnTo>
                    <a:lnTo>
                      <a:pt x="308" y="4"/>
                    </a:lnTo>
                    <a:lnTo>
                      <a:pt x="284" y="0"/>
                    </a:lnTo>
                    <a:lnTo>
                      <a:pt x="258" y="0"/>
                    </a:lnTo>
                    <a:lnTo>
                      <a:pt x="258" y="0"/>
                    </a:lnTo>
                    <a:lnTo>
                      <a:pt x="230" y="0"/>
                    </a:lnTo>
                    <a:lnTo>
                      <a:pt x="206" y="4"/>
                    </a:lnTo>
                    <a:lnTo>
                      <a:pt x="180" y="10"/>
                    </a:lnTo>
                    <a:lnTo>
                      <a:pt x="158" y="20"/>
                    </a:lnTo>
                    <a:lnTo>
                      <a:pt x="134" y="30"/>
                    </a:lnTo>
                    <a:lnTo>
                      <a:pt x="114" y="44"/>
                    </a:lnTo>
                    <a:lnTo>
                      <a:pt x="94" y="58"/>
                    </a:lnTo>
                    <a:lnTo>
                      <a:pt x="76" y="74"/>
                    </a:lnTo>
                    <a:lnTo>
                      <a:pt x="58" y="92"/>
                    </a:lnTo>
                    <a:lnTo>
                      <a:pt x="44" y="112"/>
                    </a:lnTo>
                    <a:lnTo>
                      <a:pt x="30" y="134"/>
                    </a:lnTo>
                    <a:lnTo>
                      <a:pt x="20" y="156"/>
                    </a:lnTo>
                    <a:lnTo>
                      <a:pt x="12" y="180"/>
                    </a:lnTo>
                    <a:lnTo>
                      <a:pt x="6" y="204"/>
                    </a:lnTo>
                    <a:lnTo>
                      <a:pt x="2" y="23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2" y="282"/>
                    </a:lnTo>
                    <a:lnTo>
                      <a:pt x="6" y="308"/>
                    </a:lnTo>
                    <a:lnTo>
                      <a:pt x="12" y="332"/>
                    </a:lnTo>
                    <a:lnTo>
                      <a:pt x="20" y="356"/>
                    </a:lnTo>
                    <a:lnTo>
                      <a:pt x="30" y="378"/>
                    </a:lnTo>
                    <a:lnTo>
                      <a:pt x="44" y="400"/>
                    </a:lnTo>
                    <a:lnTo>
                      <a:pt x="58" y="420"/>
                    </a:lnTo>
                    <a:lnTo>
                      <a:pt x="76" y="438"/>
                    </a:lnTo>
                    <a:lnTo>
                      <a:pt x="94" y="454"/>
                    </a:lnTo>
                    <a:lnTo>
                      <a:pt x="114" y="470"/>
                    </a:lnTo>
                    <a:lnTo>
                      <a:pt x="134" y="482"/>
                    </a:lnTo>
                    <a:lnTo>
                      <a:pt x="158" y="494"/>
                    </a:lnTo>
                    <a:lnTo>
                      <a:pt x="180" y="502"/>
                    </a:lnTo>
                    <a:lnTo>
                      <a:pt x="206" y="508"/>
                    </a:lnTo>
                    <a:lnTo>
                      <a:pt x="230" y="512"/>
                    </a:lnTo>
                    <a:lnTo>
                      <a:pt x="258" y="514"/>
                    </a:lnTo>
                    <a:lnTo>
                      <a:pt x="258" y="514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7" name="Freeform 213"/>
              <p:cNvSpPr/>
              <p:nvPr/>
            </p:nvSpPr>
            <p:spPr bwMode="auto">
              <a:xfrm>
                <a:off x="12219218" y="4564063"/>
                <a:ext cx="942975" cy="1025525"/>
              </a:xfrm>
              <a:custGeom>
                <a:avLst/>
                <a:gdLst>
                  <a:gd name="T0" fmla="*/ 322 w 594"/>
                  <a:gd name="T1" fmla="*/ 0 h 646"/>
                  <a:gd name="T2" fmla="*/ 256 w 594"/>
                  <a:gd name="T3" fmla="*/ 6 h 646"/>
                  <a:gd name="T4" fmla="*/ 196 w 594"/>
                  <a:gd name="T5" fmla="*/ 26 h 646"/>
                  <a:gd name="T6" fmla="*/ 142 w 594"/>
                  <a:gd name="T7" fmla="*/ 56 h 646"/>
                  <a:gd name="T8" fmla="*/ 94 w 594"/>
                  <a:gd name="T9" fmla="*/ 94 h 646"/>
                  <a:gd name="T10" fmla="*/ 54 w 594"/>
                  <a:gd name="T11" fmla="*/ 142 h 646"/>
                  <a:gd name="T12" fmla="*/ 24 w 594"/>
                  <a:gd name="T13" fmla="*/ 198 h 646"/>
                  <a:gd name="T14" fmla="*/ 6 w 594"/>
                  <a:gd name="T15" fmla="*/ 258 h 646"/>
                  <a:gd name="T16" fmla="*/ 0 w 594"/>
                  <a:gd name="T17" fmla="*/ 322 h 646"/>
                  <a:gd name="T18" fmla="*/ 0 w 594"/>
                  <a:gd name="T19" fmla="*/ 356 h 646"/>
                  <a:gd name="T20" fmla="*/ 14 w 594"/>
                  <a:gd name="T21" fmla="*/ 418 h 646"/>
                  <a:gd name="T22" fmla="*/ 38 w 594"/>
                  <a:gd name="T23" fmla="*/ 474 h 646"/>
                  <a:gd name="T24" fmla="*/ 72 w 594"/>
                  <a:gd name="T25" fmla="*/ 526 h 646"/>
                  <a:gd name="T26" fmla="*/ 114 w 594"/>
                  <a:gd name="T27" fmla="*/ 570 h 646"/>
                  <a:gd name="T28" fmla="*/ 164 w 594"/>
                  <a:gd name="T29" fmla="*/ 604 h 646"/>
                  <a:gd name="T30" fmla="*/ 220 w 594"/>
                  <a:gd name="T31" fmla="*/ 630 h 646"/>
                  <a:gd name="T32" fmla="*/ 282 w 594"/>
                  <a:gd name="T33" fmla="*/ 644 h 646"/>
                  <a:gd name="T34" fmla="*/ 314 w 594"/>
                  <a:gd name="T35" fmla="*/ 646 h 646"/>
                  <a:gd name="T36" fmla="*/ 314 w 594"/>
                  <a:gd name="T37" fmla="*/ 398 h 646"/>
                  <a:gd name="T38" fmla="*/ 320 w 594"/>
                  <a:gd name="T39" fmla="*/ 348 h 646"/>
                  <a:gd name="T40" fmla="*/ 334 w 594"/>
                  <a:gd name="T41" fmla="*/ 302 h 646"/>
                  <a:gd name="T42" fmla="*/ 356 w 594"/>
                  <a:gd name="T43" fmla="*/ 260 h 646"/>
                  <a:gd name="T44" fmla="*/ 386 w 594"/>
                  <a:gd name="T45" fmla="*/ 224 h 646"/>
                  <a:gd name="T46" fmla="*/ 424 w 594"/>
                  <a:gd name="T47" fmla="*/ 194 h 646"/>
                  <a:gd name="T48" fmla="*/ 466 w 594"/>
                  <a:gd name="T49" fmla="*/ 170 h 646"/>
                  <a:gd name="T50" fmla="*/ 512 w 594"/>
                  <a:gd name="T51" fmla="*/ 156 h 646"/>
                  <a:gd name="T52" fmla="*/ 562 w 594"/>
                  <a:gd name="T53" fmla="*/ 150 h 646"/>
                  <a:gd name="T54" fmla="*/ 594 w 594"/>
                  <a:gd name="T55" fmla="*/ 150 h 646"/>
                  <a:gd name="T56" fmla="*/ 584 w 594"/>
                  <a:gd name="T57" fmla="*/ 134 h 646"/>
                  <a:gd name="T58" fmla="*/ 558 w 594"/>
                  <a:gd name="T59" fmla="*/ 104 h 646"/>
                  <a:gd name="T60" fmla="*/ 530 w 594"/>
                  <a:gd name="T61" fmla="*/ 76 h 646"/>
                  <a:gd name="T62" fmla="*/ 496 w 594"/>
                  <a:gd name="T63" fmla="*/ 52 h 646"/>
                  <a:gd name="T64" fmla="*/ 462 w 594"/>
                  <a:gd name="T65" fmla="*/ 32 h 646"/>
                  <a:gd name="T66" fmla="*/ 424 w 594"/>
                  <a:gd name="T67" fmla="*/ 16 h 646"/>
                  <a:gd name="T68" fmla="*/ 384 w 594"/>
                  <a:gd name="T69" fmla="*/ 6 h 646"/>
                  <a:gd name="T70" fmla="*/ 344 w 594"/>
                  <a:gd name="T7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4" h="646">
                    <a:moveTo>
                      <a:pt x="322" y="0"/>
                    </a:moveTo>
                    <a:lnTo>
                      <a:pt x="322" y="0"/>
                    </a:lnTo>
                    <a:lnTo>
                      <a:pt x="288" y="2"/>
                    </a:lnTo>
                    <a:lnTo>
                      <a:pt x="256" y="6"/>
                    </a:lnTo>
                    <a:lnTo>
                      <a:pt x="226" y="14"/>
                    </a:lnTo>
                    <a:lnTo>
                      <a:pt x="196" y="26"/>
                    </a:lnTo>
                    <a:lnTo>
                      <a:pt x="168" y="40"/>
                    </a:lnTo>
                    <a:lnTo>
                      <a:pt x="142" y="56"/>
                    </a:lnTo>
                    <a:lnTo>
                      <a:pt x="116" y="74"/>
                    </a:lnTo>
                    <a:lnTo>
                      <a:pt x="94" y="94"/>
                    </a:lnTo>
                    <a:lnTo>
                      <a:pt x="72" y="118"/>
                    </a:lnTo>
                    <a:lnTo>
                      <a:pt x="54" y="142"/>
                    </a:lnTo>
                    <a:lnTo>
                      <a:pt x="38" y="170"/>
                    </a:lnTo>
                    <a:lnTo>
                      <a:pt x="24" y="198"/>
                    </a:lnTo>
                    <a:lnTo>
                      <a:pt x="14" y="228"/>
                    </a:lnTo>
                    <a:lnTo>
                      <a:pt x="6" y="258"/>
                    </a:lnTo>
                    <a:lnTo>
                      <a:pt x="0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0" y="356"/>
                    </a:lnTo>
                    <a:lnTo>
                      <a:pt x="6" y="386"/>
                    </a:lnTo>
                    <a:lnTo>
                      <a:pt x="14" y="418"/>
                    </a:lnTo>
                    <a:lnTo>
                      <a:pt x="24" y="446"/>
                    </a:lnTo>
                    <a:lnTo>
                      <a:pt x="38" y="474"/>
                    </a:lnTo>
                    <a:lnTo>
                      <a:pt x="52" y="500"/>
                    </a:lnTo>
                    <a:lnTo>
                      <a:pt x="72" y="526"/>
                    </a:lnTo>
                    <a:lnTo>
                      <a:pt x="92" y="548"/>
                    </a:lnTo>
                    <a:lnTo>
                      <a:pt x="114" y="570"/>
                    </a:lnTo>
                    <a:lnTo>
                      <a:pt x="138" y="588"/>
                    </a:lnTo>
                    <a:lnTo>
                      <a:pt x="164" y="604"/>
                    </a:lnTo>
                    <a:lnTo>
                      <a:pt x="192" y="618"/>
                    </a:lnTo>
                    <a:lnTo>
                      <a:pt x="220" y="630"/>
                    </a:lnTo>
                    <a:lnTo>
                      <a:pt x="250" y="638"/>
                    </a:lnTo>
                    <a:lnTo>
                      <a:pt x="282" y="644"/>
                    </a:lnTo>
                    <a:lnTo>
                      <a:pt x="314" y="646"/>
                    </a:lnTo>
                    <a:lnTo>
                      <a:pt x="314" y="646"/>
                    </a:lnTo>
                    <a:lnTo>
                      <a:pt x="314" y="398"/>
                    </a:lnTo>
                    <a:lnTo>
                      <a:pt x="314" y="398"/>
                    </a:lnTo>
                    <a:lnTo>
                      <a:pt x="316" y="374"/>
                    </a:lnTo>
                    <a:lnTo>
                      <a:pt x="320" y="348"/>
                    </a:lnTo>
                    <a:lnTo>
                      <a:pt x="326" y="324"/>
                    </a:lnTo>
                    <a:lnTo>
                      <a:pt x="334" y="302"/>
                    </a:lnTo>
                    <a:lnTo>
                      <a:pt x="344" y="280"/>
                    </a:lnTo>
                    <a:lnTo>
                      <a:pt x="356" y="260"/>
                    </a:lnTo>
                    <a:lnTo>
                      <a:pt x="370" y="240"/>
                    </a:lnTo>
                    <a:lnTo>
                      <a:pt x="386" y="224"/>
                    </a:lnTo>
                    <a:lnTo>
                      <a:pt x="404" y="208"/>
                    </a:lnTo>
                    <a:lnTo>
                      <a:pt x="424" y="194"/>
                    </a:lnTo>
                    <a:lnTo>
                      <a:pt x="444" y="180"/>
                    </a:lnTo>
                    <a:lnTo>
                      <a:pt x="466" y="170"/>
                    </a:lnTo>
                    <a:lnTo>
                      <a:pt x="488" y="162"/>
                    </a:lnTo>
                    <a:lnTo>
                      <a:pt x="512" y="156"/>
                    </a:lnTo>
                    <a:lnTo>
                      <a:pt x="536" y="152"/>
                    </a:lnTo>
                    <a:lnTo>
                      <a:pt x="562" y="150"/>
                    </a:lnTo>
                    <a:lnTo>
                      <a:pt x="562" y="150"/>
                    </a:lnTo>
                    <a:lnTo>
                      <a:pt x="594" y="150"/>
                    </a:lnTo>
                    <a:lnTo>
                      <a:pt x="594" y="150"/>
                    </a:lnTo>
                    <a:lnTo>
                      <a:pt x="584" y="134"/>
                    </a:lnTo>
                    <a:lnTo>
                      <a:pt x="572" y="118"/>
                    </a:lnTo>
                    <a:lnTo>
                      <a:pt x="558" y="104"/>
                    </a:lnTo>
                    <a:lnTo>
                      <a:pt x="544" y="90"/>
                    </a:lnTo>
                    <a:lnTo>
                      <a:pt x="530" y="76"/>
                    </a:lnTo>
                    <a:lnTo>
                      <a:pt x="514" y="64"/>
                    </a:lnTo>
                    <a:lnTo>
                      <a:pt x="496" y="52"/>
                    </a:lnTo>
                    <a:lnTo>
                      <a:pt x="480" y="42"/>
                    </a:lnTo>
                    <a:lnTo>
                      <a:pt x="462" y="32"/>
                    </a:lnTo>
                    <a:lnTo>
                      <a:pt x="444" y="24"/>
                    </a:lnTo>
                    <a:lnTo>
                      <a:pt x="424" y="16"/>
                    </a:lnTo>
                    <a:lnTo>
                      <a:pt x="404" y="10"/>
                    </a:lnTo>
                    <a:lnTo>
                      <a:pt x="384" y="6"/>
                    </a:lnTo>
                    <a:lnTo>
                      <a:pt x="364" y="2"/>
                    </a:lnTo>
                    <a:lnTo>
                      <a:pt x="344" y="0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8" name="Freeform 214"/>
              <p:cNvSpPr/>
              <p:nvPr/>
            </p:nvSpPr>
            <p:spPr bwMode="auto">
              <a:xfrm>
                <a:off x="12219218" y="4564063"/>
                <a:ext cx="942975" cy="1025525"/>
              </a:xfrm>
              <a:custGeom>
                <a:avLst/>
                <a:gdLst>
                  <a:gd name="T0" fmla="*/ 322 w 594"/>
                  <a:gd name="T1" fmla="*/ 0 h 646"/>
                  <a:gd name="T2" fmla="*/ 256 w 594"/>
                  <a:gd name="T3" fmla="*/ 6 h 646"/>
                  <a:gd name="T4" fmla="*/ 196 w 594"/>
                  <a:gd name="T5" fmla="*/ 26 h 646"/>
                  <a:gd name="T6" fmla="*/ 142 w 594"/>
                  <a:gd name="T7" fmla="*/ 56 h 646"/>
                  <a:gd name="T8" fmla="*/ 94 w 594"/>
                  <a:gd name="T9" fmla="*/ 94 h 646"/>
                  <a:gd name="T10" fmla="*/ 54 w 594"/>
                  <a:gd name="T11" fmla="*/ 142 h 646"/>
                  <a:gd name="T12" fmla="*/ 24 w 594"/>
                  <a:gd name="T13" fmla="*/ 198 h 646"/>
                  <a:gd name="T14" fmla="*/ 6 w 594"/>
                  <a:gd name="T15" fmla="*/ 258 h 646"/>
                  <a:gd name="T16" fmla="*/ 0 w 594"/>
                  <a:gd name="T17" fmla="*/ 322 h 646"/>
                  <a:gd name="T18" fmla="*/ 0 w 594"/>
                  <a:gd name="T19" fmla="*/ 356 h 646"/>
                  <a:gd name="T20" fmla="*/ 14 w 594"/>
                  <a:gd name="T21" fmla="*/ 418 h 646"/>
                  <a:gd name="T22" fmla="*/ 38 w 594"/>
                  <a:gd name="T23" fmla="*/ 474 h 646"/>
                  <a:gd name="T24" fmla="*/ 72 w 594"/>
                  <a:gd name="T25" fmla="*/ 526 h 646"/>
                  <a:gd name="T26" fmla="*/ 114 w 594"/>
                  <a:gd name="T27" fmla="*/ 570 h 646"/>
                  <a:gd name="T28" fmla="*/ 164 w 594"/>
                  <a:gd name="T29" fmla="*/ 604 h 646"/>
                  <a:gd name="T30" fmla="*/ 220 w 594"/>
                  <a:gd name="T31" fmla="*/ 630 h 646"/>
                  <a:gd name="T32" fmla="*/ 282 w 594"/>
                  <a:gd name="T33" fmla="*/ 644 h 646"/>
                  <a:gd name="T34" fmla="*/ 314 w 594"/>
                  <a:gd name="T35" fmla="*/ 646 h 646"/>
                  <a:gd name="T36" fmla="*/ 314 w 594"/>
                  <a:gd name="T37" fmla="*/ 398 h 646"/>
                  <a:gd name="T38" fmla="*/ 320 w 594"/>
                  <a:gd name="T39" fmla="*/ 348 h 646"/>
                  <a:gd name="T40" fmla="*/ 334 w 594"/>
                  <a:gd name="T41" fmla="*/ 302 h 646"/>
                  <a:gd name="T42" fmla="*/ 356 w 594"/>
                  <a:gd name="T43" fmla="*/ 260 h 646"/>
                  <a:gd name="T44" fmla="*/ 386 w 594"/>
                  <a:gd name="T45" fmla="*/ 224 h 646"/>
                  <a:gd name="T46" fmla="*/ 424 w 594"/>
                  <a:gd name="T47" fmla="*/ 194 h 646"/>
                  <a:gd name="T48" fmla="*/ 466 w 594"/>
                  <a:gd name="T49" fmla="*/ 170 h 646"/>
                  <a:gd name="T50" fmla="*/ 512 w 594"/>
                  <a:gd name="T51" fmla="*/ 156 h 646"/>
                  <a:gd name="T52" fmla="*/ 562 w 594"/>
                  <a:gd name="T53" fmla="*/ 150 h 646"/>
                  <a:gd name="T54" fmla="*/ 594 w 594"/>
                  <a:gd name="T55" fmla="*/ 150 h 646"/>
                  <a:gd name="T56" fmla="*/ 584 w 594"/>
                  <a:gd name="T57" fmla="*/ 134 h 646"/>
                  <a:gd name="T58" fmla="*/ 558 w 594"/>
                  <a:gd name="T59" fmla="*/ 104 h 646"/>
                  <a:gd name="T60" fmla="*/ 530 w 594"/>
                  <a:gd name="T61" fmla="*/ 76 h 646"/>
                  <a:gd name="T62" fmla="*/ 496 w 594"/>
                  <a:gd name="T63" fmla="*/ 52 h 646"/>
                  <a:gd name="T64" fmla="*/ 462 w 594"/>
                  <a:gd name="T65" fmla="*/ 32 h 646"/>
                  <a:gd name="T66" fmla="*/ 424 w 594"/>
                  <a:gd name="T67" fmla="*/ 16 h 646"/>
                  <a:gd name="T68" fmla="*/ 384 w 594"/>
                  <a:gd name="T69" fmla="*/ 6 h 646"/>
                  <a:gd name="T70" fmla="*/ 344 w 594"/>
                  <a:gd name="T7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4" h="646">
                    <a:moveTo>
                      <a:pt x="322" y="0"/>
                    </a:moveTo>
                    <a:lnTo>
                      <a:pt x="322" y="0"/>
                    </a:lnTo>
                    <a:lnTo>
                      <a:pt x="288" y="2"/>
                    </a:lnTo>
                    <a:lnTo>
                      <a:pt x="256" y="6"/>
                    </a:lnTo>
                    <a:lnTo>
                      <a:pt x="226" y="14"/>
                    </a:lnTo>
                    <a:lnTo>
                      <a:pt x="196" y="26"/>
                    </a:lnTo>
                    <a:lnTo>
                      <a:pt x="168" y="40"/>
                    </a:lnTo>
                    <a:lnTo>
                      <a:pt x="142" y="56"/>
                    </a:lnTo>
                    <a:lnTo>
                      <a:pt x="116" y="74"/>
                    </a:lnTo>
                    <a:lnTo>
                      <a:pt x="94" y="94"/>
                    </a:lnTo>
                    <a:lnTo>
                      <a:pt x="72" y="118"/>
                    </a:lnTo>
                    <a:lnTo>
                      <a:pt x="54" y="142"/>
                    </a:lnTo>
                    <a:lnTo>
                      <a:pt x="38" y="170"/>
                    </a:lnTo>
                    <a:lnTo>
                      <a:pt x="24" y="198"/>
                    </a:lnTo>
                    <a:lnTo>
                      <a:pt x="14" y="228"/>
                    </a:lnTo>
                    <a:lnTo>
                      <a:pt x="6" y="258"/>
                    </a:lnTo>
                    <a:lnTo>
                      <a:pt x="0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0" y="356"/>
                    </a:lnTo>
                    <a:lnTo>
                      <a:pt x="6" y="386"/>
                    </a:lnTo>
                    <a:lnTo>
                      <a:pt x="14" y="418"/>
                    </a:lnTo>
                    <a:lnTo>
                      <a:pt x="24" y="446"/>
                    </a:lnTo>
                    <a:lnTo>
                      <a:pt x="38" y="474"/>
                    </a:lnTo>
                    <a:lnTo>
                      <a:pt x="52" y="500"/>
                    </a:lnTo>
                    <a:lnTo>
                      <a:pt x="72" y="526"/>
                    </a:lnTo>
                    <a:lnTo>
                      <a:pt x="92" y="548"/>
                    </a:lnTo>
                    <a:lnTo>
                      <a:pt x="114" y="570"/>
                    </a:lnTo>
                    <a:lnTo>
                      <a:pt x="138" y="588"/>
                    </a:lnTo>
                    <a:lnTo>
                      <a:pt x="164" y="604"/>
                    </a:lnTo>
                    <a:lnTo>
                      <a:pt x="192" y="618"/>
                    </a:lnTo>
                    <a:lnTo>
                      <a:pt x="220" y="630"/>
                    </a:lnTo>
                    <a:lnTo>
                      <a:pt x="250" y="638"/>
                    </a:lnTo>
                    <a:lnTo>
                      <a:pt x="282" y="644"/>
                    </a:lnTo>
                    <a:lnTo>
                      <a:pt x="314" y="646"/>
                    </a:lnTo>
                    <a:lnTo>
                      <a:pt x="314" y="646"/>
                    </a:lnTo>
                    <a:lnTo>
                      <a:pt x="314" y="398"/>
                    </a:lnTo>
                    <a:lnTo>
                      <a:pt x="314" y="398"/>
                    </a:lnTo>
                    <a:lnTo>
                      <a:pt x="316" y="374"/>
                    </a:lnTo>
                    <a:lnTo>
                      <a:pt x="320" y="348"/>
                    </a:lnTo>
                    <a:lnTo>
                      <a:pt x="326" y="324"/>
                    </a:lnTo>
                    <a:lnTo>
                      <a:pt x="334" y="302"/>
                    </a:lnTo>
                    <a:lnTo>
                      <a:pt x="344" y="280"/>
                    </a:lnTo>
                    <a:lnTo>
                      <a:pt x="356" y="260"/>
                    </a:lnTo>
                    <a:lnTo>
                      <a:pt x="370" y="240"/>
                    </a:lnTo>
                    <a:lnTo>
                      <a:pt x="386" y="224"/>
                    </a:lnTo>
                    <a:lnTo>
                      <a:pt x="404" y="208"/>
                    </a:lnTo>
                    <a:lnTo>
                      <a:pt x="424" y="194"/>
                    </a:lnTo>
                    <a:lnTo>
                      <a:pt x="444" y="180"/>
                    </a:lnTo>
                    <a:lnTo>
                      <a:pt x="466" y="170"/>
                    </a:lnTo>
                    <a:lnTo>
                      <a:pt x="488" y="162"/>
                    </a:lnTo>
                    <a:lnTo>
                      <a:pt x="512" y="156"/>
                    </a:lnTo>
                    <a:lnTo>
                      <a:pt x="536" y="152"/>
                    </a:lnTo>
                    <a:lnTo>
                      <a:pt x="562" y="150"/>
                    </a:lnTo>
                    <a:lnTo>
                      <a:pt x="562" y="150"/>
                    </a:lnTo>
                    <a:lnTo>
                      <a:pt x="594" y="150"/>
                    </a:lnTo>
                    <a:lnTo>
                      <a:pt x="594" y="150"/>
                    </a:lnTo>
                    <a:lnTo>
                      <a:pt x="584" y="134"/>
                    </a:lnTo>
                    <a:lnTo>
                      <a:pt x="572" y="118"/>
                    </a:lnTo>
                    <a:lnTo>
                      <a:pt x="558" y="104"/>
                    </a:lnTo>
                    <a:lnTo>
                      <a:pt x="544" y="90"/>
                    </a:lnTo>
                    <a:lnTo>
                      <a:pt x="530" y="76"/>
                    </a:lnTo>
                    <a:lnTo>
                      <a:pt x="514" y="64"/>
                    </a:lnTo>
                    <a:lnTo>
                      <a:pt x="496" y="52"/>
                    </a:lnTo>
                    <a:lnTo>
                      <a:pt x="480" y="42"/>
                    </a:lnTo>
                    <a:lnTo>
                      <a:pt x="462" y="32"/>
                    </a:lnTo>
                    <a:lnTo>
                      <a:pt x="444" y="24"/>
                    </a:lnTo>
                    <a:lnTo>
                      <a:pt x="424" y="16"/>
                    </a:lnTo>
                    <a:lnTo>
                      <a:pt x="404" y="10"/>
                    </a:lnTo>
                    <a:lnTo>
                      <a:pt x="384" y="6"/>
                    </a:lnTo>
                    <a:lnTo>
                      <a:pt x="364" y="2"/>
                    </a:lnTo>
                    <a:lnTo>
                      <a:pt x="344" y="0"/>
                    </a:lnTo>
                    <a:lnTo>
                      <a:pt x="3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9" name="Freeform 215"/>
              <p:cNvSpPr/>
              <p:nvPr/>
            </p:nvSpPr>
            <p:spPr bwMode="auto">
              <a:xfrm>
                <a:off x="12717693" y="4802188"/>
                <a:ext cx="523875" cy="787400"/>
              </a:xfrm>
              <a:custGeom>
                <a:avLst/>
                <a:gdLst>
                  <a:gd name="T0" fmla="*/ 280 w 330"/>
                  <a:gd name="T1" fmla="*/ 0 h 496"/>
                  <a:gd name="T2" fmla="*/ 280 w 330"/>
                  <a:gd name="T3" fmla="*/ 0 h 496"/>
                  <a:gd name="T4" fmla="*/ 248 w 330"/>
                  <a:gd name="T5" fmla="*/ 0 h 496"/>
                  <a:gd name="T6" fmla="*/ 248 w 330"/>
                  <a:gd name="T7" fmla="*/ 0 h 496"/>
                  <a:gd name="T8" fmla="*/ 222 w 330"/>
                  <a:gd name="T9" fmla="*/ 2 h 496"/>
                  <a:gd name="T10" fmla="*/ 198 w 330"/>
                  <a:gd name="T11" fmla="*/ 6 h 496"/>
                  <a:gd name="T12" fmla="*/ 174 w 330"/>
                  <a:gd name="T13" fmla="*/ 12 h 496"/>
                  <a:gd name="T14" fmla="*/ 152 w 330"/>
                  <a:gd name="T15" fmla="*/ 20 h 496"/>
                  <a:gd name="T16" fmla="*/ 130 w 330"/>
                  <a:gd name="T17" fmla="*/ 30 h 496"/>
                  <a:gd name="T18" fmla="*/ 110 w 330"/>
                  <a:gd name="T19" fmla="*/ 44 h 496"/>
                  <a:gd name="T20" fmla="*/ 90 w 330"/>
                  <a:gd name="T21" fmla="*/ 58 h 496"/>
                  <a:gd name="T22" fmla="*/ 72 w 330"/>
                  <a:gd name="T23" fmla="*/ 74 h 496"/>
                  <a:gd name="T24" fmla="*/ 56 w 330"/>
                  <a:gd name="T25" fmla="*/ 90 h 496"/>
                  <a:gd name="T26" fmla="*/ 42 w 330"/>
                  <a:gd name="T27" fmla="*/ 110 h 496"/>
                  <a:gd name="T28" fmla="*/ 30 w 330"/>
                  <a:gd name="T29" fmla="*/ 130 h 496"/>
                  <a:gd name="T30" fmla="*/ 20 w 330"/>
                  <a:gd name="T31" fmla="*/ 152 h 496"/>
                  <a:gd name="T32" fmla="*/ 12 w 330"/>
                  <a:gd name="T33" fmla="*/ 174 h 496"/>
                  <a:gd name="T34" fmla="*/ 6 w 330"/>
                  <a:gd name="T35" fmla="*/ 198 h 496"/>
                  <a:gd name="T36" fmla="*/ 2 w 330"/>
                  <a:gd name="T37" fmla="*/ 224 h 496"/>
                  <a:gd name="T38" fmla="*/ 0 w 330"/>
                  <a:gd name="T39" fmla="*/ 248 h 496"/>
                  <a:gd name="T40" fmla="*/ 0 w 330"/>
                  <a:gd name="T41" fmla="*/ 248 h 496"/>
                  <a:gd name="T42" fmla="*/ 0 w 330"/>
                  <a:gd name="T43" fmla="*/ 496 h 496"/>
                  <a:gd name="T44" fmla="*/ 0 w 330"/>
                  <a:gd name="T45" fmla="*/ 496 h 496"/>
                  <a:gd name="T46" fmla="*/ 8 w 330"/>
                  <a:gd name="T47" fmla="*/ 496 h 496"/>
                  <a:gd name="T48" fmla="*/ 8 w 330"/>
                  <a:gd name="T49" fmla="*/ 496 h 496"/>
                  <a:gd name="T50" fmla="*/ 40 w 330"/>
                  <a:gd name="T51" fmla="*/ 494 h 496"/>
                  <a:gd name="T52" fmla="*/ 72 w 330"/>
                  <a:gd name="T53" fmla="*/ 488 h 496"/>
                  <a:gd name="T54" fmla="*/ 104 w 330"/>
                  <a:gd name="T55" fmla="*/ 480 h 496"/>
                  <a:gd name="T56" fmla="*/ 134 w 330"/>
                  <a:gd name="T57" fmla="*/ 470 h 496"/>
                  <a:gd name="T58" fmla="*/ 162 w 330"/>
                  <a:gd name="T59" fmla="*/ 456 h 496"/>
                  <a:gd name="T60" fmla="*/ 188 w 330"/>
                  <a:gd name="T61" fmla="*/ 440 h 496"/>
                  <a:gd name="T62" fmla="*/ 212 w 330"/>
                  <a:gd name="T63" fmla="*/ 422 h 496"/>
                  <a:gd name="T64" fmla="*/ 236 w 330"/>
                  <a:gd name="T65" fmla="*/ 400 h 496"/>
                  <a:gd name="T66" fmla="*/ 256 w 330"/>
                  <a:gd name="T67" fmla="*/ 378 h 496"/>
                  <a:gd name="T68" fmla="*/ 276 w 330"/>
                  <a:gd name="T69" fmla="*/ 352 h 496"/>
                  <a:gd name="T70" fmla="*/ 292 w 330"/>
                  <a:gd name="T71" fmla="*/ 326 h 496"/>
                  <a:gd name="T72" fmla="*/ 306 w 330"/>
                  <a:gd name="T73" fmla="*/ 298 h 496"/>
                  <a:gd name="T74" fmla="*/ 316 w 330"/>
                  <a:gd name="T75" fmla="*/ 268 h 496"/>
                  <a:gd name="T76" fmla="*/ 324 w 330"/>
                  <a:gd name="T77" fmla="*/ 238 h 496"/>
                  <a:gd name="T78" fmla="*/ 328 w 330"/>
                  <a:gd name="T79" fmla="*/ 206 h 496"/>
                  <a:gd name="T80" fmla="*/ 330 w 330"/>
                  <a:gd name="T81" fmla="*/ 172 h 496"/>
                  <a:gd name="T82" fmla="*/ 330 w 330"/>
                  <a:gd name="T83" fmla="*/ 172 h 496"/>
                  <a:gd name="T84" fmla="*/ 330 w 330"/>
                  <a:gd name="T85" fmla="*/ 150 h 496"/>
                  <a:gd name="T86" fmla="*/ 328 w 330"/>
                  <a:gd name="T87" fmla="*/ 126 h 496"/>
                  <a:gd name="T88" fmla="*/ 322 w 330"/>
                  <a:gd name="T89" fmla="*/ 104 h 496"/>
                  <a:gd name="T90" fmla="*/ 318 w 330"/>
                  <a:gd name="T91" fmla="*/ 82 h 496"/>
                  <a:gd name="T92" fmla="*/ 310 w 330"/>
                  <a:gd name="T93" fmla="*/ 60 h 496"/>
                  <a:gd name="T94" fmla="*/ 302 w 330"/>
                  <a:gd name="T95" fmla="*/ 40 h 496"/>
                  <a:gd name="T96" fmla="*/ 292 w 330"/>
                  <a:gd name="T97" fmla="*/ 20 h 496"/>
                  <a:gd name="T98" fmla="*/ 280 w 330"/>
                  <a:gd name="T99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0" h="496">
                    <a:moveTo>
                      <a:pt x="280" y="0"/>
                    </a:moveTo>
                    <a:lnTo>
                      <a:pt x="28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22" y="2"/>
                    </a:lnTo>
                    <a:lnTo>
                      <a:pt x="198" y="6"/>
                    </a:lnTo>
                    <a:lnTo>
                      <a:pt x="174" y="12"/>
                    </a:lnTo>
                    <a:lnTo>
                      <a:pt x="152" y="20"/>
                    </a:lnTo>
                    <a:lnTo>
                      <a:pt x="130" y="30"/>
                    </a:lnTo>
                    <a:lnTo>
                      <a:pt x="110" y="44"/>
                    </a:lnTo>
                    <a:lnTo>
                      <a:pt x="90" y="58"/>
                    </a:lnTo>
                    <a:lnTo>
                      <a:pt x="72" y="74"/>
                    </a:lnTo>
                    <a:lnTo>
                      <a:pt x="56" y="90"/>
                    </a:lnTo>
                    <a:lnTo>
                      <a:pt x="42" y="110"/>
                    </a:lnTo>
                    <a:lnTo>
                      <a:pt x="30" y="130"/>
                    </a:lnTo>
                    <a:lnTo>
                      <a:pt x="20" y="152"/>
                    </a:lnTo>
                    <a:lnTo>
                      <a:pt x="12" y="174"/>
                    </a:lnTo>
                    <a:lnTo>
                      <a:pt x="6" y="198"/>
                    </a:lnTo>
                    <a:lnTo>
                      <a:pt x="2" y="224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8" y="496"/>
                    </a:lnTo>
                    <a:lnTo>
                      <a:pt x="8" y="496"/>
                    </a:lnTo>
                    <a:lnTo>
                      <a:pt x="40" y="494"/>
                    </a:lnTo>
                    <a:lnTo>
                      <a:pt x="72" y="488"/>
                    </a:lnTo>
                    <a:lnTo>
                      <a:pt x="104" y="480"/>
                    </a:lnTo>
                    <a:lnTo>
                      <a:pt x="134" y="470"/>
                    </a:lnTo>
                    <a:lnTo>
                      <a:pt x="162" y="456"/>
                    </a:lnTo>
                    <a:lnTo>
                      <a:pt x="188" y="440"/>
                    </a:lnTo>
                    <a:lnTo>
                      <a:pt x="212" y="422"/>
                    </a:lnTo>
                    <a:lnTo>
                      <a:pt x="236" y="400"/>
                    </a:lnTo>
                    <a:lnTo>
                      <a:pt x="256" y="378"/>
                    </a:lnTo>
                    <a:lnTo>
                      <a:pt x="276" y="352"/>
                    </a:lnTo>
                    <a:lnTo>
                      <a:pt x="292" y="326"/>
                    </a:lnTo>
                    <a:lnTo>
                      <a:pt x="306" y="298"/>
                    </a:lnTo>
                    <a:lnTo>
                      <a:pt x="316" y="268"/>
                    </a:lnTo>
                    <a:lnTo>
                      <a:pt x="324" y="238"/>
                    </a:lnTo>
                    <a:lnTo>
                      <a:pt x="328" y="206"/>
                    </a:lnTo>
                    <a:lnTo>
                      <a:pt x="330" y="172"/>
                    </a:lnTo>
                    <a:lnTo>
                      <a:pt x="330" y="172"/>
                    </a:lnTo>
                    <a:lnTo>
                      <a:pt x="330" y="150"/>
                    </a:lnTo>
                    <a:lnTo>
                      <a:pt x="328" y="126"/>
                    </a:lnTo>
                    <a:lnTo>
                      <a:pt x="322" y="104"/>
                    </a:lnTo>
                    <a:lnTo>
                      <a:pt x="318" y="82"/>
                    </a:lnTo>
                    <a:lnTo>
                      <a:pt x="310" y="60"/>
                    </a:lnTo>
                    <a:lnTo>
                      <a:pt x="302" y="40"/>
                    </a:lnTo>
                    <a:lnTo>
                      <a:pt x="292" y="20"/>
                    </a:lnTo>
                    <a:lnTo>
                      <a:pt x="280" y="0"/>
                    </a:lnTo>
                    <a:close/>
                  </a:path>
                </a:pathLst>
              </a:custGeom>
              <a:solidFill>
                <a:srgbClr val="CF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1" name="Freeform 216"/>
              <p:cNvSpPr/>
              <p:nvPr/>
            </p:nvSpPr>
            <p:spPr bwMode="auto">
              <a:xfrm>
                <a:off x="12717693" y="4802188"/>
                <a:ext cx="523875" cy="787400"/>
              </a:xfrm>
              <a:custGeom>
                <a:avLst/>
                <a:gdLst>
                  <a:gd name="T0" fmla="*/ 280 w 330"/>
                  <a:gd name="T1" fmla="*/ 0 h 496"/>
                  <a:gd name="T2" fmla="*/ 280 w 330"/>
                  <a:gd name="T3" fmla="*/ 0 h 496"/>
                  <a:gd name="T4" fmla="*/ 248 w 330"/>
                  <a:gd name="T5" fmla="*/ 0 h 496"/>
                  <a:gd name="T6" fmla="*/ 248 w 330"/>
                  <a:gd name="T7" fmla="*/ 0 h 496"/>
                  <a:gd name="T8" fmla="*/ 222 w 330"/>
                  <a:gd name="T9" fmla="*/ 2 h 496"/>
                  <a:gd name="T10" fmla="*/ 198 w 330"/>
                  <a:gd name="T11" fmla="*/ 6 h 496"/>
                  <a:gd name="T12" fmla="*/ 174 w 330"/>
                  <a:gd name="T13" fmla="*/ 12 h 496"/>
                  <a:gd name="T14" fmla="*/ 152 w 330"/>
                  <a:gd name="T15" fmla="*/ 20 h 496"/>
                  <a:gd name="T16" fmla="*/ 130 w 330"/>
                  <a:gd name="T17" fmla="*/ 30 h 496"/>
                  <a:gd name="T18" fmla="*/ 110 w 330"/>
                  <a:gd name="T19" fmla="*/ 44 h 496"/>
                  <a:gd name="T20" fmla="*/ 90 w 330"/>
                  <a:gd name="T21" fmla="*/ 58 h 496"/>
                  <a:gd name="T22" fmla="*/ 72 w 330"/>
                  <a:gd name="T23" fmla="*/ 74 h 496"/>
                  <a:gd name="T24" fmla="*/ 56 w 330"/>
                  <a:gd name="T25" fmla="*/ 90 h 496"/>
                  <a:gd name="T26" fmla="*/ 42 w 330"/>
                  <a:gd name="T27" fmla="*/ 110 h 496"/>
                  <a:gd name="T28" fmla="*/ 30 w 330"/>
                  <a:gd name="T29" fmla="*/ 130 h 496"/>
                  <a:gd name="T30" fmla="*/ 20 w 330"/>
                  <a:gd name="T31" fmla="*/ 152 h 496"/>
                  <a:gd name="T32" fmla="*/ 12 w 330"/>
                  <a:gd name="T33" fmla="*/ 174 h 496"/>
                  <a:gd name="T34" fmla="*/ 6 w 330"/>
                  <a:gd name="T35" fmla="*/ 198 h 496"/>
                  <a:gd name="T36" fmla="*/ 2 w 330"/>
                  <a:gd name="T37" fmla="*/ 224 h 496"/>
                  <a:gd name="T38" fmla="*/ 0 w 330"/>
                  <a:gd name="T39" fmla="*/ 248 h 496"/>
                  <a:gd name="T40" fmla="*/ 0 w 330"/>
                  <a:gd name="T41" fmla="*/ 248 h 496"/>
                  <a:gd name="T42" fmla="*/ 0 w 330"/>
                  <a:gd name="T43" fmla="*/ 496 h 496"/>
                  <a:gd name="T44" fmla="*/ 0 w 330"/>
                  <a:gd name="T45" fmla="*/ 496 h 496"/>
                  <a:gd name="T46" fmla="*/ 8 w 330"/>
                  <a:gd name="T47" fmla="*/ 496 h 496"/>
                  <a:gd name="T48" fmla="*/ 8 w 330"/>
                  <a:gd name="T49" fmla="*/ 496 h 496"/>
                  <a:gd name="T50" fmla="*/ 40 w 330"/>
                  <a:gd name="T51" fmla="*/ 494 h 496"/>
                  <a:gd name="T52" fmla="*/ 72 w 330"/>
                  <a:gd name="T53" fmla="*/ 488 h 496"/>
                  <a:gd name="T54" fmla="*/ 104 w 330"/>
                  <a:gd name="T55" fmla="*/ 480 h 496"/>
                  <a:gd name="T56" fmla="*/ 134 w 330"/>
                  <a:gd name="T57" fmla="*/ 470 h 496"/>
                  <a:gd name="T58" fmla="*/ 162 w 330"/>
                  <a:gd name="T59" fmla="*/ 456 h 496"/>
                  <a:gd name="T60" fmla="*/ 188 w 330"/>
                  <a:gd name="T61" fmla="*/ 440 h 496"/>
                  <a:gd name="T62" fmla="*/ 212 w 330"/>
                  <a:gd name="T63" fmla="*/ 422 h 496"/>
                  <a:gd name="T64" fmla="*/ 236 w 330"/>
                  <a:gd name="T65" fmla="*/ 400 h 496"/>
                  <a:gd name="T66" fmla="*/ 256 w 330"/>
                  <a:gd name="T67" fmla="*/ 378 h 496"/>
                  <a:gd name="T68" fmla="*/ 276 w 330"/>
                  <a:gd name="T69" fmla="*/ 352 h 496"/>
                  <a:gd name="T70" fmla="*/ 292 w 330"/>
                  <a:gd name="T71" fmla="*/ 326 h 496"/>
                  <a:gd name="T72" fmla="*/ 306 w 330"/>
                  <a:gd name="T73" fmla="*/ 298 h 496"/>
                  <a:gd name="T74" fmla="*/ 316 w 330"/>
                  <a:gd name="T75" fmla="*/ 268 h 496"/>
                  <a:gd name="T76" fmla="*/ 324 w 330"/>
                  <a:gd name="T77" fmla="*/ 238 h 496"/>
                  <a:gd name="T78" fmla="*/ 328 w 330"/>
                  <a:gd name="T79" fmla="*/ 206 h 496"/>
                  <a:gd name="T80" fmla="*/ 330 w 330"/>
                  <a:gd name="T81" fmla="*/ 172 h 496"/>
                  <a:gd name="T82" fmla="*/ 330 w 330"/>
                  <a:gd name="T83" fmla="*/ 172 h 496"/>
                  <a:gd name="T84" fmla="*/ 330 w 330"/>
                  <a:gd name="T85" fmla="*/ 150 h 496"/>
                  <a:gd name="T86" fmla="*/ 328 w 330"/>
                  <a:gd name="T87" fmla="*/ 126 h 496"/>
                  <a:gd name="T88" fmla="*/ 322 w 330"/>
                  <a:gd name="T89" fmla="*/ 104 h 496"/>
                  <a:gd name="T90" fmla="*/ 318 w 330"/>
                  <a:gd name="T91" fmla="*/ 82 h 496"/>
                  <a:gd name="T92" fmla="*/ 310 w 330"/>
                  <a:gd name="T93" fmla="*/ 60 h 496"/>
                  <a:gd name="T94" fmla="*/ 302 w 330"/>
                  <a:gd name="T95" fmla="*/ 40 h 496"/>
                  <a:gd name="T96" fmla="*/ 292 w 330"/>
                  <a:gd name="T97" fmla="*/ 20 h 496"/>
                  <a:gd name="T98" fmla="*/ 280 w 330"/>
                  <a:gd name="T99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0" h="496">
                    <a:moveTo>
                      <a:pt x="280" y="0"/>
                    </a:moveTo>
                    <a:lnTo>
                      <a:pt x="280" y="0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22" y="2"/>
                    </a:lnTo>
                    <a:lnTo>
                      <a:pt x="198" y="6"/>
                    </a:lnTo>
                    <a:lnTo>
                      <a:pt x="174" y="12"/>
                    </a:lnTo>
                    <a:lnTo>
                      <a:pt x="152" y="20"/>
                    </a:lnTo>
                    <a:lnTo>
                      <a:pt x="130" y="30"/>
                    </a:lnTo>
                    <a:lnTo>
                      <a:pt x="110" y="44"/>
                    </a:lnTo>
                    <a:lnTo>
                      <a:pt x="90" y="58"/>
                    </a:lnTo>
                    <a:lnTo>
                      <a:pt x="72" y="74"/>
                    </a:lnTo>
                    <a:lnTo>
                      <a:pt x="56" y="90"/>
                    </a:lnTo>
                    <a:lnTo>
                      <a:pt x="42" y="110"/>
                    </a:lnTo>
                    <a:lnTo>
                      <a:pt x="30" y="130"/>
                    </a:lnTo>
                    <a:lnTo>
                      <a:pt x="20" y="152"/>
                    </a:lnTo>
                    <a:lnTo>
                      <a:pt x="12" y="174"/>
                    </a:lnTo>
                    <a:lnTo>
                      <a:pt x="6" y="198"/>
                    </a:lnTo>
                    <a:lnTo>
                      <a:pt x="2" y="224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0" y="496"/>
                    </a:lnTo>
                    <a:lnTo>
                      <a:pt x="0" y="496"/>
                    </a:lnTo>
                    <a:lnTo>
                      <a:pt x="8" y="496"/>
                    </a:lnTo>
                    <a:lnTo>
                      <a:pt x="8" y="496"/>
                    </a:lnTo>
                    <a:lnTo>
                      <a:pt x="40" y="494"/>
                    </a:lnTo>
                    <a:lnTo>
                      <a:pt x="72" y="488"/>
                    </a:lnTo>
                    <a:lnTo>
                      <a:pt x="104" y="480"/>
                    </a:lnTo>
                    <a:lnTo>
                      <a:pt x="134" y="470"/>
                    </a:lnTo>
                    <a:lnTo>
                      <a:pt x="162" y="456"/>
                    </a:lnTo>
                    <a:lnTo>
                      <a:pt x="188" y="440"/>
                    </a:lnTo>
                    <a:lnTo>
                      <a:pt x="212" y="422"/>
                    </a:lnTo>
                    <a:lnTo>
                      <a:pt x="236" y="400"/>
                    </a:lnTo>
                    <a:lnTo>
                      <a:pt x="256" y="378"/>
                    </a:lnTo>
                    <a:lnTo>
                      <a:pt x="276" y="352"/>
                    </a:lnTo>
                    <a:lnTo>
                      <a:pt x="292" y="326"/>
                    </a:lnTo>
                    <a:lnTo>
                      <a:pt x="306" y="298"/>
                    </a:lnTo>
                    <a:lnTo>
                      <a:pt x="316" y="268"/>
                    </a:lnTo>
                    <a:lnTo>
                      <a:pt x="324" y="238"/>
                    </a:lnTo>
                    <a:lnTo>
                      <a:pt x="328" y="206"/>
                    </a:lnTo>
                    <a:lnTo>
                      <a:pt x="330" y="172"/>
                    </a:lnTo>
                    <a:lnTo>
                      <a:pt x="330" y="172"/>
                    </a:lnTo>
                    <a:lnTo>
                      <a:pt x="330" y="150"/>
                    </a:lnTo>
                    <a:lnTo>
                      <a:pt x="328" y="126"/>
                    </a:lnTo>
                    <a:lnTo>
                      <a:pt x="322" y="104"/>
                    </a:lnTo>
                    <a:lnTo>
                      <a:pt x="318" y="82"/>
                    </a:lnTo>
                    <a:lnTo>
                      <a:pt x="310" y="60"/>
                    </a:lnTo>
                    <a:lnTo>
                      <a:pt x="302" y="40"/>
                    </a:lnTo>
                    <a:lnTo>
                      <a:pt x="292" y="20"/>
                    </a:lnTo>
                    <a:lnTo>
                      <a:pt x="2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2" name="Freeform 217"/>
              <p:cNvSpPr/>
              <p:nvPr/>
            </p:nvSpPr>
            <p:spPr bwMode="auto">
              <a:xfrm>
                <a:off x="12184293" y="4506913"/>
                <a:ext cx="1025525" cy="1025525"/>
              </a:xfrm>
              <a:custGeom>
                <a:avLst/>
                <a:gdLst>
                  <a:gd name="T0" fmla="*/ 322 w 646"/>
                  <a:gd name="T1" fmla="*/ 646 h 646"/>
                  <a:gd name="T2" fmla="*/ 388 w 646"/>
                  <a:gd name="T3" fmla="*/ 638 h 646"/>
                  <a:gd name="T4" fmla="*/ 448 w 646"/>
                  <a:gd name="T5" fmla="*/ 620 h 646"/>
                  <a:gd name="T6" fmla="*/ 502 w 646"/>
                  <a:gd name="T7" fmla="*/ 590 h 646"/>
                  <a:gd name="T8" fmla="*/ 550 w 646"/>
                  <a:gd name="T9" fmla="*/ 550 h 646"/>
                  <a:gd name="T10" fmla="*/ 590 w 646"/>
                  <a:gd name="T11" fmla="*/ 502 h 646"/>
                  <a:gd name="T12" fmla="*/ 620 w 646"/>
                  <a:gd name="T13" fmla="*/ 448 h 646"/>
                  <a:gd name="T14" fmla="*/ 638 w 646"/>
                  <a:gd name="T15" fmla="*/ 388 h 646"/>
                  <a:gd name="T16" fmla="*/ 646 w 646"/>
                  <a:gd name="T17" fmla="*/ 322 h 646"/>
                  <a:gd name="T18" fmla="*/ 644 w 646"/>
                  <a:gd name="T19" fmla="*/ 290 h 646"/>
                  <a:gd name="T20" fmla="*/ 630 w 646"/>
                  <a:gd name="T21" fmla="*/ 226 h 646"/>
                  <a:gd name="T22" fmla="*/ 606 w 646"/>
                  <a:gd name="T23" fmla="*/ 168 h 646"/>
                  <a:gd name="T24" fmla="*/ 572 w 646"/>
                  <a:gd name="T25" fmla="*/ 118 h 646"/>
                  <a:gd name="T26" fmla="*/ 528 w 646"/>
                  <a:gd name="T27" fmla="*/ 74 h 646"/>
                  <a:gd name="T28" fmla="*/ 476 w 646"/>
                  <a:gd name="T29" fmla="*/ 38 h 646"/>
                  <a:gd name="T30" fmla="*/ 418 w 646"/>
                  <a:gd name="T31" fmla="*/ 14 h 646"/>
                  <a:gd name="T32" fmla="*/ 356 w 646"/>
                  <a:gd name="T33" fmla="*/ 2 h 646"/>
                  <a:gd name="T34" fmla="*/ 322 w 646"/>
                  <a:gd name="T35" fmla="*/ 0 h 646"/>
                  <a:gd name="T36" fmla="*/ 258 w 646"/>
                  <a:gd name="T37" fmla="*/ 6 h 646"/>
                  <a:gd name="T38" fmla="*/ 198 w 646"/>
                  <a:gd name="T39" fmla="*/ 26 h 646"/>
                  <a:gd name="T40" fmla="*/ 142 w 646"/>
                  <a:gd name="T41" fmla="*/ 54 h 646"/>
                  <a:gd name="T42" fmla="*/ 94 w 646"/>
                  <a:gd name="T43" fmla="*/ 94 h 646"/>
                  <a:gd name="T44" fmla="*/ 56 w 646"/>
                  <a:gd name="T45" fmla="*/ 142 h 646"/>
                  <a:gd name="T46" fmla="*/ 26 w 646"/>
                  <a:gd name="T47" fmla="*/ 198 h 646"/>
                  <a:gd name="T48" fmla="*/ 6 w 646"/>
                  <a:gd name="T49" fmla="*/ 258 h 646"/>
                  <a:gd name="T50" fmla="*/ 0 w 646"/>
                  <a:gd name="T51" fmla="*/ 322 h 646"/>
                  <a:gd name="T52" fmla="*/ 2 w 646"/>
                  <a:gd name="T53" fmla="*/ 356 h 646"/>
                  <a:gd name="T54" fmla="*/ 14 w 646"/>
                  <a:gd name="T55" fmla="*/ 418 h 646"/>
                  <a:gd name="T56" fmla="*/ 38 w 646"/>
                  <a:gd name="T57" fmla="*/ 476 h 646"/>
                  <a:gd name="T58" fmla="*/ 74 w 646"/>
                  <a:gd name="T59" fmla="*/ 528 h 646"/>
                  <a:gd name="T60" fmla="*/ 118 w 646"/>
                  <a:gd name="T61" fmla="*/ 572 h 646"/>
                  <a:gd name="T62" fmla="*/ 170 w 646"/>
                  <a:gd name="T63" fmla="*/ 606 h 646"/>
                  <a:gd name="T64" fmla="*/ 226 w 646"/>
                  <a:gd name="T65" fmla="*/ 630 h 646"/>
                  <a:gd name="T66" fmla="*/ 290 w 646"/>
                  <a:gd name="T67" fmla="*/ 644 h 646"/>
                  <a:gd name="T68" fmla="*/ 322 w 646"/>
                  <a:gd name="T69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6" h="646">
                    <a:moveTo>
                      <a:pt x="322" y="646"/>
                    </a:moveTo>
                    <a:lnTo>
                      <a:pt x="322" y="646"/>
                    </a:lnTo>
                    <a:lnTo>
                      <a:pt x="356" y="644"/>
                    </a:lnTo>
                    <a:lnTo>
                      <a:pt x="388" y="638"/>
                    </a:lnTo>
                    <a:lnTo>
                      <a:pt x="418" y="630"/>
                    </a:lnTo>
                    <a:lnTo>
                      <a:pt x="448" y="620"/>
                    </a:lnTo>
                    <a:lnTo>
                      <a:pt x="476" y="606"/>
                    </a:lnTo>
                    <a:lnTo>
                      <a:pt x="502" y="590"/>
                    </a:lnTo>
                    <a:lnTo>
                      <a:pt x="528" y="572"/>
                    </a:lnTo>
                    <a:lnTo>
                      <a:pt x="550" y="550"/>
                    </a:lnTo>
                    <a:lnTo>
                      <a:pt x="572" y="528"/>
                    </a:lnTo>
                    <a:lnTo>
                      <a:pt x="590" y="502"/>
                    </a:lnTo>
                    <a:lnTo>
                      <a:pt x="606" y="476"/>
                    </a:lnTo>
                    <a:lnTo>
                      <a:pt x="620" y="448"/>
                    </a:lnTo>
                    <a:lnTo>
                      <a:pt x="630" y="418"/>
                    </a:lnTo>
                    <a:lnTo>
                      <a:pt x="638" y="388"/>
                    </a:lnTo>
                    <a:lnTo>
                      <a:pt x="644" y="356"/>
                    </a:lnTo>
                    <a:lnTo>
                      <a:pt x="646" y="322"/>
                    </a:lnTo>
                    <a:lnTo>
                      <a:pt x="646" y="322"/>
                    </a:lnTo>
                    <a:lnTo>
                      <a:pt x="644" y="290"/>
                    </a:lnTo>
                    <a:lnTo>
                      <a:pt x="638" y="258"/>
                    </a:lnTo>
                    <a:lnTo>
                      <a:pt x="630" y="226"/>
                    </a:lnTo>
                    <a:lnTo>
                      <a:pt x="620" y="198"/>
                    </a:lnTo>
                    <a:lnTo>
                      <a:pt x="606" y="168"/>
                    </a:lnTo>
                    <a:lnTo>
                      <a:pt x="590" y="142"/>
                    </a:lnTo>
                    <a:lnTo>
                      <a:pt x="572" y="118"/>
                    </a:lnTo>
                    <a:lnTo>
                      <a:pt x="550" y="94"/>
                    </a:lnTo>
                    <a:lnTo>
                      <a:pt x="528" y="74"/>
                    </a:lnTo>
                    <a:lnTo>
                      <a:pt x="502" y="54"/>
                    </a:lnTo>
                    <a:lnTo>
                      <a:pt x="476" y="38"/>
                    </a:lnTo>
                    <a:lnTo>
                      <a:pt x="448" y="26"/>
                    </a:lnTo>
                    <a:lnTo>
                      <a:pt x="418" y="14"/>
                    </a:lnTo>
                    <a:lnTo>
                      <a:pt x="388" y="6"/>
                    </a:lnTo>
                    <a:lnTo>
                      <a:pt x="356" y="2"/>
                    </a:lnTo>
                    <a:lnTo>
                      <a:pt x="322" y="0"/>
                    </a:lnTo>
                    <a:lnTo>
                      <a:pt x="322" y="0"/>
                    </a:lnTo>
                    <a:lnTo>
                      <a:pt x="290" y="2"/>
                    </a:lnTo>
                    <a:lnTo>
                      <a:pt x="258" y="6"/>
                    </a:lnTo>
                    <a:lnTo>
                      <a:pt x="226" y="14"/>
                    </a:lnTo>
                    <a:lnTo>
                      <a:pt x="198" y="26"/>
                    </a:lnTo>
                    <a:lnTo>
                      <a:pt x="170" y="38"/>
                    </a:lnTo>
                    <a:lnTo>
                      <a:pt x="142" y="54"/>
                    </a:lnTo>
                    <a:lnTo>
                      <a:pt x="118" y="74"/>
                    </a:lnTo>
                    <a:lnTo>
                      <a:pt x="94" y="94"/>
                    </a:lnTo>
                    <a:lnTo>
                      <a:pt x="74" y="118"/>
                    </a:lnTo>
                    <a:lnTo>
                      <a:pt x="56" y="142"/>
                    </a:lnTo>
                    <a:lnTo>
                      <a:pt x="38" y="168"/>
                    </a:lnTo>
                    <a:lnTo>
                      <a:pt x="26" y="198"/>
                    </a:lnTo>
                    <a:lnTo>
                      <a:pt x="14" y="226"/>
                    </a:lnTo>
                    <a:lnTo>
                      <a:pt x="6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6"/>
                    </a:lnTo>
                    <a:lnTo>
                      <a:pt x="6" y="388"/>
                    </a:lnTo>
                    <a:lnTo>
                      <a:pt x="14" y="418"/>
                    </a:lnTo>
                    <a:lnTo>
                      <a:pt x="26" y="448"/>
                    </a:lnTo>
                    <a:lnTo>
                      <a:pt x="38" y="476"/>
                    </a:lnTo>
                    <a:lnTo>
                      <a:pt x="56" y="502"/>
                    </a:lnTo>
                    <a:lnTo>
                      <a:pt x="74" y="528"/>
                    </a:lnTo>
                    <a:lnTo>
                      <a:pt x="94" y="550"/>
                    </a:lnTo>
                    <a:lnTo>
                      <a:pt x="118" y="572"/>
                    </a:lnTo>
                    <a:lnTo>
                      <a:pt x="142" y="590"/>
                    </a:lnTo>
                    <a:lnTo>
                      <a:pt x="170" y="606"/>
                    </a:lnTo>
                    <a:lnTo>
                      <a:pt x="198" y="620"/>
                    </a:lnTo>
                    <a:lnTo>
                      <a:pt x="226" y="630"/>
                    </a:lnTo>
                    <a:lnTo>
                      <a:pt x="258" y="638"/>
                    </a:lnTo>
                    <a:lnTo>
                      <a:pt x="290" y="644"/>
                    </a:lnTo>
                    <a:lnTo>
                      <a:pt x="322" y="646"/>
                    </a:lnTo>
                    <a:lnTo>
                      <a:pt x="322" y="646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3" name="Freeform 218"/>
              <p:cNvSpPr/>
              <p:nvPr/>
            </p:nvSpPr>
            <p:spPr bwMode="auto">
              <a:xfrm>
                <a:off x="12289068" y="4611688"/>
                <a:ext cx="815975" cy="815975"/>
              </a:xfrm>
              <a:custGeom>
                <a:avLst/>
                <a:gdLst>
                  <a:gd name="T0" fmla="*/ 256 w 514"/>
                  <a:gd name="T1" fmla="*/ 514 h 514"/>
                  <a:gd name="T2" fmla="*/ 308 w 514"/>
                  <a:gd name="T3" fmla="*/ 508 h 514"/>
                  <a:gd name="T4" fmla="*/ 356 w 514"/>
                  <a:gd name="T5" fmla="*/ 494 h 514"/>
                  <a:gd name="T6" fmla="*/ 400 w 514"/>
                  <a:gd name="T7" fmla="*/ 470 h 514"/>
                  <a:gd name="T8" fmla="*/ 438 w 514"/>
                  <a:gd name="T9" fmla="*/ 438 h 514"/>
                  <a:gd name="T10" fmla="*/ 470 w 514"/>
                  <a:gd name="T11" fmla="*/ 400 h 514"/>
                  <a:gd name="T12" fmla="*/ 494 w 514"/>
                  <a:gd name="T13" fmla="*/ 356 h 514"/>
                  <a:gd name="T14" fmla="*/ 508 w 514"/>
                  <a:gd name="T15" fmla="*/ 308 h 514"/>
                  <a:gd name="T16" fmla="*/ 514 w 514"/>
                  <a:gd name="T17" fmla="*/ 256 h 514"/>
                  <a:gd name="T18" fmla="*/ 512 w 514"/>
                  <a:gd name="T19" fmla="*/ 230 h 514"/>
                  <a:gd name="T20" fmla="*/ 502 w 514"/>
                  <a:gd name="T21" fmla="*/ 180 h 514"/>
                  <a:gd name="T22" fmla="*/ 482 w 514"/>
                  <a:gd name="T23" fmla="*/ 134 h 514"/>
                  <a:gd name="T24" fmla="*/ 454 w 514"/>
                  <a:gd name="T25" fmla="*/ 92 h 514"/>
                  <a:gd name="T26" fmla="*/ 420 w 514"/>
                  <a:gd name="T27" fmla="*/ 58 h 514"/>
                  <a:gd name="T28" fmla="*/ 380 w 514"/>
                  <a:gd name="T29" fmla="*/ 30 h 514"/>
                  <a:gd name="T30" fmla="*/ 332 w 514"/>
                  <a:gd name="T31" fmla="*/ 10 h 514"/>
                  <a:gd name="T32" fmla="*/ 282 w 514"/>
                  <a:gd name="T33" fmla="*/ 0 h 514"/>
                  <a:gd name="T34" fmla="*/ 256 w 514"/>
                  <a:gd name="T35" fmla="*/ 0 h 514"/>
                  <a:gd name="T36" fmla="*/ 204 w 514"/>
                  <a:gd name="T37" fmla="*/ 4 h 514"/>
                  <a:gd name="T38" fmla="*/ 156 w 514"/>
                  <a:gd name="T39" fmla="*/ 20 h 514"/>
                  <a:gd name="T40" fmla="*/ 112 w 514"/>
                  <a:gd name="T41" fmla="*/ 44 h 514"/>
                  <a:gd name="T42" fmla="*/ 74 w 514"/>
                  <a:gd name="T43" fmla="*/ 74 h 514"/>
                  <a:gd name="T44" fmla="*/ 44 w 514"/>
                  <a:gd name="T45" fmla="*/ 112 h 514"/>
                  <a:gd name="T46" fmla="*/ 20 w 514"/>
                  <a:gd name="T47" fmla="*/ 156 h 514"/>
                  <a:gd name="T48" fmla="*/ 4 w 514"/>
                  <a:gd name="T49" fmla="*/ 204 h 514"/>
                  <a:gd name="T50" fmla="*/ 0 w 514"/>
                  <a:gd name="T51" fmla="*/ 256 h 514"/>
                  <a:gd name="T52" fmla="*/ 0 w 514"/>
                  <a:gd name="T53" fmla="*/ 282 h 514"/>
                  <a:gd name="T54" fmla="*/ 12 w 514"/>
                  <a:gd name="T55" fmla="*/ 332 h 514"/>
                  <a:gd name="T56" fmla="*/ 30 w 514"/>
                  <a:gd name="T57" fmla="*/ 378 h 514"/>
                  <a:gd name="T58" fmla="*/ 58 w 514"/>
                  <a:gd name="T59" fmla="*/ 420 h 514"/>
                  <a:gd name="T60" fmla="*/ 94 w 514"/>
                  <a:gd name="T61" fmla="*/ 454 h 514"/>
                  <a:gd name="T62" fmla="*/ 134 w 514"/>
                  <a:gd name="T63" fmla="*/ 482 h 514"/>
                  <a:gd name="T64" fmla="*/ 180 w 514"/>
                  <a:gd name="T65" fmla="*/ 502 h 514"/>
                  <a:gd name="T66" fmla="*/ 230 w 514"/>
                  <a:gd name="T67" fmla="*/ 512 h 514"/>
                  <a:gd name="T68" fmla="*/ 256 w 514"/>
                  <a:gd name="T69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4" h="514">
                    <a:moveTo>
                      <a:pt x="256" y="514"/>
                    </a:moveTo>
                    <a:lnTo>
                      <a:pt x="256" y="514"/>
                    </a:lnTo>
                    <a:lnTo>
                      <a:pt x="282" y="512"/>
                    </a:lnTo>
                    <a:lnTo>
                      <a:pt x="308" y="508"/>
                    </a:lnTo>
                    <a:lnTo>
                      <a:pt x="332" y="502"/>
                    </a:lnTo>
                    <a:lnTo>
                      <a:pt x="356" y="494"/>
                    </a:lnTo>
                    <a:lnTo>
                      <a:pt x="380" y="482"/>
                    </a:lnTo>
                    <a:lnTo>
                      <a:pt x="400" y="470"/>
                    </a:lnTo>
                    <a:lnTo>
                      <a:pt x="420" y="454"/>
                    </a:lnTo>
                    <a:lnTo>
                      <a:pt x="438" y="438"/>
                    </a:lnTo>
                    <a:lnTo>
                      <a:pt x="454" y="420"/>
                    </a:lnTo>
                    <a:lnTo>
                      <a:pt x="470" y="400"/>
                    </a:lnTo>
                    <a:lnTo>
                      <a:pt x="482" y="378"/>
                    </a:lnTo>
                    <a:lnTo>
                      <a:pt x="494" y="356"/>
                    </a:lnTo>
                    <a:lnTo>
                      <a:pt x="502" y="332"/>
                    </a:lnTo>
                    <a:lnTo>
                      <a:pt x="508" y="308"/>
                    </a:lnTo>
                    <a:lnTo>
                      <a:pt x="512" y="282"/>
                    </a:lnTo>
                    <a:lnTo>
                      <a:pt x="514" y="256"/>
                    </a:lnTo>
                    <a:lnTo>
                      <a:pt x="514" y="256"/>
                    </a:lnTo>
                    <a:lnTo>
                      <a:pt x="512" y="230"/>
                    </a:lnTo>
                    <a:lnTo>
                      <a:pt x="508" y="204"/>
                    </a:lnTo>
                    <a:lnTo>
                      <a:pt x="502" y="180"/>
                    </a:lnTo>
                    <a:lnTo>
                      <a:pt x="494" y="156"/>
                    </a:lnTo>
                    <a:lnTo>
                      <a:pt x="482" y="134"/>
                    </a:lnTo>
                    <a:lnTo>
                      <a:pt x="470" y="112"/>
                    </a:lnTo>
                    <a:lnTo>
                      <a:pt x="454" y="92"/>
                    </a:lnTo>
                    <a:lnTo>
                      <a:pt x="438" y="74"/>
                    </a:lnTo>
                    <a:lnTo>
                      <a:pt x="420" y="58"/>
                    </a:lnTo>
                    <a:lnTo>
                      <a:pt x="400" y="44"/>
                    </a:lnTo>
                    <a:lnTo>
                      <a:pt x="380" y="30"/>
                    </a:lnTo>
                    <a:lnTo>
                      <a:pt x="356" y="20"/>
                    </a:lnTo>
                    <a:lnTo>
                      <a:pt x="332" y="10"/>
                    </a:lnTo>
                    <a:lnTo>
                      <a:pt x="308" y="4"/>
                    </a:lnTo>
                    <a:lnTo>
                      <a:pt x="282" y="0"/>
                    </a:lnTo>
                    <a:lnTo>
                      <a:pt x="256" y="0"/>
                    </a:lnTo>
                    <a:lnTo>
                      <a:pt x="256" y="0"/>
                    </a:lnTo>
                    <a:lnTo>
                      <a:pt x="230" y="0"/>
                    </a:lnTo>
                    <a:lnTo>
                      <a:pt x="204" y="4"/>
                    </a:lnTo>
                    <a:lnTo>
                      <a:pt x="180" y="10"/>
                    </a:lnTo>
                    <a:lnTo>
                      <a:pt x="156" y="20"/>
                    </a:lnTo>
                    <a:lnTo>
                      <a:pt x="134" y="30"/>
                    </a:lnTo>
                    <a:lnTo>
                      <a:pt x="112" y="44"/>
                    </a:lnTo>
                    <a:lnTo>
                      <a:pt x="94" y="58"/>
                    </a:lnTo>
                    <a:lnTo>
                      <a:pt x="74" y="74"/>
                    </a:lnTo>
                    <a:lnTo>
                      <a:pt x="58" y="92"/>
                    </a:lnTo>
                    <a:lnTo>
                      <a:pt x="44" y="112"/>
                    </a:lnTo>
                    <a:lnTo>
                      <a:pt x="30" y="134"/>
                    </a:lnTo>
                    <a:lnTo>
                      <a:pt x="20" y="156"/>
                    </a:lnTo>
                    <a:lnTo>
                      <a:pt x="12" y="180"/>
                    </a:lnTo>
                    <a:lnTo>
                      <a:pt x="4" y="204"/>
                    </a:lnTo>
                    <a:lnTo>
                      <a:pt x="0" y="23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0" y="282"/>
                    </a:lnTo>
                    <a:lnTo>
                      <a:pt x="4" y="308"/>
                    </a:lnTo>
                    <a:lnTo>
                      <a:pt x="12" y="332"/>
                    </a:lnTo>
                    <a:lnTo>
                      <a:pt x="20" y="356"/>
                    </a:lnTo>
                    <a:lnTo>
                      <a:pt x="30" y="378"/>
                    </a:lnTo>
                    <a:lnTo>
                      <a:pt x="44" y="400"/>
                    </a:lnTo>
                    <a:lnTo>
                      <a:pt x="58" y="420"/>
                    </a:lnTo>
                    <a:lnTo>
                      <a:pt x="74" y="438"/>
                    </a:lnTo>
                    <a:lnTo>
                      <a:pt x="94" y="454"/>
                    </a:lnTo>
                    <a:lnTo>
                      <a:pt x="112" y="470"/>
                    </a:lnTo>
                    <a:lnTo>
                      <a:pt x="134" y="482"/>
                    </a:lnTo>
                    <a:lnTo>
                      <a:pt x="156" y="494"/>
                    </a:lnTo>
                    <a:lnTo>
                      <a:pt x="180" y="502"/>
                    </a:lnTo>
                    <a:lnTo>
                      <a:pt x="204" y="508"/>
                    </a:lnTo>
                    <a:lnTo>
                      <a:pt x="230" y="512"/>
                    </a:lnTo>
                    <a:lnTo>
                      <a:pt x="256" y="514"/>
                    </a:lnTo>
                    <a:lnTo>
                      <a:pt x="256" y="514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4" name="Freeform 219"/>
              <p:cNvSpPr/>
              <p:nvPr/>
            </p:nvSpPr>
            <p:spPr bwMode="auto">
              <a:xfrm>
                <a:off x="12143018" y="7291389"/>
                <a:ext cx="857250" cy="1022350"/>
              </a:xfrm>
              <a:custGeom>
                <a:avLst/>
                <a:gdLst>
                  <a:gd name="T0" fmla="*/ 322 w 540"/>
                  <a:gd name="T1" fmla="*/ 0 h 644"/>
                  <a:gd name="T2" fmla="*/ 322 w 540"/>
                  <a:gd name="T3" fmla="*/ 0 h 644"/>
                  <a:gd name="T4" fmla="*/ 290 w 540"/>
                  <a:gd name="T5" fmla="*/ 2 h 644"/>
                  <a:gd name="T6" fmla="*/ 258 w 540"/>
                  <a:gd name="T7" fmla="*/ 6 h 644"/>
                  <a:gd name="T8" fmla="*/ 226 w 540"/>
                  <a:gd name="T9" fmla="*/ 14 h 644"/>
                  <a:gd name="T10" fmla="*/ 198 w 540"/>
                  <a:gd name="T11" fmla="*/ 26 h 644"/>
                  <a:gd name="T12" fmla="*/ 170 w 540"/>
                  <a:gd name="T13" fmla="*/ 38 h 644"/>
                  <a:gd name="T14" fmla="*/ 142 w 540"/>
                  <a:gd name="T15" fmla="*/ 56 h 644"/>
                  <a:gd name="T16" fmla="*/ 118 w 540"/>
                  <a:gd name="T17" fmla="*/ 74 h 644"/>
                  <a:gd name="T18" fmla="*/ 94 w 540"/>
                  <a:gd name="T19" fmla="*/ 94 h 644"/>
                  <a:gd name="T20" fmla="*/ 74 w 540"/>
                  <a:gd name="T21" fmla="*/ 118 h 644"/>
                  <a:gd name="T22" fmla="*/ 56 w 540"/>
                  <a:gd name="T23" fmla="*/ 142 h 644"/>
                  <a:gd name="T24" fmla="*/ 40 w 540"/>
                  <a:gd name="T25" fmla="*/ 168 h 644"/>
                  <a:gd name="T26" fmla="*/ 26 w 540"/>
                  <a:gd name="T27" fmla="*/ 198 h 644"/>
                  <a:gd name="T28" fmla="*/ 14 w 540"/>
                  <a:gd name="T29" fmla="*/ 226 h 644"/>
                  <a:gd name="T30" fmla="*/ 6 w 540"/>
                  <a:gd name="T31" fmla="*/ 258 h 644"/>
                  <a:gd name="T32" fmla="*/ 2 w 540"/>
                  <a:gd name="T33" fmla="*/ 290 h 644"/>
                  <a:gd name="T34" fmla="*/ 0 w 540"/>
                  <a:gd name="T35" fmla="*/ 322 h 644"/>
                  <a:gd name="T36" fmla="*/ 0 w 540"/>
                  <a:gd name="T37" fmla="*/ 322 h 644"/>
                  <a:gd name="T38" fmla="*/ 2 w 540"/>
                  <a:gd name="T39" fmla="*/ 354 h 644"/>
                  <a:gd name="T40" fmla="*/ 6 w 540"/>
                  <a:gd name="T41" fmla="*/ 384 h 644"/>
                  <a:gd name="T42" fmla="*/ 14 w 540"/>
                  <a:gd name="T43" fmla="*/ 414 h 644"/>
                  <a:gd name="T44" fmla="*/ 22 w 540"/>
                  <a:gd name="T45" fmla="*/ 442 h 644"/>
                  <a:gd name="T46" fmla="*/ 36 w 540"/>
                  <a:gd name="T47" fmla="*/ 468 h 644"/>
                  <a:gd name="T48" fmla="*/ 50 w 540"/>
                  <a:gd name="T49" fmla="*/ 494 h 644"/>
                  <a:gd name="T50" fmla="*/ 66 w 540"/>
                  <a:gd name="T51" fmla="*/ 518 h 644"/>
                  <a:gd name="T52" fmla="*/ 86 w 540"/>
                  <a:gd name="T53" fmla="*/ 540 h 644"/>
                  <a:gd name="T54" fmla="*/ 106 w 540"/>
                  <a:gd name="T55" fmla="*/ 562 h 644"/>
                  <a:gd name="T56" fmla="*/ 128 w 540"/>
                  <a:gd name="T57" fmla="*/ 580 h 644"/>
                  <a:gd name="T58" fmla="*/ 154 w 540"/>
                  <a:gd name="T59" fmla="*/ 596 h 644"/>
                  <a:gd name="T60" fmla="*/ 180 w 540"/>
                  <a:gd name="T61" fmla="*/ 612 h 644"/>
                  <a:gd name="T62" fmla="*/ 206 w 540"/>
                  <a:gd name="T63" fmla="*/ 624 h 644"/>
                  <a:gd name="T64" fmla="*/ 234 w 540"/>
                  <a:gd name="T65" fmla="*/ 632 h 644"/>
                  <a:gd name="T66" fmla="*/ 264 w 540"/>
                  <a:gd name="T67" fmla="*/ 640 h 644"/>
                  <a:gd name="T68" fmla="*/ 294 w 540"/>
                  <a:gd name="T69" fmla="*/ 644 h 644"/>
                  <a:gd name="T70" fmla="*/ 294 w 540"/>
                  <a:gd name="T71" fmla="*/ 644 h 644"/>
                  <a:gd name="T72" fmla="*/ 294 w 540"/>
                  <a:gd name="T73" fmla="*/ 332 h 644"/>
                  <a:gd name="T74" fmla="*/ 294 w 540"/>
                  <a:gd name="T75" fmla="*/ 332 h 644"/>
                  <a:gd name="T76" fmla="*/ 296 w 540"/>
                  <a:gd name="T77" fmla="*/ 308 h 644"/>
                  <a:gd name="T78" fmla="*/ 300 w 540"/>
                  <a:gd name="T79" fmla="*/ 282 h 644"/>
                  <a:gd name="T80" fmla="*/ 306 w 540"/>
                  <a:gd name="T81" fmla="*/ 260 h 644"/>
                  <a:gd name="T82" fmla="*/ 314 w 540"/>
                  <a:gd name="T83" fmla="*/ 236 h 644"/>
                  <a:gd name="T84" fmla="*/ 324 w 540"/>
                  <a:gd name="T85" fmla="*/ 214 h 644"/>
                  <a:gd name="T86" fmla="*/ 336 w 540"/>
                  <a:gd name="T87" fmla="*/ 194 h 644"/>
                  <a:gd name="T88" fmla="*/ 350 w 540"/>
                  <a:gd name="T89" fmla="*/ 176 h 644"/>
                  <a:gd name="T90" fmla="*/ 366 w 540"/>
                  <a:gd name="T91" fmla="*/ 158 h 644"/>
                  <a:gd name="T92" fmla="*/ 384 w 540"/>
                  <a:gd name="T93" fmla="*/ 142 h 644"/>
                  <a:gd name="T94" fmla="*/ 402 w 540"/>
                  <a:gd name="T95" fmla="*/ 128 h 644"/>
                  <a:gd name="T96" fmla="*/ 422 w 540"/>
                  <a:gd name="T97" fmla="*/ 116 h 644"/>
                  <a:gd name="T98" fmla="*/ 444 w 540"/>
                  <a:gd name="T99" fmla="*/ 104 h 644"/>
                  <a:gd name="T100" fmla="*/ 468 w 540"/>
                  <a:gd name="T101" fmla="*/ 96 h 644"/>
                  <a:gd name="T102" fmla="*/ 490 w 540"/>
                  <a:gd name="T103" fmla="*/ 90 h 644"/>
                  <a:gd name="T104" fmla="*/ 514 w 540"/>
                  <a:gd name="T105" fmla="*/ 86 h 644"/>
                  <a:gd name="T106" fmla="*/ 540 w 540"/>
                  <a:gd name="T107" fmla="*/ 84 h 644"/>
                  <a:gd name="T108" fmla="*/ 540 w 540"/>
                  <a:gd name="T109" fmla="*/ 84 h 644"/>
                  <a:gd name="T110" fmla="*/ 518 w 540"/>
                  <a:gd name="T111" fmla="*/ 66 h 644"/>
                  <a:gd name="T112" fmla="*/ 494 w 540"/>
                  <a:gd name="T113" fmla="*/ 50 h 644"/>
                  <a:gd name="T114" fmla="*/ 468 w 540"/>
                  <a:gd name="T115" fmla="*/ 34 h 644"/>
                  <a:gd name="T116" fmla="*/ 442 w 540"/>
                  <a:gd name="T117" fmla="*/ 22 h 644"/>
                  <a:gd name="T118" fmla="*/ 414 w 540"/>
                  <a:gd name="T119" fmla="*/ 12 h 644"/>
                  <a:gd name="T120" fmla="*/ 384 w 540"/>
                  <a:gd name="T121" fmla="*/ 6 h 644"/>
                  <a:gd name="T122" fmla="*/ 354 w 540"/>
                  <a:gd name="T123" fmla="*/ 2 h 644"/>
                  <a:gd name="T124" fmla="*/ 322 w 540"/>
                  <a:gd name="T125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40" h="644">
                    <a:moveTo>
                      <a:pt x="322" y="0"/>
                    </a:moveTo>
                    <a:lnTo>
                      <a:pt x="322" y="0"/>
                    </a:lnTo>
                    <a:lnTo>
                      <a:pt x="290" y="2"/>
                    </a:lnTo>
                    <a:lnTo>
                      <a:pt x="258" y="6"/>
                    </a:lnTo>
                    <a:lnTo>
                      <a:pt x="226" y="14"/>
                    </a:lnTo>
                    <a:lnTo>
                      <a:pt x="198" y="26"/>
                    </a:lnTo>
                    <a:lnTo>
                      <a:pt x="170" y="38"/>
                    </a:lnTo>
                    <a:lnTo>
                      <a:pt x="142" y="56"/>
                    </a:lnTo>
                    <a:lnTo>
                      <a:pt x="118" y="74"/>
                    </a:lnTo>
                    <a:lnTo>
                      <a:pt x="94" y="94"/>
                    </a:lnTo>
                    <a:lnTo>
                      <a:pt x="74" y="118"/>
                    </a:lnTo>
                    <a:lnTo>
                      <a:pt x="56" y="142"/>
                    </a:lnTo>
                    <a:lnTo>
                      <a:pt x="40" y="168"/>
                    </a:lnTo>
                    <a:lnTo>
                      <a:pt x="26" y="198"/>
                    </a:lnTo>
                    <a:lnTo>
                      <a:pt x="14" y="226"/>
                    </a:lnTo>
                    <a:lnTo>
                      <a:pt x="6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4"/>
                    </a:lnTo>
                    <a:lnTo>
                      <a:pt x="6" y="384"/>
                    </a:lnTo>
                    <a:lnTo>
                      <a:pt x="14" y="414"/>
                    </a:lnTo>
                    <a:lnTo>
                      <a:pt x="22" y="442"/>
                    </a:lnTo>
                    <a:lnTo>
                      <a:pt x="36" y="468"/>
                    </a:lnTo>
                    <a:lnTo>
                      <a:pt x="50" y="494"/>
                    </a:lnTo>
                    <a:lnTo>
                      <a:pt x="66" y="518"/>
                    </a:lnTo>
                    <a:lnTo>
                      <a:pt x="86" y="540"/>
                    </a:lnTo>
                    <a:lnTo>
                      <a:pt x="106" y="562"/>
                    </a:lnTo>
                    <a:lnTo>
                      <a:pt x="128" y="580"/>
                    </a:lnTo>
                    <a:lnTo>
                      <a:pt x="154" y="596"/>
                    </a:lnTo>
                    <a:lnTo>
                      <a:pt x="180" y="612"/>
                    </a:lnTo>
                    <a:lnTo>
                      <a:pt x="206" y="624"/>
                    </a:lnTo>
                    <a:lnTo>
                      <a:pt x="234" y="632"/>
                    </a:lnTo>
                    <a:lnTo>
                      <a:pt x="264" y="640"/>
                    </a:lnTo>
                    <a:lnTo>
                      <a:pt x="294" y="644"/>
                    </a:lnTo>
                    <a:lnTo>
                      <a:pt x="294" y="644"/>
                    </a:lnTo>
                    <a:lnTo>
                      <a:pt x="294" y="332"/>
                    </a:lnTo>
                    <a:lnTo>
                      <a:pt x="294" y="332"/>
                    </a:lnTo>
                    <a:lnTo>
                      <a:pt x="296" y="308"/>
                    </a:lnTo>
                    <a:lnTo>
                      <a:pt x="300" y="282"/>
                    </a:lnTo>
                    <a:lnTo>
                      <a:pt x="306" y="260"/>
                    </a:lnTo>
                    <a:lnTo>
                      <a:pt x="314" y="236"/>
                    </a:lnTo>
                    <a:lnTo>
                      <a:pt x="324" y="214"/>
                    </a:lnTo>
                    <a:lnTo>
                      <a:pt x="336" y="194"/>
                    </a:lnTo>
                    <a:lnTo>
                      <a:pt x="350" y="176"/>
                    </a:lnTo>
                    <a:lnTo>
                      <a:pt x="366" y="158"/>
                    </a:lnTo>
                    <a:lnTo>
                      <a:pt x="384" y="142"/>
                    </a:lnTo>
                    <a:lnTo>
                      <a:pt x="402" y="128"/>
                    </a:lnTo>
                    <a:lnTo>
                      <a:pt x="422" y="116"/>
                    </a:lnTo>
                    <a:lnTo>
                      <a:pt x="444" y="104"/>
                    </a:lnTo>
                    <a:lnTo>
                      <a:pt x="468" y="96"/>
                    </a:lnTo>
                    <a:lnTo>
                      <a:pt x="490" y="90"/>
                    </a:lnTo>
                    <a:lnTo>
                      <a:pt x="514" y="86"/>
                    </a:lnTo>
                    <a:lnTo>
                      <a:pt x="540" y="84"/>
                    </a:lnTo>
                    <a:lnTo>
                      <a:pt x="540" y="84"/>
                    </a:lnTo>
                    <a:lnTo>
                      <a:pt x="518" y="66"/>
                    </a:lnTo>
                    <a:lnTo>
                      <a:pt x="494" y="50"/>
                    </a:lnTo>
                    <a:lnTo>
                      <a:pt x="468" y="34"/>
                    </a:lnTo>
                    <a:lnTo>
                      <a:pt x="442" y="22"/>
                    </a:lnTo>
                    <a:lnTo>
                      <a:pt x="414" y="12"/>
                    </a:lnTo>
                    <a:lnTo>
                      <a:pt x="384" y="6"/>
                    </a:lnTo>
                    <a:lnTo>
                      <a:pt x="354" y="2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4" name="Freeform 220"/>
              <p:cNvSpPr/>
              <p:nvPr/>
            </p:nvSpPr>
            <p:spPr bwMode="auto">
              <a:xfrm>
                <a:off x="12143018" y="7291389"/>
                <a:ext cx="857250" cy="1022350"/>
              </a:xfrm>
              <a:custGeom>
                <a:avLst/>
                <a:gdLst>
                  <a:gd name="T0" fmla="*/ 322 w 540"/>
                  <a:gd name="T1" fmla="*/ 0 h 644"/>
                  <a:gd name="T2" fmla="*/ 322 w 540"/>
                  <a:gd name="T3" fmla="*/ 0 h 644"/>
                  <a:gd name="T4" fmla="*/ 290 w 540"/>
                  <a:gd name="T5" fmla="*/ 2 h 644"/>
                  <a:gd name="T6" fmla="*/ 258 w 540"/>
                  <a:gd name="T7" fmla="*/ 6 h 644"/>
                  <a:gd name="T8" fmla="*/ 226 w 540"/>
                  <a:gd name="T9" fmla="*/ 14 h 644"/>
                  <a:gd name="T10" fmla="*/ 198 w 540"/>
                  <a:gd name="T11" fmla="*/ 26 h 644"/>
                  <a:gd name="T12" fmla="*/ 170 w 540"/>
                  <a:gd name="T13" fmla="*/ 38 h 644"/>
                  <a:gd name="T14" fmla="*/ 142 w 540"/>
                  <a:gd name="T15" fmla="*/ 56 h 644"/>
                  <a:gd name="T16" fmla="*/ 118 w 540"/>
                  <a:gd name="T17" fmla="*/ 74 h 644"/>
                  <a:gd name="T18" fmla="*/ 94 w 540"/>
                  <a:gd name="T19" fmla="*/ 94 h 644"/>
                  <a:gd name="T20" fmla="*/ 74 w 540"/>
                  <a:gd name="T21" fmla="*/ 118 h 644"/>
                  <a:gd name="T22" fmla="*/ 56 w 540"/>
                  <a:gd name="T23" fmla="*/ 142 h 644"/>
                  <a:gd name="T24" fmla="*/ 40 w 540"/>
                  <a:gd name="T25" fmla="*/ 168 h 644"/>
                  <a:gd name="T26" fmla="*/ 26 w 540"/>
                  <a:gd name="T27" fmla="*/ 198 h 644"/>
                  <a:gd name="T28" fmla="*/ 14 w 540"/>
                  <a:gd name="T29" fmla="*/ 226 h 644"/>
                  <a:gd name="T30" fmla="*/ 6 w 540"/>
                  <a:gd name="T31" fmla="*/ 258 h 644"/>
                  <a:gd name="T32" fmla="*/ 2 w 540"/>
                  <a:gd name="T33" fmla="*/ 290 h 644"/>
                  <a:gd name="T34" fmla="*/ 0 w 540"/>
                  <a:gd name="T35" fmla="*/ 322 h 644"/>
                  <a:gd name="T36" fmla="*/ 0 w 540"/>
                  <a:gd name="T37" fmla="*/ 322 h 644"/>
                  <a:gd name="T38" fmla="*/ 2 w 540"/>
                  <a:gd name="T39" fmla="*/ 354 h 644"/>
                  <a:gd name="T40" fmla="*/ 6 w 540"/>
                  <a:gd name="T41" fmla="*/ 384 h 644"/>
                  <a:gd name="T42" fmla="*/ 14 w 540"/>
                  <a:gd name="T43" fmla="*/ 414 h 644"/>
                  <a:gd name="T44" fmla="*/ 22 w 540"/>
                  <a:gd name="T45" fmla="*/ 442 h 644"/>
                  <a:gd name="T46" fmla="*/ 36 w 540"/>
                  <a:gd name="T47" fmla="*/ 468 h 644"/>
                  <a:gd name="T48" fmla="*/ 50 w 540"/>
                  <a:gd name="T49" fmla="*/ 494 h 644"/>
                  <a:gd name="T50" fmla="*/ 66 w 540"/>
                  <a:gd name="T51" fmla="*/ 518 h 644"/>
                  <a:gd name="T52" fmla="*/ 86 w 540"/>
                  <a:gd name="T53" fmla="*/ 540 h 644"/>
                  <a:gd name="T54" fmla="*/ 106 w 540"/>
                  <a:gd name="T55" fmla="*/ 562 h 644"/>
                  <a:gd name="T56" fmla="*/ 128 w 540"/>
                  <a:gd name="T57" fmla="*/ 580 h 644"/>
                  <a:gd name="T58" fmla="*/ 154 w 540"/>
                  <a:gd name="T59" fmla="*/ 596 h 644"/>
                  <a:gd name="T60" fmla="*/ 180 w 540"/>
                  <a:gd name="T61" fmla="*/ 612 h 644"/>
                  <a:gd name="T62" fmla="*/ 206 w 540"/>
                  <a:gd name="T63" fmla="*/ 624 h 644"/>
                  <a:gd name="T64" fmla="*/ 234 w 540"/>
                  <a:gd name="T65" fmla="*/ 632 h 644"/>
                  <a:gd name="T66" fmla="*/ 264 w 540"/>
                  <a:gd name="T67" fmla="*/ 640 h 644"/>
                  <a:gd name="T68" fmla="*/ 294 w 540"/>
                  <a:gd name="T69" fmla="*/ 644 h 644"/>
                  <a:gd name="T70" fmla="*/ 294 w 540"/>
                  <a:gd name="T71" fmla="*/ 644 h 644"/>
                  <a:gd name="T72" fmla="*/ 294 w 540"/>
                  <a:gd name="T73" fmla="*/ 332 h 644"/>
                  <a:gd name="T74" fmla="*/ 294 w 540"/>
                  <a:gd name="T75" fmla="*/ 332 h 644"/>
                  <a:gd name="T76" fmla="*/ 296 w 540"/>
                  <a:gd name="T77" fmla="*/ 308 h 644"/>
                  <a:gd name="T78" fmla="*/ 300 w 540"/>
                  <a:gd name="T79" fmla="*/ 282 h 644"/>
                  <a:gd name="T80" fmla="*/ 306 w 540"/>
                  <a:gd name="T81" fmla="*/ 260 h 644"/>
                  <a:gd name="T82" fmla="*/ 314 w 540"/>
                  <a:gd name="T83" fmla="*/ 236 h 644"/>
                  <a:gd name="T84" fmla="*/ 324 w 540"/>
                  <a:gd name="T85" fmla="*/ 214 h 644"/>
                  <a:gd name="T86" fmla="*/ 336 w 540"/>
                  <a:gd name="T87" fmla="*/ 194 h 644"/>
                  <a:gd name="T88" fmla="*/ 350 w 540"/>
                  <a:gd name="T89" fmla="*/ 176 h 644"/>
                  <a:gd name="T90" fmla="*/ 366 w 540"/>
                  <a:gd name="T91" fmla="*/ 158 h 644"/>
                  <a:gd name="T92" fmla="*/ 384 w 540"/>
                  <a:gd name="T93" fmla="*/ 142 h 644"/>
                  <a:gd name="T94" fmla="*/ 402 w 540"/>
                  <a:gd name="T95" fmla="*/ 128 h 644"/>
                  <a:gd name="T96" fmla="*/ 422 w 540"/>
                  <a:gd name="T97" fmla="*/ 116 h 644"/>
                  <a:gd name="T98" fmla="*/ 444 w 540"/>
                  <a:gd name="T99" fmla="*/ 104 h 644"/>
                  <a:gd name="T100" fmla="*/ 468 w 540"/>
                  <a:gd name="T101" fmla="*/ 96 h 644"/>
                  <a:gd name="T102" fmla="*/ 490 w 540"/>
                  <a:gd name="T103" fmla="*/ 90 h 644"/>
                  <a:gd name="T104" fmla="*/ 514 w 540"/>
                  <a:gd name="T105" fmla="*/ 86 h 644"/>
                  <a:gd name="T106" fmla="*/ 540 w 540"/>
                  <a:gd name="T107" fmla="*/ 84 h 644"/>
                  <a:gd name="T108" fmla="*/ 540 w 540"/>
                  <a:gd name="T109" fmla="*/ 84 h 644"/>
                  <a:gd name="T110" fmla="*/ 518 w 540"/>
                  <a:gd name="T111" fmla="*/ 66 h 644"/>
                  <a:gd name="T112" fmla="*/ 494 w 540"/>
                  <a:gd name="T113" fmla="*/ 50 h 644"/>
                  <a:gd name="T114" fmla="*/ 468 w 540"/>
                  <a:gd name="T115" fmla="*/ 34 h 644"/>
                  <a:gd name="T116" fmla="*/ 442 w 540"/>
                  <a:gd name="T117" fmla="*/ 22 h 644"/>
                  <a:gd name="T118" fmla="*/ 414 w 540"/>
                  <a:gd name="T119" fmla="*/ 12 h 644"/>
                  <a:gd name="T120" fmla="*/ 384 w 540"/>
                  <a:gd name="T121" fmla="*/ 6 h 644"/>
                  <a:gd name="T122" fmla="*/ 354 w 540"/>
                  <a:gd name="T123" fmla="*/ 2 h 644"/>
                  <a:gd name="T124" fmla="*/ 322 w 540"/>
                  <a:gd name="T125" fmla="*/ 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40" h="644">
                    <a:moveTo>
                      <a:pt x="322" y="0"/>
                    </a:moveTo>
                    <a:lnTo>
                      <a:pt x="322" y="0"/>
                    </a:lnTo>
                    <a:lnTo>
                      <a:pt x="290" y="2"/>
                    </a:lnTo>
                    <a:lnTo>
                      <a:pt x="258" y="6"/>
                    </a:lnTo>
                    <a:lnTo>
                      <a:pt x="226" y="14"/>
                    </a:lnTo>
                    <a:lnTo>
                      <a:pt x="198" y="26"/>
                    </a:lnTo>
                    <a:lnTo>
                      <a:pt x="170" y="38"/>
                    </a:lnTo>
                    <a:lnTo>
                      <a:pt x="142" y="56"/>
                    </a:lnTo>
                    <a:lnTo>
                      <a:pt x="118" y="74"/>
                    </a:lnTo>
                    <a:lnTo>
                      <a:pt x="94" y="94"/>
                    </a:lnTo>
                    <a:lnTo>
                      <a:pt x="74" y="118"/>
                    </a:lnTo>
                    <a:lnTo>
                      <a:pt x="56" y="142"/>
                    </a:lnTo>
                    <a:lnTo>
                      <a:pt x="40" y="168"/>
                    </a:lnTo>
                    <a:lnTo>
                      <a:pt x="26" y="198"/>
                    </a:lnTo>
                    <a:lnTo>
                      <a:pt x="14" y="226"/>
                    </a:lnTo>
                    <a:lnTo>
                      <a:pt x="6" y="258"/>
                    </a:lnTo>
                    <a:lnTo>
                      <a:pt x="2" y="29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2" y="354"/>
                    </a:lnTo>
                    <a:lnTo>
                      <a:pt x="6" y="384"/>
                    </a:lnTo>
                    <a:lnTo>
                      <a:pt x="14" y="414"/>
                    </a:lnTo>
                    <a:lnTo>
                      <a:pt x="22" y="442"/>
                    </a:lnTo>
                    <a:lnTo>
                      <a:pt x="36" y="468"/>
                    </a:lnTo>
                    <a:lnTo>
                      <a:pt x="50" y="494"/>
                    </a:lnTo>
                    <a:lnTo>
                      <a:pt x="66" y="518"/>
                    </a:lnTo>
                    <a:lnTo>
                      <a:pt x="86" y="540"/>
                    </a:lnTo>
                    <a:lnTo>
                      <a:pt x="106" y="562"/>
                    </a:lnTo>
                    <a:lnTo>
                      <a:pt x="128" y="580"/>
                    </a:lnTo>
                    <a:lnTo>
                      <a:pt x="154" y="596"/>
                    </a:lnTo>
                    <a:lnTo>
                      <a:pt x="180" y="612"/>
                    </a:lnTo>
                    <a:lnTo>
                      <a:pt x="206" y="624"/>
                    </a:lnTo>
                    <a:lnTo>
                      <a:pt x="234" y="632"/>
                    </a:lnTo>
                    <a:lnTo>
                      <a:pt x="264" y="640"/>
                    </a:lnTo>
                    <a:lnTo>
                      <a:pt x="294" y="644"/>
                    </a:lnTo>
                    <a:lnTo>
                      <a:pt x="294" y="644"/>
                    </a:lnTo>
                    <a:lnTo>
                      <a:pt x="294" y="332"/>
                    </a:lnTo>
                    <a:lnTo>
                      <a:pt x="294" y="332"/>
                    </a:lnTo>
                    <a:lnTo>
                      <a:pt x="296" y="308"/>
                    </a:lnTo>
                    <a:lnTo>
                      <a:pt x="300" y="282"/>
                    </a:lnTo>
                    <a:lnTo>
                      <a:pt x="306" y="260"/>
                    </a:lnTo>
                    <a:lnTo>
                      <a:pt x="314" y="236"/>
                    </a:lnTo>
                    <a:lnTo>
                      <a:pt x="324" y="214"/>
                    </a:lnTo>
                    <a:lnTo>
                      <a:pt x="336" y="194"/>
                    </a:lnTo>
                    <a:lnTo>
                      <a:pt x="350" y="176"/>
                    </a:lnTo>
                    <a:lnTo>
                      <a:pt x="366" y="158"/>
                    </a:lnTo>
                    <a:lnTo>
                      <a:pt x="384" y="142"/>
                    </a:lnTo>
                    <a:lnTo>
                      <a:pt x="402" y="128"/>
                    </a:lnTo>
                    <a:lnTo>
                      <a:pt x="422" y="116"/>
                    </a:lnTo>
                    <a:lnTo>
                      <a:pt x="444" y="104"/>
                    </a:lnTo>
                    <a:lnTo>
                      <a:pt x="468" y="96"/>
                    </a:lnTo>
                    <a:lnTo>
                      <a:pt x="490" y="90"/>
                    </a:lnTo>
                    <a:lnTo>
                      <a:pt x="514" y="86"/>
                    </a:lnTo>
                    <a:lnTo>
                      <a:pt x="540" y="84"/>
                    </a:lnTo>
                    <a:lnTo>
                      <a:pt x="540" y="84"/>
                    </a:lnTo>
                    <a:lnTo>
                      <a:pt x="518" y="66"/>
                    </a:lnTo>
                    <a:lnTo>
                      <a:pt x="494" y="50"/>
                    </a:lnTo>
                    <a:lnTo>
                      <a:pt x="468" y="34"/>
                    </a:lnTo>
                    <a:lnTo>
                      <a:pt x="442" y="22"/>
                    </a:lnTo>
                    <a:lnTo>
                      <a:pt x="414" y="12"/>
                    </a:lnTo>
                    <a:lnTo>
                      <a:pt x="384" y="6"/>
                    </a:lnTo>
                    <a:lnTo>
                      <a:pt x="354" y="2"/>
                    </a:lnTo>
                    <a:lnTo>
                      <a:pt x="3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5" name="Freeform 221"/>
              <p:cNvSpPr/>
              <p:nvPr/>
            </p:nvSpPr>
            <p:spPr bwMode="auto">
              <a:xfrm>
                <a:off x="12609743" y="7424739"/>
                <a:ext cx="558800" cy="892175"/>
              </a:xfrm>
              <a:custGeom>
                <a:avLst/>
                <a:gdLst>
                  <a:gd name="T0" fmla="*/ 246 w 352"/>
                  <a:gd name="T1" fmla="*/ 0 h 562"/>
                  <a:gd name="T2" fmla="*/ 246 w 352"/>
                  <a:gd name="T3" fmla="*/ 0 h 562"/>
                  <a:gd name="T4" fmla="*/ 220 w 352"/>
                  <a:gd name="T5" fmla="*/ 2 h 562"/>
                  <a:gd name="T6" fmla="*/ 196 w 352"/>
                  <a:gd name="T7" fmla="*/ 6 h 562"/>
                  <a:gd name="T8" fmla="*/ 174 w 352"/>
                  <a:gd name="T9" fmla="*/ 12 h 562"/>
                  <a:gd name="T10" fmla="*/ 150 w 352"/>
                  <a:gd name="T11" fmla="*/ 20 h 562"/>
                  <a:gd name="T12" fmla="*/ 128 w 352"/>
                  <a:gd name="T13" fmla="*/ 32 h 562"/>
                  <a:gd name="T14" fmla="*/ 108 w 352"/>
                  <a:gd name="T15" fmla="*/ 44 h 562"/>
                  <a:gd name="T16" fmla="*/ 90 w 352"/>
                  <a:gd name="T17" fmla="*/ 58 h 562"/>
                  <a:gd name="T18" fmla="*/ 72 w 352"/>
                  <a:gd name="T19" fmla="*/ 74 h 562"/>
                  <a:gd name="T20" fmla="*/ 56 w 352"/>
                  <a:gd name="T21" fmla="*/ 92 h 562"/>
                  <a:gd name="T22" fmla="*/ 42 w 352"/>
                  <a:gd name="T23" fmla="*/ 110 h 562"/>
                  <a:gd name="T24" fmla="*/ 30 w 352"/>
                  <a:gd name="T25" fmla="*/ 130 h 562"/>
                  <a:gd name="T26" fmla="*/ 20 w 352"/>
                  <a:gd name="T27" fmla="*/ 152 h 562"/>
                  <a:gd name="T28" fmla="*/ 12 w 352"/>
                  <a:gd name="T29" fmla="*/ 176 h 562"/>
                  <a:gd name="T30" fmla="*/ 6 w 352"/>
                  <a:gd name="T31" fmla="*/ 198 h 562"/>
                  <a:gd name="T32" fmla="*/ 2 w 352"/>
                  <a:gd name="T33" fmla="*/ 224 h 562"/>
                  <a:gd name="T34" fmla="*/ 0 w 352"/>
                  <a:gd name="T35" fmla="*/ 248 h 562"/>
                  <a:gd name="T36" fmla="*/ 0 w 352"/>
                  <a:gd name="T37" fmla="*/ 248 h 562"/>
                  <a:gd name="T38" fmla="*/ 0 w 352"/>
                  <a:gd name="T39" fmla="*/ 560 h 562"/>
                  <a:gd name="T40" fmla="*/ 0 w 352"/>
                  <a:gd name="T41" fmla="*/ 560 h 562"/>
                  <a:gd name="T42" fmla="*/ 28 w 352"/>
                  <a:gd name="T43" fmla="*/ 562 h 562"/>
                  <a:gd name="T44" fmla="*/ 28 w 352"/>
                  <a:gd name="T45" fmla="*/ 562 h 562"/>
                  <a:gd name="T46" fmla="*/ 62 w 352"/>
                  <a:gd name="T47" fmla="*/ 560 h 562"/>
                  <a:gd name="T48" fmla="*/ 94 w 352"/>
                  <a:gd name="T49" fmla="*/ 554 h 562"/>
                  <a:gd name="T50" fmla="*/ 124 w 352"/>
                  <a:gd name="T51" fmla="*/ 546 h 562"/>
                  <a:gd name="T52" fmla="*/ 154 w 352"/>
                  <a:gd name="T53" fmla="*/ 536 h 562"/>
                  <a:gd name="T54" fmla="*/ 182 w 352"/>
                  <a:gd name="T55" fmla="*/ 522 h 562"/>
                  <a:gd name="T56" fmla="*/ 208 w 352"/>
                  <a:gd name="T57" fmla="*/ 506 h 562"/>
                  <a:gd name="T58" fmla="*/ 234 w 352"/>
                  <a:gd name="T59" fmla="*/ 488 h 562"/>
                  <a:gd name="T60" fmla="*/ 256 w 352"/>
                  <a:gd name="T61" fmla="*/ 466 h 562"/>
                  <a:gd name="T62" fmla="*/ 278 w 352"/>
                  <a:gd name="T63" fmla="*/ 444 h 562"/>
                  <a:gd name="T64" fmla="*/ 296 w 352"/>
                  <a:gd name="T65" fmla="*/ 418 h 562"/>
                  <a:gd name="T66" fmla="*/ 312 w 352"/>
                  <a:gd name="T67" fmla="*/ 392 h 562"/>
                  <a:gd name="T68" fmla="*/ 326 w 352"/>
                  <a:gd name="T69" fmla="*/ 364 h 562"/>
                  <a:gd name="T70" fmla="*/ 336 w 352"/>
                  <a:gd name="T71" fmla="*/ 334 h 562"/>
                  <a:gd name="T72" fmla="*/ 344 w 352"/>
                  <a:gd name="T73" fmla="*/ 304 h 562"/>
                  <a:gd name="T74" fmla="*/ 350 w 352"/>
                  <a:gd name="T75" fmla="*/ 272 h 562"/>
                  <a:gd name="T76" fmla="*/ 352 w 352"/>
                  <a:gd name="T77" fmla="*/ 238 h 562"/>
                  <a:gd name="T78" fmla="*/ 352 w 352"/>
                  <a:gd name="T79" fmla="*/ 238 h 562"/>
                  <a:gd name="T80" fmla="*/ 350 w 352"/>
                  <a:gd name="T81" fmla="*/ 204 h 562"/>
                  <a:gd name="T82" fmla="*/ 344 w 352"/>
                  <a:gd name="T83" fmla="*/ 170 h 562"/>
                  <a:gd name="T84" fmla="*/ 336 w 352"/>
                  <a:gd name="T85" fmla="*/ 138 h 562"/>
                  <a:gd name="T86" fmla="*/ 322 w 352"/>
                  <a:gd name="T87" fmla="*/ 106 h 562"/>
                  <a:gd name="T88" fmla="*/ 308 w 352"/>
                  <a:gd name="T89" fmla="*/ 76 h 562"/>
                  <a:gd name="T90" fmla="*/ 290 w 352"/>
                  <a:gd name="T91" fmla="*/ 50 h 562"/>
                  <a:gd name="T92" fmla="*/ 270 w 352"/>
                  <a:gd name="T93" fmla="*/ 24 h 562"/>
                  <a:gd name="T94" fmla="*/ 246 w 352"/>
                  <a:gd name="T95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2" h="562">
                    <a:moveTo>
                      <a:pt x="246" y="0"/>
                    </a:moveTo>
                    <a:lnTo>
                      <a:pt x="246" y="0"/>
                    </a:lnTo>
                    <a:lnTo>
                      <a:pt x="220" y="2"/>
                    </a:lnTo>
                    <a:lnTo>
                      <a:pt x="196" y="6"/>
                    </a:lnTo>
                    <a:lnTo>
                      <a:pt x="174" y="12"/>
                    </a:lnTo>
                    <a:lnTo>
                      <a:pt x="150" y="20"/>
                    </a:lnTo>
                    <a:lnTo>
                      <a:pt x="128" y="32"/>
                    </a:lnTo>
                    <a:lnTo>
                      <a:pt x="108" y="44"/>
                    </a:lnTo>
                    <a:lnTo>
                      <a:pt x="90" y="58"/>
                    </a:lnTo>
                    <a:lnTo>
                      <a:pt x="72" y="74"/>
                    </a:lnTo>
                    <a:lnTo>
                      <a:pt x="56" y="92"/>
                    </a:lnTo>
                    <a:lnTo>
                      <a:pt x="42" y="110"/>
                    </a:lnTo>
                    <a:lnTo>
                      <a:pt x="30" y="130"/>
                    </a:lnTo>
                    <a:lnTo>
                      <a:pt x="20" y="152"/>
                    </a:lnTo>
                    <a:lnTo>
                      <a:pt x="12" y="176"/>
                    </a:lnTo>
                    <a:lnTo>
                      <a:pt x="6" y="198"/>
                    </a:lnTo>
                    <a:lnTo>
                      <a:pt x="2" y="224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0" y="560"/>
                    </a:lnTo>
                    <a:lnTo>
                      <a:pt x="0" y="560"/>
                    </a:lnTo>
                    <a:lnTo>
                      <a:pt x="28" y="562"/>
                    </a:lnTo>
                    <a:lnTo>
                      <a:pt x="28" y="562"/>
                    </a:lnTo>
                    <a:lnTo>
                      <a:pt x="62" y="560"/>
                    </a:lnTo>
                    <a:lnTo>
                      <a:pt x="94" y="554"/>
                    </a:lnTo>
                    <a:lnTo>
                      <a:pt x="124" y="546"/>
                    </a:lnTo>
                    <a:lnTo>
                      <a:pt x="154" y="536"/>
                    </a:lnTo>
                    <a:lnTo>
                      <a:pt x="182" y="522"/>
                    </a:lnTo>
                    <a:lnTo>
                      <a:pt x="208" y="506"/>
                    </a:lnTo>
                    <a:lnTo>
                      <a:pt x="234" y="488"/>
                    </a:lnTo>
                    <a:lnTo>
                      <a:pt x="256" y="466"/>
                    </a:lnTo>
                    <a:lnTo>
                      <a:pt x="278" y="444"/>
                    </a:lnTo>
                    <a:lnTo>
                      <a:pt x="296" y="418"/>
                    </a:lnTo>
                    <a:lnTo>
                      <a:pt x="312" y="392"/>
                    </a:lnTo>
                    <a:lnTo>
                      <a:pt x="326" y="364"/>
                    </a:lnTo>
                    <a:lnTo>
                      <a:pt x="336" y="334"/>
                    </a:lnTo>
                    <a:lnTo>
                      <a:pt x="344" y="304"/>
                    </a:lnTo>
                    <a:lnTo>
                      <a:pt x="350" y="272"/>
                    </a:lnTo>
                    <a:lnTo>
                      <a:pt x="352" y="238"/>
                    </a:lnTo>
                    <a:lnTo>
                      <a:pt x="352" y="238"/>
                    </a:lnTo>
                    <a:lnTo>
                      <a:pt x="350" y="204"/>
                    </a:lnTo>
                    <a:lnTo>
                      <a:pt x="344" y="170"/>
                    </a:lnTo>
                    <a:lnTo>
                      <a:pt x="336" y="138"/>
                    </a:lnTo>
                    <a:lnTo>
                      <a:pt x="322" y="106"/>
                    </a:lnTo>
                    <a:lnTo>
                      <a:pt x="308" y="76"/>
                    </a:lnTo>
                    <a:lnTo>
                      <a:pt x="290" y="50"/>
                    </a:lnTo>
                    <a:lnTo>
                      <a:pt x="270" y="24"/>
                    </a:lnTo>
                    <a:lnTo>
                      <a:pt x="246" y="0"/>
                    </a:lnTo>
                    <a:close/>
                  </a:path>
                </a:pathLst>
              </a:custGeom>
              <a:solidFill>
                <a:srgbClr val="CF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6" name="Freeform 222"/>
              <p:cNvSpPr/>
              <p:nvPr/>
            </p:nvSpPr>
            <p:spPr bwMode="auto">
              <a:xfrm>
                <a:off x="12609743" y="7424739"/>
                <a:ext cx="558800" cy="892175"/>
              </a:xfrm>
              <a:custGeom>
                <a:avLst/>
                <a:gdLst>
                  <a:gd name="T0" fmla="*/ 246 w 352"/>
                  <a:gd name="T1" fmla="*/ 0 h 562"/>
                  <a:gd name="T2" fmla="*/ 246 w 352"/>
                  <a:gd name="T3" fmla="*/ 0 h 562"/>
                  <a:gd name="T4" fmla="*/ 220 w 352"/>
                  <a:gd name="T5" fmla="*/ 2 h 562"/>
                  <a:gd name="T6" fmla="*/ 196 w 352"/>
                  <a:gd name="T7" fmla="*/ 6 h 562"/>
                  <a:gd name="T8" fmla="*/ 174 w 352"/>
                  <a:gd name="T9" fmla="*/ 12 h 562"/>
                  <a:gd name="T10" fmla="*/ 150 w 352"/>
                  <a:gd name="T11" fmla="*/ 20 h 562"/>
                  <a:gd name="T12" fmla="*/ 128 w 352"/>
                  <a:gd name="T13" fmla="*/ 32 h 562"/>
                  <a:gd name="T14" fmla="*/ 108 w 352"/>
                  <a:gd name="T15" fmla="*/ 44 h 562"/>
                  <a:gd name="T16" fmla="*/ 90 w 352"/>
                  <a:gd name="T17" fmla="*/ 58 h 562"/>
                  <a:gd name="T18" fmla="*/ 72 w 352"/>
                  <a:gd name="T19" fmla="*/ 74 h 562"/>
                  <a:gd name="T20" fmla="*/ 56 w 352"/>
                  <a:gd name="T21" fmla="*/ 92 h 562"/>
                  <a:gd name="T22" fmla="*/ 42 w 352"/>
                  <a:gd name="T23" fmla="*/ 110 h 562"/>
                  <a:gd name="T24" fmla="*/ 30 w 352"/>
                  <a:gd name="T25" fmla="*/ 130 h 562"/>
                  <a:gd name="T26" fmla="*/ 20 w 352"/>
                  <a:gd name="T27" fmla="*/ 152 h 562"/>
                  <a:gd name="T28" fmla="*/ 12 w 352"/>
                  <a:gd name="T29" fmla="*/ 176 h 562"/>
                  <a:gd name="T30" fmla="*/ 6 w 352"/>
                  <a:gd name="T31" fmla="*/ 198 h 562"/>
                  <a:gd name="T32" fmla="*/ 2 w 352"/>
                  <a:gd name="T33" fmla="*/ 224 h 562"/>
                  <a:gd name="T34" fmla="*/ 0 w 352"/>
                  <a:gd name="T35" fmla="*/ 248 h 562"/>
                  <a:gd name="T36" fmla="*/ 0 w 352"/>
                  <a:gd name="T37" fmla="*/ 248 h 562"/>
                  <a:gd name="T38" fmla="*/ 0 w 352"/>
                  <a:gd name="T39" fmla="*/ 560 h 562"/>
                  <a:gd name="T40" fmla="*/ 0 w 352"/>
                  <a:gd name="T41" fmla="*/ 560 h 562"/>
                  <a:gd name="T42" fmla="*/ 28 w 352"/>
                  <a:gd name="T43" fmla="*/ 562 h 562"/>
                  <a:gd name="T44" fmla="*/ 28 w 352"/>
                  <a:gd name="T45" fmla="*/ 562 h 562"/>
                  <a:gd name="T46" fmla="*/ 62 w 352"/>
                  <a:gd name="T47" fmla="*/ 560 h 562"/>
                  <a:gd name="T48" fmla="*/ 94 w 352"/>
                  <a:gd name="T49" fmla="*/ 554 h 562"/>
                  <a:gd name="T50" fmla="*/ 124 w 352"/>
                  <a:gd name="T51" fmla="*/ 546 h 562"/>
                  <a:gd name="T52" fmla="*/ 154 w 352"/>
                  <a:gd name="T53" fmla="*/ 536 h 562"/>
                  <a:gd name="T54" fmla="*/ 182 w 352"/>
                  <a:gd name="T55" fmla="*/ 522 h 562"/>
                  <a:gd name="T56" fmla="*/ 208 w 352"/>
                  <a:gd name="T57" fmla="*/ 506 h 562"/>
                  <a:gd name="T58" fmla="*/ 234 w 352"/>
                  <a:gd name="T59" fmla="*/ 488 h 562"/>
                  <a:gd name="T60" fmla="*/ 256 w 352"/>
                  <a:gd name="T61" fmla="*/ 466 h 562"/>
                  <a:gd name="T62" fmla="*/ 278 w 352"/>
                  <a:gd name="T63" fmla="*/ 444 h 562"/>
                  <a:gd name="T64" fmla="*/ 296 w 352"/>
                  <a:gd name="T65" fmla="*/ 418 h 562"/>
                  <a:gd name="T66" fmla="*/ 312 w 352"/>
                  <a:gd name="T67" fmla="*/ 392 h 562"/>
                  <a:gd name="T68" fmla="*/ 326 w 352"/>
                  <a:gd name="T69" fmla="*/ 364 h 562"/>
                  <a:gd name="T70" fmla="*/ 336 w 352"/>
                  <a:gd name="T71" fmla="*/ 334 h 562"/>
                  <a:gd name="T72" fmla="*/ 344 w 352"/>
                  <a:gd name="T73" fmla="*/ 304 h 562"/>
                  <a:gd name="T74" fmla="*/ 350 w 352"/>
                  <a:gd name="T75" fmla="*/ 272 h 562"/>
                  <a:gd name="T76" fmla="*/ 352 w 352"/>
                  <a:gd name="T77" fmla="*/ 238 h 562"/>
                  <a:gd name="T78" fmla="*/ 352 w 352"/>
                  <a:gd name="T79" fmla="*/ 238 h 562"/>
                  <a:gd name="T80" fmla="*/ 350 w 352"/>
                  <a:gd name="T81" fmla="*/ 204 h 562"/>
                  <a:gd name="T82" fmla="*/ 344 w 352"/>
                  <a:gd name="T83" fmla="*/ 170 h 562"/>
                  <a:gd name="T84" fmla="*/ 336 w 352"/>
                  <a:gd name="T85" fmla="*/ 138 h 562"/>
                  <a:gd name="T86" fmla="*/ 322 w 352"/>
                  <a:gd name="T87" fmla="*/ 106 h 562"/>
                  <a:gd name="T88" fmla="*/ 308 w 352"/>
                  <a:gd name="T89" fmla="*/ 76 h 562"/>
                  <a:gd name="T90" fmla="*/ 290 w 352"/>
                  <a:gd name="T91" fmla="*/ 50 h 562"/>
                  <a:gd name="T92" fmla="*/ 270 w 352"/>
                  <a:gd name="T93" fmla="*/ 24 h 562"/>
                  <a:gd name="T94" fmla="*/ 246 w 352"/>
                  <a:gd name="T95" fmla="*/ 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2" h="562">
                    <a:moveTo>
                      <a:pt x="246" y="0"/>
                    </a:moveTo>
                    <a:lnTo>
                      <a:pt x="246" y="0"/>
                    </a:lnTo>
                    <a:lnTo>
                      <a:pt x="220" y="2"/>
                    </a:lnTo>
                    <a:lnTo>
                      <a:pt x="196" y="6"/>
                    </a:lnTo>
                    <a:lnTo>
                      <a:pt x="174" y="12"/>
                    </a:lnTo>
                    <a:lnTo>
                      <a:pt x="150" y="20"/>
                    </a:lnTo>
                    <a:lnTo>
                      <a:pt x="128" y="32"/>
                    </a:lnTo>
                    <a:lnTo>
                      <a:pt x="108" y="44"/>
                    </a:lnTo>
                    <a:lnTo>
                      <a:pt x="90" y="58"/>
                    </a:lnTo>
                    <a:lnTo>
                      <a:pt x="72" y="74"/>
                    </a:lnTo>
                    <a:lnTo>
                      <a:pt x="56" y="92"/>
                    </a:lnTo>
                    <a:lnTo>
                      <a:pt x="42" y="110"/>
                    </a:lnTo>
                    <a:lnTo>
                      <a:pt x="30" y="130"/>
                    </a:lnTo>
                    <a:lnTo>
                      <a:pt x="20" y="152"/>
                    </a:lnTo>
                    <a:lnTo>
                      <a:pt x="12" y="176"/>
                    </a:lnTo>
                    <a:lnTo>
                      <a:pt x="6" y="198"/>
                    </a:lnTo>
                    <a:lnTo>
                      <a:pt x="2" y="224"/>
                    </a:lnTo>
                    <a:lnTo>
                      <a:pt x="0" y="248"/>
                    </a:lnTo>
                    <a:lnTo>
                      <a:pt x="0" y="248"/>
                    </a:lnTo>
                    <a:lnTo>
                      <a:pt x="0" y="560"/>
                    </a:lnTo>
                    <a:lnTo>
                      <a:pt x="0" y="560"/>
                    </a:lnTo>
                    <a:lnTo>
                      <a:pt x="28" y="562"/>
                    </a:lnTo>
                    <a:lnTo>
                      <a:pt x="28" y="562"/>
                    </a:lnTo>
                    <a:lnTo>
                      <a:pt x="62" y="560"/>
                    </a:lnTo>
                    <a:lnTo>
                      <a:pt x="94" y="554"/>
                    </a:lnTo>
                    <a:lnTo>
                      <a:pt x="124" y="546"/>
                    </a:lnTo>
                    <a:lnTo>
                      <a:pt x="154" y="536"/>
                    </a:lnTo>
                    <a:lnTo>
                      <a:pt x="182" y="522"/>
                    </a:lnTo>
                    <a:lnTo>
                      <a:pt x="208" y="506"/>
                    </a:lnTo>
                    <a:lnTo>
                      <a:pt x="234" y="488"/>
                    </a:lnTo>
                    <a:lnTo>
                      <a:pt x="256" y="466"/>
                    </a:lnTo>
                    <a:lnTo>
                      <a:pt x="278" y="444"/>
                    </a:lnTo>
                    <a:lnTo>
                      <a:pt x="296" y="418"/>
                    </a:lnTo>
                    <a:lnTo>
                      <a:pt x="312" y="392"/>
                    </a:lnTo>
                    <a:lnTo>
                      <a:pt x="326" y="364"/>
                    </a:lnTo>
                    <a:lnTo>
                      <a:pt x="336" y="334"/>
                    </a:lnTo>
                    <a:lnTo>
                      <a:pt x="344" y="304"/>
                    </a:lnTo>
                    <a:lnTo>
                      <a:pt x="350" y="272"/>
                    </a:lnTo>
                    <a:lnTo>
                      <a:pt x="352" y="238"/>
                    </a:lnTo>
                    <a:lnTo>
                      <a:pt x="352" y="238"/>
                    </a:lnTo>
                    <a:lnTo>
                      <a:pt x="350" y="204"/>
                    </a:lnTo>
                    <a:lnTo>
                      <a:pt x="344" y="170"/>
                    </a:lnTo>
                    <a:lnTo>
                      <a:pt x="336" y="138"/>
                    </a:lnTo>
                    <a:lnTo>
                      <a:pt x="322" y="106"/>
                    </a:lnTo>
                    <a:lnTo>
                      <a:pt x="308" y="76"/>
                    </a:lnTo>
                    <a:lnTo>
                      <a:pt x="290" y="50"/>
                    </a:lnTo>
                    <a:lnTo>
                      <a:pt x="270" y="24"/>
                    </a:lnTo>
                    <a:lnTo>
                      <a:pt x="2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7" name="Freeform 223"/>
              <p:cNvSpPr/>
              <p:nvPr/>
            </p:nvSpPr>
            <p:spPr bwMode="auto">
              <a:xfrm>
                <a:off x="12120793" y="7224714"/>
                <a:ext cx="1025525" cy="1025525"/>
              </a:xfrm>
              <a:custGeom>
                <a:avLst/>
                <a:gdLst>
                  <a:gd name="T0" fmla="*/ 324 w 646"/>
                  <a:gd name="T1" fmla="*/ 646 h 646"/>
                  <a:gd name="T2" fmla="*/ 388 w 646"/>
                  <a:gd name="T3" fmla="*/ 640 h 646"/>
                  <a:gd name="T4" fmla="*/ 448 w 646"/>
                  <a:gd name="T5" fmla="*/ 620 h 646"/>
                  <a:gd name="T6" fmla="*/ 504 w 646"/>
                  <a:gd name="T7" fmla="*/ 590 h 646"/>
                  <a:gd name="T8" fmla="*/ 552 w 646"/>
                  <a:gd name="T9" fmla="*/ 552 h 646"/>
                  <a:gd name="T10" fmla="*/ 590 w 646"/>
                  <a:gd name="T11" fmla="*/ 504 h 646"/>
                  <a:gd name="T12" fmla="*/ 620 w 646"/>
                  <a:gd name="T13" fmla="*/ 448 h 646"/>
                  <a:gd name="T14" fmla="*/ 640 w 646"/>
                  <a:gd name="T15" fmla="*/ 388 h 646"/>
                  <a:gd name="T16" fmla="*/ 646 w 646"/>
                  <a:gd name="T17" fmla="*/ 324 h 646"/>
                  <a:gd name="T18" fmla="*/ 644 w 646"/>
                  <a:gd name="T19" fmla="*/ 290 h 646"/>
                  <a:gd name="T20" fmla="*/ 632 w 646"/>
                  <a:gd name="T21" fmla="*/ 228 h 646"/>
                  <a:gd name="T22" fmla="*/ 608 w 646"/>
                  <a:gd name="T23" fmla="*/ 170 h 646"/>
                  <a:gd name="T24" fmla="*/ 572 w 646"/>
                  <a:gd name="T25" fmla="*/ 118 h 646"/>
                  <a:gd name="T26" fmla="*/ 528 w 646"/>
                  <a:gd name="T27" fmla="*/ 74 h 646"/>
                  <a:gd name="T28" fmla="*/ 478 w 646"/>
                  <a:gd name="T29" fmla="*/ 40 h 646"/>
                  <a:gd name="T30" fmla="*/ 420 w 646"/>
                  <a:gd name="T31" fmla="*/ 16 h 646"/>
                  <a:gd name="T32" fmla="*/ 356 w 646"/>
                  <a:gd name="T33" fmla="*/ 2 h 646"/>
                  <a:gd name="T34" fmla="*/ 324 w 646"/>
                  <a:gd name="T35" fmla="*/ 0 h 646"/>
                  <a:gd name="T36" fmla="*/ 258 w 646"/>
                  <a:gd name="T37" fmla="*/ 8 h 646"/>
                  <a:gd name="T38" fmla="*/ 198 w 646"/>
                  <a:gd name="T39" fmla="*/ 26 h 646"/>
                  <a:gd name="T40" fmla="*/ 144 w 646"/>
                  <a:gd name="T41" fmla="*/ 56 h 646"/>
                  <a:gd name="T42" fmla="*/ 96 w 646"/>
                  <a:gd name="T43" fmla="*/ 96 h 646"/>
                  <a:gd name="T44" fmla="*/ 56 w 646"/>
                  <a:gd name="T45" fmla="*/ 144 h 646"/>
                  <a:gd name="T46" fmla="*/ 26 w 646"/>
                  <a:gd name="T47" fmla="*/ 198 h 646"/>
                  <a:gd name="T48" fmla="*/ 8 w 646"/>
                  <a:gd name="T49" fmla="*/ 258 h 646"/>
                  <a:gd name="T50" fmla="*/ 0 w 646"/>
                  <a:gd name="T51" fmla="*/ 324 h 646"/>
                  <a:gd name="T52" fmla="*/ 2 w 646"/>
                  <a:gd name="T53" fmla="*/ 356 h 646"/>
                  <a:gd name="T54" fmla="*/ 16 w 646"/>
                  <a:gd name="T55" fmla="*/ 420 h 646"/>
                  <a:gd name="T56" fmla="*/ 40 w 646"/>
                  <a:gd name="T57" fmla="*/ 476 h 646"/>
                  <a:gd name="T58" fmla="*/ 74 w 646"/>
                  <a:gd name="T59" fmla="*/ 528 h 646"/>
                  <a:gd name="T60" fmla="*/ 118 w 646"/>
                  <a:gd name="T61" fmla="*/ 572 h 646"/>
                  <a:gd name="T62" fmla="*/ 170 w 646"/>
                  <a:gd name="T63" fmla="*/ 606 h 646"/>
                  <a:gd name="T64" fmla="*/ 228 w 646"/>
                  <a:gd name="T65" fmla="*/ 632 h 646"/>
                  <a:gd name="T66" fmla="*/ 290 w 646"/>
                  <a:gd name="T67" fmla="*/ 644 h 646"/>
                  <a:gd name="T68" fmla="*/ 324 w 646"/>
                  <a:gd name="T69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6" h="646">
                    <a:moveTo>
                      <a:pt x="324" y="646"/>
                    </a:moveTo>
                    <a:lnTo>
                      <a:pt x="324" y="646"/>
                    </a:lnTo>
                    <a:lnTo>
                      <a:pt x="356" y="644"/>
                    </a:lnTo>
                    <a:lnTo>
                      <a:pt x="388" y="640"/>
                    </a:lnTo>
                    <a:lnTo>
                      <a:pt x="420" y="632"/>
                    </a:lnTo>
                    <a:lnTo>
                      <a:pt x="448" y="620"/>
                    </a:lnTo>
                    <a:lnTo>
                      <a:pt x="478" y="606"/>
                    </a:lnTo>
                    <a:lnTo>
                      <a:pt x="504" y="590"/>
                    </a:lnTo>
                    <a:lnTo>
                      <a:pt x="528" y="572"/>
                    </a:lnTo>
                    <a:lnTo>
                      <a:pt x="552" y="552"/>
                    </a:lnTo>
                    <a:lnTo>
                      <a:pt x="572" y="528"/>
                    </a:lnTo>
                    <a:lnTo>
                      <a:pt x="590" y="504"/>
                    </a:lnTo>
                    <a:lnTo>
                      <a:pt x="608" y="476"/>
                    </a:lnTo>
                    <a:lnTo>
                      <a:pt x="620" y="448"/>
                    </a:lnTo>
                    <a:lnTo>
                      <a:pt x="632" y="420"/>
                    </a:lnTo>
                    <a:lnTo>
                      <a:pt x="640" y="388"/>
                    </a:lnTo>
                    <a:lnTo>
                      <a:pt x="644" y="356"/>
                    </a:lnTo>
                    <a:lnTo>
                      <a:pt x="646" y="324"/>
                    </a:lnTo>
                    <a:lnTo>
                      <a:pt x="646" y="324"/>
                    </a:lnTo>
                    <a:lnTo>
                      <a:pt x="644" y="290"/>
                    </a:lnTo>
                    <a:lnTo>
                      <a:pt x="640" y="258"/>
                    </a:lnTo>
                    <a:lnTo>
                      <a:pt x="632" y="228"/>
                    </a:lnTo>
                    <a:lnTo>
                      <a:pt x="620" y="198"/>
                    </a:lnTo>
                    <a:lnTo>
                      <a:pt x="608" y="170"/>
                    </a:lnTo>
                    <a:lnTo>
                      <a:pt x="590" y="144"/>
                    </a:lnTo>
                    <a:lnTo>
                      <a:pt x="572" y="118"/>
                    </a:lnTo>
                    <a:lnTo>
                      <a:pt x="552" y="96"/>
                    </a:lnTo>
                    <a:lnTo>
                      <a:pt x="528" y="74"/>
                    </a:lnTo>
                    <a:lnTo>
                      <a:pt x="504" y="56"/>
                    </a:lnTo>
                    <a:lnTo>
                      <a:pt x="478" y="40"/>
                    </a:lnTo>
                    <a:lnTo>
                      <a:pt x="448" y="26"/>
                    </a:lnTo>
                    <a:lnTo>
                      <a:pt x="420" y="16"/>
                    </a:lnTo>
                    <a:lnTo>
                      <a:pt x="388" y="8"/>
                    </a:lnTo>
                    <a:lnTo>
                      <a:pt x="356" y="2"/>
                    </a:lnTo>
                    <a:lnTo>
                      <a:pt x="324" y="0"/>
                    </a:lnTo>
                    <a:lnTo>
                      <a:pt x="324" y="0"/>
                    </a:lnTo>
                    <a:lnTo>
                      <a:pt x="290" y="2"/>
                    </a:lnTo>
                    <a:lnTo>
                      <a:pt x="258" y="8"/>
                    </a:lnTo>
                    <a:lnTo>
                      <a:pt x="228" y="16"/>
                    </a:lnTo>
                    <a:lnTo>
                      <a:pt x="198" y="26"/>
                    </a:lnTo>
                    <a:lnTo>
                      <a:pt x="170" y="40"/>
                    </a:lnTo>
                    <a:lnTo>
                      <a:pt x="144" y="56"/>
                    </a:lnTo>
                    <a:lnTo>
                      <a:pt x="118" y="74"/>
                    </a:lnTo>
                    <a:lnTo>
                      <a:pt x="96" y="96"/>
                    </a:lnTo>
                    <a:lnTo>
                      <a:pt x="74" y="118"/>
                    </a:lnTo>
                    <a:lnTo>
                      <a:pt x="56" y="144"/>
                    </a:lnTo>
                    <a:lnTo>
                      <a:pt x="40" y="170"/>
                    </a:lnTo>
                    <a:lnTo>
                      <a:pt x="26" y="198"/>
                    </a:lnTo>
                    <a:lnTo>
                      <a:pt x="16" y="228"/>
                    </a:lnTo>
                    <a:lnTo>
                      <a:pt x="8" y="258"/>
                    </a:lnTo>
                    <a:lnTo>
                      <a:pt x="2" y="290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2" y="356"/>
                    </a:lnTo>
                    <a:lnTo>
                      <a:pt x="8" y="388"/>
                    </a:lnTo>
                    <a:lnTo>
                      <a:pt x="16" y="420"/>
                    </a:lnTo>
                    <a:lnTo>
                      <a:pt x="26" y="448"/>
                    </a:lnTo>
                    <a:lnTo>
                      <a:pt x="40" y="476"/>
                    </a:lnTo>
                    <a:lnTo>
                      <a:pt x="56" y="504"/>
                    </a:lnTo>
                    <a:lnTo>
                      <a:pt x="74" y="528"/>
                    </a:lnTo>
                    <a:lnTo>
                      <a:pt x="96" y="552"/>
                    </a:lnTo>
                    <a:lnTo>
                      <a:pt x="118" y="572"/>
                    </a:lnTo>
                    <a:lnTo>
                      <a:pt x="144" y="590"/>
                    </a:lnTo>
                    <a:lnTo>
                      <a:pt x="170" y="606"/>
                    </a:lnTo>
                    <a:lnTo>
                      <a:pt x="198" y="620"/>
                    </a:lnTo>
                    <a:lnTo>
                      <a:pt x="228" y="632"/>
                    </a:lnTo>
                    <a:lnTo>
                      <a:pt x="258" y="640"/>
                    </a:lnTo>
                    <a:lnTo>
                      <a:pt x="290" y="644"/>
                    </a:lnTo>
                    <a:lnTo>
                      <a:pt x="324" y="646"/>
                    </a:lnTo>
                    <a:lnTo>
                      <a:pt x="324" y="646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8" name="Freeform 224"/>
              <p:cNvSpPr/>
              <p:nvPr/>
            </p:nvSpPr>
            <p:spPr bwMode="auto">
              <a:xfrm>
                <a:off x="12225568" y="7329489"/>
                <a:ext cx="815975" cy="815975"/>
              </a:xfrm>
              <a:custGeom>
                <a:avLst/>
                <a:gdLst>
                  <a:gd name="T0" fmla="*/ 258 w 514"/>
                  <a:gd name="T1" fmla="*/ 514 h 514"/>
                  <a:gd name="T2" fmla="*/ 310 w 514"/>
                  <a:gd name="T3" fmla="*/ 510 h 514"/>
                  <a:gd name="T4" fmla="*/ 358 w 514"/>
                  <a:gd name="T5" fmla="*/ 494 h 514"/>
                  <a:gd name="T6" fmla="*/ 402 w 514"/>
                  <a:gd name="T7" fmla="*/ 470 h 514"/>
                  <a:gd name="T8" fmla="*/ 440 w 514"/>
                  <a:gd name="T9" fmla="*/ 440 h 514"/>
                  <a:gd name="T10" fmla="*/ 470 w 514"/>
                  <a:gd name="T11" fmla="*/ 402 h 514"/>
                  <a:gd name="T12" fmla="*/ 494 w 514"/>
                  <a:gd name="T13" fmla="*/ 358 h 514"/>
                  <a:gd name="T14" fmla="*/ 510 w 514"/>
                  <a:gd name="T15" fmla="*/ 310 h 514"/>
                  <a:gd name="T16" fmla="*/ 514 w 514"/>
                  <a:gd name="T17" fmla="*/ 258 h 514"/>
                  <a:gd name="T18" fmla="*/ 514 w 514"/>
                  <a:gd name="T19" fmla="*/ 232 h 514"/>
                  <a:gd name="T20" fmla="*/ 504 w 514"/>
                  <a:gd name="T21" fmla="*/ 182 h 514"/>
                  <a:gd name="T22" fmla="*/ 484 w 514"/>
                  <a:gd name="T23" fmla="*/ 134 h 514"/>
                  <a:gd name="T24" fmla="*/ 456 w 514"/>
                  <a:gd name="T25" fmla="*/ 94 h 514"/>
                  <a:gd name="T26" fmla="*/ 420 w 514"/>
                  <a:gd name="T27" fmla="*/ 60 h 514"/>
                  <a:gd name="T28" fmla="*/ 380 w 514"/>
                  <a:gd name="T29" fmla="*/ 32 h 514"/>
                  <a:gd name="T30" fmla="*/ 334 w 514"/>
                  <a:gd name="T31" fmla="*/ 12 h 514"/>
                  <a:gd name="T32" fmla="*/ 284 w 514"/>
                  <a:gd name="T33" fmla="*/ 2 h 514"/>
                  <a:gd name="T34" fmla="*/ 258 w 514"/>
                  <a:gd name="T35" fmla="*/ 0 h 514"/>
                  <a:gd name="T36" fmla="*/ 206 w 514"/>
                  <a:gd name="T37" fmla="*/ 6 h 514"/>
                  <a:gd name="T38" fmla="*/ 158 w 514"/>
                  <a:gd name="T39" fmla="*/ 20 h 514"/>
                  <a:gd name="T40" fmla="*/ 114 w 514"/>
                  <a:gd name="T41" fmla="*/ 44 h 514"/>
                  <a:gd name="T42" fmla="*/ 76 w 514"/>
                  <a:gd name="T43" fmla="*/ 76 h 514"/>
                  <a:gd name="T44" fmla="*/ 44 w 514"/>
                  <a:gd name="T45" fmla="*/ 114 h 514"/>
                  <a:gd name="T46" fmla="*/ 20 w 514"/>
                  <a:gd name="T47" fmla="*/ 158 h 514"/>
                  <a:gd name="T48" fmla="*/ 6 w 514"/>
                  <a:gd name="T49" fmla="*/ 206 h 514"/>
                  <a:gd name="T50" fmla="*/ 0 w 514"/>
                  <a:gd name="T51" fmla="*/ 258 h 514"/>
                  <a:gd name="T52" fmla="*/ 2 w 514"/>
                  <a:gd name="T53" fmla="*/ 284 h 514"/>
                  <a:gd name="T54" fmla="*/ 12 w 514"/>
                  <a:gd name="T55" fmla="*/ 334 h 514"/>
                  <a:gd name="T56" fmla="*/ 32 w 514"/>
                  <a:gd name="T57" fmla="*/ 380 h 514"/>
                  <a:gd name="T58" fmla="*/ 60 w 514"/>
                  <a:gd name="T59" fmla="*/ 420 h 514"/>
                  <a:gd name="T60" fmla="*/ 94 w 514"/>
                  <a:gd name="T61" fmla="*/ 456 h 514"/>
                  <a:gd name="T62" fmla="*/ 136 w 514"/>
                  <a:gd name="T63" fmla="*/ 484 h 514"/>
                  <a:gd name="T64" fmla="*/ 182 w 514"/>
                  <a:gd name="T65" fmla="*/ 502 h 514"/>
                  <a:gd name="T66" fmla="*/ 232 w 514"/>
                  <a:gd name="T67" fmla="*/ 514 h 514"/>
                  <a:gd name="T68" fmla="*/ 258 w 514"/>
                  <a:gd name="T69" fmla="*/ 514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4" h="514">
                    <a:moveTo>
                      <a:pt x="258" y="514"/>
                    </a:moveTo>
                    <a:lnTo>
                      <a:pt x="258" y="514"/>
                    </a:lnTo>
                    <a:lnTo>
                      <a:pt x="284" y="514"/>
                    </a:lnTo>
                    <a:lnTo>
                      <a:pt x="310" y="510"/>
                    </a:lnTo>
                    <a:lnTo>
                      <a:pt x="334" y="502"/>
                    </a:lnTo>
                    <a:lnTo>
                      <a:pt x="358" y="494"/>
                    </a:lnTo>
                    <a:lnTo>
                      <a:pt x="380" y="484"/>
                    </a:lnTo>
                    <a:lnTo>
                      <a:pt x="402" y="470"/>
                    </a:lnTo>
                    <a:lnTo>
                      <a:pt x="420" y="456"/>
                    </a:lnTo>
                    <a:lnTo>
                      <a:pt x="440" y="440"/>
                    </a:lnTo>
                    <a:lnTo>
                      <a:pt x="456" y="420"/>
                    </a:lnTo>
                    <a:lnTo>
                      <a:pt x="470" y="402"/>
                    </a:lnTo>
                    <a:lnTo>
                      <a:pt x="484" y="380"/>
                    </a:lnTo>
                    <a:lnTo>
                      <a:pt x="494" y="358"/>
                    </a:lnTo>
                    <a:lnTo>
                      <a:pt x="504" y="334"/>
                    </a:lnTo>
                    <a:lnTo>
                      <a:pt x="510" y="310"/>
                    </a:lnTo>
                    <a:lnTo>
                      <a:pt x="514" y="284"/>
                    </a:lnTo>
                    <a:lnTo>
                      <a:pt x="514" y="258"/>
                    </a:lnTo>
                    <a:lnTo>
                      <a:pt x="514" y="258"/>
                    </a:lnTo>
                    <a:lnTo>
                      <a:pt x="514" y="232"/>
                    </a:lnTo>
                    <a:lnTo>
                      <a:pt x="510" y="206"/>
                    </a:lnTo>
                    <a:lnTo>
                      <a:pt x="504" y="182"/>
                    </a:lnTo>
                    <a:lnTo>
                      <a:pt x="494" y="158"/>
                    </a:lnTo>
                    <a:lnTo>
                      <a:pt x="484" y="134"/>
                    </a:lnTo>
                    <a:lnTo>
                      <a:pt x="470" y="114"/>
                    </a:lnTo>
                    <a:lnTo>
                      <a:pt x="456" y="94"/>
                    </a:lnTo>
                    <a:lnTo>
                      <a:pt x="440" y="76"/>
                    </a:lnTo>
                    <a:lnTo>
                      <a:pt x="420" y="60"/>
                    </a:lnTo>
                    <a:lnTo>
                      <a:pt x="402" y="44"/>
                    </a:lnTo>
                    <a:lnTo>
                      <a:pt x="380" y="32"/>
                    </a:lnTo>
                    <a:lnTo>
                      <a:pt x="358" y="20"/>
                    </a:lnTo>
                    <a:lnTo>
                      <a:pt x="334" y="12"/>
                    </a:lnTo>
                    <a:lnTo>
                      <a:pt x="310" y="6"/>
                    </a:lnTo>
                    <a:lnTo>
                      <a:pt x="284" y="2"/>
                    </a:lnTo>
                    <a:lnTo>
                      <a:pt x="258" y="0"/>
                    </a:lnTo>
                    <a:lnTo>
                      <a:pt x="258" y="0"/>
                    </a:lnTo>
                    <a:lnTo>
                      <a:pt x="232" y="2"/>
                    </a:lnTo>
                    <a:lnTo>
                      <a:pt x="206" y="6"/>
                    </a:lnTo>
                    <a:lnTo>
                      <a:pt x="182" y="12"/>
                    </a:lnTo>
                    <a:lnTo>
                      <a:pt x="158" y="20"/>
                    </a:lnTo>
                    <a:lnTo>
                      <a:pt x="136" y="32"/>
                    </a:lnTo>
                    <a:lnTo>
                      <a:pt x="114" y="44"/>
                    </a:lnTo>
                    <a:lnTo>
                      <a:pt x="94" y="60"/>
                    </a:lnTo>
                    <a:lnTo>
                      <a:pt x="76" y="76"/>
                    </a:lnTo>
                    <a:lnTo>
                      <a:pt x="60" y="94"/>
                    </a:lnTo>
                    <a:lnTo>
                      <a:pt x="44" y="114"/>
                    </a:lnTo>
                    <a:lnTo>
                      <a:pt x="32" y="134"/>
                    </a:lnTo>
                    <a:lnTo>
                      <a:pt x="20" y="158"/>
                    </a:lnTo>
                    <a:lnTo>
                      <a:pt x="12" y="182"/>
                    </a:lnTo>
                    <a:lnTo>
                      <a:pt x="6" y="206"/>
                    </a:lnTo>
                    <a:lnTo>
                      <a:pt x="2" y="232"/>
                    </a:lnTo>
                    <a:lnTo>
                      <a:pt x="0" y="258"/>
                    </a:lnTo>
                    <a:lnTo>
                      <a:pt x="0" y="258"/>
                    </a:lnTo>
                    <a:lnTo>
                      <a:pt x="2" y="284"/>
                    </a:lnTo>
                    <a:lnTo>
                      <a:pt x="6" y="310"/>
                    </a:lnTo>
                    <a:lnTo>
                      <a:pt x="12" y="334"/>
                    </a:lnTo>
                    <a:lnTo>
                      <a:pt x="20" y="358"/>
                    </a:lnTo>
                    <a:lnTo>
                      <a:pt x="32" y="380"/>
                    </a:lnTo>
                    <a:lnTo>
                      <a:pt x="44" y="402"/>
                    </a:lnTo>
                    <a:lnTo>
                      <a:pt x="60" y="420"/>
                    </a:lnTo>
                    <a:lnTo>
                      <a:pt x="76" y="440"/>
                    </a:lnTo>
                    <a:lnTo>
                      <a:pt x="94" y="456"/>
                    </a:lnTo>
                    <a:lnTo>
                      <a:pt x="114" y="470"/>
                    </a:lnTo>
                    <a:lnTo>
                      <a:pt x="136" y="484"/>
                    </a:lnTo>
                    <a:lnTo>
                      <a:pt x="158" y="494"/>
                    </a:lnTo>
                    <a:lnTo>
                      <a:pt x="182" y="502"/>
                    </a:lnTo>
                    <a:lnTo>
                      <a:pt x="206" y="510"/>
                    </a:lnTo>
                    <a:lnTo>
                      <a:pt x="232" y="514"/>
                    </a:lnTo>
                    <a:lnTo>
                      <a:pt x="258" y="514"/>
                    </a:lnTo>
                    <a:lnTo>
                      <a:pt x="258" y="514"/>
                    </a:lnTo>
                    <a:close/>
                  </a:path>
                </a:pathLst>
              </a:custGeom>
              <a:solidFill>
                <a:srgbClr val="63C4C9"/>
              </a:solidFill>
              <a:ln w="9525">
                <a:solidFill>
                  <a:srgbClr val="63C4C9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9" name="Rectangle 225"/>
              <p:cNvSpPr>
                <a:spLocks noChangeArrowheads="1"/>
              </p:cNvSpPr>
              <p:nvPr/>
            </p:nvSpPr>
            <p:spPr bwMode="auto">
              <a:xfrm>
                <a:off x="12381143" y="7551739"/>
                <a:ext cx="374650" cy="479425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0" name="Rectangle 226"/>
              <p:cNvSpPr>
                <a:spLocks noChangeArrowheads="1"/>
              </p:cNvSpPr>
              <p:nvPr/>
            </p:nvSpPr>
            <p:spPr bwMode="auto">
              <a:xfrm>
                <a:off x="12435118" y="760571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1" name="Rectangle 227"/>
              <p:cNvSpPr>
                <a:spLocks noChangeArrowheads="1"/>
              </p:cNvSpPr>
              <p:nvPr/>
            </p:nvSpPr>
            <p:spPr bwMode="auto">
              <a:xfrm>
                <a:off x="12435118" y="764381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2" name="Rectangle 228"/>
              <p:cNvSpPr>
                <a:spLocks noChangeArrowheads="1"/>
              </p:cNvSpPr>
              <p:nvPr/>
            </p:nvSpPr>
            <p:spPr bwMode="auto">
              <a:xfrm>
                <a:off x="12435118" y="7685089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3" name="Rectangle 229"/>
              <p:cNvSpPr>
                <a:spLocks noChangeArrowheads="1"/>
              </p:cNvSpPr>
              <p:nvPr/>
            </p:nvSpPr>
            <p:spPr bwMode="auto">
              <a:xfrm>
                <a:off x="12435118" y="7723189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4" name="Rectangle 230"/>
              <p:cNvSpPr>
                <a:spLocks noChangeArrowheads="1"/>
              </p:cNvSpPr>
              <p:nvPr/>
            </p:nvSpPr>
            <p:spPr bwMode="auto">
              <a:xfrm>
                <a:off x="12435118" y="776446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5" name="Rectangle 231"/>
              <p:cNvSpPr>
                <a:spLocks noChangeArrowheads="1"/>
              </p:cNvSpPr>
              <p:nvPr/>
            </p:nvSpPr>
            <p:spPr bwMode="auto">
              <a:xfrm>
                <a:off x="12435118" y="780256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6" name="Rectangle 232"/>
              <p:cNvSpPr>
                <a:spLocks noChangeArrowheads="1"/>
              </p:cNvSpPr>
              <p:nvPr/>
            </p:nvSpPr>
            <p:spPr bwMode="auto">
              <a:xfrm>
                <a:off x="12435118" y="7843839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7" name="Rectangle 233"/>
              <p:cNvSpPr>
                <a:spLocks noChangeArrowheads="1"/>
              </p:cNvSpPr>
              <p:nvPr/>
            </p:nvSpPr>
            <p:spPr bwMode="auto">
              <a:xfrm>
                <a:off x="12435118" y="7881939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8" name="Rectangle 234"/>
              <p:cNvSpPr>
                <a:spLocks noChangeArrowheads="1"/>
              </p:cNvSpPr>
              <p:nvPr/>
            </p:nvSpPr>
            <p:spPr bwMode="auto">
              <a:xfrm>
                <a:off x="12435118" y="792321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9" name="Rectangle 235"/>
              <p:cNvSpPr>
                <a:spLocks noChangeArrowheads="1"/>
              </p:cNvSpPr>
              <p:nvPr/>
            </p:nvSpPr>
            <p:spPr bwMode="auto">
              <a:xfrm>
                <a:off x="12435118" y="796131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0" name="Rectangle 236"/>
              <p:cNvSpPr>
                <a:spLocks noChangeArrowheads="1"/>
              </p:cNvSpPr>
              <p:nvPr/>
            </p:nvSpPr>
            <p:spPr bwMode="auto">
              <a:xfrm>
                <a:off x="12492268" y="7456489"/>
                <a:ext cx="374650" cy="4794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1" name="Rectangle 237"/>
              <p:cNvSpPr>
                <a:spLocks noChangeArrowheads="1"/>
              </p:cNvSpPr>
              <p:nvPr/>
            </p:nvSpPr>
            <p:spPr bwMode="auto">
              <a:xfrm>
                <a:off x="12546243" y="751046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2" name="Rectangle 238"/>
              <p:cNvSpPr>
                <a:spLocks noChangeArrowheads="1"/>
              </p:cNvSpPr>
              <p:nvPr/>
            </p:nvSpPr>
            <p:spPr bwMode="auto">
              <a:xfrm>
                <a:off x="12546243" y="754856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3" name="Rectangle 239"/>
              <p:cNvSpPr>
                <a:spLocks noChangeArrowheads="1"/>
              </p:cNvSpPr>
              <p:nvPr/>
            </p:nvSpPr>
            <p:spPr bwMode="auto">
              <a:xfrm>
                <a:off x="12546243" y="7589839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4" name="Rectangle 240"/>
              <p:cNvSpPr>
                <a:spLocks noChangeArrowheads="1"/>
              </p:cNvSpPr>
              <p:nvPr/>
            </p:nvSpPr>
            <p:spPr bwMode="auto">
              <a:xfrm>
                <a:off x="12546243" y="7627939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5" name="Rectangle 241"/>
              <p:cNvSpPr>
                <a:spLocks noChangeArrowheads="1"/>
              </p:cNvSpPr>
              <p:nvPr/>
            </p:nvSpPr>
            <p:spPr bwMode="auto">
              <a:xfrm>
                <a:off x="12546243" y="766921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6" name="Rectangle 242"/>
              <p:cNvSpPr>
                <a:spLocks noChangeArrowheads="1"/>
              </p:cNvSpPr>
              <p:nvPr/>
            </p:nvSpPr>
            <p:spPr bwMode="auto">
              <a:xfrm>
                <a:off x="12546243" y="770731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7" name="Rectangle 243"/>
              <p:cNvSpPr>
                <a:spLocks noChangeArrowheads="1"/>
              </p:cNvSpPr>
              <p:nvPr/>
            </p:nvSpPr>
            <p:spPr bwMode="auto">
              <a:xfrm>
                <a:off x="12546243" y="7748589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8" name="Rectangle 244"/>
              <p:cNvSpPr>
                <a:spLocks noChangeArrowheads="1"/>
              </p:cNvSpPr>
              <p:nvPr/>
            </p:nvSpPr>
            <p:spPr bwMode="auto">
              <a:xfrm>
                <a:off x="12546243" y="7786689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09" name="Rectangle 245"/>
              <p:cNvSpPr>
                <a:spLocks noChangeArrowheads="1"/>
              </p:cNvSpPr>
              <p:nvPr/>
            </p:nvSpPr>
            <p:spPr bwMode="auto">
              <a:xfrm>
                <a:off x="12546243" y="7827964"/>
                <a:ext cx="266700" cy="12700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0" name="Rectangle 246"/>
              <p:cNvSpPr>
                <a:spLocks noChangeArrowheads="1"/>
              </p:cNvSpPr>
              <p:nvPr/>
            </p:nvSpPr>
            <p:spPr bwMode="auto">
              <a:xfrm>
                <a:off x="12546243" y="7866064"/>
                <a:ext cx="266700" cy="15875"/>
              </a:xfrm>
              <a:prstGeom prst="rect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1" name="Freeform 247"/>
              <p:cNvSpPr/>
              <p:nvPr/>
            </p:nvSpPr>
            <p:spPr bwMode="auto">
              <a:xfrm>
                <a:off x="12425593" y="4973638"/>
                <a:ext cx="200025" cy="177800"/>
              </a:xfrm>
              <a:custGeom>
                <a:avLst/>
                <a:gdLst>
                  <a:gd name="T0" fmla="*/ 4 w 126"/>
                  <a:gd name="T1" fmla="*/ 40 h 112"/>
                  <a:gd name="T2" fmla="*/ 90 w 126"/>
                  <a:gd name="T3" fmla="*/ 2 h 112"/>
                  <a:gd name="T4" fmla="*/ 90 w 126"/>
                  <a:gd name="T5" fmla="*/ 2 h 112"/>
                  <a:gd name="T6" fmla="*/ 94 w 126"/>
                  <a:gd name="T7" fmla="*/ 0 h 112"/>
                  <a:gd name="T8" fmla="*/ 98 w 126"/>
                  <a:gd name="T9" fmla="*/ 4 h 112"/>
                  <a:gd name="T10" fmla="*/ 126 w 126"/>
                  <a:gd name="T11" fmla="*/ 66 h 112"/>
                  <a:gd name="T12" fmla="*/ 126 w 126"/>
                  <a:gd name="T13" fmla="*/ 66 h 112"/>
                  <a:gd name="T14" fmla="*/ 126 w 126"/>
                  <a:gd name="T15" fmla="*/ 70 h 112"/>
                  <a:gd name="T16" fmla="*/ 122 w 126"/>
                  <a:gd name="T17" fmla="*/ 74 h 112"/>
                  <a:gd name="T18" fmla="*/ 36 w 126"/>
                  <a:gd name="T19" fmla="*/ 112 h 112"/>
                  <a:gd name="T20" fmla="*/ 36 w 126"/>
                  <a:gd name="T21" fmla="*/ 112 h 112"/>
                  <a:gd name="T22" fmla="*/ 32 w 126"/>
                  <a:gd name="T23" fmla="*/ 112 h 112"/>
                  <a:gd name="T24" fmla="*/ 28 w 126"/>
                  <a:gd name="T25" fmla="*/ 110 h 112"/>
                  <a:gd name="T26" fmla="*/ 28 w 126"/>
                  <a:gd name="T27" fmla="*/ 108 h 112"/>
                  <a:gd name="T28" fmla="*/ 28 w 126"/>
                  <a:gd name="T29" fmla="*/ 108 h 112"/>
                  <a:gd name="T30" fmla="*/ 26 w 126"/>
                  <a:gd name="T31" fmla="*/ 106 h 112"/>
                  <a:gd name="T32" fmla="*/ 24 w 126"/>
                  <a:gd name="T33" fmla="*/ 104 h 112"/>
                  <a:gd name="T34" fmla="*/ 2 w 126"/>
                  <a:gd name="T35" fmla="*/ 56 h 112"/>
                  <a:gd name="T36" fmla="*/ 2 w 126"/>
                  <a:gd name="T37" fmla="*/ 56 h 112"/>
                  <a:gd name="T38" fmla="*/ 0 w 126"/>
                  <a:gd name="T39" fmla="*/ 52 h 112"/>
                  <a:gd name="T40" fmla="*/ 2 w 126"/>
                  <a:gd name="T41" fmla="*/ 50 h 112"/>
                  <a:gd name="T42" fmla="*/ 0 w 126"/>
                  <a:gd name="T43" fmla="*/ 48 h 112"/>
                  <a:gd name="T44" fmla="*/ 0 w 126"/>
                  <a:gd name="T45" fmla="*/ 48 h 112"/>
                  <a:gd name="T46" fmla="*/ 0 w 126"/>
                  <a:gd name="T47" fmla="*/ 44 h 112"/>
                  <a:gd name="T48" fmla="*/ 4 w 126"/>
                  <a:gd name="T49" fmla="*/ 40 h 112"/>
                  <a:gd name="T50" fmla="*/ 4 w 126"/>
                  <a:gd name="T51" fmla="*/ 4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6" h="112">
                    <a:moveTo>
                      <a:pt x="4" y="40"/>
                    </a:moveTo>
                    <a:lnTo>
                      <a:pt x="90" y="2"/>
                    </a:lnTo>
                    <a:lnTo>
                      <a:pt x="90" y="2"/>
                    </a:lnTo>
                    <a:lnTo>
                      <a:pt x="94" y="0"/>
                    </a:lnTo>
                    <a:lnTo>
                      <a:pt x="98" y="4"/>
                    </a:lnTo>
                    <a:lnTo>
                      <a:pt x="126" y="66"/>
                    </a:lnTo>
                    <a:lnTo>
                      <a:pt x="126" y="66"/>
                    </a:lnTo>
                    <a:lnTo>
                      <a:pt x="126" y="70"/>
                    </a:lnTo>
                    <a:lnTo>
                      <a:pt x="122" y="74"/>
                    </a:lnTo>
                    <a:lnTo>
                      <a:pt x="36" y="112"/>
                    </a:lnTo>
                    <a:lnTo>
                      <a:pt x="36" y="112"/>
                    </a:lnTo>
                    <a:lnTo>
                      <a:pt x="32" y="112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24" y="104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2" y="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44"/>
                    </a:lnTo>
                    <a:lnTo>
                      <a:pt x="4" y="40"/>
                    </a:lnTo>
                    <a:lnTo>
                      <a:pt x="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2" name="Freeform 248"/>
              <p:cNvSpPr/>
              <p:nvPr/>
            </p:nvSpPr>
            <p:spPr bwMode="auto">
              <a:xfrm>
                <a:off x="12584343" y="4808538"/>
                <a:ext cx="288925" cy="266700"/>
              </a:xfrm>
              <a:custGeom>
                <a:avLst/>
                <a:gdLst>
                  <a:gd name="T0" fmla="*/ 0 w 182"/>
                  <a:gd name="T1" fmla="*/ 106 h 168"/>
                  <a:gd name="T2" fmla="*/ 0 w 182"/>
                  <a:gd name="T3" fmla="*/ 106 h 168"/>
                  <a:gd name="T4" fmla="*/ 20 w 182"/>
                  <a:gd name="T5" fmla="*/ 96 h 168"/>
                  <a:gd name="T6" fmla="*/ 36 w 182"/>
                  <a:gd name="T7" fmla="*/ 88 h 168"/>
                  <a:gd name="T8" fmla="*/ 52 w 182"/>
                  <a:gd name="T9" fmla="*/ 76 h 168"/>
                  <a:gd name="T10" fmla="*/ 68 w 182"/>
                  <a:gd name="T11" fmla="*/ 64 h 168"/>
                  <a:gd name="T12" fmla="*/ 82 w 182"/>
                  <a:gd name="T13" fmla="*/ 50 h 168"/>
                  <a:gd name="T14" fmla="*/ 92 w 182"/>
                  <a:gd name="T15" fmla="*/ 36 h 168"/>
                  <a:gd name="T16" fmla="*/ 102 w 182"/>
                  <a:gd name="T17" fmla="*/ 18 h 168"/>
                  <a:gd name="T18" fmla="*/ 108 w 182"/>
                  <a:gd name="T19" fmla="*/ 0 h 168"/>
                  <a:gd name="T20" fmla="*/ 108 w 182"/>
                  <a:gd name="T21" fmla="*/ 0 h 168"/>
                  <a:gd name="T22" fmla="*/ 110 w 182"/>
                  <a:gd name="T23" fmla="*/ 0 h 168"/>
                  <a:gd name="T24" fmla="*/ 112 w 182"/>
                  <a:gd name="T25" fmla="*/ 0 h 168"/>
                  <a:gd name="T26" fmla="*/ 120 w 182"/>
                  <a:gd name="T27" fmla="*/ 8 h 168"/>
                  <a:gd name="T28" fmla="*/ 120 w 182"/>
                  <a:gd name="T29" fmla="*/ 8 h 168"/>
                  <a:gd name="T30" fmla="*/ 136 w 182"/>
                  <a:gd name="T31" fmla="*/ 32 h 168"/>
                  <a:gd name="T32" fmla="*/ 150 w 182"/>
                  <a:gd name="T33" fmla="*/ 58 h 168"/>
                  <a:gd name="T34" fmla="*/ 150 w 182"/>
                  <a:gd name="T35" fmla="*/ 58 h 168"/>
                  <a:gd name="T36" fmla="*/ 156 w 182"/>
                  <a:gd name="T37" fmla="*/ 72 h 168"/>
                  <a:gd name="T38" fmla="*/ 156 w 182"/>
                  <a:gd name="T39" fmla="*/ 72 h 168"/>
                  <a:gd name="T40" fmla="*/ 164 w 182"/>
                  <a:gd name="T41" fmla="*/ 88 h 168"/>
                  <a:gd name="T42" fmla="*/ 164 w 182"/>
                  <a:gd name="T43" fmla="*/ 88 h 168"/>
                  <a:gd name="T44" fmla="*/ 174 w 182"/>
                  <a:gd name="T45" fmla="*/ 116 h 168"/>
                  <a:gd name="T46" fmla="*/ 182 w 182"/>
                  <a:gd name="T47" fmla="*/ 142 h 168"/>
                  <a:gd name="T48" fmla="*/ 182 w 182"/>
                  <a:gd name="T49" fmla="*/ 142 h 168"/>
                  <a:gd name="T50" fmla="*/ 182 w 182"/>
                  <a:gd name="T51" fmla="*/ 154 h 168"/>
                  <a:gd name="T52" fmla="*/ 182 w 182"/>
                  <a:gd name="T53" fmla="*/ 156 h 168"/>
                  <a:gd name="T54" fmla="*/ 180 w 182"/>
                  <a:gd name="T55" fmla="*/ 156 h 168"/>
                  <a:gd name="T56" fmla="*/ 180 w 182"/>
                  <a:gd name="T57" fmla="*/ 156 h 168"/>
                  <a:gd name="T58" fmla="*/ 162 w 182"/>
                  <a:gd name="T59" fmla="*/ 150 h 168"/>
                  <a:gd name="T60" fmla="*/ 142 w 182"/>
                  <a:gd name="T61" fmla="*/ 146 h 168"/>
                  <a:gd name="T62" fmla="*/ 124 w 182"/>
                  <a:gd name="T63" fmla="*/ 144 h 168"/>
                  <a:gd name="T64" fmla="*/ 104 w 182"/>
                  <a:gd name="T65" fmla="*/ 146 h 168"/>
                  <a:gd name="T66" fmla="*/ 86 w 182"/>
                  <a:gd name="T67" fmla="*/ 148 h 168"/>
                  <a:gd name="T68" fmla="*/ 66 w 182"/>
                  <a:gd name="T69" fmla="*/ 154 h 168"/>
                  <a:gd name="T70" fmla="*/ 48 w 182"/>
                  <a:gd name="T71" fmla="*/ 160 h 168"/>
                  <a:gd name="T72" fmla="*/ 30 w 182"/>
                  <a:gd name="T73" fmla="*/ 168 h 168"/>
                  <a:gd name="T74" fmla="*/ 0 w 182"/>
                  <a:gd name="T75" fmla="*/ 10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168">
                    <a:moveTo>
                      <a:pt x="0" y="106"/>
                    </a:moveTo>
                    <a:lnTo>
                      <a:pt x="0" y="106"/>
                    </a:lnTo>
                    <a:lnTo>
                      <a:pt x="20" y="96"/>
                    </a:lnTo>
                    <a:lnTo>
                      <a:pt x="36" y="88"/>
                    </a:lnTo>
                    <a:lnTo>
                      <a:pt x="52" y="76"/>
                    </a:lnTo>
                    <a:lnTo>
                      <a:pt x="68" y="64"/>
                    </a:lnTo>
                    <a:lnTo>
                      <a:pt x="82" y="50"/>
                    </a:lnTo>
                    <a:lnTo>
                      <a:pt x="92" y="36"/>
                    </a:lnTo>
                    <a:lnTo>
                      <a:pt x="102" y="18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2" y="0"/>
                    </a:lnTo>
                    <a:lnTo>
                      <a:pt x="120" y="8"/>
                    </a:lnTo>
                    <a:lnTo>
                      <a:pt x="120" y="8"/>
                    </a:lnTo>
                    <a:lnTo>
                      <a:pt x="136" y="32"/>
                    </a:lnTo>
                    <a:lnTo>
                      <a:pt x="150" y="58"/>
                    </a:lnTo>
                    <a:lnTo>
                      <a:pt x="150" y="58"/>
                    </a:lnTo>
                    <a:lnTo>
                      <a:pt x="156" y="72"/>
                    </a:lnTo>
                    <a:lnTo>
                      <a:pt x="156" y="72"/>
                    </a:lnTo>
                    <a:lnTo>
                      <a:pt x="164" y="88"/>
                    </a:lnTo>
                    <a:lnTo>
                      <a:pt x="164" y="88"/>
                    </a:lnTo>
                    <a:lnTo>
                      <a:pt x="174" y="116"/>
                    </a:lnTo>
                    <a:lnTo>
                      <a:pt x="182" y="142"/>
                    </a:lnTo>
                    <a:lnTo>
                      <a:pt x="182" y="142"/>
                    </a:lnTo>
                    <a:lnTo>
                      <a:pt x="182" y="154"/>
                    </a:lnTo>
                    <a:lnTo>
                      <a:pt x="182" y="156"/>
                    </a:lnTo>
                    <a:lnTo>
                      <a:pt x="180" y="156"/>
                    </a:lnTo>
                    <a:lnTo>
                      <a:pt x="180" y="156"/>
                    </a:lnTo>
                    <a:lnTo>
                      <a:pt x="162" y="150"/>
                    </a:lnTo>
                    <a:lnTo>
                      <a:pt x="142" y="146"/>
                    </a:lnTo>
                    <a:lnTo>
                      <a:pt x="124" y="144"/>
                    </a:lnTo>
                    <a:lnTo>
                      <a:pt x="104" y="146"/>
                    </a:lnTo>
                    <a:lnTo>
                      <a:pt x="86" y="148"/>
                    </a:lnTo>
                    <a:lnTo>
                      <a:pt x="66" y="154"/>
                    </a:lnTo>
                    <a:lnTo>
                      <a:pt x="48" y="160"/>
                    </a:lnTo>
                    <a:lnTo>
                      <a:pt x="30" y="168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3" name="Freeform 249"/>
              <p:cNvSpPr/>
              <p:nvPr/>
            </p:nvSpPr>
            <p:spPr bwMode="auto">
              <a:xfrm>
                <a:off x="12536718" y="5106988"/>
                <a:ext cx="117475" cy="142875"/>
              </a:xfrm>
              <a:custGeom>
                <a:avLst/>
                <a:gdLst>
                  <a:gd name="T0" fmla="*/ 0 w 74"/>
                  <a:gd name="T1" fmla="*/ 18 h 90"/>
                  <a:gd name="T2" fmla="*/ 0 w 74"/>
                  <a:gd name="T3" fmla="*/ 18 h 90"/>
                  <a:gd name="T4" fmla="*/ 4 w 74"/>
                  <a:gd name="T5" fmla="*/ 28 h 90"/>
                  <a:gd name="T6" fmla="*/ 4 w 74"/>
                  <a:gd name="T7" fmla="*/ 28 h 90"/>
                  <a:gd name="T8" fmla="*/ 8 w 74"/>
                  <a:gd name="T9" fmla="*/ 28 h 90"/>
                  <a:gd name="T10" fmla="*/ 14 w 74"/>
                  <a:gd name="T11" fmla="*/ 28 h 90"/>
                  <a:gd name="T12" fmla="*/ 14 w 74"/>
                  <a:gd name="T13" fmla="*/ 28 h 90"/>
                  <a:gd name="T14" fmla="*/ 16 w 74"/>
                  <a:gd name="T15" fmla="*/ 32 h 90"/>
                  <a:gd name="T16" fmla="*/ 20 w 74"/>
                  <a:gd name="T17" fmla="*/ 38 h 90"/>
                  <a:gd name="T18" fmla="*/ 22 w 74"/>
                  <a:gd name="T19" fmla="*/ 48 h 90"/>
                  <a:gd name="T20" fmla="*/ 28 w 74"/>
                  <a:gd name="T21" fmla="*/ 58 h 90"/>
                  <a:gd name="T22" fmla="*/ 28 w 74"/>
                  <a:gd name="T23" fmla="*/ 58 h 90"/>
                  <a:gd name="T24" fmla="*/ 46 w 74"/>
                  <a:gd name="T25" fmla="*/ 80 h 90"/>
                  <a:gd name="T26" fmla="*/ 46 w 74"/>
                  <a:gd name="T27" fmla="*/ 80 h 90"/>
                  <a:gd name="T28" fmla="*/ 48 w 74"/>
                  <a:gd name="T29" fmla="*/ 86 h 90"/>
                  <a:gd name="T30" fmla="*/ 48 w 74"/>
                  <a:gd name="T31" fmla="*/ 90 h 90"/>
                  <a:gd name="T32" fmla="*/ 48 w 74"/>
                  <a:gd name="T33" fmla="*/ 90 h 90"/>
                  <a:gd name="T34" fmla="*/ 52 w 74"/>
                  <a:gd name="T35" fmla="*/ 90 h 90"/>
                  <a:gd name="T36" fmla="*/ 56 w 74"/>
                  <a:gd name="T37" fmla="*/ 90 h 90"/>
                  <a:gd name="T38" fmla="*/ 60 w 74"/>
                  <a:gd name="T39" fmla="*/ 88 h 90"/>
                  <a:gd name="T40" fmla="*/ 60 w 74"/>
                  <a:gd name="T41" fmla="*/ 88 h 90"/>
                  <a:gd name="T42" fmla="*/ 64 w 74"/>
                  <a:gd name="T43" fmla="*/ 82 h 90"/>
                  <a:gd name="T44" fmla="*/ 70 w 74"/>
                  <a:gd name="T45" fmla="*/ 78 h 90"/>
                  <a:gd name="T46" fmla="*/ 72 w 74"/>
                  <a:gd name="T47" fmla="*/ 74 h 90"/>
                  <a:gd name="T48" fmla="*/ 72 w 74"/>
                  <a:gd name="T49" fmla="*/ 74 h 90"/>
                  <a:gd name="T50" fmla="*/ 74 w 74"/>
                  <a:gd name="T51" fmla="*/ 68 h 90"/>
                  <a:gd name="T52" fmla="*/ 72 w 74"/>
                  <a:gd name="T53" fmla="*/ 64 h 90"/>
                  <a:gd name="T54" fmla="*/ 72 w 74"/>
                  <a:gd name="T55" fmla="*/ 64 h 90"/>
                  <a:gd name="T56" fmla="*/ 68 w 74"/>
                  <a:gd name="T57" fmla="*/ 62 h 90"/>
                  <a:gd name="T58" fmla="*/ 66 w 74"/>
                  <a:gd name="T59" fmla="*/ 60 h 90"/>
                  <a:gd name="T60" fmla="*/ 66 w 74"/>
                  <a:gd name="T61" fmla="*/ 60 h 90"/>
                  <a:gd name="T62" fmla="*/ 56 w 74"/>
                  <a:gd name="T63" fmla="*/ 38 h 90"/>
                  <a:gd name="T64" fmla="*/ 56 w 74"/>
                  <a:gd name="T65" fmla="*/ 38 h 90"/>
                  <a:gd name="T66" fmla="*/ 52 w 74"/>
                  <a:gd name="T67" fmla="*/ 30 h 90"/>
                  <a:gd name="T68" fmla="*/ 54 w 74"/>
                  <a:gd name="T69" fmla="*/ 28 h 90"/>
                  <a:gd name="T70" fmla="*/ 54 w 74"/>
                  <a:gd name="T71" fmla="*/ 28 h 90"/>
                  <a:gd name="T72" fmla="*/ 56 w 74"/>
                  <a:gd name="T73" fmla="*/ 24 h 90"/>
                  <a:gd name="T74" fmla="*/ 56 w 74"/>
                  <a:gd name="T75" fmla="*/ 24 h 90"/>
                  <a:gd name="T76" fmla="*/ 56 w 74"/>
                  <a:gd name="T77" fmla="*/ 24 h 90"/>
                  <a:gd name="T78" fmla="*/ 40 w 74"/>
                  <a:gd name="T79" fmla="*/ 0 h 90"/>
                  <a:gd name="T80" fmla="*/ 0 w 74"/>
                  <a:gd name="T81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" h="90">
                    <a:moveTo>
                      <a:pt x="0" y="18"/>
                    </a:moveTo>
                    <a:lnTo>
                      <a:pt x="0" y="1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6" y="32"/>
                    </a:lnTo>
                    <a:lnTo>
                      <a:pt x="20" y="38"/>
                    </a:lnTo>
                    <a:lnTo>
                      <a:pt x="22" y="48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8" y="90"/>
                    </a:lnTo>
                    <a:lnTo>
                      <a:pt x="52" y="90"/>
                    </a:lnTo>
                    <a:lnTo>
                      <a:pt x="56" y="90"/>
                    </a:lnTo>
                    <a:lnTo>
                      <a:pt x="60" y="88"/>
                    </a:lnTo>
                    <a:lnTo>
                      <a:pt x="60" y="88"/>
                    </a:lnTo>
                    <a:lnTo>
                      <a:pt x="64" y="82"/>
                    </a:lnTo>
                    <a:lnTo>
                      <a:pt x="70" y="78"/>
                    </a:lnTo>
                    <a:lnTo>
                      <a:pt x="72" y="74"/>
                    </a:lnTo>
                    <a:lnTo>
                      <a:pt x="72" y="74"/>
                    </a:lnTo>
                    <a:lnTo>
                      <a:pt x="74" y="68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68" y="62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56" y="38"/>
                    </a:lnTo>
                    <a:lnTo>
                      <a:pt x="56" y="38"/>
                    </a:lnTo>
                    <a:lnTo>
                      <a:pt x="52" y="30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4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4" name="Freeform 250"/>
              <p:cNvSpPr/>
              <p:nvPr/>
            </p:nvSpPr>
            <p:spPr bwMode="auto">
              <a:xfrm>
                <a:off x="12819293" y="4878388"/>
                <a:ext cx="50800" cy="82550"/>
              </a:xfrm>
              <a:custGeom>
                <a:avLst/>
                <a:gdLst>
                  <a:gd name="T0" fmla="*/ 22 w 32"/>
                  <a:gd name="T1" fmla="*/ 10 h 52"/>
                  <a:gd name="T2" fmla="*/ 22 w 32"/>
                  <a:gd name="T3" fmla="*/ 10 h 52"/>
                  <a:gd name="T4" fmla="*/ 18 w 32"/>
                  <a:gd name="T5" fmla="*/ 6 h 52"/>
                  <a:gd name="T6" fmla="*/ 12 w 32"/>
                  <a:gd name="T7" fmla="*/ 2 h 52"/>
                  <a:gd name="T8" fmla="*/ 6 w 32"/>
                  <a:gd name="T9" fmla="*/ 0 h 52"/>
                  <a:gd name="T10" fmla="*/ 0 w 32"/>
                  <a:gd name="T11" fmla="*/ 2 h 52"/>
                  <a:gd name="T12" fmla="*/ 0 w 32"/>
                  <a:gd name="T13" fmla="*/ 2 h 52"/>
                  <a:gd name="T14" fmla="*/ 6 w 32"/>
                  <a:gd name="T15" fmla="*/ 12 h 52"/>
                  <a:gd name="T16" fmla="*/ 6 w 32"/>
                  <a:gd name="T17" fmla="*/ 12 h 52"/>
                  <a:gd name="T18" fmla="*/ 12 w 32"/>
                  <a:gd name="T19" fmla="*/ 28 h 52"/>
                  <a:gd name="T20" fmla="*/ 12 w 32"/>
                  <a:gd name="T21" fmla="*/ 28 h 52"/>
                  <a:gd name="T22" fmla="*/ 20 w 32"/>
                  <a:gd name="T23" fmla="*/ 42 h 52"/>
                  <a:gd name="T24" fmla="*/ 20 w 32"/>
                  <a:gd name="T25" fmla="*/ 42 h 52"/>
                  <a:gd name="T26" fmla="*/ 24 w 32"/>
                  <a:gd name="T27" fmla="*/ 52 h 52"/>
                  <a:gd name="T28" fmla="*/ 24 w 32"/>
                  <a:gd name="T29" fmla="*/ 52 h 52"/>
                  <a:gd name="T30" fmla="*/ 28 w 32"/>
                  <a:gd name="T31" fmla="*/ 48 h 52"/>
                  <a:gd name="T32" fmla="*/ 32 w 32"/>
                  <a:gd name="T33" fmla="*/ 44 h 52"/>
                  <a:gd name="T34" fmla="*/ 32 w 32"/>
                  <a:gd name="T35" fmla="*/ 38 h 52"/>
                  <a:gd name="T36" fmla="*/ 30 w 32"/>
                  <a:gd name="T37" fmla="*/ 32 h 52"/>
                  <a:gd name="T38" fmla="*/ 22 w 32"/>
                  <a:gd name="T39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52">
                    <a:moveTo>
                      <a:pt x="22" y="10"/>
                    </a:moveTo>
                    <a:lnTo>
                      <a:pt x="22" y="10"/>
                    </a:lnTo>
                    <a:lnTo>
                      <a:pt x="18" y="6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8" y="48"/>
                    </a:lnTo>
                    <a:lnTo>
                      <a:pt x="32" y="44"/>
                    </a:lnTo>
                    <a:lnTo>
                      <a:pt x="32" y="38"/>
                    </a:lnTo>
                    <a:lnTo>
                      <a:pt x="30" y="32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5" name="Freeform 251"/>
              <p:cNvSpPr/>
              <p:nvPr/>
            </p:nvSpPr>
            <p:spPr bwMode="auto">
              <a:xfrm>
                <a:off x="12860568" y="4722813"/>
                <a:ext cx="69850" cy="142875"/>
              </a:xfrm>
              <a:custGeom>
                <a:avLst/>
                <a:gdLst>
                  <a:gd name="T0" fmla="*/ 0 w 44"/>
                  <a:gd name="T1" fmla="*/ 86 h 90"/>
                  <a:gd name="T2" fmla="*/ 44 w 44"/>
                  <a:gd name="T3" fmla="*/ 0 h 90"/>
                  <a:gd name="T4" fmla="*/ 8 w 44"/>
                  <a:gd name="T5" fmla="*/ 90 h 90"/>
                  <a:gd name="T6" fmla="*/ 0 w 44"/>
                  <a:gd name="T7" fmla="*/ 8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90">
                    <a:moveTo>
                      <a:pt x="0" y="86"/>
                    </a:moveTo>
                    <a:lnTo>
                      <a:pt x="44" y="0"/>
                    </a:lnTo>
                    <a:lnTo>
                      <a:pt x="8" y="9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6" name="Freeform 252"/>
              <p:cNvSpPr/>
              <p:nvPr/>
            </p:nvSpPr>
            <p:spPr bwMode="auto">
              <a:xfrm>
                <a:off x="12889143" y="4824413"/>
                <a:ext cx="133350" cy="73025"/>
              </a:xfrm>
              <a:custGeom>
                <a:avLst/>
                <a:gdLst>
                  <a:gd name="T0" fmla="*/ 0 w 84"/>
                  <a:gd name="T1" fmla="*/ 34 h 46"/>
                  <a:gd name="T2" fmla="*/ 84 w 84"/>
                  <a:gd name="T3" fmla="*/ 0 h 46"/>
                  <a:gd name="T4" fmla="*/ 6 w 84"/>
                  <a:gd name="T5" fmla="*/ 46 h 46"/>
                  <a:gd name="T6" fmla="*/ 0 w 84"/>
                  <a:gd name="T7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46">
                    <a:moveTo>
                      <a:pt x="0" y="34"/>
                    </a:moveTo>
                    <a:lnTo>
                      <a:pt x="84" y="0"/>
                    </a:lnTo>
                    <a:lnTo>
                      <a:pt x="6" y="4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7" name="Freeform 253"/>
              <p:cNvSpPr/>
              <p:nvPr/>
            </p:nvSpPr>
            <p:spPr bwMode="auto">
              <a:xfrm>
                <a:off x="12905018" y="4929188"/>
                <a:ext cx="155575" cy="22225"/>
              </a:xfrm>
              <a:custGeom>
                <a:avLst/>
                <a:gdLst>
                  <a:gd name="T0" fmla="*/ 2 w 98"/>
                  <a:gd name="T1" fmla="*/ 0 h 14"/>
                  <a:gd name="T2" fmla="*/ 98 w 98"/>
                  <a:gd name="T3" fmla="*/ 14 h 14"/>
                  <a:gd name="T4" fmla="*/ 0 w 98"/>
                  <a:gd name="T5" fmla="*/ 10 h 14"/>
                  <a:gd name="T6" fmla="*/ 2 w 9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4">
                    <a:moveTo>
                      <a:pt x="2" y="0"/>
                    </a:moveTo>
                    <a:lnTo>
                      <a:pt x="98" y="14"/>
                    </a:lnTo>
                    <a:lnTo>
                      <a:pt x="0" y="1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8" name="Freeform 254"/>
              <p:cNvSpPr/>
              <p:nvPr/>
            </p:nvSpPr>
            <p:spPr bwMode="auto">
              <a:xfrm>
                <a:off x="15232293" y="3452813"/>
                <a:ext cx="177800" cy="53975"/>
              </a:xfrm>
              <a:custGeom>
                <a:avLst/>
                <a:gdLst>
                  <a:gd name="T0" fmla="*/ 92 w 112"/>
                  <a:gd name="T1" fmla="*/ 10 h 34"/>
                  <a:gd name="T2" fmla="*/ 92 w 112"/>
                  <a:gd name="T3" fmla="*/ 12 h 34"/>
                  <a:gd name="T4" fmla="*/ 92 w 112"/>
                  <a:gd name="T5" fmla="*/ 14 h 34"/>
                  <a:gd name="T6" fmla="*/ 92 w 112"/>
                  <a:gd name="T7" fmla="*/ 14 h 34"/>
                  <a:gd name="T8" fmla="*/ 92 w 112"/>
                  <a:gd name="T9" fmla="*/ 14 h 34"/>
                  <a:gd name="T10" fmla="*/ 92 w 112"/>
                  <a:gd name="T11" fmla="*/ 16 h 34"/>
                  <a:gd name="T12" fmla="*/ 92 w 112"/>
                  <a:gd name="T13" fmla="*/ 16 h 34"/>
                  <a:gd name="T14" fmla="*/ 94 w 112"/>
                  <a:gd name="T15" fmla="*/ 16 h 34"/>
                  <a:gd name="T16" fmla="*/ 94 w 112"/>
                  <a:gd name="T17" fmla="*/ 18 h 34"/>
                  <a:gd name="T18" fmla="*/ 94 w 112"/>
                  <a:gd name="T19" fmla="*/ 18 h 34"/>
                  <a:gd name="T20" fmla="*/ 94 w 112"/>
                  <a:gd name="T21" fmla="*/ 18 h 34"/>
                  <a:gd name="T22" fmla="*/ 94 w 112"/>
                  <a:gd name="T23" fmla="*/ 18 h 34"/>
                  <a:gd name="T24" fmla="*/ 94 w 112"/>
                  <a:gd name="T25" fmla="*/ 20 h 34"/>
                  <a:gd name="T26" fmla="*/ 94 w 112"/>
                  <a:gd name="T27" fmla="*/ 20 h 34"/>
                  <a:gd name="T28" fmla="*/ 94 w 112"/>
                  <a:gd name="T29" fmla="*/ 20 h 34"/>
                  <a:gd name="T30" fmla="*/ 94 w 112"/>
                  <a:gd name="T31" fmla="*/ 20 h 34"/>
                  <a:gd name="T32" fmla="*/ 96 w 112"/>
                  <a:gd name="T33" fmla="*/ 22 h 34"/>
                  <a:gd name="T34" fmla="*/ 96 w 112"/>
                  <a:gd name="T35" fmla="*/ 22 h 34"/>
                  <a:gd name="T36" fmla="*/ 96 w 112"/>
                  <a:gd name="T37" fmla="*/ 22 h 34"/>
                  <a:gd name="T38" fmla="*/ 96 w 112"/>
                  <a:gd name="T39" fmla="*/ 22 h 34"/>
                  <a:gd name="T40" fmla="*/ 98 w 112"/>
                  <a:gd name="T41" fmla="*/ 24 h 34"/>
                  <a:gd name="T42" fmla="*/ 100 w 112"/>
                  <a:gd name="T43" fmla="*/ 24 h 34"/>
                  <a:gd name="T44" fmla="*/ 100 w 112"/>
                  <a:gd name="T45" fmla="*/ 24 h 34"/>
                  <a:gd name="T46" fmla="*/ 102 w 112"/>
                  <a:gd name="T47" fmla="*/ 24 h 34"/>
                  <a:gd name="T48" fmla="*/ 102 w 112"/>
                  <a:gd name="T49" fmla="*/ 24 h 34"/>
                  <a:gd name="T50" fmla="*/ 110 w 112"/>
                  <a:gd name="T51" fmla="*/ 28 h 34"/>
                  <a:gd name="T52" fmla="*/ 112 w 112"/>
                  <a:gd name="T53" fmla="*/ 28 h 34"/>
                  <a:gd name="T54" fmla="*/ 112 w 112"/>
                  <a:gd name="T55" fmla="*/ 28 h 34"/>
                  <a:gd name="T56" fmla="*/ 110 w 112"/>
                  <a:gd name="T57" fmla="*/ 34 h 34"/>
                  <a:gd name="T58" fmla="*/ 96 w 112"/>
                  <a:gd name="T59" fmla="*/ 34 h 34"/>
                  <a:gd name="T60" fmla="*/ 2 w 112"/>
                  <a:gd name="T61" fmla="*/ 34 h 34"/>
                  <a:gd name="T62" fmla="*/ 0 w 112"/>
                  <a:gd name="T63" fmla="*/ 30 h 34"/>
                  <a:gd name="T64" fmla="*/ 0 w 112"/>
                  <a:gd name="T65" fmla="*/ 28 h 34"/>
                  <a:gd name="T66" fmla="*/ 0 w 112"/>
                  <a:gd name="T67" fmla="*/ 28 h 34"/>
                  <a:gd name="T68" fmla="*/ 0 w 112"/>
                  <a:gd name="T69" fmla="*/ 28 h 34"/>
                  <a:gd name="T70" fmla="*/ 0 w 112"/>
                  <a:gd name="T71" fmla="*/ 28 h 34"/>
                  <a:gd name="T72" fmla="*/ 0 w 112"/>
                  <a:gd name="T73" fmla="*/ 28 h 34"/>
                  <a:gd name="T74" fmla="*/ 2 w 112"/>
                  <a:gd name="T75" fmla="*/ 28 h 34"/>
                  <a:gd name="T76" fmla="*/ 10 w 112"/>
                  <a:gd name="T77" fmla="*/ 24 h 34"/>
                  <a:gd name="T78" fmla="*/ 10 w 112"/>
                  <a:gd name="T79" fmla="*/ 24 h 34"/>
                  <a:gd name="T80" fmla="*/ 10 w 112"/>
                  <a:gd name="T81" fmla="*/ 24 h 34"/>
                  <a:gd name="T82" fmla="*/ 10 w 112"/>
                  <a:gd name="T83" fmla="*/ 24 h 34"/>
                  <a:gd name="T84" fmla="*/ 12 w 112"/>
                  <a:gd name="T85" fmla="*/ 24 h 34"/>
                  <a:gd name="T86" fmla="*/ 14 w 112"/>
                  <a:gd name="T87" fmla="*/ 24 h 34"/>
                  <a:gd name="T88" fmla="*/ 16 w 112"/>
                  <a:gd name="T89" fmla="*/ 22 h 34"/>
                  <a:gd name="T90" fmla="*/ 16 w 112"/>
                  <a:gd name="T91" fmla="*/ 22 h 34"/>
                  <a:gd name="T92" fmla="*/ 16 w 112"/>
                  <a:gd name="T93" fmla="*/ 22 h 34"/>
                  <a:gd name="T94" fmla="*/ 16 w 112"/>
                  <a:gd name="T95" fmla="*/ 22 h 34"/>
                  <a:gd name="T96" fmla="*/ 18 w 112"/>
                  <a:gd name="T97" fmla="*/ 20 h 34"/>
                  <a:gd name="T98" fmla="*/ 18 w 112"/>
                  <a:gd name="T99" fmla="*/ 20 h 34"/>
                  <a:gd name="T100" fmla="*/ 18 w 112"/>
                  <a:gd name="T101" fmla="*/ 20 h 34"/>
                  <a:gd name="T102" fmla="*/ 18 w 112"/>
                  <a:gd name="T103" fmla="*/ 20 h 34"/>
                  <a:gd name="T104" fmla="*/ 18 w 112"/>
                  <a:gd name="T105" fmla="*/ 18 h 34"/>
                  <a:gd name="T106" fmla="*/ 18 w 112"/>
                  <a:gd name="T107" fmla="*/ 16 h 34"/>
                  <a:gd name="T108" fmla="*/ 18 w 112"/>
                  <a:gd name="T109" fmla="*/ 16 h 34"/>
                  <a:gd name="T110" fmla="*/ 20 w 112"/>
                  <a:gd name="T111" fmla="*/ 10 h 34"/>
                  <a:gd name="T112" fmla="*/ 20 w 112"/>
                  <a:gd name="T11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2" h="34">
                    <a:moveTo>
                      <a:pt x="90" y="0"/>
                    </a:moveTo>
                    <a:lnTo>
                      <a:pt x="90" y="0"/>
                    </a:lnTo>
                    <a:lnTo>
                      <a:pt x="92" y="10"/>
                    </a:lnTo>
                    <a:lnTo>
                      <a:pt x="92" y="10"/>
                    </a:lnTo>
                    <a:lnTo>
                      <a:pt x="92" y="10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6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96" y="20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6" y="22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98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110" y="28"/>
                    </a:lnTo>
                    <a:lnTo>
                      <a:pt x="110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32"/>
                    </a:lnTo>
                    <a:lnTo>
                      <a:pt x="112" y="32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19" name="Freeform 255"/>
              <p:cNvSpPr>
                <a:spLocks noEditPoints="1"/>
              </p:cNvSpPr>
              <p:nvPr/>
            </p:nvSpPr>
            <p:spPr bwMode="auto">
              <a:xfrm>
                <a:off x="15086243" y="3065463"/>
                <a:ext cx="469900" cy="377825"/>
              </a:xfrm>
              <a:custGeom>
                <a:avLst/>
                <a:gdLst>
                  <a:gd name="T0" fmla="*/ 204 w 296"/>
                  <a:gd name="T1" fmla="*/ 0 h 238"/>
                  <a:gd name="T2" fmla="*/ 10 w 296"/>
                  <a:gd name="T3" fmla="*/ 0 h 238"/>
                  <a:gd name="T4" fmla="*/ 10 w 296"/>
                  <a:gd name="T5" fmla="*/ 0 h 238"/>
                  <a:gd name="T6" fmla="*/ 6 w 296"/>
                  <a:gd name="T7" fmla="*/ 2 h 238"/>
                  <a:gd name="T8" fmla="*/ 2 w 296"/>
                  <a:gd name="T9" fmla="*/ 4 h 238"/>
                  <a:gd name="T10" fmla="*/ 0 w 296"/>
                  <a:gd name="T11" fmla="*/ 6 h 238"/>
                  <a:gd name="T12" fmla="*/ 0 w 296"/>
                  <a:gd name="T13" fmla="*/ 10 h 238"/>
                  <a:gd name="T14" fmla="*/ 0 w 296"/>
                  <a:gd name="T15" fmla="*/ 228 h 238"/>
                  <a:gd name="T16" fmla="*/ 0 w 296"/>
                  <a:gd name="T17" fmla="*/ 228 h 238"/>
                  <a:gd name="T18" fmla="*/ 0 w 296"/>
                  <a:gd name="T19" fmla="*/ 232 h 238"/>
                  <a:gd name="T20" fmla="*/ 2 w 296"/>
                  <a:gd name="T21" fmla="*/ 236 h 238"/>
                  <a:gd name="T22" fmla="*/ 6 w 296"/>
                  <a:gd name="T23" fmla="*/ 238 h 238"/>
                  <a:gd name="T24" fmla="*/ 10 w 296"/>
                  <a:gd name="T25" fmla="*/ 238 h 238"/>
                  <a:gd name="T26" fmla="*/ 204 w 296"/>
                  <a:gd name="T27" fmla="*/ 238 h 238"/>
                  <a:gd name="T28" fmla="*/ 204 w 296"/>
                  <a:gd name="T29" fmla="*/ 238 h 238"/>
                  <a:gd name="T30" fmla="*/ 204 w 296"/>
                  <a:gd name="T31" fmla="*/ 182 h 238"/>
                  <a:gd name="T32" fmla="*/ 284 w 296"/>
                  <a:gd name="T33" fmla="*/ 182 h 238"/>
                  <a:gd name="T34" fmla="*/ 284 w 296"/>
                  <a:gd name="T35" fmla="*/ 182 h 238"/>
                  <a:gd name="T36" fmla="*/ 284 w 296"/>
                  <a:gd name="T37" fmla="*/ 14 h 238"/>
                  <a:gd name="T38" fmla="*/ 284 w 296"/>
                  <a:gd name="T39" fmla="*/ 12 h 238"/>
                  <a:gd name="T40" fmla="*/ 204 w 296"/>
                  <a:gd name="T41" fmla="*/ 12 h 238"/>
                  <a:gd name="T42" fmla="*/ 204 w 296"/>
                  <a:gd name="T43" fmla="*/ 0 h 238"/>
                  <a:gd name="T44" fmla="*/ 204 w 296"/>
                  <a:gd name="T45" fmla="*/ 0 h 238"/>
                  <a:gd name="T46" fmla="*/ 204 w 296"/>
                  <a:gd name="T47" fmla="*/ 182 h 238"/>
                  <a:gd name="T48" fmla="*/ 12 w 296"/>
                  <a:gd name="T49" fmla="*/ 182 h 238"/>
                  <a:gd name="T50" fmla="*/ 12 w 296"/>
                  <a:gd name="T51" fmla="*/ 182 h 238"/>
                  <a:gd name="T52" fmla="*/ 12 w 296"/>
                  <a:gd name="T53" fmla="*/ 14 h 238"/>
                  <a:gd name="T54" fmla="*/ 12 w 296"/>
                  <a:gd name="T55" fmla="*/ 12 h 238"/>
                  <a:gd name="T56" fmla="*/ 204 w 296"/>
                  <a:gd name="T57" fmla="*/ 12 h 238"/>
                  <a:gd name="T58" fmla="*/ 204 w 296"/>
                  <a:gd name="T59" fmla="*/ 12 h 238"/>
                  <a:gd name="T60" fmla="*/ 204 w 296"/>
                  <a:gd name="T61" fmla="*/ 0 h 238"/>
                  <a:gd name="T62" fmla="*/ 286 w 296"/>
                  <a:gd name="T63" fmla="*/ 0 h 238"/>
                  <a:gd name="T64" fmla="*/ 286 w 296"/>
                  <a:gd name="T65" fmla="*/ 0 h 238"/>
                  <a:gd name="T66" fmla="*/ 290 w 296"/>
                  <a:gd name="T67" fmla="*/ 2 h 238"/>
                  <a:gd name="T68" fmla="*/ 294 w 296"/>
                  <a:gd name="T69" fmla="*/ 4 h 238"/>
                  <a:gd name="T70" fmla="*/ 296 w 296"/>
                  <a:gd name="T71" fmla="*/ 6 h 238"/>
                  <a:gd name="T72" fmla="*/ 296 w 296"/>
                  <a:gd name="T73" fmla="*/ 10 h 238"/>
                  <a:gd name="T74" fmla="*/ 296 w 296"/>
                  <a:gd name="T75" fmla="*/ 228 h 238"/>
                  <a:gd name="T76" fmla="*/ 296 w 296"/>
                  <a:gd name="T77" fmla="*/ 228 h 238"/>
                  <a:gd name="T78" fmla="*/ 296 w 296"/>
                  <a:gd name="T79" fmla="*/ 232 h 238"/>
                  <a:gd name="T80" fmla="*/ 294 w 296"/>
                  <a:gd name="T81" fmla="*/ 236 h 238"/>
                  <a:gd name="T82" fmla="*/ 290 w 296"/>
                  <a:gd name="T83" fmla="*/ 238 h 238"/>
                  <a:gd name="T84" fmla="*/ 286 w 296"/>
                  <a:gd name="T85" fmla="*/ 238 h 238"/>
                  <a:gd name="T86" fmla="*/ 204 w 296"/>
                  <a:gd name="T87" fmla="*/ 238 h 238"/>
                  <a:gd name="T88" fmla="*/ 204 w 296"/>
                  <a:gd name="T89" fmla="*/ 182 h 238"/>
                  <a:gd name="T90" fmla="*/ 204 w 296"/>
                  <a:gd name="T91" fmla="*/ 182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6" h="238">
                    <a:moveTo>
                      <a:pt x="204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0" y="232"/>
                    </a:lnTo>
                    <a:lnTo>
                      <a:pt x="2" y="236"/>
                    </a:lnTo>
                    <a:lnTo>
                      <a:pt x="6" y="238"/>
                    </a:lnTo>
                    <a:lnTo>
                      <a:pt x="10" y="238"/>
                    </a:lnTo>
                    <a:lnTo>
                      <a:pt x="204" y="238"/>
                    </a:lnTo>
                    <a:lnTo>
                      <a:pt x="204" y="238"/>
                    </a:lnTo>
                    <a:lnTo>
                      <a:pt x="204" y="182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84" y="14"/>
                    </a:lnTo>
                    <a:lnTo>
                      <a:pt x="284" y="12"/>
                    </a:lnTo>
                    <a:lnTo>
                      <a:pt x="204" y="12"/>
                    </a:lnTo>
                    <a:lnTo>
                      <a:pt x="204" y="0"/>
                    </a:lnTo>
                    <a:lnTo>
                      <a:pt x="204" y="0"/>
                    </a:lnTo>
                    <a:close/>
                    <a:moveTo>
                      <a:pt x="204" y="182"/>
                    </a:moveTo>
                    <a:lnTo>
                      <a:pt x="12" y="182"/>
                    </a:lnTo>
                    <a:lnTo>
                      <a:pt x="12" y="182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204" y="12"/>
                    </a:lnTo>
                    <a:lnTo>
                      <a:pt x="204" y="12"/>
                    </a:lnTo>
                    <a:lnTo>
                      <a:pt x="204" y="0"/>
                    </a:lnTo>
                    <a:lnTo>
                      <a:pt x="286" y="0"/>
                    </a:lnTo>
                    <a:lnTo>
                      <a:pt x="286" y="0"/>
                    </a:lnTo>
                    <a:lnTo>
                      <a:pt x="290" y="2"/>
                    </a:lnTo>
                    <a:lnTo>
                      <a:pt x="294" y="4"/>
                    </a:lnTo>
                    <a:lnTo>
                      <a:pt x="296" y="6"/>
                    </a:lnTo>
                    <a:lnTo>
                      <a:pt x="296" y="10"/>
                    </a:lnTo>
                    <a:lnTo>
                      <a:pt x="296" y="228"/>
                    </a:lnTo>
                    <a:lnTo>
                      <a:pt x="296" y="228"/>
                    </a:lnTo>
                    <a:lnTo>
                      <a:pt x="296" y="232"/>
                    </a:lnTo>
                    <a:lnTo>
                      <a:pt x="294" y="236"/>
                    </a:lnTo>
                    <a:lnTo>
                      <a:pt x="290" y="238"/>
                    </a:lnTo>
                    <a:lnTo>
                      <a:pt x="286" y="238"/>
                    </a:lnTo>
                    <a:lnTo>
                      <a:pt x="204" y="238"/>
                    </a:lnTo>
                    <a:lnTo>
                      <a:pt x="204" y="182"/>
                    </a:lnTo>
                    <a:lnTo>
                      <a:pt x="204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0" name="Rectangle 256"/>
              <p:cNvSpPr>
                <a:spLocks noChangeArrowheads="1"/>
              </p:cNvSpPr>
              <p:nvPr/>
            </p:nvSpPr>
            <p:spPr bwMode="auto">
              <a:xfrm>
                <a:off x="15206893" y="3119438"/>
                <a:ext cx="101600" cy="825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1" name="Rectangle 257"/>
              <p:cNvSpPr>
                <a:spLocks noChangeArrowheads="1"/>
              </p:cNvSpPr>
              <p:nvPr/>
            </p:nvSpPr>
            <p:spPr bwMode="auto">
              <a:xfrm>
                <a:off x="15206893" y="3224213"/>
                <a:ext cx="101600" cy="825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2" name="Rectangle 258"/>
              <p:cNvSpPr>
                <a:spLocks noChangeArrowheads="1"/>
              </p:cNvSpPr>
              <p:nvPr/>
            </p:nvSpPr>
            <p:spPr bwMode="auto">
              <a:xfrm>
                <a:off x="15337068" y="3224213"/>
                <a:ext cx="101600" cy="825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3" name="Rectangle 259"/>
              <p:cNvSpPr>
                <a:spLocks noChangeArrowheads="1"/>
              </p:cNvSpPr>
              <p:nvPr/>
            </p:nvSpPr>
            <p:spPr bwMode="auto">
              <a:xfrm>
                <a:off x="15337068" y="3119438"/>
                <a:ext cx="101600" cy="825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4" name="Freeform 260"/>
              <p:cNvSpPr/>
              <p:nvPr/>
            </p:nvSpPr>
            <p:spPr bwMode="auto">
              <a:xfrm>
                <a:off x="17905643" y="2290763"/>
                <a:ext cx="504825" cy="415925"/>
              </a:xfrm>
              <a:custGeom>
                <a:avLst/>
                <a:gdLst>
                  <a:gd name="T0" fmla="*/ 14 w 318"/>
                  <a:gd name="T1" fmla="*/ 0 h 262"/>
                  <a:gd name="T2" fmla="*/ 0 w 318"/>
                  <a:gd name="T3" fmla="*/ 0 h 262"/>
                  <a:gd name="T4" fmla="*/ 0 w 318"/>
                  <a:gd name="T5" fmla="*/ 250 h 262"/>
                  <a:gd name="T6" fmla="*/ 0 w 318"/>
                  <a:gd name="T7" fmla="*/ 262 h 262"/>
                  <a:gd name="T8" fmla="*/ 14 w 318"/>
                  <a:gd name="T9" fmla="*/ 262 h 262"/>
                  <a:gd name="T10" fmla="*/ 318 w 318"/>
                  <a:gd name="T11" fmla="*/ 262 h 262"/>
                  <a:gd name="T12" fmla="*/ 318 w 318"/>
                  <a:gd name="T13" fmla="*/ 250 h 262"/>
                  <a:gd name="T14" fmla="*/ 14 w 318"/>
                  <a:gd name="T15" fmla="*/ 250 h 262"/>
                  <a:gd name="T16" fmla="*/ 14 w 318"/>
                  <a:gd name="T17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8" h="262">
                    <a:moveTo>
                      <a:pt x="14" y="0"/>
                    </a:moveTo>
                    <a:lnTo>
                      <a:pt x="0" y="0"/>
                    </a:lnTo>
                    <a:lnTo>
                      <a:pt x="0" y="250"/>
                    </a:lnTo>
                    <a:lnTo>
                      <a:pt x="0" y="262"/>
                    </a:lnTo>
                    <a:lnTo>
                      <a:pt x="14" y="262"/>
                    </a:lnTo>
                    <a:lnTo>
                      <a:pt x="318" y="262"/>
                    </a:lnTo>
                    <a:lnTo>
                      <a:pt x="318" y="250"/>
                    </a:lnTo>
                    <a:lnTo>
                      <a:pt x="14" y="25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5" name="Rectangle 261"/>
              <p:cNvSpPr>
                <a:spLocks noChangeArrowheads="1"/>
              </p:cNvSpPr>
              <p:nvPr/>
            </p:nvSpPr>
            <p:spPr bwMode="auto">
              <a:xfrm>
                <a:off x="17950093" y="2417763"/>
                <a:ext cx="85725" cy="2508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6" name="Rectangle 262"/>
              <p:cNvSpPr>
                <a:spLocks noChangeArrowheads="1"/>
              </p:cNvSpPr>
              <p:nvPr/>
            </p:nvSpPr>
            <p:spPr bwMode="auto">
              <a:xfrm>
                <a:off x="18061218" y="2455863"/>
                <a:ext cx="88900" cy="2127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7" name="Rectangle 263"/>
              <p:cNvSpPr>
                <a:spLocks noChangeArrowheads="1"/>
              </p:cNvSpPr>
              <p:nvPr/>
            </p:nvSpPr>
            <p:spPr bwMode="auto">
              <a:xfrm>
                <a:off x="18175518" y="2379663"/>
                <a:ext cx="88900" cy="288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128" name="Rectangle 264"/>
              <p:cNvSpPr>
                <a:spLocks noChangeArrowheads="1"/>
              </p:cNvSpPr>
              <p:nvPr/>
            </p:nvSpPr>
            <p:spPr bwMode="auto">
              <a:xfrm>
                <a:off x="18289818" y="2312988"/>
                <a:ext cx="85725" cy="3556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grpSp>
            <p:nvGrpSpPr>
              <p:cNvPr id="129" name="Group 90"/>
              <p:cNvGrpSpPr/>
              <p:nvPr/>
            </p:nvGrpSpPr>
            <p:grpSpPr>
              <a:xfrm>
                <a:off x="15492643" y="5510213"/>
                <a:ext cx="5794375" cy="5470526"/>
                <a:chOff x="15582900" y="-4541838"/>
                <a:chExt cx="5794375" cy="5470526"/>
              </a:xfrm>
            </p:grpSpPr>
            <p:sp>
              <p:nvSpPr>
                <p:cNvPr id="130" name="Freeform 5"/>
                <p:cNvSpPr/>
                <p:nvPr/>
              </p:nvSpPr>
              <p:spPr bwMode="auto">
                <a:xfrm>
                  <a:off x="20358100" y="-1436687"/>
                  <a:ext cx="3175" cy="0"/>
                </a:xfrm>
                <a:custGeom>
                  <a:avLst/>
                  <a:gdLst>
                    <a:gd name="T0" fmla="*/ 0 w 2"/>
                    <a:gd name="T1" fmla="*/ 0 w 2"/>
                    <a:gd name="T2" fmla="*/ 0 w 2"/>
                    <a:gd name="T3" fmla="*/ 2 w 2"/>
                    <a:gd name="T4" fmla="*/ 2 w 2"/>
                    <a:gd name="T5" fmla="*/ 2 w 2"/>
                    <a:gd name="T6" fmla="*/ 2 w 2"/>
                    <a:gd name="T7" fmla="*/ 2 w 2"/>
                    <a:gd name="T8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6"/>
                <p:cNvSpPr/>
                <p:nvPr/>
              </p:nvSpPr>
              <p:spPr bwMode="auto">
                <a:xfrm>
                  <a:off x="20358100" y="-1436687"/>
                  <a:ext cx="3175" cy="0"/>
                </a:xfrm>
                <a:custGeom>
                  <a:avLst/>
                  <a:gdLst>
                    <a:gd name="T0" fmla="*/ 0 w 2"/>
                    <a:gd name="T1" fmla="*/ 0 w 2"/>
                    <a:gd name="T2" fmla="*/ 0 w 2"/>
                    <a:gd name="T3" fmla="*/ 2 w 2"/>
                    <a:gd name="T4" fmla="*/ 2 w 2"/>
                    <a:gd name="T5" fmla="*/ 2 w 2"/>
                    <a:gd name="T6" fmla="*/ 2 w 2"/>
                    <a:gd name="T7" fmla="*/ 2 w 2"/>
                    <a:gd name="T8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  <a:cxn ang="0">
                      <a:pos x="T8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7"/>
                <p:cNvSpPr>
                  <a:spLocks noEditPoints="1"/>
                </p:cNvSpPr>
                <p:nvPr/>
              </p:nvSpPr>
              <p:spPr bwMode="auto">
                <a:xfrm>
                  <a:off x="15992475" y="-4541838"/>
                  <a:ext cx="5384800" cy="5457826"/>
                </a:xfrm>
                <a:custGeom>
                  <a:avLst/>
                  <a:gdLst>
                    <a:gd name="T0" fmla="*/ 16 w 3392"/>
                    <a:gd name="T1" fmla="*/ 1666 h 3438"/>
                    <a:gd name="T2" fmla="*/ 2088 w 3392"/>
                    <a:gd name="T3" fmla="*/ 0 h 3438"/>
                    <a:gd name="T4" fmla="*/ 2070 w 3392"/>
                    <a:gd name="T5" fmla="*/ 4 h 3438"/>
                    <a:gd name="T6" fmla="*/ 2052 w 3392"/>
                    <a:gd name="T7" fmla="*/ 14 h 3438"/>
                    <a:gd name="T8" fmla="*/ 924 w 3392"/>
                    <a:gd name="T9" fmla="*/ 882 h 3438"/>
                    <a:gd name="T10" fmla="*/ 22 w 3392"/>
                    <a:gd name="T11" fmla="*/ 1580 h 3438"/>
                    <a:gd name="T12" fmla="*/ 2 w 3392"/>
                    <a:gd name="T13" fmla="*/ 1608 h 3438"/>
                    <a:gd name="T14" fmla="*/ 2 w 3392"/>
                    <a:gd name="T15" fmla="*/ 1642 h 3438"/>
                    <a:gd name="T16" fmla="*/ 14 w 3392"/>
                    <a:gd name="T17" fmla="*/ 1664 h 3438"/>
                    <a:gd name="T18" fmla="*/ 16 w 3392"/>
                    <a:gd name="T19" fmla="*/ 1666 h 3438"/>
                    <a:gd name="T20" fmla="*/ 24 w 3392"/>
                    <a:gd name="T21" fmla="*/ 1672 h 3438"/>
                    <a:gd name="T22" fmla="*/ 284 w 3392"/>
                    <a:gd name="T23" fmla="*/ 1798 h 3438"/>
                    <a:gd name="T24" fmla="*/ 526 w 3392"/>
                    <a:gd name="T25" fmla="*/ 1914 h 3438"/>
                    <a:gd name="T26" fmla="*/ 554 w 3392"/>
                    <a:gd name="T27" fmla="*/ 1912 h 3438"/>
                    <a:gd name="T28" fmla="*/ 610 w 3392"/>
                    <a:gd name="T29" fmla="*/ 1886 h 3438"/>
                    <a:gd name="T30" fmla="*/ 748 w 3392"/>
                    <a:gd name="T31" fmla="*/ 1780 h 3438"/>
                    <a:gd name="T32" fmla="*/ 642 w 3392"/>
                    <a:gd name="T33" fmla="*/ 1882 h 3438"/>
                    <a:gd name="T34" fmla="*/ 608 w 3392"/>
                    <a:gd name="T35" fmla="*/ 1928 h 3438"/>
                    <a:gd name="T36" fmla="*/ 606 w 3392"/>
                    <a:gd name="T37" fmla="*/ 1984 h 3438"/>
                    <a:gd name="T38" fmla="*/ 1276 w 3392"/>
                    <a:gd name="T39" fmla="*/ 2860 h 3438"/>
                    <a:gd name="T40" fmla="*/ 1246 w 3392"/>
                    <a:gd name="T41" fmla="*/ 2868 h 3438"/>
                    <a:gd name="T42" fmla="*/ 1708 w 3392"/>
                    <a:gd name="T43" fmla="*/ 3438 h 3438"/>
                    <a:gd name="T44" fmla="*/ 1900 w 3392"/>
                    <a:gd name="T45" fmla="*/ 3214 h 3438"/>
                    <a:gd name="T46" fmla="*/ 1734 w 3392"/>
                    <a:gd name="T47" fmla="*/ 2748 h 3438"/>
                    <a:gd name="T48" fmla="*/ 1734 w 3392"/>
                    <a:gd name="T49" fmla="*/ 2744 h 3438"/>
                    <a:gd name="T50" fmla="*/ 1678 w 3392"/>
                    <a:gd name="T51" fmla="*/ 2764 h 3438"/>
                    <a:gd name="T52" fmla="*/ 2776 w 3392"/>
                    <a:gd name="T53" fmla="*/ 1912 h 3438"/>
                    <a:gd name="T54" fmla="*/ 2786 w 3392"/>
                    <a:gd name="T55" fmla="*/ 1906 h 3438"/>
                    <a:gd name="T56" fmla="*/ 2752 w 3392"/>
                    <a:gd name="T57" fmla="*/ 1956 h 3438"/>
                    <a:gd name="T58" fmla="*/ 2752 w 3392"/>
                    <a:gd name="T59" fmla="*/ 1956 h 3438"/>
                    <a:gd name="T60" fmla="*/ 3392 w 3392"/>
                    <a:gd name="T61" fmla="*/ 2334 h 3438"/>
                    <a:gd name="T62" fmla="*/ 3000 w 3392"/>
                    <a:gd name="T63" fmla="*/ 1506 h 3438"/>
                    <a:gd name="T64" fmla="*/ 2326 w 3392"/>
                    <a:gd name="T65" fmla="*/ 704 h 3438"/>
                    <a:gd name="T66" fmla="*/ 2302 w 3392"/>
                    <a:gd name="T67" fmla="*/ 680 h 3438"/>
                    <a:gd name="T68" fmla="*/ 2270 w 3392"/>
                    <a:gd name="T69" fmla="*/ 668 h 3438"/>
                    <a:gd name="T70" fmla="*/ 2250 w 3392"/>
                    <a:gd name="T71" fmla="*/ 666 h 3438"/>
                    <a:gd name="T72" fmla="*/ 2204 w 3392"/>
                    <a:gd name="T73" fmla="*/ 678 h 3438"/>
                    <a:gd name="T74" fmla="*/ 2064 w 3392"/>
                    <a:gd name="T75" fmla="*/ 764 h 3438"/>
                    <a:gd name="T76" fmla="*/ 2212 w 3392"/>
                    <a:gd name="T77" fmla="*/ 648 h 3438"/>
                    <a:gd name="T78" fmla="*/ 2238 w 3392"/>
                    <a:gd name="T79" fmla="*/ 614 h 3438"/>
                    <a:gd name="T80" fmla="*/ 2250 w 3392"/>
                    <a:gd name="T81" fmla="*/ 582 h 3438"/>
                    <a:gd name="T82" fmla="*/ 2198 w 3392"/>
                    <a:gd name="T83" fmla="*/ 320 h 3438"/>
                    <a:gd name="T84" fmla="*/ 2142 w 3392"/>
                    <a:gd name="T85" fmla="*/ 38 h 3438"/>
                    <a:gd name="T86" fmla="*/ 2132 w 3392"/>
                    <a:gd name="T87" fmla="*/ 22 h 3438"/>
                    <a:gd name="T88" fmla="*/ 2100 w 3392"/>
                    <a:gd name="T89" fmla="*/ 2 h 3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392" h="3438">
                      <a:moveTo>
                        <a:pt x="16" y="1666"/>
                      </a:move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close/>
                      <a:moveTo>
                        <a:pt x="2088" y="0"/>
                      </a:moveTo>
                      <a:lnTo>
                        <a:pt x="2088" y="0"/>
                      </a:lnTo>
                      <a:lnTo>
                        <a:pt x="2078" y="0"/>
                      </a:lnTo>
                      <a:lnTo>
                        <a:pt x="2070" y="4"/>
                      </a:lnTo>
                      <a:lnTo>
                        <a:pt x="2060" y="8"/>
                      </a:lnTo>
                      <a:lnTo>
                        <a:pt x="2052" y="14"/>
                      </a:lnTo>
                      <a:lnTo>
                        <a:pt x="2052" y="14"/>
                      </a:lnTo>
                      <a:lnTo>
                        <a:pt x="1150" y="710"/>
                      </a:lnTo>
                      <a:lnTo>
                        <a:pt x="1038" y="796"/>
                      </a:lnTo>
                      <a:lnTo>
                        <a:pt x="924" y="882"/>
                      </a:lnTo>
                      <a:lnTo>
                        <a:pt x="924" y="882"/>
                      </a:lnTo>
                      <a:lnTo>
                        <a:pt x="22" y="1580"/>
                      </a:lnTo>
                      <a:lnTo>
                        <a:pt x="22" y="1580"/>
                      </a:lnTo>
                      <a:lnTo>
                        <a:pt x="14" y="1588"/>
                      </a:lnTo>
                      <a:lnTo>
                        <a:pt x="6" y="1598"/>
                      </a:lnTo>
                      <a:lnTo>
                        <a:pt x="2" y="1608"/>
                      </a:lnTo>
                      <a:lnTo>
                        <a:pt x="0" y="1620"/>
                      </a:lnTo>
                      <a:lnTo>
                        <a:pt x="0" y="1630"/>
                      </a:lnTo>
                      <a:lnTo>
                        <a:pt x="2" y="1642"/>
                      </a:lnTo>
                      <a:lnTo>
                        <a:pt x="6" y="1652"/>
                      </a:lnTo>
                      <a:lnTo>
                        <a:pt x="14" y="1664"/>
                      </a:lnTo>
                      <a:lnTo>
                        <a:pt x="14" y="1664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20" y="1668"/>
                      </a:lnTo>
                      <a:lnTo>
                        <a:pt x="22" y="1670"/>
                      </a:lnTo>
                      <a:lnTo>
                        <a:pt x="24" y="1672"/>
                      </a:lnTo>
                      <a:lnTo>
                        <a:pt x="24" y="1672"/>
                      </a:lnTo>
                      <a:lnTo>
                        <a:pt x="284" y="1798"/>
                      </a:lnTo>
                      <a:lnTo>
                        <a:pt x="284" y="1798"/>
                      </a:lnTo>
                      <a:lnTo>
                        <a:pt x="516" y="1910"/>
                      </a:lnTo>
                      <a:lnTo>
                        <a:pt x="516" y="1910"/>
                      </a:lnTo>
                      <a:lnTo>
                        <a:pt x="526" y="1914"/>
                      </a:lnTo>
                      <a:lnTo>
                        <a:pt x="536" y="1914"/>
                      </a:lnTo>
                      <a:lnTo>
                        <a:pt x="536" y="1914"/>
                      </a:lnTo>
                      <a:lnTo>
                        <a:pt x="554" y="1912"/>
                      </a:lnTo>
                      <a:lnTo>
                        <a:pt x="572" y="1906"/>
                      </a:lnTo>
                      <a:lnTo>
                        <a:pt x="592" y="1898"/>
                      </a:lnTo>
                      <a:lnTo>
                        <a:pt x="610" y="1886"/>
                      </a:lnTo>
                      <a:lnTo>
                        <a:pt x="1406" y="1272"/>
                      </a:lnTo>
                      <a:lnTo>
                        <a:pt x="1774" y="986"/>
                      </a:lnTo>
                      <a:lnTo>
                        <a:pt x="748" y="1780"/>
                      </a:lnTo>
                      <a:lnTo>
                        <a:pt x="758" y="1792"/>
                      </a:lnTo>
                      <a:lnTo>
                        <a:pt x="642" y="1882"/>
                      </a:lnTo>
                      <a:lnTo>
                        <a:pt x="642" y="1882"/>
                      </a:lnTo>
                      <a:lnTo>
                        <a:pt x="628" y="1896"/>
                      </a:lnTo>
                      <a:lnTo>
                        <a:pt x="616" y="1910"/>
                      </a:lnTo>
                      <a:lnTo>
                        <a:pt x="608" y="1928"/>
                      </a:lnTo>
                      <a:lnTo>
                        <a:pt x="604" y="1946"/>
                      </a:lnTo>
                      <a:lnTo>
                        <a:pt x="604" y="1964"/>
                      </a:lnTo>
                      <a:lnTo>
                        <a:pt x="606" y="1984"/>
                      </a:lnTo>
                      <a:lnTo>
                        <a:pt x="614" y="2002"/>
                      </a:lnTo>
                      <a:lnTo>
                        <a:pt x="624" y="2018"/>
                      </a:lnTo>
                      <a:lnTo>
                        <a:pt x="1276" y="2860"/>
                      </a:lnTo>
                      <a:lnTo>
                        <a:pt x="1276" y="2860"/>
                      </a:lnTo>
                      <a:lnTo>
                        <a:pt x="1260" y="2864"/>
                      </a:lnTo>
                      <a:lnTo>
                        <a:pt x="1246" y="2868"/>
                      </a:lnTo>
                      <a:lnTo>
                        <a:pt x="1234" y="2872"/>
                      </a:lnTo>
                      <a:lnTo>
                        <a:pt x="1438" y="3438"/>
                      </a:lnTo>
                      <a:lnTo>
                        <a:pt x="1708" y="3438"/>
                      </a:lnTo>
                      <a:lnTo>
                        <a:pt x="1984" y="3438"/>
                      </a:lnTo>
                      <a:lnTo>
                        <a:pt x="1984" y="3438"/>
                      </a:lnTo>
                      <a:lnTo>
                        <a:pt x="1900" y="3214"/>
                      </a:lnTo>
                      <a:lnTo>
                        <a:pt x="1822" y="2996"/>
                      </a:lnTo>
                      <a:lnTo>
                        <a:pt x="1762" y="2828"/>
                      </a:lnTo>
                      <a:lnTo>
                        <a:pt x="1734" y="2748"/>
                      </a:lnTo>
                      <a:lnTo>
                        <a:pt x="1734" y="2746"/>
                      </a:lnTo>
                      <a:lnTo>
                        <a:pt x="1734" y="2744"/>
                      </a:lnTo>
                      <a:lnTo>
                        <a:pt x="1734" y="2744"/>
                      </a:lnTo>
                      <a:lnTo>
                        <a:pt x="1730" y="2746"/>
                      </a:lnTo>
                      <a:lnTo>
                        <a:pt x="1718" y="2752"/>
                      </a:lnTo>
                      <a:lnTo>
                        <a:pt x="1678" y="2764"/>
                      </a:lnTo>
                      <a:lnTo>
                        <a:pt x="1678" y="2764"/>
                      </a:lnTo>
                      <a:lnTo>
                        <a:pt x="1686" y="2754"/>
                      </a:lnTo>
                      <a:lnTo>
                        <a:pt x="2776" y="1912"/>
                      </a:lnTo>
                      <a:lnTo>
                        <a:pt x="2776" y="1912"/>
                      </a:lnTo>
                      <a:lnTo>
                        <a:pt x="2786" y="1906"/>
                      </a:lnTo>
                      <a:lnTo>
                        <a:pt x="2786" y="1906"/>
                      </a:lnTo>
                      <a:lnTo>
                        <a:pt x="2764" y="1942"/>
                      </a:lnTo>
                      <a:lnTo>
                        <a:pt x="2756" y="1952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3392" y="2334"/>
                      </a:lnTo>
                      <a:lnTo>
                        <a:pt x="3392" y="1774"/>
                      </a:lnTo>
                      <a:lnTo>
                        <a:pt x="3000" y="1506"/>
                      </a:lnTo>
                      <a:lnTo>
                        <a:pt x="3000" y="1506"/>
                      </a:lnTo>
                      <a:lnTo>
                        <a:pt x="2980" y="1546"/>
                      </a:lnTo>
                      <a:lnTo>
                        <a:pt x="2326" y="704"/>
                      </a:lnTo>
                      <a:lnTo>
                        <a:pt x="2326" y="704"/>
                      </a:lnTo>
                      <a:lnTo>
                        <a:pt x="2318" y="696"/>
                      </a:lnTo>
                      <a:lnTo>
                        <a:pt x="2310" y="688"/>
                      </a:lnTo>
                      <a:lnTo>
                        <a:pt x="2302" y="680"/>
                      </a:lnTo>
                      <a:lnTo>
                        <a:pt x="2292" y="676"/>
                      </a:lnTo>
                      <a:lnTo>
                        <a:pt x="2282" y="672"/>
                      </a:lnTo>
                      <a:lnTo>
                        <a:pt x="2270" y="668"/>
                      </a:lnTo>
                      <a:lnTo>
                        <a:pt x="2260" y="666"/>
                      </a:lnTo>
                      <a:lnTo>
                        <a:pt x="2250" y="666"/>
                      </a:lnTo>
                      <a:lnTo>
                        <a:pt x="2250" y="666"/>
                      </a:lnTo>
                      <a:lnTo>
                        <a:pt x="2234" y="668"/>
                      </a:lnTo>
                      <a:lnTo>
                        <a:pt x="2218" y="672"/>
                      </a:lnTo>
                      <a:lnTo>
                        <a:pt x="2204" y="678"/>
                      </a:lnTo>
                      <a:lnTo>
                        <a:pt x="2190" y="686"/>
                      </a:lnTo>
                      <a:lnTo>
                        <a:pt x="2074" y="776"/>
                      </a:lnTo>
                      <a:lnTo>
                        <a:pt x="2064" y="764"/>
                      </a:lnTo>
                      <a:lnTo>
                        <a:pt x="2202" y="656"/>
                      </a:lnTo>
                      <a:lnTo>
                        <a:pt x="2202" y="656"/>
                      </a:lnTo>
                      <a:lnTo>
                        <a:pt x="2212" y="648"/>
                      </a:lnTo>
                      <a:lnTo>
                        <a:pt x="2222" y="638"/>
                      </a:lnTo>
                      <a:lnTo>
                        <a:pt x="2232" y="626"/>
                      </a:lnTo>
                      <a:lnTo>
                        <a:pt x="2238" y="614"/>
                      </a:lnTo>
                      <a:lnTo>
                        <a:pt x="2244" y="604"/>
                      </a:lnTo>
                      <a:lnTo>
                        <a:pt x="2248" y="592"/>
                      </a:lnTo>
                      <a:lnTo>
                        <a:pt x="2250" y="582"/>
                      </a:lnTo>
                      <a:lnTo>
                        <a:pt x="2248" y="574"/>
                      </a:lnTo>
                      <a:lnTo>
                        <a:pt x="2248" y="574"/>
                      </a:lnTo>
                      <a:lnTo>
                        <a:pt x="2198" y="320"/>
                      </a:lnTo>
                      <a:lnTo>
                        <a:pt x="2198" y="320"/>
                      </a:lnTo>
                      <a:lnTo>
                        <a:pt x="2142" y="38"/>
                      </a:lnTo>
                      <a:lnTo>
                        <a:pt x="2142" y="38"/>
                      </a:lnTo>
                      <a:lnTo>
                        <a:pt x="2138" y="28"/>
                      </a:lnTo>
                      <a:lnTo>
                        <a:pt x="2132" y="22"/>
                      </a:lnTo>
                      <a:lnTo>
                        <a:pt x="2132" y="22"/>
                      </a:lnTo>
                      <a:lnTo>
                        <a:pt x="2122" y="12"/>
                      </a:lnTo>
                      <a:lnTo>
                        <a:pt x="2112" y="6"/>
                      </a:lnTo>
                      <a:lnTo>
                        <a:pt x="2100" y="2"/>
                      </a:lnTo>
                      <a:lnTo>
                        <a:pt x="208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Rectangle 8"/>
                <p:cNvSpPr>
                  <a:spLocks noChangeArrowheads="1"/>
                </p:cNvSpPr>
                <p:nvPr/>
              </p:nvSpPr>
              <p:spPr bwMode="auto">
                <a:xfrm>
                  <a:off x="16017875" y="-1897062"/>
                  <a:ext cx="1588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9"/>
                <p:cNvSpPr/>
                <p:nvPr/>
              </p:nvSpPr>
              <p:spPr bwMode="auto">
                <a:xfrm>
                  <a:off x="15992475" y="-4541838"/>
                  <a:ext cx="5384800" cy="5457826"/>
                </a:xfrm>
                <a:custGeom>
                  <a:avLst/>
                  <a:gdLst>
                    <a:gd name="T0" fmla="*/ 2078 w 3392"/>
                    <a:gd name="T1" fmla="*/ 0 h 3438"/>
                    <a:gd name="T2" fmla="*/ 2052 w 3392"/>
                    <a:gd name="T3" fmla="*/ 14 h 3438"/>
                    <a:gd name="T4" fmla="*/ 1038 w 3392"/>
                    <a:gd name="T5" fmla="*/ 796 h 3438"/>
                    <a:gd name="T6" fmla="*/ 22 w 3392"/>
                    <a:gd name="T7" fmla="*/ 1580 h 3438"/>
                    <a:gd name="T8" fmla="*/ 6 w 3392"/>
                    <a:gd name="T9" fmla="*/ 1598 h 3438"/>
                    <a:gd name="T10" fmla="*/ 0 w 3392"/>
                    <a:gd name="T11" fmla="*/ 1630 h 3438"/>
                    <a:gd name="T12" fmla="*/ 14 w 3392"/>
                    <a:gd name="T13" fmla="*/ 1664 h 3438"/>
                    <a:gd name="T14" fmla="*/ 16 w 3392"/>
                    <a:gd name="T15" fmla="*/ 1666 h 3438"/>
                    <a:gd name="T16" fmla="*/ 22 w 3392"/>
                    <a:gd name="T17" fmla="*/ 1670 h 3438"/>
                    <a:gd name="T18" fmla="*/ 284 w 3392"/>
                    <a:gd name="T19" fmla="*/ 1798 h 3438"/>
                    <a:gd name="T20" fmla="*/ 516 w 3392"/>
                    <a:gd name="T21" fmla="*/ 1910 h 3438"/>
                    <a:gd name="T22" fmla="*/ 536 w 3392"/>
                    <a:gd name="T23" fmla="*/ 1914 h 3438"/>
                    <a:gd name="T24" fmla="*/ 592 w 3392"/>
                    <a:gd name="T25" fmla="*/ 1898 h 3438"/>
                    <a:gd name="T26" fmla="*/ 1774 w 3392"/>
                    <a:gd name="T27" fmla="*/ 986 h 3438"/>
                    <a:gd name="T28" fmla="*/ 642 w 3392"/>
                    <a:gd name="T29" fmla="*/ 1882 h 3438"/>
                    <a:gd name="T30" fmla="*/ 616 w 3392"/>
                    <a:gd name="T31" fmla="*/ 1910 h 3438"/>
                    <a:gd name="T32" fmla="*/ 604 w 3392"/>
                    <a:gd name="T33" fmla="*/ 1964 h 3438"/>
                    <a:gd name="T34" fmla="*/ 624 w 3392"/>
                    <a:gd name="T35" fmla="*/ 2018 h 3438"/>
                    <a:gd name="T36" fmla="*/ 1260 w 3392"/>
                    <a:gd name="T37" fmla="*/ 2864 h 3438"/>
                    <a:gd name="T38" fmla="*/ 1438 w 3392"/>
                    <a:gd name="T39" fmla="*/ 3438 h 3438"/>
                    <a:gd name="T40" fmla="*/ 1984 w 3392"/>
                    <a:gd name="T41" fmla="*/ 3438 h 3438"/>
                    <a:gd name="T42" fmla="*/ 1762 w 3392"/>
                    <a:gd name="T43" fmla="*/ 2828 h 3438"/>
                    <a:gd name="T44" fmla="*/ 1734 w 3392"/>
                    <a:gd name="T45" fmla="*/ 2744 h 3438"/>
                    <a:gd name="T46" fmla="*/ 1718 w 3392"/>
                    <a:gd name="T47" fmla="*/ 2752 h 3438"/>
                    <a:gd name="T48" fmla="*/ 1686 w 3392"/>
                    <a:gd name="T49" fmla="*/ 2754 h 3438"/>
                    <a:gd name="T50" fmla="*/ 2786 w 3392"/>
                    <a:gd name="T51" fmla="*/ 1906 h 3438"/>
                    <a:gd name="T52" fmla="*/ 2756 w 3392"/>
                    <a:gd name="T53" fmla="*/ 1952 h 3438"/>
                    <a:gd name="T54" fmla="*/ 2752 w 3392"/>
                    <a:gd name="T55" fmla="*/ 1956 h 3438"/>
                    <a:gd name="T56" fmla="*/ 2752 w 3392"/>
                    <a:gd name="T57" fmla="*/ 1956 h 3438"/>
                    <a:gd name="T58" fmla="*/ 3000 w 3392"/>
                    <a:gd name="T59" fmla="*/ 1506 h 3438"/>
                    <a:gd name="T60" fmla="*/ 2326 w 3392"/>
                    <a:gd name="T61" fmla="*/ 704 h 3438"/>
                    <a:gd name="T62" fmla="*/ 2310 w 3392"/>
                    <a:gd name="T63" fmla="*/ 688 h 3438"/>
                    <a:gd name="T64" fmla="*/ 2282 w 3392"/>
                    <a:gd name="T65" fmla="*/ 672 h 3438"/>
                    <a:gd name="T66" fmla="*/ 2250 w 3392"/>
                    <a:gd name="T67" fmla="*/ 666 h 3438"/>
                    <a:gd name="T68" fmla="*/ 2218 w 3392"/>
                    <a:gd name="T69" fmla="*/ 672 h 3438"/>
                    <a:gd name="T70" fmla="*/ 2074 w 3392"/>
                    <a:gd name="T71" fmla="*/ 776 h 3438"/>
                    <a:gd name="T72" fmla="*/ 2202 w 3392"/>
                    <a:gd name="T73" fmla="*/ 656 h 3438"/>
                    <a:gd name="T74" fmla="*/ 2232 w 3392"/>
                    <a:gd name="T75" fmla="*/ 626 h 3438"/>
                    <a:gd name="T76" fmla="*/ 2248 w 3392"/>
                    <a:gd name="T77" fmla="*/ 592 h 3438"/>
                    <a:gd name="T78" fmla="*/ 2248 w 3392"/>
                    <a:gd name="T79" fmla="*/ 574 h 3438"/>
                    <a:gd name="T80" fmla="*/ 2142 w 3392"/>
                    <a:gd name="T81" fmla="*/ 38 h 3438"/>
                    <a:gd name="T82" fmla="*/ 2132 w 3392"/>
                    <a:gd name="T83" fmla="*/ 22 h 3438"/>
                    <a:gd name="T84" fmla="*/ 2112 w 3392"/>
                    <a:gd name="T85" fmla="*/ 6 h 3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392" h="3438">
                      <a:moveTo>
                        <a:pt x="2088" y="0"/>
                      </a:moveTo>
                      <a:lnTo>
                        <a:pt x="2088" y="0"/>
                      </a:lnTo>
                      <a:lnTo>
                        <a:pt x="2078" y="0"/>
                      </a:lnTo>
                      <a:lnTo>
                        <a:pt x="2070" y="4"/>
                      </a:lnTo>
                      <a:lnTo>
                        <a:pt x="2060" y="8"/>
                      </a:lnTo>
                      <a:lnTo>
                        <a:pt x="2052" y="14"/>
                      </a:lnTo>
                      <a:lnTo>
                        <a:pt x="2052" y="14"/>
                      </a:lnTo>
                      <a:lnTo>
                        <a:pt x="1150" y="710"/>
                      </a:lnTo>
                      <a:lnTo>
                        <a:pt x="1038" y="796"/>
                      </a:lnTo>
                      <a:lnTo>
                        <a:pt x="924" y="882"/>
                      </a:lnTo>
                      <a:lnTo>
                        <a:pt x="924" y="882"/>
                      </a:lnTo>
                      <a:lnTo>
                        <a:pt x="22" y="1580"/>
                      </a:lnTo>
                      <a:lnTo>
                        <a:pt x="22" y="1580"/>
                      </a:lnTo>
                      <a:lnTo>
                        <a:pt x="14" y="1588"/>
                      </a:lnTo>
                      <a:lnTo>
                        <a:pt x="6" y="1598"/>
                      </a:lnTo>
                      <a:lnTo>
                        <a:pt x="2" y="1608"/>
                      </a:lnTo>
                      <a:lnTo>
                        <a:pt x="0" y="1620"/>
                      </a:lnTo>
                      <a:lnTo>
                        <a:pt x="0" y="1630"/>
                      </a:lnTo>
                      <a:lnTo>
                        <a:pt x="2" y="1642"/>
                      </a:lnTo>
                      <a:lnTo>
                        <a:pt x="6" y="1652"/>
                      </a:lnTo>
                      <a:lnTo>
                        <a:pt x="14" y="1664"/>
                      </a:lnTo>
                      <a:lnTo>
                        <a:pt x="14" y="1664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16" y="1666"/>
                      </a:lnTo>
                      <a:lnTo>
                        <a:pt x="20" y="1668"/>
                      </a:lnTo>
                      <a:lnTo>
                        <a:pt x="22" y="1670"/>
                      </a:lnTo>
                      <a:lnTo>
                        <a:pt x="24" y="1672"/>
                      </a:lnTo>
                      <a:lnTo>
                        <a:pt x="24" y="1672"/>
                      </a:lnTo>
                      <a:lnTo>
                        <a:pt x="284" y="1798"/>
                      </a:lnTo>
                      <a:lnTo>
                        <a:pt x="284" y="1798"/>
                      </a:lnTo>
                      <a:lnTo>
                        <a:pt x="516" y="1910"/>
                      </a:lnTo>
                      <a:lnTo>
                        <a:pt x="516" y="1910"/>
                      </a:lnTo>
                      <a:lnTo>
                        <a:pt x="526" y="1914"/>
                      </a:lnTo>
                      <a:lnTo>
                        <a:pt x="536" y="1914"/>
                      </a:lnTo>
                      <a:lnTo>
                        <a:pt x="536" y="1914"/>
                      </a:lnTo>
                      <a:lnTo>
                        <a:pt x="554" y="1912"/>
                      </a:lnTo>
                      <a:lnTo>
                        <a:pt x="572" y="1906"/>
                      </a:lnTo>
                      <a:lnTo>
                        <a:pt x="592" y="1898"/>
                      </a:lnTo>
                      <a:lnTo>
                        <a:pt x="610" y="1886"/>
                      </a:lnTo>
                      <a:lnTo>
                        <a:pt x="1406" y="1272"/>
                      </a:lnTo>
                      <a:lnTo>
                        <a:pt x="1774" y="986"/>
                      </a:lnTo>
                      <a:lnTo>
                        <a:pt x="748" y="1780"/>
                      </a:lnTo>
                      <a:lnTo>
                        <a:pt x="758" y="1792"/>
                      </a:lnTo>
                      <a:lnTo>
                        <a:pt x="642" y="1882"/>
                      </a:lnTo>
                      <a:lnTo>
                        <a:pt x="642" y="1882"/>
                      </a:lnTo>
                      <a:lnTo>
                        <a:pt x="628" y="1896"/>
                      </a:lnTo>
                      <a:lnTo>
                        <a:pt x="616" y="1910"/>
                      </a:lnTo>
                      <a:lnTo>
                        <a:pt x="608" y="1928"/>
                      </a:lnTo>
                      <a:lnTo>
                        <a:pt x="604" y="1946"/>
                      </a:lnTo>
                      <a:lnTo>
                        <a:pt x="604" y="1964"/>
                      </a:lnTo>
                      <a:lnTo>
                        <a:pt x="606" y="1984"/>
                      </a:lnTo>
                      <a:lnTo>
                        <a:pt x="614" y="2002"/>
                      </a:lnTo>
                      <a:lnTo>
                        <a:pt x="624" y="2018"/>
                      </a:lnTo>
                      <a:lnTo>
                        <a:pt x="1276" y="2860"/>
                      </a:lnTo>
                      <a:lnTo>
                        <a:pt x="1276" y="2860"/>
                      </a:lnTo>
                      <a:lnTo>
                        <a:pt x="1260" y="2864"/>
                      </a:lnTo>
                      <a:lnTo>
                        <a:pt x="1246" y="2868"/>
                      </a:lnTo>
                      <a:lnTo>
                        <a:pt x="1234" y="2872"/>
                      </a:lnTo>
                      <a:lnTo>
                        <a:pt x="1438" y="3438"/>
                      </a:lnTo>
                      <a:lnTo>
                        <a:pt x="1708" y="3438"/>
                      </a:lnTo>
                      <a:lnTo>
                        <a:pt x="1984" y="3438"/>
                      </a:lnTo>
                      <a:lnTo>
                        <a:pt x="1984" y="3438"/>
                      </a:lnTo>
                      <a:lnTo>
                        <a:pt x="1900" y="3214"/>
                      </a:lnTo>
                      <a:lnTo>
                        <a:pt x="1822" y="2996"/>
                      </a:lnTo>
                      <a:lnTo>
                        <a:pt x="1762" y="2828"/>
                      </a:lnTo>
                      <a:lnTo>
                        <a:pt x="1734" y="2748"/>
                      </a:lnTo>
                      <a:lnTo>
                        <a:pt x="1734" y="2746"/>
                      </a:lnTo>
                      <a:lnTo>
                        <a:pt x="1734" y="2744"/>
                      </a:lnTo>
                      <a:lnTo>
                        <a:pt x="1734" y="2744"/>
                      </a:lnTo>
                      <a:lnTo>
                        <a:pt x="1730" y="2746"/>
                      </a:lnTo>
                      <a:lnTo>
                        <a:pt x="1718" y="2752"/>
                      </a:lnTo>
                      <a:lnTo>
                        <a:pt x="1678" y="2764"/>
                      </a:lnTo>
                      <a:lnTo>
                        <a:pt x="1678" y="2764"/>
                      </a:lnTo>
                      <a:lnTo>
                        <a:pt x="1686" y="2754"/>
                      </a:lnTo>
                      <a:lnTo>
                        <a:pt x="2776" y="1912"/>
                      </a:lnTo>
                      <a:lnTo>
                        <a:pt x="2776" y="1912"/>
                      </a:lnTo>
                      <a:lnTo>
                        <a:pt x="2786" y="1906"/>
                      </a:lnTo>
                      <a:lnTo>
                        <a:pt x="2786" y="1906"/>
                      </a:lnTo>
                      <a:lnTo>
                        <a:pt x="2764" y="1942"/>
                      </a:lnTo>
                      <a:lnTo>
                        <a:pt x="2756" y="1952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2752" y="1956"/>
                      </a:lnTo>
                      <a:lnTo>
                        <a:pt x="3392" y="2334"/>
                      </a:lnTo>
                      <a:lnTo>
                        <a:pt x="3392" y="1774"/>
                      </a:lnTo>
                      <a:lnTo>
                        <a:pt x="3000" y="1506"/>
                      </a:lnTo>
                      <a:lnTo>
                        <a:pt x="3000" y="1506"/>
                      </a:lnTo>
                      <a:lnTo>
                        <a:pt x="2980" y="1546"/>
                      </a:lnTo>
                      <a:lnTo>
                        <a:pt x="2326" y="704"/>
                      </a:lnTo>
                      <a:lnTo>
                        <a:pt x="2326" y="704"/>
                      </a:lnTo>
                      <a:lnTo>
                        <a:pt x="2318" y="696"/>
                      </a:lnTo>
                      <a:lnTo>
                        <a:pt x="2310" y="688"/>
                      </a:lnTo>
                      <a:lnTo>
                        <a:pt x="2302" y="680"/>
                      </a:lnTo>
                      <a:lnTo>
                        <a:pt x="2292" y="676"/>
                      </a:lnTo>
                      <a:lnTo>
                        <a:pt x="2282" y="672"/>
                      </a:lnTo>
                      <a:lnTo>
                        <a:pt x="2270" y="668"/>
                      </a:lnTo>
                      <a:lnTo>
                        <a:pt x="2260" y="666"/>
                      </a:lnTo>
                      <a:lnTo>
                        <a:pt x="2250" y="666"/>
                      </a:lnTo>
                      <a:lnTo>
                        <a:pt x="2250" y="666"/>
                      </a:lnTo>
                      <a:lnTo>
                        <a:pt x="2234" y="668"/>
                      </a:lnTo>
                      <a:lnTo>
                        <a:pt x="2218" y="672"/>
                      </a:lnTo>
                      <a:lnTo>
                        <a:pt x="2204" y="678"/>
                      </a:lnTo>
                      <a:lnTo>
                        <a:pt x="2190" y="686"/>
                      </a:lnTo>
                      <a:lnTo>
                        <a:pt x="2074" y="776"/>
                      </a:lnTo>
                      <a:lnTo>
                        <a:pt x="2064" y="764"/>
                      </a:lnTo>
                      <a:lnTo>
                        <a:pt x="2202" y="656"/>
                      </a:lnTo>
                      <a:lnTo>
                        <a:pt x="2202" y="656"/>
                      </a:lnTo>
                      <a:lnTo>
                        <a:pt x="2212" y="648"/>
                      </a:lnTo>
                      <a:lnTo>
                        <a:pt x="2222" y="638"/>
                      </a:lnTo>
                      <a:lnTo>
                        <a:pt x="2232" y="626"/>
                      </a:lnTo>
                      <a:lnTo>
                        <a:pt x="2238" y="614"/>
                      </a:lnTo>
                      <a:lnTo>
                        <a:pt x="2244" y="604"/>
                      </a:lnTo>
                      <a:lnTo>
                        <a:pt x="2248" y="592"/>
                      </a:lnTo>
                      <a:lnTo>
                        <a:pt x="2250" y="582"/>
                      </a:lnTo>
                      <a:lnTo>
                        <a:pt x="2248" y="574"/>
                      </a:lnTo>
                      <a:lnTo>
                        <a:pt x="2248" y="574"/>
                      </a:lnTo>
                      <a:lnTo>
                        <a:pt x="2198" y="320"/>
                      </a:lnTo>
                      <a:lnTo>
                        <a:pt x="2198" y="320"/>
                      </a:lnTo>
                      <a:lnTo>
                        <a:pt x="2142" y="38"/>
                      </a:lnTo>
                      <a:lnTo>
                        <a:pt x="2142" y="38"/>
                      </a:lnTo>
                      <a:lnTo>
                        <a:pt x="2138" y="28"/>
                      </a:lnTo>
                      <a:lnTo>
                        <a:pt x="2132" y="22"/>
                      </a:lnTo>
                      <a:lnTo>
                        <a:pt x="2132" y="22"/>
                      </a:lnTo>
                      <a:lnTo>
                        <a:pt x="2122" y="12"/>
                      </a:lnTo>
                      <a:lnTo>
                        <a:pt x="2112" y="6"/>
                      </a:lnTo>
                      <a:lnTo>
                        <a:pt x="2100" y="2"/>
                      </a:lnTo>
                      <a:lnTo>
                        <a:pt x="208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0"/>
                <p:cNvSpPr/>
                <p:nvPr/>
              </p:nvSpPr>
              <p:spPr bwMode="auto">
                <a:xfrm>
                  <a:off x="18745200" y="-192087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11"/>
                <p:cNvSpPr/>
                <p:nvPr/>
              </p:nvSpPr>
              <p:spPr bwMode="auto">
                <a:xfrm>
                  <a:off x="18745200" y="-192087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24"/>
                <p:cNvSpPr/>
                <p:nvPr/>
              </p:nvSpPr>
              <p:spPr bwMode="auto">
                <a:xfrm>
                  <a:off x="16856075" y="-3475037"/>
                  <a:ext cx="3867150" cy="3635375"/>
                </a:xfrm>
                <a:custGeom>
                  <a:avLst/>
                  <a:gdLst>
                    <a:gd name="T0" fmla="*/ 38 w 2436"/>
                    <a:gd name="T1" fmla="*/ 1218 h 2290"/>
                    <a:gd name="T2" fmla="*/ 1586 w 2436"/>
                    <a:gd name="T3" fmla="*/ 20 h 2290"/>
                    <a:gd name="T4" fmla="*/ 1586 w 2436"/>
                    <a:gd name="T5" fmla="*/ 20 h 2290"/>
                    <a:gd name="T6" fmla="*/ 1602 w 2436"/>
                    <a:gd name="T7" fmla="*/ 10 h 2290"/>
                    <a:gd name="T8" fmla="*/ 1620 w 2436"/>
                    <a:gd name="T9" fmla="*/ 4 h 2290"/>
                    <a:gd name="T10" fmla="*/ 1638 w 2436"/>
                    <a:gd name="T11" fmla="*/ 0 h 2290"/>
                    <a:gd name="T12" fmla="*/ 1658 w 2436"/>
                    <a:gd name="T13" fmla="*/ 2 h 2290"/>
                    <a:gd name="T14" fmla="*/ 1676 w 2436"/>
                    <a:gd name="T15" fmla="*/ 6 h 2290"/>
                    <a:gd name="T16" fmla="*/ 1692 w 2436"/>
                    <a:gd name="T17" fmla="*/ 14 h 2290"/>
                    <a:gd name="T18" fmla="*/ 1708 w 2436"/>
                    <a:gd name="T19" fmla="*/ 24 h 2290"/>
                    <a:gd name="T20" fmla="*/ 1722 w 2436"/>
                    <a:gd name="T21" fmla="*/ 38 h 2290"/>
                    <a:gd name="T22" fmla="*/ 2416 w 2436"/>
                    <a:gd name="T23" fmla="*/ 936 h 2290"/>
                    <a:gd name="T24" fmla="*/ 2416 w 2436"/>
                    <a:gd name="T25" fmla="*/ 936 h 2290"/>
                    <a:gd name="T26" fmla="*/ 2428 w 2436"/>
                    <a:gd name="T27" fmla="*/ 952 h 2290"/>
                    <a:gd name="T28" fmla="*/ 2434 w 2436"/>
                    <a:gd name="T29" fmla="*/ 970 h 2290"/>
                    <a:gd name="T30" fmla="*/ 2436 w 2436"/>
                    <a:gd name="T31" fmla="*/ 990 h 2290"/>
                    <a:gd name="T32" fmla="*/ 2436 w 2436"/>
                    <a:gd name="T33" fmla="*/ 1008 h 2290"/>
                    <a:gd name="T34" fmla="*/ 2432 w 2436"/>
                    <a:gd name="T35" fmla="*/ 1026 h 2290"/>
                    <a:gd name="T36" fmla="*/ 2424 w 2436"/>
                    <a:gd name="T37" fmla="*/ 1044 h 2290"/>
                    <a:gd name="T38" fmla="*/ 2414 w 2436"/>
                    <a:gd name="T39" fmla="*/ 1058 h 2290"/>
                    <a:gd name="T40" fmla="*/ 2400 w 2436"/>
                    <a:gd name="T41" fmla="*/ 1072 h 2290"/>
                    <a:gd name="T42" fmla="*/ 852 w 2436"/>
                    <a:gd name="T43" fmla="*/ 2270 h 2290"/>
                    <a:gd name="T44" fmla="*/ 852 w 2436"/>
                    <a:gd name="T45" fmla="*/ 2270 h 2290"/>
                    <a:gd name="T46" fmla="*/ 834 w 2436"/>
                    <a:gd name="T47" fmla="*/ 2280 h 2290"/>
                    <a:gd name="T48" fmla="*/ 816 w 2436"/>
                    <a:gd name="T49" fmla="*/ 2288 h 2290"/>
                    <a:gd name="T50" fmla="*/ 798 w 2436"/>
                    <a:gd name="T51" fmla="*/ 2290 h 2290"/>
                    <a:gd name="T52" fmla="*/ 780 w 2436"/>
                    <a:gd name="T53" fmla="*/ 2290 h 2290"/>
                    <a:gd name="T54" fmla="*/ 760 w 2436"/>
                    <a:gd name="T55" fmla="*/ 2286 h 2290"/>
                    <a:gd name="T56" fmla="*/ 744 w 2436"/>
                    <a:gd name="T57" fmla="*/ 2278 h 2290"/>
                    <a:gd name="T58" fmla="*/ 728 w 2436"/>
                    <a:gd name="T59" fmla="*/ 2268 h 2290"/>
                    <a:gd name="T60" fmla="*/ 714 w 2436"/>
                    <a:gd name="T61" fmla="*/ 2254 h 2290"/>
                    <a:gd name="T62" fmla="*/ 20 w 2436"/>
                    <a:gd name="T63" fmla="*/ 1356 h 2290"/>
                    <a:gd name="T64" fmla="*/ 20 w 2436"/>
                    <a:gd name="T65" fmla="*/ 1356 h 2290"/>
                    <a:gd name="T66" fmla="*/ 10 w 2436"/>
                    <a:gd name="T67" fmla="*/ 1338 h 2290"/>
                    <a:gd name="T68" fmla="*/ 2 w 2436"/>
                    <a:gd name="T69" fmla="*/ 1320 h 2290"/>
                    <a:gd name="T70" fmla="*/ 0 w 2436"/>
                    <a:gd name="T71" fmla="*/ 1302 h 2290"/>
                    <a:gd name="T72" fmla="*/ 0 w 2436"/>
                    <a:gd name="T73" fmla="*/ 1284 h 2290"/>
                    <a:gd name="T74" fmla="*/ 4 w 2436"/>
                    <a:gd name="T75" fmla="*/ 1266 h 2290"/>
                    <a:gd name="T76" fmla="*/ 12 w 2436"/>
                    <a:gd name="T77" fmla="*/ 1248 h 2290"/>
                    <a:gd name="T78" fmla="*/ 24 w 2436"/>
                    <a:gd name="T79" fmla="*/ 1232 h 2290"/>
                    <a:gd name="T80" fmla="*/ 38 w 2436"/>
                    <a:gd name="T81" fmla="*/ 1218 h 2290"/>
                    <a:gd name="T82" fmla="*/ 38 w 2436"/>
                    <a:gd name="T83" fmla="*/ 1218 h 2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436" h="2290">
                      <a:moveTo>
                        <a:pt x="38" y="1218"/>
                      </a:moveTo>
                      <a:lnTo>
                        <a:pt x="1586" y="20"/>
                      </a:lnTo>
                      <a:lnTo>
                        <a:pt x="1586" y="20"/>
                      </a:lnTo>
                      <a:lnTo>
                        <a:pt x="1602" y="10"/>
                      </a:lnTo>
                      <a:lnTo>
                        <a:pt x="1620" y="4"/>
                      </a:lnTo>
                      <a:lnTo>
                        <a:pt x="1638" y="0"/>
                      </a:lnTo>
                      <a:lnTo>
                        <a:pt x="1658" y="2"/>
                      </a:lnTo>
                      <a:lnTo>
                        <a:pt x="1676" y="6"/>
                      </a:lnTo>
                      <a:lnTo>
                        <a:pt x="1692" y="14"/>
                      </a:lnTo>
                      <a:lnTo>
                        <a:pt x="1708" y="24"/>
                      </a:lnTo>
                      <a:lnTo>
                        <a:pt x="1722" y="38"/>
                      </a:lnTo>
                      <a:lnTo>
                        <a:pt x="2416" y="936"/>
                      </a:lnTo>
                      <a:lnTo>
                        <a:pt x="2416" y="936"/>
                      </a:lnTo>
                      <a:lnTo>
                        <a:pt x="2428" y="952"/>
                      </a:lnTo>
                      <a:lnTo>
                        <a:pt x="2434" y="970"/>
                      </a:lnTo>
                      <a:lnTo>
                        <a:pt x="2436" y="990"/>
                      </a:lnTo>
                      <a:lnTo>
                        <a:pt x="2436" y="1008"/>
                      </a:lnTo>
                      <a:lnTo>
                        <a:pt x="2432" y="1026"/>
                      </a:lnTo>
                      <a:lnTo>
                        <a:pt x="2424" y="1044"/>
                      </a:lnTo>
                      <a:lnTo>
                        <a:pt x="2414" y="1058"/>
                      </a:lnTo>
                      <a:lnTo>
                        <a:pt x="2400" y="1072"/>
                      </a:lnTo>
                      <a:lnTo>
                        <a:pt x="852" y="2270"/>
                      </a:lnTo>
                      <a:lnTo>
                        <a:pt x="852" y="2270"/>
                      </a:lnTo>
                      <a:lnTo>
                        <a:pt x="834" y="2280"/>
                      </a:lnTo>
                      <a:lnTo>
                        <a:pt x="816" y="2288"/>
                      </a:lnTo>
                      <a:lnTo>
                        <a:pt x="798" y="2290"/>
                      </a:lnTo>
                      <a:lnTo>
                        <a:pt x="780" y="2290"/>
                      </a:lnTo>
                      <a:lnTo>
                        <a:pt x="760" y="2286"/>
                      </a:lnTo>
                      <a:lnTo>
                        <a:pt x="744" y="2278"/>
                      </a:lnTo>
                      <a:lnTo>
                        <a:pt x="728" y="2268"/>
                      </a:lnTo>
                      <a:lnTo>
                        <a:pt x="714" y="2254"/>
                      </a:lnTo>
                      <a:lnTo>
                        <a:pt x="20" y="1356"/>
                      </a:lnTo>
                      <a:lnTo>
                        <a:pt x="20" y="1356"/>
                      </a:lnTo>
                      <a:lnTo>
                        <a:pt x="10" y="1338"/>
                      </a:lnTo>
                      <a:lnTo>
                        <a:pt x="2" y="1320"/>
                      </a:lnTo>
                      <a:lnTo>
                        <a:pt x="0" y="1302"/>
                      </a:lnTo>
                      <a:lnTo>
                        <a:pt x="0" y="1284"/>
                      </a:lnTo>
                      <a:lnTo>
                        <a:pt x="4" y="1266"/>
                      </a:lnTo>
                      <a:lnTo>
                        <a:pt x="12" y="1248"/>
                      </a:lnTo>
                      <a:lnTo>
                        <a:pt x="24" y="1232"/>
                      </a:lnTo>
                      <a:lnTo>
                        <a:pt x="38" y="1218"/>
                      </a:lnTo>
                      <a:lnTo>
                        <a:pt x="38" y="1218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25"/>
                <p:cNvSpPr/>
                <p:nvPr/>
              </p:nvSpPr>
              <p:spPr bwMode="auto">
                <a:xfrm>
                  <a:off x="17084675" y="-3319462"/>
                  <a:ext cx="2130425" cy="1670050"/>
                </a:xfrm>
                <a:custGeom>
                  <a:avLst/>
                  <a:gdLst>
                    <a:gd name="T0" fmla="*/ 0 w 1342"/>
                    <a:gd name="T1" fmla="*/ 1018 h 1052"/>
                    <a:gd name="T2" fmla="*/ 1316 w 1342"/>
                    <a:gd name="T3" fmla="*/ 0 h 1052"/>
                    <a:gd name="T4" fmla="*/ 1342 w 1342"/>
                    <a:gd name="T5" fmla="*/ 34 h 1052"/>
                    <a:gd name="T6" fmla="*/ 26 w 1342"/>
                    <a:gd name="T7" fmla="*/ 1052 h 1052"/>
                    <a:gd name="T8" fmla="*/ 0 w 1342"/>
                    <a:gd name="T9" fmla="*/ 1018 h 10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2" h="1052">
                      <a:moveTo>
                        <a:pt x="0" y="1018"/>
                      </a:moveTo>
                      <a:lnTo>
                        <a:pt x="1316" y="0"/>
                      </a:lnTo>
                      <a:lnTo>
                        <a:pt x="1342" y="34"/>
                      </a:lnTo>
                      <a:lnTo>
                        <a:pt x="26" y="1052"/>
                      </a:lnTo>
                      <a:lnTo>
                        <a:pt x="0" y="1018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26"/>
                <p:cNvSpPr/>
                <p:nvPr/>
              </p:nvSpPr>
              <p:spPr bwMode="auto">
                <a:xfrm>
                  <a:off x="17138650" y="-3182937"/>
                  <a:ext cx="3067050" cy="2749550"/>
                </a:xfrm>
                <a:custGeom>
                  <a:avLst/>
                  <a:gdLst>
                    <a:gd name="T0" fmla="*/ 0 w 1932"/>
                    <a:gd name="T1" fmla="*/ 1138 h 1732"/>
                    <a:gd name="T2" fmla="*/ 1470 w 1932"/>
                    <a:gd name="T3" fmla="*/ 0 h 1732"/>
                    <a:gd name="T4" fmla="*/ 1932 w 1932"/>
                    <a:gd name="T5" fmla="*/ 596 h 1732"/>
                    <a:gd name="T6" fmla="*/ 462 w 1932"/>
                    <a:gd name="T7" fmla="*/ 1732 h 1732"/>
                    <a:gd name="T8" fmla="*/ 0 w 1932"/>
                    <a:gd name="T9" fmla="*/ 1138 h 1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2" h="1732">
                      <a:moveTo>
                        <a:pt x="0" y="1138"/>
                      </a:moveTo>
                      <a:lnTo>
                        <a:pt x="1470" y="0"/>
                      </a:lnTo>
                      <a:lnTo>
                        <a:pt x="1932" y="596"/>
                      </a:lnTo>
                      <a:lnTo>
                        <a:pt x="462" y="1732"/>
                      </a:lnTo>
                      <a:lnTo>
                        <a:pt x="0" y="1138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27"/>
                <p:cNvSpPr/>
                <p:nvPr/>
              </p:nvSpPr>
              <p:spPr bwMode="auto">
                <a:xfrm>
                  <a:off x="19332575" y="-3109912"/>
                  <a:ext cx="193675" cy="174625"/>
                </a:xfrm>
                <a:custGeom>
                  <a:avLst/>
                  <a:gdLst>
                    <a:gd name="T0" fmla="*/ 26 w 122"/>
                    <a:gd name="T1" fmla="*/ 108 h 110"/>
                    <a:gd name="T2" fmla="*/ 26 w 122"/>
                    <a:gd name="T3" fmla="*/ 108 h 110"/>
                    <a:gd name="T4" fmla="*/ 32 w 122"/>
                    <a:gd name="T5" fmla="*/ 110 h 110"/>
                    <a:gd name="T6" fmla="*/ 36 w 122"/>
                    <a:gd name="T7" fmla="*/ 108 h 110"/>
                    <a:gd name="T8" fmla="*/ 118 w 122"/>
                    <a:gd name="T9" fmla="*/ 46 h 110"/>
                    <a:gd name="T10" fmla="*/ 118 w 122"/>
                    <a:gd name="T11" fmla="*/ 46 h 110"/>
                    <a:gd name="T12" fmla="*/ 122 w 122"/>
                    <a:gd name="T13" fmla="*/ 40 h 110"/>
                    <a:gd name="T14" fmla="*/ 120 w 122"/>
                    <a:gd name="T15" fmla="*/ 36 h 110"/>
                    <a:gd name="T16" fmla="*/ 94 w 122"/>
                    <a:gd name="T17" fmla="*/ 2 h 110"/>
                    <a:gd name="T18" fmla="*/ 94 w 122"/>
                    <a:gd name="T19" fmla="*/ 2 h 110"/>
                    <a:gd name="T20" fmla="*/ 90 w 122"/>
                    <a:gd name="T21" fmla="*/ 0 h 110"/>
                    <a:gd name="T22" fmla="*/ 84 w 122"/>
                    <a:gd name="T23" fmla="*/ 2 h 110"/>
                    <a:gd name="T24" fmla="*/ 2 w 122"/>
                    <a:gd name="T25" fmla="*/ 64 h 110"/>
                    <a:gd name="T26" fmla="*/ 2 w 122"/>
                    <a:gd name="T27" fmla="*/ 64 h 110"/>
                    <a:gd name="T28" fmla="*/ 0 w 122"/>
                    <a:gd name="T29" fmla="*/ 70 h 110"/>
                    <a:gd name="T30" fmla="*/ 0 w 122"/>
                    <a:gd name="T31" fmla="*/ 74 h 110"/>
                    <a:gd name="T32" fmla="*/ 26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2" y="110"/>
                      </a:lnTo>
                      <a:lnTo>
                        <a:pt x="36" y="108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2" y="40"/>
                      </a:lnTo>
                      <a:lnTo>
                        <a:pt x="120" y="36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4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28"/>
                <p:cNvSpPr/>
                <p:nvPr/>
              </p:nvSpPr>
              <p:spPr bwMode="auto">
                <a:xfrm>
                  <a:off x="19167475" y="-2982912"/>
                  <a:ext cx="193675" cy="174625"/>
                </a:xfrm>
                <a:custGeom>
                  <a:avLst/>
                  <a:gdLst>
                    <a:gd name="T0" fmla="*/ 28 w 122"/>
                    <a:gd name="T1" fmla="*/ 108 h 110"/>
                    <a:gd name="T2" fmla="*/ 28 w 122"/>
                    <a:gd name="T3" fmla="*/ 108 h 110"/>
                    <a:gd name="T4" fmla="*/ 32 w 122"/>
                    <a:gd name="T5" fmla="*/ 110 h 110"/>
                    <a:gd name="T6" fmla="*/ 38 w 122"/>
                    <a:gd name="T7" fmla="*/ 108 h 110"/>
                    <a:gd name="T8" fmla="*/ 120 w 122"/>
                    <a:gd name="T9" fmla="*/ 46 h 110"/>
                    <a:gd name="T10" fmla="*/ 120 w 122"/>
                    <a:gd name="T11" fmla="*/ 46 h 110"/>
                    <a:gd name="T12" fmla="*/ 122 w 122"/>
                    <a:gd name="T13" fmla="*/ 40 h 110"/>
                    <a:gd name="T14" fmla="*/ 120 w 122"/>
                    <a:gd name="T15" fmla="*/ 34 h 110"/>
                    <a:gd name="T16" fmla="*/ 96 w 122"/>
                    <a:gd name="T17" fmla="*/ 2 h 110"/>
                    <a:gd name="T18" fmla="*/ 96 w 122"/>
                    <a:gd name="T19" fmla="*/ 2 h 110"/>
                    <a:gd name="T20" fmla="*/ 90 w 122"/>
                    <a:gd name="T21" fmla="*/ 0 h 110"/>
                    <a:gd name="T22" fmla="*/ 86 w 122"/>
                    <a:gd name="T23" fmla="*/ 0 h 110"/>
                    <a:gd name="T24" fmla="*/ 4 w 122"/>
                    <a:gd name="T25" fmla="*/ 64 h 110"/>
                    <a:gd name="T26" fmla="*/ 4 w 122"/>
                    <a:gd name="T27" fmla="*/ 64 h 110"/>
                    <a:gd name="T28" fmla="*/ 0 w 122"/>
                    <a:gd name="T29" fmla="*/ 68 h 110"/>
                    <a:gd name="T30" fmla="*/ 2 w 122"/>
                    <a:gd name="T31" fmla="*/ 74 h 110"/>
                    <a:gd name="T32" fmla="*/ 28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32" y="110"/>
                      </a:lnTo>
                      <a:lnTo>
                        <a:pt x="38" y="108"/>
                      </a:lnTo>
                      <a:lnTo>
                        <a:pt x="120" y="46"/>
                      </a:lnTo>
                      <a:lnTo>
                        <a:pt x="120" y="46"/>
                      </a:lnTo>
                      <a:lnTo>
                        <a:pt x="122" y="40"/>
                      </a:lnTo>
                      <a:lnTo>
                        <a:pt x="120" y="34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28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29"/>
                <p:cNvSpPr/>
                <p:nvPr/>
              </p:nvSpPr>
              <p:spPr bwMode="auto">
                <a:xfrm>
                  <a:off x="19005550" y="-2859087"/>
                  <a:ext cx="193675" cy="177800"/>
                </a:xfrm>
                <a:custGeom>
                  <a:avLst/>
                  <a:gdLst>
                    <a:gd name="T0" fmla="*/ 26 w 122"/>
                    <a:gd name="T1" fmla="*/ 108 h 112"/>
                    <a:gd name="T2" fmla="*/ 26 w 122"/>
                    <a:gd name="T3" fmla="*/ 108 h 112"/>
                    <a:gd name="T4" fmla="*/ 32 w 122"/>
                    <a:gd name="T5" fmla="*/ 112 h 112"/>
                    <a:gd name="T6" fmla="*/ 36 w 122"/>
                    <a:gd name="T7" fmla="*/ 110 h 112"/>
                    <a:gd name="T8" fmla="*/ 118 w 122"/>
                    <a:gd name="T9" fmla="*/ 46 h 112"/>
                    <a:gd name="T10" fmla="*/ 118 w 122"/>
                    <a:gd name="T11" fmla="*/ 46 h 112"/>
                    <a:gd name="T12" fmla="*/ 122 w 122"/>
                    <a:gd name="T13" fmla="*/ 42 h 112"/>
                    <a:gd name="T14" fmla="*/ 120 w 122"/>
                    <a:gd name="T15" fmla="*/ 36 h 112"/>
                    <a:gd name="T16" fmla="*/ 94 w 122"/>
                    <a:gd name="T17" fmla="*/ 4 h 112"/>
                    <a:gd name="T18" fmla="*/ 94 w 122"/>
                    <a:gd name="T19" fmla="*/ 4 h 112"/>
                    <a:gd name="T20" fmla="*/ 90 w 122"/>
                    <a:gd name="T21" fmla="*/ 0 h 112"/>
                    <a:gd name="T22" fmla="*/ 84 w 122"/>
                    <a:gd name="T23" fmla="*/ 2 h 112"/>
                    <a:gd name="T24" fmla="*/ 2 w 122"/>
                    <a:gd name="T25" fmla="*/ 66 h 112"/>
                    <a:gd name="T26" fmla="*/ 2 w 122"/>
                    <a:gd name="T27" fmla="*/ 66 h 112"/>
                    <a:gd name="T28" fmla="*/ 0 w 122"/>
                    <a:gd name="T29" fmla="*/ 70 h 112"/>
                    <a:gd name="T30" fmla="*/ 2 w 122"/>
                    <a:gd name="T31" fmla="*/ 76 h 112"/>
                    <a:gd name="T32" fmla="*/ 26 w 122"/>
                    <a:gd name="T33" fmla="*/ 108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2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2" y="112"/>
                      </a:lnTo>
                      <a:lnTo>
                        <a:pt x="36" y="110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2" y="42"/>
                      </a:lnTo>
                      <a:lnTo>
                        <a:pt x="120" y="36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30"/>
                <p:cNvSpPr/>
                <p:nvPr/>
              </p:nvSpPr>
              <p:spPr bwMode="auto">
                <a:xfrm>
                  <a:off x="18843625" y="-2732087"/>
                  <a:ext cx="190500" cy="174625"/>
                </a:xfrm>
                <a:custGeom>
                  <a:avLst/>
                  <a:gdLst>
                    <a:gd name="T0" fmla="*/ 26 w 120"/>
                    <a:gd name="T1" fmla="*/ 108 h 110"/>
                    <a:gd name="T2" fmla="*/ 26 w 120"/>
                    <a:gd name="T3" fmla="*/ 108 h 110"/>
                    <a:gd name="T4" fmla="*/ 30 w 120"/>
                    <a:gd name="T5" fmla="*/ 110 h 110"/>
                    <a:gd name="T6" fmla="*/ 36 w 120"/>
                    <a:gd name="T7" fmla="*/ 110 h 110"/>
                    <a:gd name="T8" fmla="*/ 118 w 120"/>
                    <a:gd name="T9" fmla="*/ 46 h 110"/>
                    <a:gd name="T10" fmla="*/ 118 w 120"/>
                    <a:gd name="T11" fmla="*/ 46 h 110"/>
                    <a:gd name="T12" fmla="*/ 120 w 120"/>
                    <a:gd name="T13" fmla="*/ 42 h 110"/>
                    <a:gd name="T14" fmla="*/ 120 w 120"/>
                    <a:gd name="T15" fmla="*/ 36 h 110"/>
                    <a:gd name="T16" fmla="*/ 94 w 120"/>
                    <a:gd name="T17" fmla="*/ 4 h 110"/>
                    <a:gd name="T18" fmla="*/ 94 w 120"/>
                    <a:gd name="T19" fmla="*/ 4 h 110"/>
                    <a:gd name="T20" fmla="*/ 90 w 120"/>
                    <a:gd name="T21" fmla="*/ 0 h 110"/>
                    <a:gd name="T22" fmla="*/ 84 w 120"/>
                    <a:gd name="T23" fmla="*/ 2 h 110"/>
                    <a:gd name="T24" fmla="*/ 2 w 120"/>
                    <a:gd name="T25" fmla="*/ 64 h 110"/>
                    <a:gd name="T26" fmla="*/ 2 w 120"/>
                    <a:gd name="T27" fmla="*/ 64 h 110"/>
                    <a:gd name="T28" fmla="*/ 0 w 120"/>
                    <a:gd name="T29" fmla="*/ 70 h 110"/>
                    <a:gd name="T30" fmla="*/ 0 w 120"/>
                    <a:gd name="T31" fmla="*/ 76 h 110"/>
                    <a:gd name="T32" fmla="*/ 26 w 120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0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0" y="110"/>
                      </a:lnTo>
                      <a:lnTo>
                        <a:pt x="36" y="110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0" y="42"/>
                      </a:lnTo>
                      <a:lnTo>
                        <a:pt x="120" y="36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31"/>
                <p:cNvSpPr/>
                <p:nvPr/>
              </p:nvSpPr>
              <p:spPr bwMode="auto">
                <a:xfrm>
                  <a:off x="18678525" y="-2605087"/>
                  <a:ext cx="193675" cy="174625"/>
                </a:xfrm>
                <a:custGeom>
                  <a:avLst/>
                  <a:gdLst>
                    <a:gd name="T0" fmla="*/ 26 w 122"/>
                    <a:gd name="T1" fmla="*/ 108 h 110"/>
                    <a:gd name="T2" fmla="*/ 26 w 122"/>
                    <a:gd name="T3" fmla="*/ 108 h 110"/>
                    <a:gd name="T4" fmla="*/ 32 w 122"/>
                    <a:gd name="T5" fmla="*/ 110 h 110"/>
                    <a:gd name="T6" fmla="*/ 38 w 122"/>
                    <a:gd name="T7" fmla="*/ 108 h 110"/>
                    <a:gd name="T8" fmla="*/ 120 w 122"/>
                    <a:gd name="T9" fmla="*/ 46 h 110"/>
                    <a:gd name="T10" fmla="*/ 120 w 122"/>
                    <a:gd name="T11" fmla="*/ 46 h 110"/>
                    <a:gd name="T12" fmla="*/ 122 w 122"/>
                    <a:gd name="T13" fmla="*/ 40 h 110"/>
                    <a:gd name="T14" fmla="*/ 120 w 122"/>
                    <a:gd name="T15" fmla="*/ 36 h 110"/>
                    <a:gd name="T16" fmla="*/ 96 w 122"/>
                    <a:gd name="T17" fmla="*/ 2 h 110"/>
                    <a:gd name="T18" fmla="*/ 96 w 122"/>
                    <a:gd name="T19" fmla="*/ 2 h 110"/>
                    <a:gd name="T20" fmla="*/ 90 w 122"/>
                    <a:gd name="T21" fmla="*/ 0 h 110"/>
                    <a:gd name="T22" fmla="*/ 84 w 122"/>
                    <a:gd name="T23" fmla="*/ 2 h 110"/>
                    <a:gd name="T24" fmla="*/ 4 w 122"/>
                    <a:gd name="T25" fmla="*/ 64 h 110"/>
                    <a:gd name="T26" fmla="*/ 4 w 122"/>
                    <a:gd name="T27" fmla="*/ 64 h 110"/>
                    <a:gd name="T28" fmla="*/ 0 w 122"/>
                    <a:gd name="T29" fmla="*/ 70 h 110"/>
                    <a:gd name="T30" fmla="*/ 2 w 122"/>
                    <a:gd name="T31" fmla="*/ 74 h 110"/>
                    <a:gd name="T32" fmla="*/ 26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2" y="110"/>
                      </a:lnTo>
                      <a:lnTo>
                        <a:pt x="38" y="108"/>
                      </a:lnTo>
                      <a:lnTo>
                        <a:pt x="120" y="46"/>
                      </a:lnTo>
                      <a:lnTo>
                        <a:pt x="120" y="46"/>
                      </a:lnTo>
                      <a:lnTo>
                        <a:pt x="122" y="40"/>
                      </a:lnTo>
                      <a:lnTo>
                        <a:pt x="120" y="36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32"/>
                <p:cNvSpPr/>
                <p:nvPr/>
              </p:nvSpPr>
              <p:spPr bwMode="auto">
                <a:xfrm>
                  <a:off x="18516600" y="-2478087"/>
                  <a:ext cx="193675" cy="174625"/>
                </a:xfrm>
                <a:custGeom>
                  <a:avLst/>
                  <a:gdLst>
                    <a:gd name="T0" fmla="*/ 26 w 122"/>
                    <a:gd name="T1" fmla="*/ 106 h 110"/>
                    <a:gd name="T2" fmla="*/ 26 w 122"/>
                    <a:gd name="T3" fmla="*/ 106 h 110"/>
                    <a:gd name="T4" fmla="*/ 32 w 122"/>
                    <a:gd name="T5" fmla="*/ 110 h 110"/>
                    <a:gd name="T6" fmla="*/ 36 w 122"/>
                    <a:gd name="T7" fmla="*/ 108 h 110"/>
                    <a:gd name="T8" fmla="*/ 118 w 122"/>
                    <a:gd name="T9" fmla="*/ 44 h 110"/>
                    <a:gd name="T10" fmla="*/ 118 w 122"/>
                    <a:gd name="T11" fmla="*/ 44 h 110"/>
                    <a:gd name="T12" fmla="*/ 122 w 122"/>
                    <a:gd name="T13" fmla="*/ 40 h 110"/>
                    <a:gd name="T14" fmla="*/ 120 w 122"/>
                    <a:gd name="T15" fmla="*/ 34 h 110"/>
                    <a:gd name="T16" fmla="*/ 94 w 122"/>
                    <a:gd name="T17" fmla="*/ 2 h 110"/>
                    <a:gd name="T18" fmla="*/ 94 w 122"/>
                    <a:gd name="T19" fmla="*/ 2 h 110"/>
                    <a:gd name="T20" fmla="*/ 90 w 122"/>
                    <a:gd name="T21" fmla="*/ 0 h 110"/>
                    <a:gd name="T22" fmla="*/ 84 w 122"/>
                    <a:gd name="T23" fmla="*/ 0 h 110"/>
                    <a:gd name="T24" fmla="*/ 2 w 122"/>
                    <a:gd name="T25" fmla="*/ 64 h 110"/>
                    <a:gd name="T26" fmla="*/ 2 w 122"/>
                    <a:gd name="T27" fmla="*/ 64 h 110"/>
                    <a:gd name="T28" fmla="*/ 0 w 122"/>
                    <a:gd name="T29" fmla="*/ 68 h 110"/>
                    <a:gd name="T30" fmla="*/ 0 w 122"/>
                    <a:gd name="T31" fmla="*/ 74 h 110"/>
                    <a:gd name="T32" fmla="*/ 26 w 122"/>
                    <a:gd name="T33" fmla="*/ 10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6"/>
                      </a:moveTo>
                      <a:lnTo>
                        <a:pt x="26" y="106"/>
                      </a:lnTo>
                      <a:lnTo>
                        <a:pt x="32" y="110"/>
                      </a:lnTo>
                      <a:lnTo>
                        <a:pt x="36" y="108"/>
                      </a:lnTo>
                      <a:lnTo>
                        <a:pt x="118" y="44"/>
                      </a:lnTo>
                      <a:lnTo>
                        <a:pt x="118" y="44"/>
                      </a:lnTo>
                      <a:lnTo>
                        <a:pt x="122" y="40"/>
                      </a:lnTo>
                      <a:lnTo>
                        <a:pt x="120" y="34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26" y="106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3"/>
                <p:cNvSpPr/>
                <p:nvPr/>
              </p:nvSpPr>
              <p:spPr bwMode="auto">
                <a:xfrm>
                  <a:off x="18351500" y="-2354262"/>
                  <a:ext cx="193675" cy="174625"/>
                </a:xfrm>
                <a:custGeom>
                  <a:avLst/>
                  <a:gdLst>
                    <a:gd name="T0" fmla="*/ 28 w 122"/>
                    <a:gd name="T1" fmla="*/ 108 h 110"/>
                    <a:gd name="T2" fmla="*/ 28 w 122"/>
                    <a:gd name="T3" fmla="*/ 108 h 110"/>
                    <a:gd name="T4" fmla="*/ 32 w 122"/>
                    <a:gd name="T5" fmla="*/ 110 h 110"/>
                    <a:gd name="T6" fmla="*/ 38 w 122"/>
                    <a:gd name="T7" fmla="*/ 110 h 110"/>
                    <a:gd name="T8" fmla="*/ 120 w 122"/>
                    <a:gd name="T9" fmla="*/ 46 h 110"/>
                    <a:gd name="T10" fmla="*/ 120 w 122"/>
                    <a:gd name="T11" fmla="*/ 46 h 110"/>
                    <a:gd name="T12" fmla="*/ 122 w 122"/>
                    <a:gd name="T13" fmla="*/ 42 h 110"/>
                    <a:gd name="T14" fmla="*/ 120 w 122"/>
                    <a:gd name="T15" fmla="*/ 36 h 110"/>
                    <a:gd name="T16" fmla="*/ 96 w 122"/>
                    <a:gd name="T17" fmla="*/ 4 h 110"/>
                    <a:gd name="T18" fmla="*/ 96 w 122"/>
                    <a:gd name="T19" fmla="*/ 4 h 110"/>
                    <a:gd name="T20" fmla="*/ 90 w 122"/>
                    <a:gd name="T21" fmla="*/ 0 h 110"/>
                    <a:gd name="T22" fmla="*/ 86 w 122"/>
                    <a:gd name="T23" fmla="*/ 2 h 110"/>
                    <a:gd name="T24" fmla="*/ 4 w 122"/>
                    <a:gd name="T25" fmla="*/ 66 h 110"/>
                    <a:gd name="T26" fmla="*/ 4 w 122"/>
                    <a:gd name="T27" fmla="*/ 66 h 110"/>
                    <a:gd name="T28" fmla="*/ 0 w 122"/>
                    <a:gd name="T29" fmla="*/ 70 h 110"/>
                    <a:gd name="T30" fmla="*/ 2 w 122"/>
                    <a:gd name="T31" fmla="*/ 76 h 110"/>
                    <a:gd name="T32" fmla="*/ 28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32" y="110"/>
                      </a:lnTo>
                      <a:lnTo>
                        <a:pt x="38" y="110"/>
                      </a:lnTo>
                      <a:lnTo>
                        <a:pt x="120" y="46"/>
                      </a:lnTo>
                      <a:lnTo>
                        <a:pt x="120" y="46"/>
                      </a:lnTo>
                      <a:lnTo>
                        <a:pt x="122" y="42"/>
                      </a:lnTo>
                      <a:lnTo>
                        <a:pt x="120" y="36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28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4"/>
                <p:cNvSpPr/>
                <p:nvPr/>
              </p:nvSpPr>
              <p:spPr bwMode="auto">
                <a:xfrm>
                  <a:off x="18189575" y="-2227262"/>
                  <a:ext cx="193675" cy="174625"/>
                </a:xfrm>
                <a:custGeom>
                  <a:avLst/>
                  <a:gdLst>
                    <a:gd name="T0" fmla="*/ 26 w 122"/>
                    <a:gd name="T1" fmla="*/ 108 h 110"/>
                    <a:gd name="T2" fmla="*/ 26 w 122"/>
                    <a:gd name="T3" fmla="*/ 108 h 110"/>
                    <a:gd name="T4" fmla="*/ 32 w 122"/>
                    <a:gd name="T5" fmla="*/ 110 h 110"/>
                    <a:gd name="T6" fmla="*/ 38 w 122"/>
                    <a:gd name="T7" fmla="*/ 108 h 110"/>
                    <a:gd name="T8" fmla="*/ 118 w 122"/>
                    <a:gd name="T9" fmla="*/ 46 h 110"/>
                    <a:gd name="T10" fmla="*/ 118 w 122"/>
                    <a:gd name="T11" fmla="*/ 46 h 110"/>
                    <a:gd name="T12" fmla="*/ 122 w 122"/>
                    <a:gd name="T13" fmla="*/ 40 h 110"/>
                    <a:gd name="T14" fmla="*/ 120 w 122"/>
                    <a:gd name="T15" fmla="*/ 36 h 110"/>
                    <a:gd name="T16" fmla="*/ 94 w 122"/>
                    <a:gd name="T17" fmla="*/ 2 h 110"/>
                    <a:gd name="T18" fmla="*/ 94 w 122"/>
                    <a:gd name="T19" fmla="*/ 2 h 110"/>
                    <a:gd name="T20" fmla="*/ 90 w 122"/>
                    <a:gd name="T21" fmla="*/ 0 h 110"/>
                    <a:gd name="T22" fmla="*/ 84 w 122"/>
                    <a:gd name="T23" fmla="*/ 2 h 110"/>
                    <a:gd name="T24" fmla="*/ 2 w 122"/>
                    <a:gd name="T25" fmla="*/ 64 h 110"/>
                    <a:gd name="T26" fmla="*/ 2 w 122"/>
                    <a:gd name="T27" fmla="*/ 64 h 110"/>
                    <a:gd name="T28" fmla="*/ 0 w 122"/>
                    <a:gd name="T29" fmla="*/ 70 h 110"/>
                    <a:gd name="T30" fmla="*/ 2 w 122"/>
                    <a:gd name="T31" fmla="*/ 74 h 110"/>
                    <a:gd name="T32" fmla="*/ 26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2" y="110"/>
                      </a:lnTo>
                      <a:lnTo>
                        <a:pt x="38" y="108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2" y="40"/>
                      </a:lnTo>
                      <a:lnTo>
                        <a:pt x="120" y="36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5"/>
                <p:cNvSpPr/>
                <p:nvPr/>
              </p:nvSpPr>
              <p:spPr bwMode="auto">
                <a:xfrm>
                  <a:off x="18027650" y="-2100262"/>
                  <a:ext cx="190500" cy="174625"/>
                </a:xfrm>
                <a:custGeom>
                  <a:avLst/>
                  <a:gdLst>
                    <a:gd name="T0" fmla="*/ 26 w 120"/>
                    <a:gd name="T1" fmla="*/ 106 h 110"/>
                    <a:gd name="T2" fmla="*/ 26 w 120"/>
                    <a:gd name="T3" fmla="*/ 106 h 110"/>
                    <a:gd name="T4" fmla="*/ 30 w 120"/>
                    <a:gd name="T5" fmla="*/ 110 h 110"/>
                    <a:gd name="T6" fmla="*/ 36 w 120"/>
                    <a:gd name="T7" fmla="*/ 108 h 110"/>
                    <a:gd name="T8" fmla="*/ 118 w 120"/>
                    <a:gd name="T9" fmla="*/ 46 h 110"/>
                    <a:gd name="T10" fmla="*/ 118 w 120"/>
                    <a:gd name="T11" fmla="*/ 46 h 110"/>
                    <a:gd name="T12" fmla="*/ 120 w 120"/>
                    <a:gd name="T13" fmla="*/ 40 h 110"/>
                    <a:gd name="T14" fmla="*/ 120 w 120"/>
                    <a:gd name="T15" fmla="*/ 34 h 110"/>
                    <a:gd name="T16" fmla="*/ 94 w 120"/>
                    <a:gd name="T17" fmla="*/ 2 h 110"/>
                    <a:gd name="T18" fmla="*/ 94 w 120"/>
                    <a:gd name="T19" fmla="*/ 2 h 110"/>
                    <a:gd name="T20" fmla="*/ 90 w 120"/>
                    <a:gd name="T21" fmla="*/ 0 h 110"/>
                    <a:gd name="T22" fmla="*/ 84 w 120"/>
                    <a:gd name="T23" fmla="*/ 0 h 110"/>
                    <a:gd name="T24" fmla="*/ 2 w 120"/>
                    <a:gd name="T25" fmla="*/ 64 h 110"/>
                    <a:gd name="T26" fmla="*/ 2 w 120"/>
                    <a:gd name="T27" fmla="*/ 64 h 110"/>
                    <a:gd name="T28" fmla="*/ 0 w 120"/>
                    <a:gd name="T29" fmla="*/ 68 h 110"/>
                    <a:gd name="T30" fmla="*/ 0 w 120"/>
                    <a:gd name="T31" fmla="*/ 74 h 110"/>
                    <a:gd name="T32" fmla="*/ 26 w 120"/>
                    <a:gd name="T33" fmla="*/ 10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0" h="110">
                      <a:moveTo>
                        <a:pt x="26" y="106"/>
                      </a:moveTo>
                      <a:lnTo>
                        <a:pt x="26" y="106"/>
                      </a:lnTo>
                      <a:lnTo>
                        <a:pt x="30" y="110"/>
                      </a:lnTo>
                      <a:lnTo>
                        <a:pt x="36" y="108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0" y="40"/>
                      </a:lnTo>
                      <a:lnTo>
                        <a:pt x="120" y="34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26" y="106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36"/>
                <p:cNvSpPr/>
                <p:nvPr/>
              </p:nvSpPr>
              <p:spPr bwMode="auto">
                <a:xfrm>
                  <a:off x="17862550" y="-1976437"/>
                  <a:ext cx="193675" cy="177800"/>
                </a:xfrm>
                <a:custGeom>
                  <a:avLst/>
                  <a:gdLst>
                    <a:gd name="T0" fmla="*/ 28 w 122"/>
                    <a:gd name="T1" fmla="*/ 108 h 112"/>
                    <a:gd name="T2" fmla="*/ 28 w 122"/>
                    <a:gd name="T3" fmla="*/ 108 h 112"/>
                    <a:gd name="T4" fmla="*/ 32 w 122"/>
                    <a:gd name="T5" fmla="*/ 112 h 112"/>
                    <a:gd name="T6" fmla="*/ 38 w 122"/>
                    <a:gd name="T7" fmla="*/ 110 h 112"/>
                    <a:gd name="T8" fmla="*/ 120 w 122"/>
                    <a:gd name="T9" fmla="*/ 46 h 112"/>
                    <a:gd name="T10" fmla="*/ 120 w 122"/>
                    <a:gd name="T11" fmla="*/ 46 h 112"/>
                    <a:gd name="T12" fmla="*/ 122 w 122"/>
                    <a:gd name="T13" fmla="*/ 42 h 112"/>
                    <a:gd name="T14" fmla="*/ 120 w 122"/>
                    <a:gd name="T15" fmla="*/ 36 h 112"/>
                    <a:gd name="T16" fmla="*/ 96 w 122"/>
                    <a:gd name="T17" fmla="*/ 4 h 112"/>
                    <a:gd name="T18" fmla="*/ 96 w 122"/>
                    <a:gd name="T19" fmla="*/ 4 h 112"/>
                    <a:gd name="T20" fmla="*/ 90 w 122"/>
                    <a:gd name="T21" fmla="*/ 0 h 112"/>
                    <a:gd name="T22" fmla="*/ 84 w 122"/>
                    <a:gd name="T23" fmla="*/ 2 h 112"/>
                    <a:gd name="T24" fmla="*/ 4 w 122"/>
                    <a:gd name="T25" fmla="*/ 66 h 112"/>
                    <a:gd name="T26" fmla="*/ 4 w 122"/>
                    <a:gd name="T27" fmla="*/ 66 h 112"/>
                    <a:gd name="T28" fmla="*/ 0 w 122"/>
                    <a:gd name="T29" fmla="*/ 70 h 112"/>
                    <a:gd name="T30" fmla="*/ 2 w 122"/>
                    <a:gd name="T31" fmla="*/ 76 h 112"/>
                    <a:gd name="T32" fmla="*/ 28 w 122"/>
                    <a:gd name="T33" fmla="*/ 108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2"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32" y="112"/>
                      </a:lnTo>
                      <a:lnTo>
                        <a:pt x="38" y="110"/>
                      </a:lnTo>
                      <a:lnTo>
                        <a:pt x="120" y="46"/>
                      </a:lnTo>
                      <a:lnTo>
                        <a:pt x="120" y="46"/>
                      </a:lnTo>
                      <a:lnTo>
                        <a:pt x="122" y="42"/>
                      </a:lnTo>
                      <a:lnTo>
                        <a:pt x="120" y="36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28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37"/>
                <p:cNvSpPr/>
                <p:nvPr/>
              </p:nvSpPr>
              <p:spPr bwMode="auto">
                <a:xfrm>
                  <a:off x="17700625" y="-1849437"/>
                  <a:ext cx="193675" cy="174625"/>
                </a:xfrm>
                <a:custGeom>
                  <a:avLst/>
                  <a:gdLst>
                    <a:gd name="T0" fmla="*/ 26 w 122"/>
                    <a:gd name="T1" fmla="*/ 108 h 110"/>
                    <a:gd name="T2" fmla="*/ 26 w 122"/>
                    <a:gd name="T3" fmla="*/ 108 h 110"/>
                    <a:gd name="T4" fmla="*/ 32 w 122"/>
                    <a:gd name="T5" fmla="*/ 110 h 110"/>
                    <a:gd name="T6" fmla="*/ 36 w 122"/>
                    <a:gd name="T7" fmla="*/ 110 h 110"/>
                    <a:gd name="T8" fmla="*/ 118 w 122"/>
                    <a:gd name="T9" fmla="*/ 46 h 110"/>
                    <a:gd name="T10" fmla="*/ 118 w 122"/>
                    <a:gd name="T11" fmla="*/ 46 h 110"/>
                    <a:gd name="T12" fmla="*/ 122 w 122"/>
                    <a:gd name="T13" fmla="*/ 42 h 110"/>
                    <a:gd name="T14" fmla="*/ 120 w 122"/>
                    <a:gd name="T15" fmla="*/ 36 h 110"/>
                    <a:gd name="T16" fmla="*/ 94 w 122"/>
                    <a:gd name="T17" fmla="*/ 4 h 110"/>
                    <a:gd name="T18" fmla="*/ 94 w 122"/>
                    <a:gd name="T19" fmla="*/ 4 h 110"/>
                    <a:gd name="T20" fmla="*/ 90 w 122"/>
                    <a:gd name="T21" fmla="*/ 0 h 110"/>
                    <a:gd name="T22" fmla="*/ 84 w 122"/>
                    <a:gd name="T23" fmla="*/ 2 h 110"/>
                    <a:gd name="T24" fmla="*/ 2 w 122"/>
                    <a:gd name="T25" fmla="*/ 64 h 110"/>
                    <a:gd name="T26" fmla="*/ 2 w 122"/>
                    <a:gd name="T27" fmla="*/ 64 h 110"/>
                    <a:gd name="T28" fmla="*/ 0 w 122"/>
                    <a:gd name="T29" fmla="*/ 70 h 110"/>
                    <a:gd name="T30" fmla="*/ 2 w 122"/>
                    <a:gd name="T31" fmla="*/ 76 h 110"/>
                    <a:gd name="T32" fmla="*/ 26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2" y="110"/>
                      </a:lnTo>
                      <a:lnTo>
                        <a:pt x="36" y="110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2" y="42"/>
                      </a:lnTo>
                      <a:lnTo>
                        <a:pt x="120" y="36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38"/>
                <p:cNvSpPr/>
                <p:nvPr/>
              </p:nvSpPr>
              <p:spPr bwMode="auto">
                <a:xfrm>
                  <a:off x="18107025" y="-915987"/>
                  <a:ext cx="180975" cy="165100"/>
                </a:xfrm>
                <a:custGeom>
                  <a:avLst/>
                  <a:gdLst>
                    <a:gd name="T0" fmla="*/ 24 w 114"/>
                    <a:gd name="T1" fmla="*/ 100 h 104"/>
                    <a:gd name="T2" fmla="*/ 24 w 114"/>
                    <a:gd name="T3" fmla="*/ 100 h 104"/>
                    <a:gd name="T4" fmla="*/ 30 w 114"/>
                    <a:gd name="T5" fmla="*/ 104 h 104"/>
                    <a:gd name="T6" fmla="*/ 34 w 114"/>
                    <a:gd name="T7" fmla="*/ 102 h 104"/>
                    <a:gd name="T8" fmla="*/ 110 w 114"/>
                    <a:gd name="T9" fmla="*/ 44 h 104"/>
                    <a:gd name="T10" fmla="*/ 110 w 114"/>
                    <a:gd name="T11" fmla="*/ 44 h 104"/>
                    <a:gd name="T12" fmla="*/ 114 w 114"/>
                    <a:gd name="T13" fmla="*/ 38 h 104"/>
                    <a:gd name="T14" fmla="*/ 112 w 114"/>
                    <a:gd name="T15" fmla="*/ 34 h 104"/>
                    <a:gd name="T16" fmla="*/ 88 w 114"/>
                    <a:gd name="T17" fmla="*/ 2 h 104"/>
                    <a:gd name="T18" fmla="*/ 88 w 114"/>
                    <a:gd name="T19" fmla="*/ 2 h 104"/>
                    <a:gd name="T20" fmla="*/ 84 w 114"/>
                    <a:gd name="T21" fmla="*/ 0 h 104"/>
                    <a:gd name="T22" fmla="*/ 78 w 114"/>
                    <a:gd name="T23" fmla="*/ 2 h 104"/>
                    <a:gd name="T24" fmla="*/ 2 w 114"/>
                    <a:gd name="T25" fmla="*/ 60 h 104"/>
                    <a:gd name="T26" fmla="*/ 2 w 114"/>
                    <a:gd name="T27" fmla="*/ 60 h 104"/>
                    <a:gd name="T28" fmla="*/ 0 w 114"/>
                    <a:gd name="T29" fmla="*/ 66 h 104"/>
                    <a:gd name="T30" fmla="*/ 0 w 114"/>
                    <a:gd name="T31" fmla="*/ 70 h 104"/>
                    <a:gd name="T32" fmla="*/ 24 w 114"/>
                    <a:gd name="T33" fmla="*/ 10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04">
                      <a:moveTo>
                        <a:pt x="24" y="100"/>
                      </a:moveTo>
                      <a:lnTo>
                        <a:pt x="24" y="100"/>
                      </a:lnTo>
                      <a:lnTo>
                        <a:pt x="30" y="104"/>
                      </a:lnTo>
                      <a:lnTo>
                        <a:pt x="34" y="102"/>
                      </a:lnTo>
                      <a:lnTo>
                        <a:pt x="110" y="44"/>
                      </a:lnTo>
                      <a:lnTo>
                        <a:pt x="110" y="44"/>
                      </a:lnTo>
                      <a:lnTo>
                        <a:pt x="114" y="38"/>
                      </a:lnTo>
                      <a:lnTo>
                        <a:pt x="112" y="34"/>
                      </a:lnTo>
                      <a:lnTo>
                        <a:pt x="88" y="2"/>
                      </a:lnTo>
                      <a:lnTo>
                        <a:pt x="88" y="2"/>
                      </a:lnTo>
                      <a:lnTo>
                        <a:pt x="84" y="0"/>
                      </a:lnTo>
                      <a:lnTo>
                        <a:pt x="78" y="2"/>
                      </a:lnTo>
                      <a:lnTo>
                        <a:pt x="2" y="60"/>
                      </a:lnTo>
                      <a:lnTo>
                        <a:pt x="2" y="60"/>
                      </a:lnTo>
                      <a:lnTo>
                        <a:pt x="0" y="66"/>
                      </a:lnTo>
                      <a:lnTo>
                        <a:pt x="0" y="70"/>
                      </a:lnTo>
                      <a:lnTo>
                        <a:pt x="24" y="10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39"/>
                <p:cNvSpPr/>
                <p:nvPr/>
              </p:nvSpPr>
              <p:spPr bwMode="auto">
                <a:xfrm>
                  <a:off x="17957800" y="-801687"/>
                  <a:ext cx="180975" cy="165100"/>
                </a:xfrm>
                <a:custGeom>
                  <a:avLst/>
                  <a:gdLst>
                    <a:gd name="T0" fmla="*/ 26 w 114"/>
                    <a:gd name="T1" fmla="*/ 100 h 104"/>
                    <a:gd name="T2" fmla="*/ 26 w 114"/>
                    <a:gd name="T3" fmla="*/ 100 h 104"/>
                    <a:gd name="T4" fmla="*/ 30 w 114"/>
                    <a:gd name="T5" fmla="*/ 104 h 104"/>
                    <a:gd name="T6" fmla="*/ 36 w 114"/>
                    <a:gd name="T7" fmla="*/ 102 h 104"/>
                    <a:gd name="T8" fmla="*/ 112 w 114"/>
                    <a:gd name="T9" fmla="*/ 42 h 104"/>
                    <a:gd name="T10" fmla="*/ 112 w 114"/>
                    <a:gd name="T11" fmla="*/ 42 h 104"/>
                    <a:gd name="T12" fmla="*/ 114 w 114"/>
                    <a:gd name="T13" fmla="*/ 38 h 104"/>
                    <a:gd name="T14" fmla="*/ 112 w 114"/>
                    <a:gd name="T15" fmla="*/ 34 h 104"/>
                    <a:gd name="T16" fmla="*/ 90 w 114"/>
                    <a:gd name="T17" fmla="*/ 2 h 104"/>
                    <a:gd name="T18" fmla="*/ 90 w 114"/>
                    <a:gd name="T19" fmla="*/ 2 h 104"/>
                    <a:gd name="T20" fmla="*/ 84 w 114"/>
                    <a:gd name="T21" fmla="*/ 0 h 104"/>
                    <a:gd name="T22" fmla="*/ 80 w 114"/>
                    <a:gd name="T23" fmla="*/ 2 h 104"/>
                    <a:gd name="T24" fmla="*/ 2 w 114"/>
                    <a:gd name="T25" fmla="*/ 60 h 104"/>
                    <a:gd name="T26" fmla="*/ 2 w 114"/>
                    <a:gd name="T27" fmla="*/ 60 h 104"/>
                    <a:gd name="T28" fmla="*/ 0 w 114"/>
                    <a:gd name="T29" fmla="*/ 66 h 104"/>
                    <a:gd name="T30" fmla="*/ 2 w 114"/>
                    <a:gd name="T31" fmla="*/ 70 h 104"/>
                    <a:gd name="T32" fmla="*/ 26 w 114"/>
                    <a:gd name="T33" fmla="*/ 10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04">
                      <a:moveTo>
                        <a:pt x="26" y="100"/>
                      </a:moveTo>
                      <a:lnTo>
                        <a:pt x="26" y="100"/>
                      </a:lnTo>
                      <a:lnTo>
                        <a:pt x="30" y="104"/>
                      </a:lnTo>
                      <a:lnTo>
                        <a:pt x="36" y="102"/>
                      </a:lnTo>
                      <a:lnTo>
                        <a:pt x="112" y="42"/>
                      </a:lnTo>
                      <a:lnTo>
                        <a:pt x="112" y="42"/>
                      </a:lnTo>
                      <a:lnTo>
                        <a:pt x="114" y="38"/>
                      </a:lnTo>
                      <a:lnTo>
                        <a:pt x="112" y="34"/>
                      </a:lnTo>
                      <a:lnTo>
                        <a:pt x="90" y="2"/>
                      </a:lnTo>
                      <a:lnTo>
                        <a:pt x="90" y="2"/>
                      </a:lnTo>
                      <a:lnTo>
                        <a:pt x="84" y="0"/>
                      </a:lnTo>
                      <a:lnTo>
                        <a:pt x="80" y="2"/>
                      </a:lnTo>
                      <a:lnTo>
                        <a:pt x="2" y="60"/>
                      </a:lnTo>
                      <a:lnTo>
                        <a:pt x="2" y="60"/>
                      </a:lnTo>
                      <a:lnTo>
                        <a:pt x="0" y="66"/>
                      </a:lnTo>
                      <a:lnTo>
                        <a:pt x="2" y="70"/>
                      </a:lnTo>
                      <a:lnTo>
                        <a:pt x="26" y="10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40"/>
                <p:cNvSpPr/>
                <p:nvPr/>
              </p:nvSpPr>
              <p:spPr bwMode="auto">
                <a:xfrm>
                  <a:off x="17900650" y="-874712"/>
                  <a:ext cx="180975" cy="161925"/>
                </a:xfrm>
                <a:custGeom>
                  <a:avLst/>
                  <a:gdLst>
                    <a:gd name="T0" fmla="*/ 26 w 114"/>
                    <a:gd name="T1" fmla="*/ 100 h 102"/>
                    <a:gd name="T2" fmla="*/ 26 w 114"/>
                    <a:gd name="T3" fmla="*/ 100 h 102"/>
                    <a:gd name="T4" fmla="*/ 30 w 114"/>
                    <a:gd name="T5" fmla="*/ 102 h 102"/>
                    <a:gd name="T6" fmla="*/ 36 w 114"/>
                    <a:gd name="T7" fmla="*/ 102 h 102"/>
                    <a:gd name="T8" fmla="*/ 112 w 114"/>
                    <a:gd name="T9" fmla="*/ 42 h 102"/>
                    <a:gd name="T10" fmla="*/ 112 w 114"/>
                    <a:gd name="T11" fmla="*/ 42 h 102"/>
                    <a:gd name="T12" fmla="*/ 114 w 114"/>
                    <a:gd name="T13" fmla="*/ 38 h 102"/>
                    <a:gd name="T14" fmla="*/ 112 w 114"/>
                    <a:gd name="T15" fmla="*/ 32 h 102"/>
                    <a:gd name="T16" fmla="*/ 90 w 114"/>
                    <a:gd name="T17" fmla="*/ 2 h 102"/>
                    <a:gd name="T18" fmla="*/ 90 w 114"/>
                    <a:gd name="T19" fmla="*/ 2 h 102"/>
                    <a:gd name="T20" fmla="*/ 84 w 114"/>
                    <a:gd name="T21" fmla="*/ 0 h 102"/>
                    <a:gd name="T22" fmla="*/ 80 w 114"/>
                    <a:gd name="T23" fmla="*/ 0 h 102"/>
                    <a:gd name="T24" fmla="*/ 2 w 114"/>
                    <a:gd name="T25" fmla="*/ 60 h 102"/>
                    <a:gd name="T26" fmla="*/ 2 w 114"/>
                    <a:gd name="T27" fmla="*/ 60 h 102"/>
                    <a:gd name="T28" fmla="*/ 0 w 114"/>
                    <a:gd name="T29" fmla="*/ 64 h 102"/>
                    <a:gd name="T30" fmla="*/ 2 w 114"/>
                    <a:gd name="T31" fmla="*/ 70 h 102"/>
                    <a:gd name="T32" fmla="*/ 26 w 114"/>
                    <a:gd name="T33" fmla="*/ 10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02">
                      <a:moveTo>
                        <a:pt x="26" y="100"/>
                      </a:moveTo>
                      <a:lnTo>
                        <a:pt x="26" y="100"/>
                      </a:lnTo>
                      <a:lnTo>
                        <a:pt x="30" y="102"/>
                      </a:lnTo>
                      <a:lnTo>
                        <a:pt x="36" y="102"/>
                      </a:lnTo>
                      <a:lnTo>
                        <a:pt x="112" y="42"/>
                      </a:lnTo>
                      <a:lnTo>
                        <a:pt x="112" y="42"/>
                      </a:lnTo>
                      <a:lnTo>
                        <a:pt x="114" y="38"/>
                      </a:lnTo>
                      <a:lnTo>
                        <a:pt x="112" y="32"/>
                      </a:lnTo>
                      <a:lnTo>
                        <a:pt x="90" y="2"/>
                      </a:lnTo>
                      <a:lnTo>
                        <a:pt x="90" y="2"/>
                      </a:lnTo>
                      <a:lnTo>
                        <a:pt x="84" y="0"/>
                      </a:lnTo>
                      <a:lnTo>
                        <a:pt x="80" y="0"/>
                      </a:lnTo>
                      <a:lnTo>
                        <a:pt x="2" y="60"/>
                      </a:lnTo>
                      <a:lnTo>
                        <a:pt x="2" y="60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26" y="10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41"/>
                <p:cNvSpPr/>
                <p:nvPr/>
              </p:nvSpPr>
              <p:spPr bwMode="auto">
                <a:xfrm>
                  <a:off x="17811750" y="-687387"/>
                  <a:ext cx="180975" cy="165100"/>
                </a:xfrm>
                <a:custGeom>
                  <a:avLst/>
                  <a:gdLst>
                    <a:gd name="T0" fmla="*/ 24 w 114"/>
                    <a:gd name="T1" fmla="*/ 100 h 104"/>
                    <a:gd name="T2" fmla="*/ 24 w 114"/>
                    <a:gd name="T3" fmla="*/ 100 h 104"/>
                    <a:gd name="T4" fmla="*/ 28 w 114"/>
                    <a:gd name="T5" fmla="*/ 104 h 104"/>
                    <a:gd name="T6" fmla="*/ 34 w 114"/>
                    <a:gd name="T7" fmla="*/ 102 h 104"/>
                    <a:gd name="T8" fmla="*/ 110 w 114"/>
                    <a:gd name="T9" fmla="*/ 44 h 104"/>
                    <a:gd name="T10" fmla="*/ 110 w 114"/>
                    <a:gd name="T11" fmla="*/ 44 h 104"/>
                    <a:gd name="T12" fmla="*/ 114 w 114"/>
                    <a:gd name="T13" fmla="*/ 38 h 104"/>
                    <a:gd name="T14" fmla="*/ 112 w 114"/>
                    <a:gd name="T15" fmla="*/ 34 h 104"/>
                    <a:gd name="T16" fmla="*/ 88 w 114"/>
                    <a:gd name="T17" fmla="*/ 2 h 104"/>
                    <a:gd name="T18" fmla="*/ 88 w 114"/>
                    <a:gd name="T19" fmla="*/ 2 h 104"/>
                    <a:gd name="T20" fmla="*/ 84 w 114"/>
                    <a:gd name="T21" fmla="*/ 0 h 104"/>
                    <a:gd name="T22" fmla="*/ 78 w 114"/>
                    <a:gd name="T23" fmla="*/ 2 h 104"/>
                    <a:gd name="T24" fmla="*/ 2 w 114"/>
                    <a:gd name="T25" fmla="*/ 60 h 104"/>
                    <a:gd name="T26" fmla="*/ 2 w 114"/>
                    <a:gd name="T27" fmla="*/ 60 h 104"/>
                    <a:gd name="T28" fmla="*/ 0 w 114"/>
                    <a:gd name="T29" fmla="*/ 66 h 104"/>
                    <a:gd name="T30" fmla="*/ 0 w 114"/>
                    <a:gd name="T31" fmla="*/ 70 h 104"/>
                    <a:gd name="T32" fmla="*/ 24 w 114"/>
                    <a:gd name="T33" fmla="*/ 10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4" h="104">
                      <a:moveTo>
                        <a:pt x="24" y="100"/>
                      </a:moveTo>
                      <a:lnTo>
                        <a:pt x="24" y="100"/>
                      </a:lnTo>
                      <a:lnTo>
                        <a:pt x="28" y="104"/>
                      </a:lnTo>
                      <a:lnTo>
                        <a:pt x="34" y="102"/>
                      </a:lnTo>
                      <a:lnTo>
                        <a:pt x="110" y="44"/>
                      </a:lnTo>
                      <a:lnTo>
                        <a:pt x="110" y="44"/>
                      </a:lnTo>
                      <a:lnTo>
                        <a:pt x="114" y="38"/>
                      </a:lnTo>
                      <a:lnTo>
                        <a:pt x="112" y="34"/>
                      </a:lnTo>
                      <a:lnTo>
                        <a:pt x="88" y="2"/>
                      </a:lnTo>
                      <a:lnTo>
                        <a:pt x="88" y="2"/>
                      </a:lnTo>
                      <a:lnTo>
                        <a:pt x="84" y="0"/>
                      </a:lnTo>
                      <a:lnTo>
                        <a:pt x="78" y="2"/>
                      </a:lnTo>
                      <a:lnTo>
                        <a:pt x="2" y="60"/>
                      </a:lnTo>
                      <a:lnTo>
                        <a:pt x="2" y="60"/>
                      </a:lnTo>
                      <a:lnTo>
                        <a:pt x="0" y="66"/>
                      </a:lnTo>
                      <a:lnTo>
                        <a:pt x="0" y="70"/>
                      </a:lnTo>
                      <a:lnTo>
                        <a:pt x="24" y="10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42"/>
                <p:cNvSpPr/>
                <p:nvPr/>
              </p:nvSpPr>
              <p:spPr bwMode="auto">
                <a:xfrm>
                  <a:off x="17535525" y="-1722437"/>
                  <a:ext cx="193675" cy="174625"/>
                </a:xfrm>
                <a:custGeom>
                  <a:avLst/>
                  <a:gdLst>
                    <a:gd name="T0" fmla="*/ 28 w 122"/>
                    <a:gd name="T1" fmla="*/ 108 h 110"/>
                    <a:gd name="T2" fmla="*/ 28 w 122"/>
                    <a:gd name="T3" fmla="*/ 108 h 110"/>
                    <a:gd name="T4" fmla="*/ 32 w 122"/>
                    <a:gd name="T5" fmla="*/ 110 h 110"/>
                    <a:gd name="T6" fmla="*/ 38 w 122"/>
                    <a:gd name="T7" fmla="*/ 108 h 110"/>
                    <a:gd name="T8" fmla="*/ 120 w 122"/>
                    <a:gd name="T9" fmla="*/ 46 h 110"/>
                    <a:gd name="T10" fmla="*/ 120 w 122"/>
                    <a:gd name="T11" fmla="*/ 46 h 110"/>
                    <a:gd name="T12" fmla="*/ 122 w 122"/>
                    <a:gd name="T13" fmla="*/ 40 h 110"/>
                    <a:gd name="T14" fmla="*/ 120 w 122"/>
                    <a:gd name="T15" fmla="*/ 36 h 110"/>
                    <a:gd name="T16" fmla="*/ 96 w 122"/>
                    <a:gd name="T17" fmla="*/ 2 h 110"/>
                    <a:gd name="T18" fmla="*/ 96 w 122"/>
                    <a:gd name="T19" fmla="*/ 2 h 110"/>
                    <a:gd name="T20" fmla="*/ 90 w 122"/>
                    <a:gd name="T21" fmla="*/ 0 h 110"/>
                    <a:gd name="T22" fmla="*/ 86 w 122"/>
                    <a:gd name="T23" fmla="*/ 2 h 110"/>
                    <a:gd name="T24" fmla="*/ 4 w 122"/>
                    <a:gd name="T25" fmla="*/ 64 h 110"/>
                    <a:gd name="T26" fmla="*/ 4 w 122"/>
                    <a:gd name="T27" fmla="*/ 64 h 110"/>
                    <a:gd name="T28" fmla="*/ 0 w 122"/>
                    <a:gd name="T29" fmla="*/ 70 h 110"/>
                    <a:gd name="T30" fmla="*/ 2 w 122"/>
                    <a:gd name="T31" fmla="*/ 74 h 110"/>
                    <a:gd name="T32" fmla="*/ 28 w 122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32" y="110"/>
                      </a:lnTo>
                      <a:lnTo>
                        <a:pt x="38" y="108"/>
                      </a:lnTo>
                      <a:lnTo>
                        <a:pt x="120" y="46"/>
                      </a:lnTo>
                      <a:lnTo>
                        <a:pt x="120" y="46"/>
                      </a:lnTo>
                      <a:lnTo>
                        <a:pt x="122" y="40"/>
                      </a:lnTo>
                      <a:lnTo>
                        <a:pt x="120" y="36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28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3"/>
                <p:cNvSpPr/>
                <p:nvPr/>
              </p:nvSpPr>
              <p:spPr bwMode="auto">
                <a:xfrm>
                  <a:off x="17373600" y="-1595437"/>
                  <a:ext cx="193675" cy="174625"/>
                </a:xfrm>
                <a:custGeom>
                  <a:avLst/>
                  <a:gdLst>
                    <a:gd name="T0" fmla="*/ 26 w 122"/>
                    <a:gd name="T1" fmla="*/ 106 h 110"/>
                    <a:gd name="T2" fmla="*/ 26 w 122"/>
                    <a:gd name="T3" fmla="*/ 106 h 110"/>
                    <a:gd name="T4" fmla="*/ 32 w 122"/>
                    <a:gd name="T5" fmla="*/ 110 h 110"/>
                    <a:gd name="T6" fmla="*/ 38 w 122"/>
                    <a:gd name="T7" fmla="*/ 108 h 110"/>
                    <a:gd name="T8" fmla="*/ 118 w 122"/>
                    <a:gd name="T9" fmla="*/ 44 h 110"/>
                    <a:gd name="T10" fmla="*/ 118 w 122"/>
                    <a:gd name="T11" fmla="*/ 44 h 110"/>
                    <a:gd name="T12" fmla="*/ 122 w 122"/>
                    <a:gd name="T13" fmla="*/ 40 h 110"/>
                    <a:gd name="T14" fmla="*/ 120 w 122"/>
                    <a:gd name="T15" fmla="*/ 34 h 110"/>
                    <a:gd name="T16" fmla="*/ 94 w 122"/>
                    <a:gd name="T17" fmla="*/ 2 h 110"/>
                    <a:gd name="T18" fmla="*/ 94 w 122"/>
                    <a:gd name="T19" fmla="*/ 2 h 110"/>
                    <a:gd name="T20" fmla="*/ 90 w 122"/>
                    <a:gd name="T21" fmla="*/ 0 h 110"/>
                    <a:gd name="T22" fmla="*/ 84 w 122"/>
                    <a:gd name="T23" fmla="*/ 0 h 110"/>
                    <a:gd name="T24" fmla="*/ 2 w 122"/>
                    <a:gd name="T25" fmla="*/ 64 h 110"/>
                    <a:gd name="T26" fmla="*/ 2 w 122"/>
                    <a:gd name="T27" fmla="*/ 64 h 110"/>
                    <a:gd name="T28" fmla="*/ 0 w 122"/>
                    <a:gd name="T29" fmla="*/ 68 h 110"/>
                    <a:gd name="T30" fmla="*/ 2 w 122"/>
                    <a:gd name="T31" fmla="*/ 74 h 110"/>
                    <a:gd name="T32" fmla="*/ 26 w 122"/>
                    <a:gd name="T33" fmla="*/ 10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2" h="110">
                      <a:moveTo>
                        <a:pt x="26" y="106"/>
                      </a:moveTo>
                      <a:lnTo>
                        <a:pt x="26" y="106"/>
                      </a:lnTo>
                      <a:lnTo>
                        <a:pt x="32" y="110"/>
                      </a:lnTo>
                      <a:lnTo>
                        <a:pt x="38" y="108"/>
                      </a:lnTo>
                      <a:lnTo>
                        <a:pt x="118" y="44"/>
                      </a:lnTo>
                      <a:lnTo>
                        <a:pt x="118" y="44"/>
                      </a:lnTo>
                      <a:lnTo>
                        <a:pt x="122" y="40"/>
                      </a:lnTo>
                      <a:lnTo>
                        <a:pt x="120" y="34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26" y="106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4"/>
                <p:cNvSpPr/>
                <p:nvPr/>
              </p:nvSpPr>
              <p:spPr bwMode="auto">
                <a:xfrm>
                  <a:off x="17211675" y="-1471612"/>
                  <a:ext cx="190500" cy="174625"/>
                </a:xfrm>
                <a:custGeom>
                  <a:avLst/>
                  <a:gdLst>
                    <a:gd name="T0" fmla="*/ 26 w 120"/>
                    <a:gd name="T1" fmla="*/ 108 h 110"/>
                    <a:gd name="T2" fmla="*/ 26 w 120"/>
                    <a:gd name="T3" fmla="*/ 108 h 110"/>
                    <a:gd name="T4" fmla="*/ 30 w 120"/>
                    <a:gd name="T5" fmla="*/ 110 h 110"/>
                    <a:gd name="T6" fmla="*/ 36 w 120"/>
                    <a:gd name="T7" fmla="*/ 110 h 110"/>
                    <a:gd name="T8" fmla="*/ 118 w 120"/>
                    <a:gd name="T9" fmla="*/ 46 h 110"/>
                    <a:gd name="T10" fmla="*/ 118 w 120"/>
                    <a:gd name="T11" fmla="*/ 46 h 110"/>
                    <a:gd name="T12" fmla="*/ 120 w 120"/>
                    <a:gd name="T13" fmla="*/ 42 h 110"/>
                    <a:gd name="T14" fmla="*/ 120 w 120"/>
                    <a:gd name="T15" fmla="*/ 36 h 110"/>
                    <a:gd name="T16" fmla="*/ 94 w 120"/>
                    <a:gd name="T17" fmla="*/ 4 h 110"/>
                    <a:gd name="T18" fmla="*/ 94 w 120"/>
                    <a:gd name="T19" fmla="*/ 4 h 110"/>
                    <a:gd name="T20" fmla="*/ 90 w 120"/>
                    <a:gd name="T21" fmla="*/ 0 h 110"/>
                    <a:gd name="T22" fmla="*/ 84 w 120"/>
                    <a:gd name="T23" fmla="*/ 2 h 110"/>
                    <a:gd name="T24" fmla="*/ 2 w 120"/>
                    <a:gd name="T25" fmla="*/ 66 h 110"/>
                    <a:gd name="T26" fmla="*/ 2 w 120"/>
                    <a:gd name="T27" fmla="*/ 66 h 110"/>
                    <a:gd name="T28" fmla="*/ 0 w 120"/>
                    <a:gd name="T29" fmla="*/ 70 h 110"/>
                    <a:gd name="T30" fmla="*/ 0 w 120"/>
                    <a:gd name="T31" fmla="*/ 76 h 110"/>
                    <a:gd name="T32" fmla="*/ 26 w 120"/>
                    <a:gd name="T33" fmla="*/ 10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0" h="110">
                      <a:moveTo>
                        <a:pt x="26" y="108"/>
                      </a:moveTo>
                      <a:lnTo>
                        <a:pt x="26" y="108"/>
                      </a:lnTo>
                      <a:lnTo>
                        <a:pt x="30" y="110"/>
                      </a:lnTo>
                      <a:lnTo>
                        <a:pt x="36" y="110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0" y="42"/>
                      </a:lnTo>
                      <a:lnTo>
                        <a:pt x="120" y="36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26" y="10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5"/>
                <p:cNvSpPr/>
                <p:nvPr/>
              </p:nvSpPr>
              <p:spPr bwMode="auto">
                <a:xfrm>
                  <a:off x="19408775" y="-3008312"/>
                  <a:ext cx="247650" cy="244475"/>
                </a:xfrm>
                <a:custGeom>
                  <a:avLst/>
                  <a:gdLst>
                    <a:gd name="T0" fmla="*/ 60 w 156"/>
                    <a:gd name="T1" fmla="*/ 152 h 154"/>
                    <a:gd name="T2" fmla="*/ 60 w 156"/>
                    <a:gd name="T3" fmla="*/ 152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46"/>
                <p:cNvSpPr/>
                <p:nvPr/>
              </p:nvSpPr>
              <p:spPr bwMode="auto">
                <a:xfrm>
                  <a:off x="19465925" y="-2855912"/>
                  <a:ext cx="304800" cy="288925"/>
                </a:xfrm>
                <a:custGeom>
                  <a:avLst/>
                  <a:gdLst>
                    <a:gd name="T0" fmla="*/ 60 w 192"/>
                    <a:gd name="T1" fmla="*/ 180 h 182"/>
                    <a:gd name="T2" fmla="*/ 60 w 192"/>
                    <a:gd name="T3" fmla="*/ 180 h 182"/>
                    <a:gd name="T4" fmla="*/ 62 w 192"/>
                    <a:gd name="T5" fmla="*/ 182 h 182"/>
                    <a:gd name="T6" fmla="*/ 66 w 192"/>
                    <a:gd name="T7" fmla="*/ 182 h 182"/>
                    <a:gd name="T8" fmla="*/ 70 w 192"/>
                    <a:gd name="T9" fmla="*/ 180 h 182"/>
                    <a:gd name="T10" fmla="*/ 74 w 192"/>
                    <a:gd name="T11" fmla="*/ 178 h 182"/>
                    <a:gd name="T12" fmla="*/ 188 w 192"/>
                    <a:gd name="T13" fmla="*/ 90 h 182"/>
                    <a:gd name="T14" fmla="*/ 188 w 192"/>
                    <a:gd name="T15" fmla="*/ 90 h 182"/>
                    <a:gd name="T16" fmla="*/ 192 w 192"/>
                    <a:gd name="T17" fmla="*/ 88 h 182"/>
                    <a:gd name="T18" fmla="*/ 192 w 192"/>
                    <a:gd name="T19" fmla="*/ 84 h 182"/>
                    <a:gd name="T20" fmla="*/ 192 w 192"/>
                    <a:gd name="T21" fmla="*/ 80 h 182"/>
                    <a:gd name="T22" fmla="*/ 192 w 192"/>
                    <a:gd name="T23" fmla="*/ 78 h 182"/>
                    <a:gd name="T24" fmla="*/ 134 w 192"/>
                    <a:gd name="T25" fmla="*/ 2 h 182"/>
                    <a:gd name="T26" fmla="*/ 134 w 192"/>
                    <a:gd name="T27" fmla="*/ 2 h 182"/>
                    <a:gd name="T28" fmla="*/ 132 w 192"/>
                    <a:gd name="T29" fmla="*/ 0 h 182"/>
                    <a:gd name="T30" fmla="*/ 128 w 192"/>
                    <a:gd name="T31" fmla="*/ 0 h 182"/>
                    <a:gd name="T32" fmla="*/ 124 w 192"/>
                    <a:gd name="T33" fmla="*/ 0 h 182"/>
                    <a:gd name="T34" fmla="*/ 120 w 192"/>
                    <a:gd name="T35" fmla="*/ 4 h 182"/>
                    <a:gd name="T36" fmla="*/ 6 w 192"/>
                    <a:gd name="T37" fmla="*/ 92 h 182"/>
                    <a:gd name="T38" fmla="*/ 6 w 192"/>
                    <a:gd name="T39" fmla="*/ 92 h 182"/>
                    <a:gd name="T40" fmla="*/ 2 w 192"/>
                    <a:gd name="T41" fmla="*/ 94 h 182"/>
                    <a:gd name="T42" fmla="*/ 2 w 192"/>
                    <a:gd name="T43" fmla="*/ 98 h 182"/>
                    <a:gd name="T44" fmla="*/ 0 w 192"/>
                    <a:gd name="T45" fmla="*/ 102 h 182"/>
                    <a:gd name="T46" fmla="*/ 2 w 192"/>
                    <a:gd name="T47" fmla="*/ 104 h 182"/>
                    <a:gd name="T48" fmla="*/ 60 w 192"/>
                    <a:gd name="T49" fmla="*/ 180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92" h="182">
                      <a:moveTo>
                        <a:pt x="60" y="180"/>
                      </a:moveTo>
                      <a:lnTo>
                        <a:pt x="60" y="180"/>
                      </a:lnTo>
                      <a:lnTo>
                        <a:pt x="62" y="182"/>
                      </a:lnTo>
                      <a:lnTo>
                        <a:pt x="66" y="182"/>
                      </a:lnTo>
                      <a:lnTo>
                        <a:pt x="70" y="180"/>
                      </a:lnTo>
                      <a:lnTo>
                        <a:pt x="74" y="178"/>
                      </a:lnTo>
                      <a:lnTo>
                        <a:pt x="188" y="90"/>
                      </a:lnTo>
                      <a:lnTo>
                        <a:pt x="188" y="90"/>
                      </a:lnTo>
                      <a:lnTo>
                        <a:pt x="192" y="88"/>
                      </a:lnTo>
                      <a:lnTo>
                        <a:pt x="192" y="84"/>
                      </a:lnTo>
                      <a:lnTo>
                        <a:pt x="192" y="80"/>
                      </a:lnTo>
                      <a:lnTo>
                        <a:pt x="192" y="78"/>
                      </a:lnTo>
                      <a:lnTo>
                        <a:pt x="134" y="2"/>
                      </a:lnTo>
                      <a:lnTo>
                        <a:pt x="134" y="2"/>
                      </a:lnTo>
                      <a:lnTo>
                        <a:pt x="132" y="0"/>
                      </a:lnTo>
                      <a:lnTo>
                        <a:pt x="128" y="0"/>
                      </a:lnTo>
                      <a:lnTo>
                        <a:pt x="124" y="0"/>
                      </a:lnTo>
                      <a:lnTo>
                        <a:pt x="120" y="4"/>
                      </a:lnTo>
                      <a:lnTo>
                        <a:pt x="6" y="92"/>
                      </a:lnTo>
                      <a:lnTo>
                        <a:pt x="6" y="92"/>
                      </a:lnTo>
                      <a:lnTo>
                        <a:pt x="2" y="94"/>
                      </a:lnTo>
                      <a:lnTo>
                        <a:pt x="2" y="98"/>
                      </a:lnTo>
                      <a:lnTo>
                        <a:pt x="0" y="102"/>
                      </a:lnTo>
                      <a:lnTo>
                        <a:pt x="2" y="104"/>
                      </a:lnTo>
                      <a:lnTo>
                        <a:pt x="60" y="18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47"/>
                <p:cNvSpPr/>
                <p:nvPr/>
              </p:nvSpPr>
              <p:spPr bwMode="auto">
                <a:xfrm>
                  <a:off x="19729450" y="-2554287"/>
                  <a:ext cx="276225" cy="263525"/>
                </a:xfrm>
                <a:custGeom>
                  <a:avLst/>
                  <a:gdLst>
                    <a:gd name="T0" fmla="*/ 60 w 174"/>
                    <a:gd name="T1" fmla="*/ 164 h 166"/>
                    <a:gd name="T2" fmla="*/ 60 w 174"/>
                    <a:gd name="T3" fmla="*/ 164 h 166"/>
                    <a:gd name="T4" fmla="*/ 62 w 174"/>
                    <a:gd name="T5" fmla="*/ 166 h 166"/>
                    <a:gd name="T6" fmla="*/ 64 w 174"/>
                    <a:gd name="T7" fmla="*/ 166 h 166"/>
                    <a:gd name="T8" fmla="*/ 68 w 174"/>
                    <a:gd name="T9" fmla="*/ 166 h 166"/>
                    <a:gd name="T10" fmla="*/ 70 w 174"/>
                    <a:gd name="T11" fmla="*/ 164 h 166"/>
                    <a:gd name="T12" fmla="*/ 170 w 174"/>
                    <a:gd name="T13" fmla="*/ 88 h 166"/>
                    <a:gd name="T14" fmla="*/ 170 w 174"/>
                    <a:gd name="T15" fmla="*/ 88 h 166"/>
                    <a:gd name="T16" fmla="*/ 172 w 174"/>
                    <a:gd name="T17" fmla="*/ 86 h 166"/>
                    <a:gd name="T18" fmla="*/ 174 w 174"/>
                    <a:gd name="T19" fmla="*/ 82 h 166"/>
                    <a:gd name="T20" fmla="*/ 174 w 174"/>
                    <a:gd name="T21" fmla="*/ 80 h 166"/>
                    <a:gd name="T22" fmla="*/ 172 w 174"/>
                    <a:gd name="T23" fmla="*/ 76 h 166"/>
                    <a:gd name="T24" fmla="*/ 114 w 174"/>
                    <a:gd name="T25" fmla="*/ 2 h 166"/>
                    <a:gd name="T26" fmla="*/ 114 w 174"/>
                    <a:gd name="T27" fmla="*/ 2 h 166"/>
                    <a:gd name="T28" fmla="*/ 112 w 174"/>
                    <a:gd name="T29" fmla="*/ 0 h 166"/>
                    <a:gd name="T30" fmla="*/ 108 w 174"/>
                    <a:gd name="T31" fmla="*/ 0 h 166"/>
                    <a:gd name="T32" fmla="*/ 106 w 174"/>
                    <a:gd name="T33" fmla="*/ 0 h 166"/>
                    <a:gd name="T34" fmla="*/ 102 w 174"/>
                    <a:gd name="T35" fmla="*/ 2 h 166"/>
                    <a:gd name="T36" fmla="*/ 4 w 174"/>
                    <a:gd name="T37" fmla="*/ 78 h 166"/>
                    <a:gd name="T38" fmla="*/ 4 w 174"/>
                    <a:gd name="T39" fmla="*/ 78 h 166"/>
                    <a:gd name="T40" fmla="*/ 2 w 174"/>
                    <a:gd name="T41" fmla="*/ 80 h 166"/>
                    <a:gd name="T42" fmla="*/ 0 w 174"/>
                    <a:gd name="T43" fmla="*/ 84 h 166"/>
                    <a:gd name="T44" fmla="*/ 0 w 174"/>
                    <a:gd name="T45" fmla="*/ 86 h 166"/>
                    <a:gd name="T46" fmla="*/ 2 w 174"/>
                    <a:gd name="T47" fmla="*/ 88 h 166"/>
                    <a:gd name="T48" fmla="*/ 60 w 174"/>
                    <a:gd name="T49" fmla="*/ 164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74" h="166">
                      <a:moveTo>
                        <a:pt x="60" y="164"/>
                      </a:moveTo>
                      <a:lnTo>
                        <a:pt x="60" y="164"/>
                      </a:lnTo>
                      <a:lnTo>
                        <a:pt x="62" y="166"/>
                      </a:lnTo>
                      <a:lnTo>
                        <a:pt x="64" y="166"/>
                      </a:lnTo>
                      <a:lnTo>
                        <a:pt x="68" y="166"/>
                      </a:lnTo>
                      <a:lnTo>
                        <a:pt x="70" y="164"/>
                      </a:lnTo>
                      <a:lnTo>
                        <a:pt x="170" y="88"/>
                      </a:lnTo>
                      <a:lnTo>
                        <a:pt x="170" y="88"/>
                      </a:lnTo>
                      <a:lnTo>
                        <a:pt x="172" y="86"/>
                      </a:lnTo>
                      <a:lnTo>
                        <a:pt x="174" y="82"/>
                      </a:lnTo>
                      <a:lnTo>
                        <a:pt x="174" y="80"/>
                      </a:lnTo>
                      <a:lnTo>
                        <a:pt x="172" y="76"/>
                      </a:lnTo>
                      <a:lnTo>
                        <a:pt x="114" y="2"/>
                      </a:lnTo>
                      <a:lnTo>
                        <a:pt x="114" y="2"/>
                      </a:lnTo>
                      <a:lnTo>
                        <a:pt x="112" y="0"/>
                      </a:lnTo>
                      <a:lnTo>
                        <a:pt x="108" y="0"/>
                      </a:lnTo>
                      <a:lnTo>
                        <a:pt x="106" y="0"/>
                      </a:lnTo>
                      <a:lnTo>
                        <a:pt x="102" y="2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2" y="80"/>
                      </a:lnTo>
                      <a:lnTo>
                        <a:pt x="0" y="84"/>
                      </a:lnTo>
                      <a:lnTo>
                        <a:pt x="0" y="86"/>
                      </a:lnTo>
                      <a:lnTo>
                        <a:pt x="2" y="88"/>
                      </a:lnTo>
                      <a:lnTo>
                        <a:pt x="60" y="164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48"/>
                <p:cNvSpPr/>
                <p:nvPr/>
              </p:nvSpPr>
              <p:spPr bwMode="auto">
                <a:xfrm>
                  <a:off x="19535775" y="-2706687"/>
                  <a:ext cx="349250" cy="320675"/>
                </a:xfrm>
                <a:custGeom>
                  <a:avLst/>
                  <a:gdLst>
                    <a:gd name="T0" fmla="*/ 60 w 220"/>
                    <a:gd name="T1" fmla="*/ 200 h 202"/>
                    <a:gd name="T2" fmla="*/ 60 w 220"/>
                    <a:gd name="T3" fmla="*/ 200 h 202"/>
                    <a:gd name="T4" fmla="*/ 62 w 220"/>
                    <a:gd name="T5" fmla="*/ 202 h 202"/>
                    <a:gd name="T6" fmla="*/ 66 w 220"/>
                    <a:gd name="T7" fmla="*/ 202 h 202"/>
                    <a:gd name="T8" fmla="*/ 70 w 220"/>
                    <a:gd name="T9" fmla="*/ 200 h 202"/>
                    <a:gd name="T10" fmla="*/ 74 w 220"/>
                    <a:gd name="T11" fmla="*/ 198 h 202"/>
                    <a:gd name="T12" fmla="*/ 214 w 220"/>
                    <a:gd name="T13" fmla="*/ 90 h 202"/>
                    <a:gd name="T14" fmla="*/ 214 w 220"/>
                    <a:gd name="T15" fmla="*/ 90 h 202"/>
                    <a:gd name="T16" fmla="*/ 218 w 220"/>
                    <a:gd name="T17" fmla="*/ 86 h 202"/>
                    <a:gd name="T18" fmla="*/ 220 w 220"/>
                    <a:gd name="T19" fmla="*/ 82 h 202"/>
                    <a:gd name="T20" fmla="*/ 220 w 220"/>
                    <a:gd name="T21" fmla="*/ 80 h 202"/>
                    <a:gd name="T22" fmla="*/ 220 w 220"/>
                    <a:gd name="T23" fmla="*/ 76 h 202"/>
                    <a:gd name="T24" fmla="*/ 162 w 220"/>
                    <a:gd name="T25" fmla="*/ 2 h 202"/>
                    <a:gd name="T26" fmla="*/ 162 w 220"/>
                    <a:gd name="T27" fmla="*/ 2 h 202"/>
                    <a:gd name="T28" fmla="*/ 158 w 220"/>
                    <a:gd name="T29" fmla="*/ 0 h 202"/>
                    <a:gd name="T30" fmla="*/ 156 w 220"/>
                    <a:gd name="T31" fmla="*/ 0 h 202"/>
                    <a:gd name="T32" fmla="*/ 152 w 220"/>
                    <a:gd name="T33" fmla="*/ 0 h 202"/>
                    <a:gd name="T34" fmla="*/ 146 w 220"/>
                    <a:gd name="T35" fmla="*/ 4 h 202"/>
                    <a:gd name="T36" fmla="*/ 8 w 220"/>
                    <a:gd name="T37" fmla="*/ 112 h 202"/>
                    <a:gd name="T38" fmla="*/ 8 w 220"/>
                    <a:gd name="T39" fmla="*/ 112 h 202"/>
                    <a:gd name="T40" fmla="*/ 4 w 220"/>
                    <a:gd name="T41" fmla="*/ 114 h 202"/>
                    <a:gd name="T42" fmla="*/ 2 w 220"/>
                    <a:gd name="T43" fmla="*/ 118 h 202"/>
                    <a:gd name="T44" fmla="*/ 0 w 220"/>
                    <a:gd name="T45" fmla="*/ 122 h 202"/>
                    <a:gd name="T46" fmla="*/ 2 w 220"/>
                    <a:gd name="T47" fmla="*/ 124 h 202"/>
                    <a:gd name="T48" fmla="*/ 60 w 220"/>
                    <a:gd name="T49" fmla="*/ 20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0" h="202">
                      <a:moveTo>
                        <a:pt x="60" y="200"/>
                      </a:moveTo>
                      <a:lnTo>
                        <a:pt x="60" y="200"/>
                      </a:lnTo>
                      <a:lnTo>
                        <a:pt x="62" y="202"/>
                      </a:lnTo>
                      <a:lnTo>
                        <a:pt x="66" y="202"/>
                      </a:lnTo>
                      <a:lnTo>
                        <a:pt x="70" y="200"/>
                      </a:lnTo>
                      <a:lnTo>
                        <a:pt x="74" y="198"/>
                      </a:lnTo>
                      <a:lnTo>
                        <a:pt x="214" y="90"/>
                      </a:lnTo>
                      <a:lnTo>
                        <a:pt x="214" y="90"/>
                      </a:lnTo>
                      <a:lnTo>
                        <a:pt x="218" y="86"/>
                      </a:lnTo>
                      <a:lnTo>
                        <a:pt x="220" y="82"/>
                      </a:lnTo>
                      <a:lnTo>
                        <a:pt x="220" y="80"/>
                      </a:lnTo>
                      <a:lnTo>
                        <a:pt x="220" y="76"/>
                      </a:lnTo>
                      <a:lnTo>
                        <a:pt x="162" y="2"/>
                      </a:lnTo>
                      <a:lnTo>
                        <a:pt x="162" y="2"/>
                      </a:lnTo>
                      <a:lnTo>
                        <a:pt x="158" y="0"/>
                      </a:lnTo>
                      <a:lnTo>
                        <a:pt x="156" y="0"/>
                      </a:lnTo>
                      <a:lnTo>
                        <a:pt x="152" y="0"/>
                      </a:lnTo>
                      <a:lnTo>
                        <a:pt x="146" y="4"/>
                      </a:lnTo>
                      <a:lnTo>
                        <a:pt x="8" y="112"/>
                      </a:lnTo>
                      <a:lnTo>
                        <a:pt x="8" y="112"/>
                      </a:lnTo>
                      <a:lnTo>
                        <a:pt x="4" y="114"/>
                      </a:lnTo>
                      <a:lnTo>
                        <a:pt x="2" y="118"/>
                      </a:lnTo>
                      <a:lnTo>
                        <a:pt x="0" y="122"/>
                      </a:lnTo>
                      <a:lnTo>
                        <a:pt x="2" y="124"/>
                      </a:lnTo>
                      <a:lnTo>
                        <a:pt x="60" y="20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49"/>
                <p:cNvSpPr/>
                <p:nvPr/>
              </p:nvSpPr>
              <p:spPr bwMode="auto">
                <a:xfrm>
                  <a:off x="17640300" y="-1014412"/>
                  <a:ext cx="371475" cy="339725"/>
                </a:xfrm>
                <a:custGeom>
                  <a:avLst/>
                  <a:gdLst>
                    <a:gd name="T0" fmla="*/ 58 w 234"/>
                    <a:gd name="T1" fmla="*/ 212 h 214"/>
                    <a:gd name="T2" fmla="*/ 58 w 234"/>
                    <a:gd name="T3" fmla="*/ 212 h 214"/>
                    <a:gd name="T4" fmla="*/ 62 w 234"/>
                    <a:gd name="T5" fmla="*/ 214 h 214"/>
                    <a:gd name="T6" fmla="*/ 66 w 234"/>
                    <a:gd name="T7" fmla="*/ 214 h 214"/>
                    <a:gd name="T8" fmla="*/ 70 w 234"/>
                    <a:gd name="T9" fmla="*/ 212 h 214"/>
                    <a:gd name="T10" fmla="*/ 74 w 234"/>
                    <a:gd name="T11" fmla="*/ 210 h 214"/>
                    <a:gd name="T12" fmla="*/ 226 w 234"/>
                    <a:gd name="T13" fmla="*/ 92 h 214"/>
                    <a:gd name="T14" fmla="*/ 226 w 234"/>
                    <a:gd name="T15" fmla="*/ 92 h 214"/>
                    <a:gd name="T16" fmla="*/ 230 w 234"/>
                    <a:gd name="T17" fmla="*/ 88 h 214"/>
                    <a:gd name="T18" fmla="*/ 232 w 234"/>
                    <a:gd name="T19" fmla="*/ 84 h 214"/>
                    <a:gd name="T20" fmla="*/ 234 w 234"/>
                    <a:gd name="T21" fmla="*/ 80 h 214"/>
                    <a:gd name="T22" fmla="*/ 232 w 234"/>
                    <a:gd name="T23" fmla="*/ 78 h 214"/>
                    <a:gd name="T24" fmla="*/ 174 w 234"/>
                    <a:gd name="T25" fmla="*/ 2 h 214"/>
                    <a:gd name="T26" fmla="*/ 174 w 234"/>
                    <a:gd name="T27" fmla="*/ 2 h 214"/>
                    <a:gd name="T28" fmla="*/ 172 w 234"/>
                    <a:gd name="T29" fmla="*/ 0 h 214"/>
                    <a:gd name="T30" fmla="*/ 168 w 234"/>
                    <a:gd name="T31" fmla="*/ 0 h 214"/>
                    <a:gd name="T32" fmla="*/ 164 w 234"/>
                    <a:gd name="T33" fmla="*/ 2 h 214"/>
                    <a:gd name="T34" fmla="*/ 158 w 234"/>
                    <a:gd name="T35" fmla="*/ 4 h 214"/>
                    <a:gd name="T36" fmla="*/ 6 w 234"/>
                    <a:gd name="T37" fmla="*/ 122 h 214"/>
                    <a:gd name="T38" fmla="*/ 6 w 234"/>
                    <a:gd name="T39" fmla="*/ 122 h 214"/>
                    <a:gd name="T40" fmla="*/ 2 w 234"/>
                    <a:gd name="T41" fmla="*/ 126 h 214"/>
                    <a:gd name="T42" fmla="*/ 0 w 234"/>
                    <a:gd name="T43" fmla="*/ 130 h 214"/>
                    <a:gd name="T44" fmla="*/ 0 w 234"/>
                    <a:gd name="T45" fmla="*/ 134 h 214"/>
                    <a:gd name="T46" fmla="*/ 0 w 234"/>
                    <a:gd name="T47" fmla="*/ 136 h 214"/>
                    <a:gd name="T48" fmla="*/ 58 w 234"/>
                    <a:gd name="T49" fmla="*/ 212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4" h="214">
                      <a:moveTo>
                        <a:pt x="58" y="212"/>
                      </a:moveTo>
                      <a:lnTo>
                        <a:pt x="58" y="212"/>
                      </a:lnTo>
                      <a:lnTo>
                        <a:pt x="62" y="214"/>
                      </a:lnTo>
                      <a:lnTo>
                        <a:pt x="66" y="214"/>
                      </a:lnTo>
                      <a:lnTo>
                        <a:pt x="70" y="212"/>
                      </a:lnTo>
                      <a:lnTo>
                        <a:pt x="74" y="210"/>
                      </a:lnTo>
                      <a:lnTo>
                        <a:pt x="226" y="92"/>
                      </a:lnTo>
                      <a:lnTo>
                        <a:pt x="226" y="92"/>
                      </a:lnTo>
                      <a:lnTo>
                        <a:pt x="230" y="88"/>
                      </a:lnTo>
                      <a:lnTo>
                        <a:pt x="232" y="84"/>
                      </a:lnTo>
                      <a:lnTo>
                        <a:pt x="234" y="80"/>
                      </a:lnTo>
                      <a:lnTo>
                        <a:pt x="232" y="78"/>
                      </a:lnTo>
                      <a:lnTo>
                        <a:pt x="174" y="2"/>
                      </a:lnTo>
                      <a:lnTo>
                        <a:pt x="174" y="2"/>
                      </a:lnTo>
                      <a:lnTo>
                        <a:pt x="172" y="0"/>
                      </a:lnTo>
                      <a:lnTo>
                        <a:pt x="168" y="0"/>
                      </a:lnTo>
                      <a:lnTo>
                        <a:pt x="164" y="2"/>
                      </a:lnTo>
                      <a:lnTo>
                        <a:pt x="158" y="4"/>
                      </a:lnTo>
                      <a:lnTo>
                        <a:pt x="6" y="122"/>
                      </a:lnTo>
                      <a:lnTo>
                        <a:pt x="6" y="122"/>
                      </a:lnTo>
                      <a:lnTo>
                        <a:pt x="2" y="126"/>
                      </a:lnTo>
                      <a:lnTo>
                        <a:pt x="0" y="130"/>
                      </a:lnTo>
                      <a:lnTo>
                        <a:pt x="0" y="134"/>
                      </a:lnTo>
                      <a:lnTo>
                        <a:pt x="0" y="136"/>
                      </a:lnTo>
                      <a:lnTo>
                        <a:pt x="58" y="21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50"/>
                <p:cNvSpPr/>
                <p:nvPr/>
              </p:nvSpPr>
              <p:spPr bwMode="auto">
                <a:xfrm>
                  <a:off x="17408525" y="-1287462"/>
                  <a:ext cx="403225" cy="457200"/>
                </a:xfrm>
                <a:custGeom>
                  <a:avLst/>
                  <a:gdLst>
                    <a:gd name="T0" fmla="*/ 2 w 254"/>
                    <a:gd name="T1" fmla="*/ 110 h 288"/>
                    <a:gd name="T2" fmla="*/ 2 w 254"/>
                    <a:gd name="T3" fmla="*/ 110 h 288"/>
                    <a:gd name="T4" fmla="*/ 4 w 254"/>
                    <a:gd name="T5" fmla="*/ 108 h 288"/>
                    <a:gd name="T6" fmla="*/ 6 w 254"/>
                    <a:gd name="T7" fmla="*/ 106 h 288"/>
                    <a:gd name="T8" fmla="*/ 112 w 254"/>
                    <a:gd name="T9" fmla="*/ 24 h 288"/>
                    <a:gd name="T10" fmla="*/ 136 w 254"/>
                    <a:gd name="T11" fmla="*/ 4 h 288"/>
                    <a:gd name="T12" fmla="*/ 136 w 254"/>
                    <a:gd name="T13" fmla="*/ 4 h 288"/>
                    <a:gd name="T14" fmla="*/ 140 w 254"/>
                    <a:gd name="T15" fmla="*/ 2 h 288"/>
                    <a:gd name="T16" fmla="*/ 144 w 254"/>
                    <a:gd name="T17" fmla="*/ 0 h 288"/>
                    <a:gd name="T18" fmla="*/ 148 w 254"/>
                    <a:gd name="T19" fmla="*/ 2 h 288"/>
                    <a:gd name="T20" fmla="*/ 150 w 254"/>
                    <a:gd name="T21" fmla="*/ 2 h 288"/>
                    <a:gd name="T22" fmla="*/ 208 w 254"/>
                    <a:gd name="T23" fmla="*/ 78 h 288"/>
                    <a:gd name="T24" fmla="*/ 208 w 254"/>
                    <a:gd name="T25" fmla="*/ 78 h 288"/>
                    <a:gd name="T26" fmla="*/ 210 w 254"/>
                    <a:gd name="T27" fmla="*/ 80 h 288"/>
                    <a:gd name="T28" fmla="*/ 210 w 254"/>
                    <a:gd name="T29" fmla="*/ 84 h 288"/>
                    <a:gd name="T30" fmla="*/ 208 w 254"/>
                    <a:gd name="T31" fmla="*/ 88 h 288"/>
                    <a:gd name="T32" fmla="*/ 204 w 254"/>
                    <a:gd name="T33" fmla="*/ 92 h 288"/>
                    <a:gd name="T34" fmla="*/ 188 w 254"/>
                    <a:gd name="T35" fmla="*/ 104 h 288"/>
                    <a:gd name="T36" fmla="*/ 250 w 254"/>
                    <a:gd name="T37" fmla="*/ 184 h 288"/>
                    <a:gd name="T38" fmla="*/ 250 w 254"/>
                    <a:gd name="T39" fmla="*/ 184 h 288"/>
                    <a:gd name="T40" fmla="*/ 252 w 254"/>
                    <a:gd name="T41" fmla="*/ 190 h 288"/>
                    <a:gd name="T42" fmla="*/ 254 w 254"/>
                    <a:gd name="T43" fmla="*/ 196 h 288"/>
                    <a:gd name="T44" fmla="*/ 254 w 254"/>
                    <a:gd name="T45" fmla="*/ 200 h 288"/>
                    <a:gd name="T46" fmla="*/ 252 w 254"/>
                    <a:gd name="T47" fmla="*/ 202 h 288"/>
                    <a:gd name="T48" fmla="*/ 142 w 254"/>
                    <a:gd name="T49" fmla="*/ 288 h 288"/>
                    <a:gd name="T50" fmla="*/ 142 w 254"/>
                    <a:gd name="T51" fmla="*/ 288 h 288"/>
                    <a:gd name="T52" fmla="*/ 138 w 254"/>
                    <a:gd name="T53" fmla="*/ 288 h 288"/>
                    <a:gd name="T54" fmla="*/ 134 w 254"/>
                    <a:gd name="T55" fmla="*/ 288 h 288"/>
                    <a:gd name="T56" fmla="*/ 130 w 254"/>
                    <a:gd name="T57" fmla="*/ 286 h 288"/>
                    <a:gd name="T58" fmla="*/ 126 w 254"/>
                    <a:gd name="T59" fmla="*/ 280 h 288"/>
                    <a:gd name="T60" fmla="*/ 58 w 254"/>
                    <a:gd name="T61" fmla="*/ 194 h 288"/>
                    <a:gd name="T62" fmla="*/ 6 w 254"/>
                    <a:gd name="T63" fmla="*/ 126 h 288"/>
                    <a:gd name="T64" fmla="*/ 0 w 254"/>
                    <a:gd name="T65" fmla="*/ 120 h 288"/>
                    <a:gd name="T66" fmla="*/ 0 w 254"/>
                    <a:gd name="T67" fmla="*/ 120 h 288"/>
                    <a:gd name="T68" fmla="*/ 0 w 254"/>
                    <a:gd name="T69" fmla="*/ 114 h 288"/>
                    <a:gd name="T70" fmla="*/ 2 w 254"/>
                    <a:gd name="T71" fmla="*/ 110 h 288"/>
                    <a:gd name="T72" fmla="*/ 2 w 254"/>
                    <a:gd name="T73" fmla="*/ 11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4" h="288">
                      <a:moveTo>
                        <a:pt x="2" y="110"/>
                      </a:moveTo>
                      <a:lnTo>
                        <a:pt x="2" y="110"/>
                      </a:lnTo>
                      <a:lnTo>
                        <a:pt x="4" y="108"/>
                      </a:lnTo>
                      <a:lnTo>
                        <a:pt x="6" y="106"/>
                      </a:lnTo>
                      <a:lnTo>
                        <a:pt x="112" y="24"/>
                      </a:lnTo>
                      <a:lnTo>
                        <a:pt x="136" y="4"/>
                      </a:lnTo>
                      <a:lnTo>
                        <a:pt x="136" y="4"/>
                      </a:lnTo>
                      <a:lnTo>
                        <a:pt x="140" y="2"/>
                      </a:lnTo>
                      <a:lnTo>
                        <a:pt x="144" y="0"/>
                      </a:lnTo>
                      <a:lnTo>
                        <a:pt x="148" y="2"/>
                      </a:lnTo>
                      <a:lnTo>
                        <a:pt x="150" y="2"/>
                      </a:lnTo>
                      <a:lnTo>
                        <a:pt x="208" y="78"/>
                      </a:lnTo>
                      <a:lnTo>
                        <a:pt x="208" y="78"/>
                      </a:lnTo>
                      <a:lnTo>
                        <a:pt x="210" y="80"/>
                      </a:lnTo>
                      <a:lnTo>
                        <a:pt x="210" y="84"/>
                      </a:lnTo>
                      <a:lnTo>
                        <a:pt x="208" y="88"/>
                      </a:lnTo>
                      <a:lnTo>
                        <a:pt x="204" y="92"/>
                      </a:lnTo>
                      <a:lnTo>
                        <a:pt x="188" y="104"/>
                      </a:lnTo>
                      <a:lnTo>
                        <a:pt x="250" y="184"/>
                      </a:lnTo>
                      <a:lnTo>
                        <a:pt x="250" y="184"/>
                      </a:lnTo>
                      <a:lnTo>
                        <a:pt x="252" y="190"/>
                      </a:lnTo>
                      <a:lnTo>
                        <a:pt x="254" y="196"/>
                      </a:lnTo>
                      <a:lnTo>
                        <a:pt x="254" y="200"/>
                      </a:lnTo>
                      <a:lnTo>
                        <a:pt x="252" y="202"/>
                      </a:lnTo>
                      <a:lnTo>
                        <a:pt x="142" y="288"/>
                      </a:lnTo>
                      <a:lnTo>
                        <a:pt x="142" y="288"/>
                      </a:lnTo>
                      <a:lnTo>
                        <a:pt x="138" y="288"/>
                      </a:lnTo>
                      <a:lnTo>
                        <a:pt x="134" y="288"/>
                      </a:lnTo>
                      <a:lnTo>
                        <a:pt x="130" y="286"/>
                      </a:lnTo>
                      <a:lnTo>
                        <a:pt x="126" y="280"/>
                      </a:lnTo>
                      <a:lnTo>
                        <a:pt x="58" y="194"/>
                      </a:lnTo>
                      <a:lnTo>
                        <a:pt x="6" y="126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14"/>
                      </a:lnTo>
                      <a:lnTo>
                        <a:pt x="2" y="110"/>
                      </a:lnTo>
                      <a:lnTo>
                        <a:pt x="2" y="11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51"/>
                <p:cNvSpPr/>
                <p:nvPr/>
              </p:nvSpPr>
              <p:spPr bwMode="auto">
                <a:xfrm>
                  <a:off x="19288125" y="-2671762"/>
                  <a:ext cx="244475" cy="244475"/>
                </a:xfrm>
                <a:custGeom>
                  <a:avLst/>
                  <a:gdLst>
                    <a:gd name="T0" fmla="*/ 60 w 154"/>
                    <a:gd name="T1" fmla="*/ 150 h 154"/>
                    <a:gd name="T2" fmla="*/ 60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2 h 154"/>
                    <a:gd name="T18" fmla="*/ 96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52"/>
                <p:cNvSpPr/>
                <p:nvPr/>
              </p:nvSpPr>
              <p:spPr bwMode="auto">
                <a:xfrm>
                  <a:off x="19126200" y="-2544762"/>
                  <a:ext cx="244475" cy="241300"/>
                </a:xfrm>
                <a:custGeom>
                  <a:avLst/>
                  <a:gdLst>
                    <a:gd name="T0" fmla="*/ 60 w 154"/>
                    <a:gd name="T1" fmla="*/ 150 h 152"/>
                    <a:gd name="T2" fmla="*/ 60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4 w 154"/>
                    <a:gd name="T15" fmla="*/ 78 h 152"/>
                    <a:gd name="T16" fmla="*/ 96 w 154"/>
                    <a:gd name="T17" fmla="*/ 2 h 152"/>
                    <a:gd name="T18" fmla="*/ 96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0 w 154"/>
                    <a:gd name="T31" fmla="*/ 74 h 152"/>
                    <a:gd name="T32" fmla="*/ 60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53"/>
                <p:cNvSpPr/>
                <p:nvPr/>
              </p:nvSpPr>
              <p:spPr bwMode="auto">
                <a:xfrm>
                  <a:off x="18964275" y="-2420937"/>
                  <a:ext cx="244475" cy="244475"/>
                </a:xfrm>
                <a:custGeom>
                  <a:avLst/>
                  <a:gdLst>
                    <a:gd name="T0" fmla="*/ 58 w 154"/>
                    <a:gd name="T1" fmla="*/ 150 h 154"/>
                    <a:gd name="T2" fmla="*/ 58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2 h 154"/>
                    <a:gd name="T18" fmla="*/ 94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54"/>
                <p:cNvSpPr/>
                <p:nvPr/>
              </p:nvSpPr>
              <p:spPr bwMode="auto">
                <a:xfrm>
                  <a:off x="18799175" y="-229393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6 w 156"/>
                    <a:gd name="T5" fmla="*/ 152 h 152"/>
                    <a:gd name="T6" fmla="*/ 70 w 156"/>
                    <a:gd name="T7" fmla="*/ 152 h 152"/>
                    <a:gd name="T8" fmla="*/ 154 w 156"/>
                    <a:gd name="T9" fmla="*/ 88 h 152"/>
                    <a:gd name="T10" fmla="*/ 154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2"/>
                      </a:lnTo>
                      <a:lnTo>
                        <a:pt x="70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55"/>
                <p:cNvSpPr/>
                <p:nvPr/>
              </p:nvSpPr>
              <p:spPr bwMode="auto">
                <a:xfrm>
                  <a:off x="18637250" y="-21701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56"/>
                <p:cNvSpPr/>
                <p:nvPr/>
              </p:nvSpPr>
              <p:spPr bwMode="auto">
                <a:xfrm>
                  <a:off x="18475325" y="-2043112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4 w 156"/>
                    <a:gd name="T5" fmla="*/ 152 h 152"/>
                    <a:gd name="T6" fmla="*/ 70 w 156"/>
                    <a:gd name="T7" fmla="*/ 152 h 152"/>
                    <a:gd name="T8" fmla="*/ 152 w 156"/>
                    <a:gd name="T9" fmla="*/ 88 h 152"/>
                    <a:gd name="T10" fmla="*/ 152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0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57"/>
                <p:cNvSpPr/>
                <p:nvPr/>
              </p:nvSpPr>
              <p:spPr bwMode="auto">
                <a:xfrm>
                  <a:off x="18313400" y="-1919287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2 w 156"/>
                    <a:gd name="T25" fmla="*/ 66 h 154"/>
                    <a:gd name="T26" fmla="*/ 2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58"/>
                <p:cNvSpPr/>
                <p:nvPr/>
              </p:nvSpPr>
              <p:spPr bwMode="auto">
                <a:xfrm>
                  <a:off x="18151475" y="-1792287"/>
                  <a:ext cx="244475" cy="241300"/>
                </a:xfrm>
                <a:custGeom>
                  <a:avLst/>
                  <a:gdLst>
                    <a:gd name="T0" fmla="*/ 60 w 154"/>
                    <a:gd name="T1" fmla="*/ 150 h 152"/>
                    <a:gd name="T2" fmla="*/ 60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4 w 154"/>
                    <a:gd name="T15" fmla="*/ 78 h 152"/>
                    <a:gd name="T16" fmla="*/ 96 w 154"/>
                    <a:gd name="T17" fmla="*/ 2 h 152"/>
                    <a:gd name="T18" fmla="*/ 96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2 w 154"/>
                    <a:gd name="T31" fmla="*/ 74 h 152"/>
                    <a:gd name="T32" fmla="*/ 60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59"/>
                <p:cNvSpPr/>
                <p:nvPr/>
              </p:nvSpPr>
              <p:spPr bwMode="auto">
                <a:xfrm>
                  <a:off x="17989550" y="-1668462"/>
                  <a:ext cx="244475" cy="244475"/>
                </a:xfrm>
                <a:custGeom>
                  <a:avLst/>
                  <a:gdLst>
                    <a:gd name="T0" fmla="*/ 60 w 154"/>
                    <a:gd name="T1" fmla="*/ 150 h 154"/>
                    <a:gd name="T2" fmla="*/ 60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4 h 154"/>
                    <a:gd name="T18" fmla="*/ 96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60"/>
                <p:cNvSpPr/>
                <p:nvPr/>
              </p:nvSpPr>
              <p:spPr bwMode="auto">
                <a:xfrm>
                  <a:off x="17827625" y="-1541462"/>
                  <a:ext cx="244475" cy="241300"/>
                </a:xfrm>
                <a:custGeom>
                  <a:avLst/>
                  <a:gdLst>
                    <a:gd name="T0" fmla="*/ 58 w 154"/>
                    <a:gd name="T1" fmla="*/ 150 h 152"/>
                    <a:gd name="T2" fmla="*/ 58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2 w 154"/>
                    <a:gd name="T15" fmla="*/ 78 h 152"/>
                    <a:gd name="T16" fmla="*/ 94 w 154"/>
                    <a:gd name="T17" fmla="*/ 2 h 152"/>
                    <a:gd name="T18" fmla="*/ 94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0 w 154"/>
                    <a:gd name="T31" fmla="*/ 74 h 152"/>
                    <a:gd name="T32" fmla="*/ 58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4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61"/>
                <p:cNvSpPr/>
                <p:nvPr/>
              </p:nvSpPr>
              <p:spPr bwMode="auto">
                <a:xfrm>
                  <a:off x="17662525" y="-1417637"/>
                  <a:ext cx="247650" cy="244475"/>
                </a:xfrm>
                <a:custGeom>
                  <a:avLst/>
                  <a:gdLst>
                    <a:gd name="T0" fmla="*/ 60 w 156"/>
                    <a:gd name="T1" fmla="*/ 152 h 154"/>
                    <a:gd name="T2" fmla="*/ 60 w 156"/>
                    <a:gd name="T3" fmla="*/ 152 h 154"/>
                    <a:gd name="T4" fmla="*/ 66 w 156"/>
                    <a:gd name="T5" fmla="*/ 154 h 154"/>
                    <a:gd name="T6" fmla="*/ 72 w 156"/>
                    <a:gd name="T7" fmla="*/ 152 h 154"/>
                    <a:gd name="T8" fmla="*/ 154 w 156"/>
                    <a:gd name="T9" fmla="*/ 88 h 154"/>
                    <a:gd name="T10" fmla="*/ 154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6" y="154"/>
                      </a:lnTo>
                      <a:lnTo>
                        <a:pt x="72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62"/>
                <p:cNvSpPr/>
                <p:nvPr/>
              </p:nvSpPr>
              <p:spPr bwMode="auto">
                <a:xfrm>
                  <a:off x="19354800" y="-24876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2 w 156"/>
                    <a:gd name="T25" fmla="*/ 64 h 154"/>
                    <a:gd name="T26" fmla="*/ 2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63"/>
                <p:cNvSpPr/>
                <p:nvPr/>
              </p:nvSpPr>
              <p:spPr bwMode="auto">
                <a:xfrm>
                  <a:off x="19192875" y="-2363787"/>
                  <a:ext cx="244475" cy="244475"/>
                </a:xfrm>
                <a:custGeom>
                  <a:avLst/>
                  <a:gdLst>
                    <a:gd name="T0" fmla="*/ 60 w 154"/>
                    <a:gd name="T1" fmla="*/ 152 h 154"/>
                    <a:gd name="T2" fmla="*/ 60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90 h 154"/>
                    <a:gd name="T10" fmla="*/ 152 w 154"/>
                    <a:gd name="T11" fmla="*/ 90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4 h 154"/>
                    <a:gd name="T18" fmla="*/ 96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90"/>
                      </a:lnTo>
                      <a:lnTo>
                        <a:pt x="152" y="90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64"/>
                <p:cNvSpPr/>
                <p:nvPr/>
              </p:nvSpPr>
              <p:spPr bwMode="auto">
                <a:xfrm>
                  <a:off x="19030950" y="-2236787"/>
                  <a:ext cx="244475" cy="244475"/>
                </a:xfrm>
                <a:custGeom>
                  <a:avLst/>
                  <a:gdLst>
                    <a:gd name="T0" fmla="*/ 60 w 154"/>
                    <a:gd name="T1" fmla="*/ 150 h 154"/>
                    <a:gd name="T2" fmla="*/ 60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2 h 154"/>
                    <a:gd name="T18" fmla="*/ 96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4 h 154"/>
                    <a:gd name="T26" fmla="*/ 2 w 154"/>
                    <a:gd name="T27" fmla="*/ 64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65"/>
                <p:cNvSpPr/>
                <p:nvPr/>
              </p:nvSpPr>
              <p:spPr bwMode="auto">
                <a:xfrm>
                  <a:off x="18869025" y="-2112962"/>
                  <a:ext cx="244475" cy="244475"/>
                </a:xfrm>
                <a:custGeom>
                  <a:avLst/>
                  <a:gdLst>
                    <a:gd name="T0" fmla="*/ 58 w 154"/>
                    <a:gd name="T1" fmla="*/ 152 h 154"/>
                    <a:gd name="T2" fmla="*/ 58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90 h 154"/>
                    <a:gd name="T10" fmla="*/ 152 w 154"/>
                    <a:gd name="T11" fmla="*/ 90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4 h 154"/>
                    <a:gd name="T18" fmla="*/ 94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2"/>
                      </a:moveTo>
                      <a:lnTo>
                        <a:pt x="58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90"/>
                      </a:lnTo>
                      <a:lnTo>
                        <a:pt x="152" y="90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66"/>
                <p:cNvSpPr/>
                <p:nvPr/>
              </p:nvSpPr>
              <p:spPr bwMode="auto">
                <a:xfrm>
                  <a:off x="18703925" y="-198596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2 w 156"/>
                    <a:gd name="T7" fmla="*/ 152 h 154"/>
                    <a:gd name="T8" fmla="*/ 154 w 156"/>
                    <a:gd name="T9" fmla="*/ 88 h 154"/>
                    <a:gd name="T10" fmla="*/ 154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4 h 154"/>
                    <a:gd name="T26" fmla="*/ 4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2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67"/>
                <p:cNvSpPr/>
                <p:nvPr/>
              </p:nvSpPr>
              <p:spPr bwMode="auto">
                <a:xfrm>
                  <a:off x="18542000" y="-1862137"/>
                  <a:ext cx="247650" cy="244475"/>
                </a:xfrm>
                <a:custGeom>
                  <a:avLst/>
                  <a:gdLst>
                    <a:gd name="T0" fmla="*/ 60 w 156"/>
                    <a:gd name="T1" fmla="*/ 152 h 154"/>
                    <a:gd name="T2" fmla="*/ 60 w 156"/>
                    <a:gd name="T3" fmla="*/ 152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4 w 156"/>
                    <a:gd name="T9" fmla="*/ 90 h 154"/>
                    <a:gd name="T10" fmla="*/ 154 w 156"/>
                    <a:gd name="T11" fmla="*/ 90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4" y="90"/>
                      </a:lnTo>
                      <a:lnTo>
                        <a:pt x="154" y="90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68"/>
                <p:cNvSpPr/>
                <p:nvPr/>
              </p:nvSpPr>
              <p:spPr bwMode="auto">
                <a:xfrm>
                  <a:off x="18380075" y="-1735137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4 h 154"/>
                    <a:gd name="T26" fmla="*/ 4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69"/>
                <p:cNvSpPr/>
                <p:nvPr/>
              </p:nvSpPr>
              <p:spPr bwMode="auto">
                <a:xfrm>
                  <a:off x="18218150" y="-1611312"/>
                  <a:ext cx="247650" cy="244475"/>
                </a:xfrm>
                <a:custGeom>
                  <a:avLst/>
                  <a:gdLst>
                    <a:gd name="T0" fmla="*/ 60 w 156"/>
                    <a:gd name="T1" fmla="*/ 152 h 154"/>
                    <a:gd name="T2" fmla="*/ 60 w 156"/>
                    <a:gd name="T3" fmla="*/ 152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90 h 154"/>
                    <a:gd name="T10" fmla="*/ 152 w 156"/>
                    <a:gd name="T11" fmla="*/ 90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90"/>
                      </a:lnTo>
                      <a:lnTo>
                        <a:pt x="152" y="90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70"/>
                <p:cNvSpPr/>
                <p:nvPr/>
              </p:nvSpPr>
              <p:spPr bwMode="auto">
                <a:xfrm>
                  <a:off x="18056225" y="-1484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0 w 156"/>
                    <a:gd name="T21" fmla="*/ 0 h 154"/>
                    <a:gd name="T22" fmla="*/ 84 w 156"/>
                    <a:gd name="T23" fmla="*/ 2 h 154"/>
                    <a:gd name="T24" fmla="*/ 2 w 156"/>
                    <a:gd name="T25" fmla="*/ 64 h 154"/>
                    <a:gd name="T26" fmla="*/ 2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71"/>
                <p:cNvSpPr/>
                <p:nvPr/>
              </p:nvSpPr>
              <p:spPr bwMode="auto">
                <a:xfrm>
                  <a:off x="17894300" y="-1360487"/>
                  <a:ext cx="244475" cy="244475"/>
                </a:xfrm>
                <a:custGeom>
                  <a:avLst/>
                  <a:gdLst>
                    <a:gd name="T0" fmla="*/ 60 w 154"/>
                    <a:gd name="T1" fmla="*/ 152 h 154"/>
                    <a:gd name="T2" fmla="*/ 60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90 h 154"/>
                    <a:gd name="T10" fmla="*/ 152 w 154"/>
                    <a:gd name="T11" fmla="*/ 90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4 h 154"/>
                    <a:gd name="T18" fmla="*/ 96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90"/>
                      </a:lnTo>
                      <a:lnTo>
                        <a:pt x="152" y="90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72"/>
                <p:cNvSpPr/>
                <p:nvPr/>
              </p:nvSpPr>
              <p:spPr bwMode="auto">
                <a:xfrm>
                  <a:off x="17732375" y="-1233487"/>
                  <a:ext cx="244475" cy="244475"/>
                </a:xfrm>
                <a:custGeom>
                  <a:avLst/>
                  <a:gdLst>
                    <a:gd name="T0" fmla="*/ 58 w 154"/>
                    <a:gd name="T1" fmla="*/ 150 h 154"/>
                    <a:gd name="T2" fmla="*/ 58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2 h 154"/>
                    <a:gd name="T18" fmla="*/ 94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4 h 154"/>
                    <a:gd name="T26" fmla="*/ 2 w 154"/>
                    <a:gd name="T27" fmla="*/ 64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73"/>
                <p:cNvSpPr/>
                <p:nvPr/>
              </p:nvSpPr>
              <p:spPr bwMode="auto">
                <a:xfrm>
                  <a:off x="19558000" y="-2398712"/>
                  <a:ext cx="244475" cy="241300"/>
                </a:xfrm>
                <a:custGeom>
                  <a:avLst/>
                  <a:gdLst>
                    <a:gd name="T0" fmla="*/ 60 w 154"/>
                    <a:gd name="T1" fmla="*/ 150 h 152"/>
                    <a:gd name="T2" fmla="*/ 60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4 w 154"/>
                    <a:gd name="T15" fmla="*/ 78 h 152"/>
                    <a:gd name="T16" fmla="*/ 96 w 154"/>
                    <a:gd name="T17" fmla="*/ 2 h 152"/>
                    <a:gd name="T18" fmla="*/ 96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2 w 154"/>
                    <a:gd name="T31" fmla="*/ 74 h 152"/>
                    <a:gd name="T32" fmla="*/ 60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74"/>
                <p:cNvSpPr/>
                <p:nvPr/>
              </p:nvSpPr>
              <p:spPr bwMode="auto">
                <a:xfrm>
                  <a:off x="19875500" y="-240188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6 w 156"/>
                    <a:gd name="T5" fmla="*/ 152 h 152"/>
                    <a:gd name="T6" fmla="*/ 72 w 156"/>
                    <a:gd name="T7" fmla="*/ 152 h 152"/>
                    <a:gd name="T8" fmla="*/ 154 w 156"/>
                    <a:gd name="T9" fmla="*/ 88 h 152"/>
                    <a:gd name="T10" fmla="*/ 154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2"/>
                      </a:lnTo>
                      <a:lnTo>
                        <a:pt x="72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75"/>
                <p:cNvSpPr/>
                <p:nvPr/>
              </p:nvSpPr>
              <p:spPr bwMode="auto">
                <a:xfrm>
                  <a:off x="19713575" y="-2274887"/>
                  <a:ext cx="244475" cy="241300"/>
                </a:xfrm>
                <a:custGeom>
                  <a:avLst/>
                  <a:gdLst>
                    <a:gd name="T0" fmla="*/ 60 w 154"/>
                    <a:gd name="T1" fmla="*/ 150 h 152"/>
                    <a:gd name="T2" fmla="*/ 60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4 w 154"/>
                    <a:gd name="T15" fmla="*/ 78 h 152"/>
                    <a:gd name="T16" fmla="*/ 96 w 154"/>
                    <a:gd name="T17" fmla="*/ 2 h 152"/>
                    <a:gd name="T18" fmla="*/ 96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2 w 154"/>
                    <a:gd name="T31" fmla="*/ 74 h 152"/>
                    <a:gd name="T32" fmla="*/ 60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76"/>
                <p:cNvSpPr/>
                <p:nvPr/>
              </p:nvSpPr>
              <p:spPr bwMode="auto">
                <a:xfrm>
                  <a:off x="19548475" y="-214788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4 w 156"/>
                    <a:gd name="T5" fmla="*/ 152 h 152"/>
                    <a:gd name="T6" fmla="*/ 70 w 156"/>
                    <a:gd name="T7" fmla="*/ 152 h 152"/>
                    <a:gd name="T8" fmla="*/ 152 w 156"/>
                    <a:gd name="T9" fmla="*/ 88 h 152"/>
                    <a:gd name="T10" fmla="*/ 152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0 w 156"/>
                    <a:gd name="T21" fmla="*/ 0 h 152"/>
                    <a:gd name="T22" fmla="*/ 86 w 156"/>
                    <a:gd name="T23" fmla="*/ 0 h 152"/>
                    <a:gd name="T24" fmla="*/ 2 w 156"/>
                    <a:gd name="T25" fmla="*/ 64 h 152"/>
                    <a:gd name="T26" fmla="*/ 2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77"/>
                <p:cNvSpPr/>
                <p:nvPr/>
              </p:nvSpPr>
              <p:spPr bwMode="auto">
                <a:xfrm>
                  <a:off x="19383375" y="-202088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6 w 156"/>
                    <a:gd name="T5" fmla="*/ 152 h 152"/>
                    <a:gd name="T6" fmla="*/ 70 w 156"/>
                    <a:gd name="T7" fmla="*/ 152 h 152"/>
                    <a:gd name="T8" fmla="*/ 152 w 156"/>
                    <a:gd name="T9" fmla="*/ 88 h 152"/>
                    <a:gd name="T10" fmla="*/ 152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78"/>
                <p:cNvSpPr/>
                <p:nvPr/>
              </p:nvSpPr>
              <p:spPr bwMode="auto">
                <a:xfrm>
                  <a:off x="18627725" y="-1893887"/>
                  <a:ext cx="838200" cy="701675"/>
                </a:xfrm>
                <a:custGeom>
                  <a:avLst/>
                  <a:gdLst>
                    <a:gd name="T0" fmla="*/ 2 w 528"/>
                    <a:gd name="T1" fmla="*/ 354 h 442"/>
                    <a:gd name="T2" fmla="*/ 56 w 528"/>
                    <a:gd name="T3" fmla="*/ 312 h 442"/>
                    <a:gd name="T4" fmla="*/ 84 w 528"/>
                    <a:gd name="T5" fmla="*/ 290 h 442"/>
                    <a:gd name="T6" fmla="*/ 376 w 528"/>
                    <a:gd name="T7" fmla="*/ 64 h 442"/>
                    <a:gd name="T8" fmla="*/ 436 w 528"/>
                    <a:gd name="T9" fmla="*/ 18 h 442"/>
                    <a:gd name="T10" fmla="*/ 458 w 528"/>
                    <a:gd name="T11" fmla="*/ 0 h 442"/>
                    <a:gd name="T12" fmla="*/ 458 w 528"/>
                    <a:gd name="T13" fmla="*/ 0 h 442"/>
                    <a:gd name="T14" fmla="*/ 464 w 528"/>
                    <a:gd name="T15" fmla="*/ 0 h 442"/>
                    <a:gd name="T16" fmla="*/ 468 w 528"/>
                    <a:gd name="T17" fmla="*/ 2 h 442"/>
                    <a:gd name="T18" fmla="*/ 526 w 528"/>
                    <a:gd name="T19" fmla="*/ 78 h 442"/>
                    <a:gd name="T20" fmla="*/ 526 w 528"/>
                    <a:gd name="T21" fmla="*/ 78 h 442"/>
                    <a:gd name="T22" fmla="*/ 528 w 528"/>
                    <a:gd name="T23" fmla="*/ 82 h 442"/>
                    <a:gd name="T24" fmla="*/ 526 w 528"/>
                    <a:gd name="T25" fmla="*/ 88 h 442"/>
                    <a:gd name="T26" fmla="*/ 504 w 528"/>
                    <a:gd name="T27" fmla="*/ 104 h 442"/>
                    <a:gd name="T28" fmla="*/ 444 w 528"/>
                    <a:gd name="T29" fmla="*/ 152 h 442"/>
                    <a:gd name="T30" fmla="*/ 152 w 528"/>
                    <a:gd name="T31" fmla="*/ 376 h 442"/>
                    <a:gd name="T32" fmla="*/ 122 w 528"/>
                    <a:gd name="T33" fmla="*/ 398 h 442"/>
                    <a:gd name="T34" fmla="*/ 70 w 528"/>
                    <a:gd name="T35" fmla="*/ 440 h 442"/>
                    <a:gd name="T36" fmla="*/ 70 w 528"/>
                    <a:gd name="T37" fmla="*/ 440 h 442"/>
                    <a:gd name="T38" fmla="*/ 64 w 528"/>
                    <a:gd name="T39" fmla="*/ 442 h 442"/>
                    <a:gd name="T40" fmla="*/ 58 w 528"/>
                    <a:gd name="T41" fmla="*/ 438 h 442"/>
                    <a:gd name="T42" fmla="*/ 0 w 528"/>
                    <a:gd name="T43" fmla="*/ 364 h 442"/>
                    <a:gd name="T44" fmla="*/ 0 w 528"/>
                    <a:gd name="T45" fmla="*/ 364 h 442"/>
                    <a:gd name="T46" fmla="*/ 0 w 528"/>
                    <a:gd name="T47" fmla="*/ 358 h 442"/>
                    <a:gd name="T48" fmla="*/ 2 w 528"/>
                    <a:gd name="T49" fmla="*/ 354 h 442"/>
                    <a:gd name="T50" fmla="*/ 2 w 528"/>
                    <a:gd name="T51" fmla="*/ 354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28" h="442">
                      <a:moveTo>
                        <a:pt x="2" y="354"/>
                      </a:moveTo>
                      <a:lnTo>
                        <a:pt x="56" y="312"/>
                      </a:lnTo>
                      <a:lnTo>
                        <a:pt x="84" y="290"/>
                      </a:lnTo>
                      <a:lnTo>
                        <a:pt x="376" y="64"/>
                      </a:lnTo>
                      <a:lnTo>
                        <a:pt x="436" y="18"/>
                      </a:lnTo>
                      <a:lnTo>
                        <a:pt x="458" y="0"/>
                      </a:lnTo>
                      <a:lnTo>
                        <a:pt x="458" y="0"/>
                      </a:lnTo>
                      <a:lnTo>
                        <a:pt x="464" y="0"/>
                      </a:lnTo>
                      <a:lnTo>
                        <a:pt x="468" y="2"/>
                      </a:lnTo>
                      <a:lnTo>
                        <a:pt x="526" y="78"/>
                      </a:lnTo>
                      <a:lnTo>
                        <a:pt x="526" y="78"/>
                      </a:lnTo>
                      <a:lnTo>
                        <a:pt x="528" y="82"/>
                      </a:lnTo>
                      <a:lnTo>
                        <a:pt x="526" y="88"/>
                      </a:lnTo>
                      <a:lnTo>
                        <a:pt x="504" y="104"/>
                      </a:lnTo>
                      <a:lnTo>
                        <a:pt x="444" y="152"/>
                      </a:lnTo>
                      <a:lnTo>
                        <a:pt x="152" y="376"/>
                      </a:lnTo>
                      <a:lnTo>
                        <a:pt x="122" y="398"/>
                      </a:lnTo>
                      <a:lnTo>
                        <a:pt x="70" y="440"/>
                      </a:lnTo>
                      <a:lnTo>
                        <a:pt x="70" y="440"/>
                      </a:lnTo>
                      <a:lnTo>
                        <a:pt x="64" y="442"/>
                      </a:lnTo>
                      <a:lnTo>
                        <a:pt x="58" y="43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58"/>
                      </a:lnTo>
                      <a:lnTo>
                        <a:pt x="2" y="354"/>
                      </a:lnTo>
                      <a:lnTo>
                        <a:pt x="2" y="354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79"/>
                <p:cNvSpPr/>
                <p:nvPr/>
              </p:nvSpPr>
              <p:spPr bwMode="auto">
                <a:xfrm>
                  <a:off x="18427700" y="-1309687"/>
                  <a:ext cx="282575" cy="269875"/>
                </a:xfrm>
                <a:custGeom>
                  <a:avLst/>
                  <a:gdLst>
                    <a:gd name="T0" fmla="*/ 2 w 178"/>
                    <a:gd name="T1" fmla="*/ 82 h 170"/>
                    <a:gd name="T2" fmla="*/ 26 w 178"/>
                    <a:gd name="T3" fmla="*/ 64 h 170"/>
                    <a:gd name="T4" fmla="*/ 84 w 178"/>
                    <a:gd name="T5" fmla="*/ 18 h 170"/>
                    <a:gd name="T6" fmla="*/ 108 w 178"/>
                    <a:gd name="T7" fmla="*/ 0 h 170"/>
                    <a:gd name="T8" fmla="*/ 108 w 178"/>
                    <a:gd name="T9" fmla="*/ 0 h 170"/>
                    <a:gd name="T10" fmla="*/ 114 w 178"/>
                    <a:gd name="T11" fmla="*/ 0 h 170"/>
                    <a:gd name="T12" fmla="*/ 118 w 178"/>
                    <a:gd name="T13" fmla="*/ 2 h 170"/>
                    <a:gd name="T14" fmla="*/ 176 w 178"/>
                    <a:gd name="T15" fmla="*/ 78 h 170"/>
                    <a:gd name="T16" fmla="*/ 176 w 178"/>
                    <a:gd name="T17" fmla="*/ 78 h 170"/>
                    <a:gd name="T18" fmla="*/ 178 w 178"/>
                    <a:gd name="T19" fmla="*/ 82 h 170"/>
                    <a:gd name="T20" fmla="*/ 176 w 178"/>
                    <a:gd name="T21" fmla="*/ 88 h 170"/>
                    <a:gd name="T22" fmla="*/ 152 w 178"/>
                    <a:gd name="T23" fmla="*/ 106 h 170"/>
                    <a:gd name="T24" fmla="*/ 94 w 178"/>
                    <a:gd name="T25" fmla="*/ 152 h 170"/>
                    <a:gd name="T26" fmla="*/ 70 w 178"/>
                    <a:gd name="T27" fmla="*/ 170 h 170"/>
                    <a:gd name="T28" fmla="*/ 70 w 178"/>
                    <a:gd name="T29" fmla="*/ 170 h 170"/>
                    <a:gd name="T30" fmla="*/ 64 w 178"/>
                    <a:gd name="T31" fmla="*/ 170 h 170"/>
                    <a:gd name="T32" fmla="*/ 60 w 178"/>
                    <a:gd name="T33" fmla="*/ 168 h 170"/>
                    <a:gd name="T34" fmla="*/ 2 w 178"/>
                    <a:gd name="T35" fmla="*/ 92 h 170"/>
                    <a:gd name="T36" fmla="*/ 2 w 178"/>
                    <a:gd name="T37" fmla="*/ 92 h 170"/>
                    <a:gd name="T38" fmla="*/ 0 w 178"/>
                    <a:gd name="T39" fmla="*/ 88 h 170"/>
                    <a:gd name="T40" fmla="*/ 2 w 178"/>
                    <a:gd name="T41" fmla="*/ 82 h 170"/>
                    <a:gd name="T42" fmla="*/ 2 w 178"/>
                    <a:gd name="T43" fmla="*/ 82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8" h="170">
                      <a:moveTo>
                        <a:pt x="2" y="82"/>
                      </a:moveTo>
                      <a:lnTo>
                        <a:pt x="26" y="64"/>
                      </a:lnTo>
                      <a:lnTo>
                        <a:pt x="84" y="18"/>
                      </a:lnTo>
                      <a:lnTo>
                        <a:pt x="108" y="0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18" y="2"/>
                      </a:lnTo>
                      <a:lnTo>
                        <a:pt x="176" y="78"/>
                      </a:lnTo>
                      <a:lnTo>
                        <a:pt x="176" y="78"/>
                      </a:lnTo>
                      <a:lnTo>
                        <a:pt x="178" y="82"/>
                      </a:lnTo>
                      <a:lnTo>
                        <a:pt x="176" y="88"/>
                      </a:lnTo>
                      <a:lnTo>
                        <a:pt x="152" y="106"/>
                      </a:lnTo>
                      <a:lnTo>
                        <a:pt x="94" y="152"/>
                      </a:lnTo>
                      <a:lnTo>
                        <a:pt x="70" y="170"/>
                      </a:lnTo>
                      <a:lnTo>
                        <a:pt x="70" y="170"/>
                      </a:lnTo>
                      <a:lnTo>
                        <a:pt x="64" y="170"/>
                      </a:lnTo>
                      <a:lnTo>
                        <a:pt x="60" y="168"/>
                      </a:lnTo>
                      <a:lnTo>
                        <a:pt x="2" y="92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2" y="82"/>
                      </a:lnTo>
                      <a:lnTo>
                        <a:pt x="2" y="8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80"/>
                <p:cNvSpPr/>
                <p:nvPr/>
              </p:nvSpPr>
              <p:spPr bwMode="auto">
                <a:xfrm>
                  <a:off x="18214975" y="-1147762"/>
                  <a:ext cx="285750" cy="273050"/>
                </a:xfrm>
                <a:custGeom>
                  <a:avLst/>
                  <a:gdLst>
                    <a:gd name="T0" fmla="*/ 4 w 180"/>
                    <a:gd name="T1" fmla="*/ 82 h 172"/>
                    <a:gd name="T2" fmla="*/ 28 w 180"/>
                    <a:gd name="T3" fmla="*/ 64 h 172"/>
                    <a:gd name="T4" fmla="*/ 86 w 180"/>
                    <a:gd name="T5" fmla="*/ 20 h 172"/>
                    <a:gd name="T6" fmla="*/ 110 w 180"/>
                    <a:gd name="T7" fmla="*/ 2 h 172"/>
                    <a:gd name="T8" fmla="*/ 110 w 180"/>
                    <a:gd name="T9" fmla="*/ 2 h 172"/>
                    <a:gd name="T10" fmla="*/ 114 w 180"/>
                    <a:gd name="T11" fmla="*/ 0 h 172"/>
                    <a:gd name="T12" fmla="*/ 120 w 180"/>
                    <a:gd name="T13" fmla="*/ 2 h 172"/>
                    <a:gd name="T14" fmla="*/ 178 w 180"/>
                    <a:gd name="T15" fmla="*/ 78 h 172"/>
                    <a:gd name="T16" fmla="*/ 178 w 180"/>
                    <a:gd name="T17" fmla="*/ 78 h 172"/>
                    <a:gd name="T18" fmla="*/ 180 w 180"/>
                    <a:gd name="T19" fmla="*/ 84 h 172"/>
                    <a:gd name="T20" fmla="*/ 176 w 180"/>
                    <a:gd name="T21" fmla="*/ 88 h 172"/>
                    <a:gd name="T22" fmla="*/ 152 w 180"/>
                    <a:gd name="T23" fmla="*/ 106 h 172"/>
                    <a:gd name="T24" fmla="*/ 94 w 180"/>
                    <a:gd name="T25" fmla="*/ 152 h 172"/>
                    <a:gd name="T26" fmla="*/ 70 w 180"/>
                    <a:gd name="T27" fmla="*/ 170 h 172"/>
                    <a:gd name="T28" fmla="*/ 70 w 180"/>
                    <a:gd name="T29" fmla="*/ 170 h 172"/>
                    <a:gd name="T30" fmla="*/ 66 w 180"/>
                    <a:gd name="T31" fmla="*/ 172 h 172"/>
                    <a:gd name="T32" fmla="*/ 60 w 180"/>
                    <a:gd name="T33" fmla="*/ 168 h 172"/>
                    <a:gd name="T34" fmla="*/ 2 w 180"/>
                    <a:gd name="T35" fmla="*/ 94 h 172"/>
                    <a:gd name="T36" fmla="*/ 2 w 180"/>
                    <a:gd name="T37" fmla="*/ 94 h 172"/>
                    <a:gd name="T38" fmla="*/ 0 w 180"/>
                    <a:gd name="T39" fmla="*/ 88 h 172"/>
                    <a:gd name="T40" fmla="*/ 4 w 180"/>
                    <a:gd name="T41" fmla="*/ 82 h 172"/>
                    <a:gd name="T42" fmla="*/ 4 w 180"/>
                    <a:gd name="T43" fmla="*/ 82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80" h="172">
                      <a:moveTo>
                        <a:pt x="4" y="82"/>
                      </a:moveTo>
                      <a:lnTo>
                        <a:pt x="28" y="64"/>
                      </a:lnTo>
                      <a:lnTo>
                        <a:pt x="86" y="20"/>
                      </a:lnTo>
                      <a:lnTo>
                        <a:pt x="110" y="2"/>
                      </a:lnTo>
                      <a:lnTo>
                        <a:pt x="110" y="2"/>
                      </a:lnTo>
                      <a:lnTo>
                        <a:pt x="114" y="0"/>
                      </a:lnTo>
                      <a:lnTo>
                        <a:pt x="120" y="2"/>
                      </a:lnTo>
                      <a:lnTo>
                        <a:pt x="178" y="78"/>
                      </a:lnTo>
                      <a:lnTo>
                        <a:pt x="178" y="78"/>
                      </a:lnTo>
                      <a:lnTo>
                        <a:pt x="180" y="84"/>
                      </a:lnTo>
                      <a:lnTo>
                        <a:pt x="176" y="88"/>
                      </a:lnTo>
                      <a:lnTo>
                        <a:pt x="152" y="106"/>
                      </a:lnTo>
                      <a:lnTo>
                        <a:pt x="94" y="152"/>
                      </a:lnTo>
                      <a:lnTo>
                        <a:pt x="70" y="170"/>
                      </a:lnTo>
                      <a:lnTo>
                        <a:pt x="70" y="170"/>
                      </a:lnTo>
                      <a:lnTo>
                        <a:pt x="66" y="172"/>
                      </a:lnTo>
                      <a:lnTo>
                        <a:pt x="60" y="168"/>
                      </a:lnTo>
                      <a:lnTo>
                        <a:pt x="2" y="94"/>
                      </a:lnTo>
                      <a:lnTo>
                        <a:pt x="2" y="94"/>
                      </a:lnTo>
                      <a:lnTo>
                        <a:pt x="0" y="88"/>
                      </a:lnTo>
                      <a:lnTo>
                        <a:pt x="4" y="82"/>
                      </a:lnTo>
                      <a:lnTo>
                        <a:pt x="4" y="8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81"/>
                <p:cNvSpPr/>
                <p:nvPr/>
              </p:nvSpPr>
              <p:spPr bwMode="auto">
                <a:xfrm>
                  <a:off x="19396075" y="-2274887"/>
                  <a:ext cx="244475" cy="244475"/>
                </a:xfrm>
                <a:custGeom>
                  <a:avLst/>
                  <a:gdLst>
                    <a:gd name="T0" fmla="*/ 58 w 154"/>
                    <a:gd name="T1" fmla="*/ 150 h 154"/>
                    <a:gd name="T2" fmla="*/ 58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2 h 154"/>
                    <a:gd name="T18" fmla="*/ 94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82"/>
                <p:cNvSpPr/>
                <p:nvPr/>
              </p:nvSpPr>
              <p:spPr bwMode="auto">
                <a:xfrm>
                  <a:off x="19230975" y="-214788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6 w 156"/>
                    <a:gd name="T5" fmla="*/ 152 h 152"/>
                    <a:gd name="T6" fmla="*/ 72 w 156"/>
                    <a:gd name="T7" fmla="*/ 152 h 152"/>
                    <a:gd name="T8" fmla="*/ 154 w 156"/>
                    <a:gd name="T9" fmla="*/ 88 h 152"/>
                    <a:gd name="T10" fmla="*/ 154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2"/>
                      </a:lnTo>
                      <a:lnTo>
                        <a:pt x="72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83"/>
                <p:cNvSpPr/>
                <p:nvPr/>
              </p:nvSpPr>
              <p:spPr bwMode="auto">
                <a:xfrm>
                  <a:off x="19069050" y="-202406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4 w 156"/>
                    <a:gd name="T9" fmla="*/ 88 h 154"/>
                    <a:gd name="T10" fmla="*/ 154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84"/>
                <p:cNvSpPr/>
                <p:nvPr/>
              </p:nvSpPr>
              <p:spPr bwMode="auto">
                <a:xfrm>
                  <a:off x="18907125" y="-1897062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4 w 156"/>
                    <a:gd name="T5" fmla="*/ 152 h 152"/>
                    <a:gd name="T6" fmla="*/ 70 w 156"/>
                    <a:gd name="T7" fmla="*/ 152 h 152"/>
                    <a:gd name="T8" fmla="*/ 152 w 156"/>
                    <a:gd name="T9" fmla="*/ 88 h 152"/>
                    <a:gd name="T10" fmla="*/ 152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85"/>
                <p:cNvSpPr/>
                <p:nvPr/>
              </p:nvSpPr>
              <p:spPr bwMode="auto">
                <a:xfrm>
                  <a:off x="18745200" y="-1773237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2 w 156"/>
                    <a:gd name="T25" fmla="*/ 66 h 154"/>
                    <a:gd name="T26" fmla="*/ 2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86"/>
                <p:cNvSpPr/>
                <p:nvPr/>
              </p:nvSpPr>
              <p:spPr bwMode="auto">
                <a:xfrm>
                  <a:off x="18583275" y="-1646237"/>
                  <a:ext cx="244475" cy="241300"/>
                </a:xfrm>
                <a:custGeom>
                  <a:avLst/>
                  <a:gdLst>
                    <a:gd name="T0" fmla="*/ 60 w 154"/>
                    <a:gd name="T1" fmla="*/ 150 h 152"/>
                    <a:gd name="T2" fmla="*/ 60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4 w 154"/>
                    <a:gd name="T15" fmla="*/ 78 h 152"/>
                    <a:gd name="T16" fmla="*/ 96 w 154"/>
                    <a:gd name="T17" fmla="*/ 2 h 152"/>
                    <a:gd name="T18" fmla="*/ 96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2 w 154"/>
                    <a:gd name="T31" fmla="*/ 74 h 152"/>
                    <a:gd name="T32" fmla="*/ 60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87"/>
                <p:cNvSpPr/>
                <p:nvPr/>
              </p:nvSpPr>
              <p:spPr bwMode="auto">
                <a:xfrm>
                  <a:off x="18421350" y="-1522412"/>
                  <a:ext cx="244475" cy="244475"/>
                </a:xfrm>
                <a:custGeom>
                  <a:avLst/>
                  <a:gdLst>
                    <a:gd name="T0" fmla="*/ 60 w 154"/>
                    <a:gd name="T1" fmla="*/ 150 h 154"/>
                    <a:gd name="T2" fmla="*/ 60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4 h 154"/>
                    <a:gd name="T18" fmla="*/ 96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88"/>
                <p:cNvSpPr/>
                <p:nvPr/>
              </p:nvSpPr>
              <p:spPr bwMode="auto">
                <a:xfrm>
                  <a:off x="18259425" y="-1395412"/>
                  <a:ext cx="244475" cy="241300"/>
                </a:xfrm>
                <a:custGeom>
                  <a:avLst/>
                  <a:gdLst>
                    <a:gd name="T0" fmla="*/ 58 w 154"/>
                    <a:gd name="T1" fmla="*/ 150 h 152"/>
                    <a:gd name="T2" fmla="*/ 58 w 154"/>
                    <a:gd name="T3" fmla="*/ 150 h 152"/>
                    <a:gd name="T4" fmla="*/ 64 w 154"/>
                    <a:gd name="T5" fmla="*/ 152 h 152"/>
                    <a:gd name="T6" fmla="*/ 70 w 154"/>
                    <a:gd name="T7" fmla="*/ 152 h 152"/>
                    <a:gd name="T8" fmla="*/ 152 w 154"/>
                    <a:gd name="T9" fmla="*/ 88 h 152"/>
                    <a:gd name="T10" fmla="*/ 152 w 154"/>
                    <a:gd name="T11" fmla="*/ 88 h 152"/>
                    <a:gd name="T12" fmla="*/ 154 w 154"/>
                    <a:gd name="T13" fmla="*/ 82 h 152"/>
                    <a:gd name="T14" fmla="*/ 152 w 154"/>
                    <a:gd name="T15" fmla="*/ 78 h 152"/>
                    <a:gd name="T16" fmla="*/ 94 w 154"/>
                    <a:gd name="T17" fmla="*/ 2 h 152"/>
                    <a:gd name="T18" fmla="*/ 94 w 154"/>
                    <a:gd name="T19" fmla="*/ 2 h 152"/>
                    <a:gd name="T20" fmla="*/ 90 w 154"/>
                    <a:gd name="T21" fmla="*/ 0 h 152"/>
                    <a:gd name="T22" fmla="*/ 84 w 154"/>
                    <a:gd name="T23" fmla="*/ 0 h 152"/>
                    <a:gd name="T24" fmla="*/ 2 w 154"/>
                    <a:gd name="T25" fmla="*/ 64 h 152"/>
                    <a:gd name="T26" fmla="*/ 2 w 154"/>
                    <a:gd name="T27" fmla="*/ 64 h 152"/>
                    <a:gd name="T28" fmla="*/ 0 w 154"/>
                    <a:gd name="T29" fmla="*/ 70 h 152"/>
                    <a:gd name="T30" fmla="*/ 0 w 154"/>
                    <a:gd name="T31" fmla="*/ 74 h 152"/>
                    <a:gd name="T32" fmla="*/ 58 w 154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2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2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2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0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0" y="74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89"/>
                <p:cNvSpPr/>
                <p:nvPr/>
              </p:nvSpPr>
              <p:spPr bwMode="auto">
                <a:xfrm>
                  <a:off x="18097500" y="-1271587"/>
                  <a:ext cx="244475" cy="244475"/>
                </a:xfrm>
                <a:custGeom>
                  <a:avLst/>
                  <a:gdLst>
                    <a:gd name="T0" fmla="*/ 58 w 154"/>
                    <a:gd name="T1" fmla="*/ 152 h 154"/>
                    <a:gd name="T2" fmla="*/ 58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4 h 154"/>
                    <a:gd name="T18" fmla="*/ 94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2"/>
                      </a:moveTo>
                      <a:lnTo>
                        <a:pt x="58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90"/>
                <p:cNvSpPr/>
                <p:nvPr/>
              </p:nvSpPr>
              <p:spPr bwMode="auto">
                <a:xfrm>
                  <a:off x="17932400" y="-1144587"/>
                  <a:ext cx="247650" cy="241300"/>
                </a:xfrm>
                <a:custGeom>
                  <a:avLst/>
                  <a:gdLst>
                    <a:gd name="T0" fmla="*/ 60 w 156"/>
                    <a:gd name="T1" fmla="*/ 150 h 152"/>
                    <a:gd name="T2" fmla="*/ 60 w 156"/>
                    <a:gd name="T3" fmla="*/ 150 h 152"/>
                    <a:gd name="T4" fmla="*/ 66 w 156"/>
                    <a:gd name="T5" fmla="*/ 152 h 152"/>
                    <a:gd name="T6" fmla="*/ 70 w 156"/>
                    <a:gd name="T7" fmla="*/ 152 h 152"/>
                    <a:gd name="T8" fmla="*/ 154 w 156"/>
                    <a:gd name="T9" fmla="*/ 88 h 152"/>
                    <a:gd name="T10" fmla="*/ 154 w 156"/>
                    <a:gd name="T11" fmla="*/ 88 h 152"/>
                    <a:gd name="T12" fmla="*/ 156 w 156"/>
                    <a:gd name="T13" fmla="*/ 82 h 152"/>
                    <a:gd name="T14" fmla="*/ 154 w 156"/>
                    <a:gd name="T15" fmla="*/ 78 h 152"/>
                    <a:gd name="T16" fmla="*/ 96 w 156"/>
                    <a:gd name="T17" fmla="*/ 2 h 152"/>
                    <a:gd name="T18" fmla="*/ 96 w 156"/>
                    <a:gd name="T19" fmla="*/ 2 h 152"/>
                    <a:gd name="T20" fmla="*/ 92 w 156"/>
                    <a:gd name="T21" fmla="*/ 0 h 152"/>
                    <a:gd name="T22" fmla="*/ 86 w 156"/>
                    <a:gd name="T23" fmla="*/ 0 h 152"/>
                    <a:gd name="T24" fmla="*/ 4 w 156"/>
                    <a:gd name="T25" fmla="*/ 64 h 152"/>
                    <a:gd name="T26" fmla="*/ 4 w 156"/>
                    <a:gd name="T27" fmla="*/ 64 h 152"/>
                    <a:gd name="T28" fmla="*/ 0 w 156"/>
                    <a:gd name="T29" fmla="*/ 70 h 152"/>
                    <a:gd name="T30" fmla="*/ 2 w 156"/>
                    <a:gd name="T31" fmla="*/ 74 h 152"/>
                    <a:gd name="T32" fmla="*/ 60 w 156"/>
                    <a:gd name="T33" fmla="*/ 15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2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2"/>
                      </a:lnTo>
                      <a:lnTo>
                        <a:pt x="70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2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0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4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91"/>
                <p:cNvSpPr/>
                <p:nvPr/>
              </p:nvSpPr>
              <p:spPr bwMode="auto">
                <a:xfrm>
                  <a:off x="19246850" y="-2881312"/>
                  <a:ext cx="244475" cy="244475"/>
                </a:xfrm>
                <a:custGeom>
                  <a:avLst/>
                  <a:gdLst>
                    <a:gd name="T0" fmla="*/ 58 w 154"/>
                    <a:gd name="T1" fmla="*/ 152 h 154"/>
                    <a:gd name="T2" fmla="*/ 58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4 h 154"/>
                    <a:gd name="T18" fmla="*/ 94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2"/>
                      </a:moveTo>
                      <a:lnTo>
                        <a:pt x="58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92"/>
                <p:cNvSpPr/>
                <p:nvPr/>
              </p:nvSpPr>
              <p:spPr bwMode="auto">
                <a:xfrm>
                  <a:off x="19081750" y="-2754312"/>
                  <a:ext cx="244475" cy="244475"/>
                </a:xfrm>
                <a:custGeom>
                  <a:avLst/>
                  <a:gdLst>
                    <a:gd name="T0" fmla="*/ 60 w 154"/>
                    <a:gd name="T1" fmla="*/ 152 h 154"/>
                    <a:gd name="T2" fmla="*/ 60 w 154"/>
                    <a:gd name="T3" fmla="*/ 152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4 h 154"/>
                    <a:gd name="T18" fmla="*/ 96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2"/>
                      </a:moveTo>
                      <a:lnTo>
                        <a:pt x="60" y="152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93"/>
                <p:cNvSpPr/>
                <p:nvPr/>
              </p:nvSpPr>
              <p:spPr bwMode="auto">
                <a:xfrm>
                  <a:off x="18916650" y="-2627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94"/>
                <p:cNvSpPr/>
                <p:nvPr/>
              </p:nvSpPr>
              <p:spPr bwMode="auto">
                <a:xfrm>
                  <a:off x="18751550" y="-2500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4 w 156"/>
                    <a:gd name="T9" fmla="*/ 88 h 154"/>
                    <a:gd name="T10" fmla="*/ 154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4 h 154"/>
                    <a:gd name="T18" fmla="*/ 96 w 156"/>
                    <a:gd name="T19" fmla="*/ 4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4" y="88"/>
                      </a:lnTo>
                      <a:lnTo>
                        <a:pt x="154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95"/>
                <p:cNvSpPr/>
                <p:nvPr/>
              </p:nvSpPr>
              <p:spPr bwMode="auto">
                <a:xfrm>
                  <a:off x="18589625" y="-2373312"/>
                  <a:ext cx="244475" cy="244475"/>
                </a:xfrm>
                <a:custGeom>
                  <a:avLst/>
                  <a:gdLst>
                    <a:gd name="T0" fmla="*/ 58 w 154"/>
                    <a:gd name="T1" fmla="*/ 150 h 154"/>
                    <a:gd name="T2" fmla="*/ 58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4 w 154"/>
                    <a:gd name="T17" fmla="*/ 4 h 154"/>
                    <a:gd name="T18" fmla="*/ 94 w 154"/>
                    <a:gd name="T19" fmla="*/ 4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4" y="4"/>
                      </a:lnTo>
                      <a:lnTo>
                        <a:pt x="94" y="4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96"/>
                <p:cNvSpPr/>
                <p:nvPr/>
              </p:nvSpPr>
              <p:spPr bwMode="auto">
                <a:xfrm>
                  <a:off x="18424525" y="-2246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2 w 156"/>
                    <a:gd name="T25" fmla="*/ 66 h 154"/>
                    <a:gd name="T26" fmla="*/ 2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97"/>
                <p:cNvSpPr/>
                <p:nvPr/>
              </p:nvSpPr>
              <p:spPr bwMode="auto">
                <a:xfrm>
                  <a:off x="18259425" y="-2119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6 h 154"/>
                    <a:gd name="T26" fmla="*/ 4 w 156"/>
                    <a:gd name="T27" fmla="*/ 66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98"/>
                <p:cNvSpPr/>
                <p:nvPr/>
              </p:nvSpPr>
              <p:spPr bwMode="auto">
                <a:xfrm>
                  <a:off x="18097500" y="-1992312"/>
                  <a:ext cx="244475" cy="244475"/>
                </a:xfrm>
                <a:custGeom>
                  <a:avLst/>
                  <a:gdLst>
                    <a:gd name="T0" fmla="*/ 58 w 154"/>
                    <a:gd name="T1" fmla="*/ 150 h 154"/>
                    <a:gd name="T2" fmla="*/ 58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2 w 154"/>
                    <a:gd name="T15" fmla="*/ 78 h 154"/>
                    <a:gd name="T16" fmla="*/ 94 w 154"/>
                    <a:gd name="T17" fmla="*/ 2 h 154"/>
                    <a:gd name="T18" fmla="*/ 94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0 w 154"/>
                    <a:gd name="T31" fmla="*/ 76 h 154"/>
                    <a:gd name="T32" fmla="*/ 58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58" y="150"/>
                      </a:moveTo>
                      <a:lnTo>
                        <a:pt x="58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2" y="78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58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99"/>
                <p:cNvSpPr/>
                <p:nvPr/>
              </p:nvSpPr>
              <p:spPr bwMode="auto">
                <a:xfrm>
                  <a:off x="17932400" y="-1865312"/>
                  <a:ext cx="244475" cy="244475"/>
                </a:xfrm>
                <a:custGeom>
                  <a:avLst/>
                  <a:gdLst>
                    <a:gd name="T0" fmla="*/ 60 w 154"/>
                    <a:gd name="T1" fmla="*/ 150 h 154"/>
                    <a:gd name="T2" fmla="*/ 60 w 154"/>
                    <a:gd name="T3" fmla="*/ 150 h 154"/>
                    <a:gd name="T4" fmla="*/ 64 w 154"/>
                    <a:gd name="T5" fmla="*/ 154 h 154"/>
                    <a:gd name="T6" fmla="*/ 70 w 154"/>
                    <a:gd name="T7" fmla="*/ 152 h 154"/>
                    <a:gd name="T8" fmla="*/ 152 w 154"/>
                    <a:gd name="T9" fmla="*/ 88 h 154"/>
                    <a:gd name="T10" fmla="*/ 152 w 154"/>
                    <a:gd name="T11" fmla="*/ 88 h 154"/>
                    <a:gd name="T12" fmla="*/ 154 w 154"/>
                    <a:gd name="T13" fmla="*/ 84 h 154"/>
                    <a:gd name="T14" fmla="*/ 154 w 154"/>
                    <a:gd name="T15" fmla="*/ 78 h 154"/>
                    <a:gd name="T16" fmla="*/ 96 w 154"/>
                    <a:gd name="T17" fmla="*/ 2 h 154"/>
                    <a:gd name="T18" fmla="*/ 96 w 154"/>
                    <a:gd name="T19" fmla="*/ 2 h 154"/>
                    <a:gd name="T20" fmla="*/ 90 w 154"/>
                    <a:gd name="T21" fmla="*/ 0 h 154"/>
                    <a:gd name="T22" fmla="*/ 84 w 154"/>
                    <a:gd name="T23" fmla="*/ 2 h 154"/>
                    <a:gd name="T24" fmla="*/ 2 w 154"/>
                    <a:gd name="T25" fmla="*/ 66 h 154"/>
                    <a:gd name="T26" fmla="*/ 2 w 154"/>
                    <a:gd name="T27" fmla="*/ 66 h 154"/>
                    <a:gd name="T28" fmla="*/ 0 w 154"/>
                    <a:gd name="T29" fmla="*/ 70 h 154"/>
                    <a:gd name="T30" fmla="*/ 2 w 154"/>
                    <a:gd name="T31" fmla="*/ 76 h 154"/>
                    <a:gd name="T32" fmla="*/ 60 w 154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4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4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4" y="2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00"/>
                <p:cNvSpPr/>
                <p:nvPr/>
              </p:nvSpPr>
              <p:spPr bwMode="auto">
                <a:xfrm>
                  <a:off x="17767300" y="-1738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4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0 w 156"/>
                    <a:gd name="T21" fmla="*/ 0 h 154"/>
                    <a:gd name="T22" fmla="*/ 86 w 156"/>
                    <a:gd name="T23" fmla="*/ 2 h 154"/>
                    <a:gd name="T24" fmla="*/ 2 w 156"/>
                    <a:gd name="T25" fmla="*/ 64 h 154"/>
                    <a:gd name="T26" fmla="*/ 2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4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0" y="0"/>
                      </a:lnTo>
                      <a:lnTo>
                        <a:pt x="86" y="2"/>
                      </a:lnTo>
                      <a:lnTo>
                        <a:pt x="2" y="64"/>
                      </a:lnTo>
                      <a:lnTo>
                        <a:pt x="2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101"/>
                <p:cNvSpPr/>
                <p:nvPr/>
              </p:nvSpPr>
              <p:spPr bwMode="auto">
                <a:xfrm>
                  <a:off x="17602200" y="-1611312"/>
                  <a:ext cx="247650" cy="244475"/>
                </a:xfrm>
                <a:custGeom>
                  <a:avLst/>
                  <a:gdLst>
                    <a:gd name="T0" fmla="*/ 60 w 156"/>
                    <a:gd name="T1" fmla="*/ 150 h 154"/>
                    <a:gd name="T2" fmla="*/ 60 w 156"/>
                    <a:gd name="T3" fmla="*/ 150 h 154"/>
                    <a:gd name="T4" fmla="*/ 66 w 156"/>
                    <a:gd name="T5" fmla="*/ 154 h 154"/>
                    <a:gd name="T6" fmla="*/ 70 w 156"/>
                    <a:gd name="T7" fmla="*/ 152 h 154"/>
                    <a:gd name="T8" fmla="*/ 152 w 156"/>
                    <a:gd name="T9" fmla="*/ 88 h 154"/>
                    <a:gd name="T10" fmla="*/ 152 w 156"/>
                    <a:gd name="T11" fmla="*/ 88 h 154"/>
                    <a:gd name="T12" fmla="*/ 156 w 156"/>
                    <a:gd name="T13" fmla="*/ 84 h 154"/>
                    <a:gd name="T14" fmla="*/ 154 w 156"/>
                    <a:gd name="T15" fmla="*/ 78 h 154"/>
                    <a:gd name="T16" fmla="*/ 96 w 156"/>
                    <a:gd name="T17" fmla="*/ 2 h 154"/>
                    <a:gd name="T18" fmla="*/ 96 w 156"/>
                    <a:gd name="T19" fmla="*/ 2 h 154"/>
                    <a:gd name="T20" fmla="*/ 92 w 156"/>
                    <a:gd name="T21" fmla="*/ 0 h 154"/>
                    <a:gd name="T22" fmla="*/ 86 w 156"/>
                    <a:gd name="T23" fmla="*/ 2 h 154"/>
                    <a:gd name="T24" fmla="*/ 4 w 156"/>
                    <a:gd name="T25" fmla="*/ 64 h 154"/>
                    <a:gd name="T26" fmla="*/ 4 w 156"/>
                    <a:gd name="T27" fmla="*/ 64 h 154"/>
                    <a:gd name="T28" fmla="*/ 0 w 156"/>
                    <a:gd name="T29" fmla="*/ 70 h 154"/>
                    <a:gd name="T30" fmla="*/ 2 w 156"/>
                    <a:gd name="T31" fmla="*/ 76 h 154"/>
                    <a:gd name="T32" fmla="*/ 60 w 156"/>
                    <a:gd name="T33" fmla="*/ 15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6" h="154">
                      <a:moveTo>
                        <a:pt x="60" y="150"/>
                      </a:moveTo>
                      <a:lnTo>
                        <a:pt x="60" y="150"/>
                      </a:lnTo>
                      <a:lnTo>
                        <a:pt x="66" y="154"/>
                      </a:lnTo>
                      <a:lnTo>
                        <a:pt x="70" y="152"/>
                      </a:lnTo>
                      <a:lnTo>
                        <a:pt x="152" y="88"/>
                      </a:lnTo>
                      <a:lnTo>
                        <a:pt x="152" y="88"/>
                      </a:lnTo>
                      <a:lnTo>
                        <a:pt x="156" y="84"/>
                      </a:lnTo>
                      <a:lnTo>
                        <a:pt x="154" y="78"/>
                      </a:lnTo>
                      <a:lnTo>
                        <a:pt x="96" y="2"/>
                      </a:lnTo>
                      <a:lnTo>
                        <a:pt x="96" y="2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60" y="150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02"/>
                <p:cNvSpPr/>
                <p:nvPr/>
              </p:nvSpPr>
              <p:spPr bwMode="auto">
                <a:xfrm>
                  <a:off x="17291050" y="-1484312"/>
                  <a:ext cx="393700" cy="358775"/>
                </a:xfrm>
                <a:custGeom>
                  <a:avLst/>
                  <a:gdLst>
                    <a:gd name="T0" fmla="*/ 2 w 248"/>
                    <a:gd name="T1" fmla="*/ 138 h 226"/>
                    <a:gd name="T2" fmla="*/ 178 w 248"/>
                    <a:gd name="T3" fmla="*/ 2 h 226"/>
                    <a:gd name="T4" fmla="*/ 178 w 248"/>
                    <a:gd name="T5" fmla="*/ 2 h 226"/>
                    <a:gd name="T6" fmla="*/ 184 w 248"/>
                    <a:gd name="T7" fmla="*/ 0 h 226"/>
                    <a:gd name="T8" fmla="*/ 188 w 248"/>
                    <a:gd name="T9" fmla="*/ 2 h 226"/>
                    <a:gd name="T10" fmla="*/ 246 w 248"/>
                    <a:gd name="T11" fmla="*/ 78 h 226"/>
                    <a:gd name="T12" fmla="*/ 246 w 248"/>
                    <a:gd name="T13" fmla="*/ 78 h 226"/>
                    <a:gd name="T14" fmla="*/ 248 w 248"/>
                    <a:gd name="T15" fmla="*/ 84 h 226"/>
                    <a:gd name="T16" fmla="*/ 246 w 248"/>
                    <a:gd name="T17" fmla="*/ 88 h 226"/>
                    <a:gd name="T18" fmla="*/ 70 w 248"/>
                    <a:gd name="T19" fmla="*/ 224 h 226"/>
                    <a:gd name="T20" fmla="*/ 70 w 248"/>
                    <a:gd name="T21" fmla="*/ 224 h 226"/>
                    <a:gd name="T22" fmla="*/ 64 w 248"/>
                    <a:gd name="T23" fmla="*/ 226 h 226"/>
                    <a:gd name="T24" fmla="*/ 58 w 248"/>
                    <a:gd name="T25" fmla="*/ 224 h 226"/>
                    <a:gd name="T26" fmla="*/ 0 w 248"/>
                    <a:gd name="T27" fmla="*/ 148 h 226"/>
                    <a:gd name="T28" fmla="*/ 0 w 248"/>
                    <a:gd name="T29" fmla="*/ 148 h 226"/>
                    <a:gd name="T30" fmla="*/ 0 w 248"/>
                    <a:gd name="T31" fmla="*/ 142 h 226"/>
                    <a:gd name="T32" fmla="*/ 2 w 248"/>
                    <a:gd name="T33" fmla="*/ 138 h 226"/>
                    <a:gd name="T34" fmla="*/ 2 w 248"/>
                    <a:gd name="T35" fmla="*/ 138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48" h="226">
                      <a:moveTo>
                        <a:pt x="2" y="138"/>
                      </a:moveTo>
                      <a:lnTo>
                        <a:pt x="178" y="2"/>
                      </a:lnTo>
                      <a:lnTo>
                        <a:pt x="178" y="2"/>
                      </a:lnTo>
                      <a:lnTo>
                        <a:pt x="184" y="0"/>
                      </a:lnTo>
                      <a:lnTo>
                        <a:pt x="188" y="2"/>
                      </a:lnTo>
                      <a:lnTo>
                        <a:pt x="246" y="78"/>
                      </a:lnTo>
                      <a:lnTo>
                        <a:pt x="246" y="78"/>
                      </a:lnTo>
                      <a:lnTo>
                        <a:pt x="248" y="84"/>
                      </a:lnTo>
                      <a:lnTo>
                        <a:pt x="246" y="88"/>
                      </a:lnTo>
                      <a:lnTo>
                        <a:pt x="70" y="224"/>
                      </a:lnTo>
                      <a:lnTo>
                        <a:pt x="70" y="224"/>
                      </a:lnTo>
                      <a:lnTo>
                        <a:pt x="64" y="226"/>
                      </a:lnTo>
                      <a:lnTo>
                        <a:pt x="58" y="224"/>
                      </a:lnTo>
                      <a:lnTo>
                        <a:pt x="0" y="148"/>
                      </a:lnTo>
                      <a:lnTo>
                        <a:pt x="0" y="148"/>
                      </a:lnTo>
                      <a:lnTo>
                        <a:pt x="0" y="142"/>
                      </a:lnTo>
                      <a:lnTo>
                        <a:pt x="2" y="138"/>
                      </a:lnTo>
                      <a:lnTo>
                        <a:pt x="2" y="138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03"/>
                <p:cNvSpPr/>
                <p:nvPr/>
              </p:nvSpPr>
              <p:spPr bwMode="auto">
                <a:xfrm>
                  <a:off x="18767425" y="-1468437"/>
                  <a:ext cx="879475" cy="831850"/>
                </a:xfrm>
                <a:custGeom>
                  <a:avLst/>
                  <a:gdLst>
                    <a:gd name="T0" fmla="*/ 0 w 554"/>
                    <a:gd name="T1" fmla="*/ 288 h 524"/>
                    <a:gd name="T2" fmla="*/ 372 w 554"/>
                    <a:gd name="T3" fmla="*/ 0 h 524"/>
                    <a:gd name="T4" fmla="*/ 554 w 554"/>
                    <a:gd name="T5" fmla="*/ 234 h 524"/>
                    <a:gd name="T6" fmla="*/ 182 w 554"/>
                    <a:gd name="T7" fmla="*/ 524 h 524"/>
                    <a:gd name="T8" fmla="*/ 0 w 554"/>
                    <a:gd name="T9" fmla="*/ 288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4" h="524">
                      <a:moveTo>
                        <a:pt x="0" y="288"/>
                      </a:moveTo>
                      <a:lnTo>
                        <a:pt x="372" y="0"/>
                      </a:lnTo>
                      <a:lnTo>
                        <a:pt x="554" y="234"/>
                      </a:lnTo>
                      <a:lnTo>
                        <a:pt x="182" y="524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104"/>
                <p:cNvSpPr/>
                <p:nvPr/>
              </p:nvSpPr>
              <p:spPr bwMode="auto">
                <a:xfrm>
                  <a:off x="18989675" y="-1182687"/>
                  <a:ext cx="657225" cy="546100"/>
                </a:xfrm>
                <a:custGeom>
                  <a:avLst/>
                  <a:gdLst>
                    <a:gd name="T0" fmla="*/ 0 w 414"/>
                    <a:gd name="T1" fmla="*/ 290 h 344"/>
                    <a:gd name="T2" fmla="*/ 372 w 414"/>
                    <a:gd name="T3" fmla="*/ 0 h 344"/>
                    <a:gd name="T4" fmla="*/ 414 w 414"/>
                    <a:gd name="T5" fmla="*/ 54 h 344"/>
                    <a:gd name="T6" fmla="*/ 42 w 414"/>
                    <a:gd name="T7" fmla="*/ 344 h 344"/>
                    <a:gd name="T8" fmla="*/ 0 w 414"/>
                    <a:gd name="T9" fmla="*/ 290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4" h="344">
                      <a:moveTo>
                        <a:pt x="0" y="290"/>
                      </a:moveTo>
                      <a:lnTo>
                        <a:pt x="372" y="0"/>
                      </a:lnTo>
                      <a:lnTo>
                        <a:pt x="414" y="54"/>
                      </a:lnTo>
                      <a:lnTo>
                        <a:pt x="42" y="344"/>
                      </a:lnTo>
                      <a:lnTo>
                        <a:pt x="0" y="290"/>
                      </a:ln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105"/>
                <p:cNvSpPr/>
                <p:nvPr/>
              </p:nvSpPr>
              <p:spPr bwMode="auto">
                <a:xfrm>
                  <a:off x="18989675" y="-950912"/>
                  <a:ext cx="361950" cy="314325"/>
                </a:xfrm>
                <a:custGeom>
                  <a:avLst/>
                  <a:gdLst>
                    <a:gd name="T0" fmla="*/ 0 w 228"/>
                    <a:gd name="T1" fmla="*/ 144 h 198"/>
                    <a:gd name="T2" fmla="*/ 186 w 228"/>
                    <a:gd name="T3" fmla="*/ 0 h 198"/>
                    <a:gd name="T4" fmla="*/ 228 w 228"/>
                    <a:gd name="T5" fmla="*/ 54 h 198"/>
                    <a:gd name="T6" fmla="*/ 42 w 228"/>
                    <a:gd name="T7" fmla="*/ 198 h 198"/>
                    <a:gd name="T8" fmla="*/ 0 w 228"/>
                    <a:gd name="T9" fmla="*/ 144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8" h="198">
                      <a:moveTo>
                        <a:pt x="0" y="144"/>
                      </a:moveTo>
                      <a:lnTo>
                        <a:pt x="186" y="0"/>
                      </a:lnTo>
                      <a:lnTo>
                        <a:pt x="228" y="54"/>
                      </a:lnTo>
                      <a:lnTo>
                        <a:pt x="42" y="198"/>
                      </a:lnTo>
                      <a:lnTo>
                        <a:pt x="0" y="144"/>
                      </a:lnTo>
                      <a:close/>
                    </a:path>
                  </a:pathLst>
                </a:custGeom>
                <a:solidFill>
                  <a:srgbClr val="8081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106"/>
                <p:cNvSpPr/>
                <p:nvPr/>
              </p:nvSpPr>
              <p:spPr bwMode="auto">
                <a:xfrm>
                  <a:off x="15913100" y="-4506913"/>
                  <a:ext cx="3556000" cy="3019425"/>
                </a:xfrm>
                <a:custGeom>
                  <a:avLst/>
                  <a:gdLst>
                    <a:gd name="T0" fmla="*/ 1396 w 2240"/>
                    <a:gd name="T1" fmla="*/ 1258 h 1902"/>
                    <a:gd name="T2" fmla="*/ 600 w 2240"/>
                    <a:gd name="T3" fmla="*/ 1874 h 1902"/>
                    <a:gd name="T4" fmla="*/ 600 w 2240"/>
                    <a:gd name="T5" fmla="*/ 1874 h 1902"/>
                    <a:gd name="T6" fmla="*/ 588 w 2240"/>
                    <a:gd name="T7" fmla="*/ 1882 h 1902"/>
                    <a:gd name="T8" fmla="*/ 576 w 2240"/>
                    <a:gd name="T9" fmla="*/ 1888 h 1902"/>
                    <a:gd name="T10" fmla="*/ 562 w 2240"/>
                    <a:gd name="T11" fmla="*/ 1894 h 1902"/>
                    <a:gd name="T12" fmla="*/ 550 w 2240"/>
                    <a:gd name="T13" fmla="*/ 1898 h 1902"/>
                    <a:gd name="T14" fmla="*/ 538 w 2240"/>
                    <a:gd name="T15" fmla="*/ 1900 h 1902"/>
                    <a:gd name="T16" fmla="*/ 526 w 2240"/>
                    <a:gd name="T17" fmla="*/ 1902 h 1902"/>
                    <a:gd name="T18" fmla="*/ 516 w 2240"/>
                    <a:gd name="T19" fmla="*/ 1900 h 1902"/>
                    <a:gd name="T20" fmla="*/ 506 w 2240"/>
                    <a:gd name="T21" fmla="*/ 1898 h 1902"/>
                    <a:gd name="T22" fmla="*/ 506 w 2240"/>
                    <a:gd name="T23" fmla="*/ 1898 h 1902"/>
                    <a:gd name="T24" fmla="*/ 274 w 2240"/>
                    <a:gd name="T25" fmla="*/ 1784 h 1902"/>
                    <a:gd name="T26" fmla="*/ 274 w 2240"/>
                    <a:gd name="T27" fmla="*/ 1784 h 1902"/>
                    <a:gd name="T28" fmla="*/ 14 w 2240"/>
                    <a:gd name="T29" fmla="*/ 1660 h 1902"/>
                    <a:gd name="T30" fmla="*/ 14 w 2240"/>
                    <a:gd name="T31" fmla="*/ 1660 h 1902"/>
                    <a:gd name="T32" fmla="*/ 6 w 2240"/>
                    <a:gd name="T33" fmla="*/ 1654 h 1902"/>
                    <a:gd name="T34" fmla="*/ 2 w 2240"/>
                    <a:gd name="T35" fmla="*/ 1646 h 1902"/>
                    <a:gd name="T36" fmla="*/ 0 w 2240"/>
                    <a:gd name="T37" fmla="*/ 1638 h 1902"/>
                    <a:gd name="T38" fmla="*/ 0 w 2240"/>
                    <a:gd name="T39" fmla="*/ 1628 h 1902"/>
                    <a:gd name="T40" fmla="*/ 4 w 2240"/>
                    <a:gd name="T41" fmla="*/ 1618 h 1902"/>
                    <a:gd name="T42" fmla="*/ 10 w 2240"/>
                    <a:gd name="T43" fmla="*/ 1608 h 1902"/>
                    <a:gd name="T44" fmla="*/ 18 w 2240"/>
                    <a:gd name="T45" fmla="*/ 1598 h 1902"/>
                    <a:gd name="T46" fmla="*/ 30 w 2240"/>
                    <a:gd name="T47" fmla="*/ 1588 h 1902"/>
                    <a:gd name="T48" fmla="*/ 30 w 2240"/>
                    <a:gd name="T49" fmla="*/ 1588 h 1902"/>
                    <a:gd name="T50" fmla="*/ 932 w 2240"/>
                    <a:gd name="T51" fmla="*/ 890 h 1902"/>
                    <a:gd name="T52" fmla="*/ 1044 w 2240"/>
                    <a:gd name="T53" fmla="*/ 802 h 1902"/>
                    <a:gd name="T54" fmla="*/ 1156 w 2240"/>
                    <a:gd name="T55" fmla="*/ 716 h 1902"/>
                    <a:gd name="T56" fmla="*/ 1156 w 2240"/>
                    <a:gd name="T57" fmla="*/ 716 h 1902"/>
                    <a:gd name="T58" fmla="*/ 2058 w 2240"/>
                    <a:gd name="T59" fmla="*/ 18 h 1902"/>
                    <a:gd name="T60" fmla="*/ 2058 w 2240"/>
                    <a:gd name="T61" fmla="*/ 18 h 1902"/>
                    <a:gd name="T62" fmla="*/ 2072 w 2240"/>
                    <a:gd name="T63" fmla="*/ 10 h 1902"/>
                    <a:gd name="T64" fmla="*/ 2084 w 2240"/>
                    <a:gd name="T65" fmla="*/ 4 h 1902"/>
                    <a:gd name="T66" fmla="*/ 2094 w 2240"/>
                    <a:gd name="T67" fmla="*/ 0 h 1902"/>
                    <a:gd name="T68" fmla="*/ 2106 w 2240"/>
                    <a:gd name="T69" fmla="*/ 0 h 1902"/>
                    <a:gd name="T70" fmla="*/ 2114 w 2240"/>
                    <a:gd name="T71" fmla="*/ 0 h 1902"/>
                    <a:gd name="T72" fmla="*/ 2122 w 2240"/>
                    <a:gd name="T73" fmla="*/ 6 h 1902"/>
                    <a:gd name="T74" fmla="*/ 2128 w 2240"/>
                    <a:gd name="T75" fmla="*/ 12 h 1902"/>
                    <a:gd name="T76" fmla="*/ 2132 w 2240"/>
                    <a:gd name="T77" fmla="*/ 22 h 1902"/>
                    <a:gd name="T78" fmla="*/ 2132 w 2240"/>
                    <a:gd name="T79" fmla="*/ 22 h 1902"/>
                    <a:gd name="T80" fmla="*/ 2188 w 2240"/>
                    <a:gd name="T81" fmla="*/ 304 h 1902"/>
                    <a:gd name="T82" fmla="*/ 2188 w 2240"/>
                    <a:gd name="T83" fmla="*/ 304 h 1902"/>
                    <a:gd name="T84" fmla="*/ 2238 w 2240"/>
                    <a:gd name="T85" fmla="*/ 558 h 1902"/>
                    <a:gd name="T86" fmla="*/ 2238 w 2240"/>
                    <a:gd name="T87" fmla="*/ 558 h 1902"/>
                    <a:gd name="T88" fmla="*/ 2240 w 2240"/>
                    <a:gd name="T89" fmla="*/ 566 h 1902"/>
                    <a:gd name="T90" fmla="*/ 2238 w 2240"/>
                    <a:gd name="T91" fmla="*/ 576 h 1902"/>
                    <a:gd name="T92" fmla="*/ 2234 w 2240"/>
                    <a:gd name="T93" fmla="*/ 588 h 1902"/>
                    <a:gd name="T94" fmla="*/ 2228 w 2240"/>
                    <a:gd name="T95" fmla="*/ 600 h 1902"/>
                    <a:gd name="T96" fmla="*/ 2220 w 2240"/>
                    <a:gd name="T97" fmla="*/ 610 h 1902"/>
                    <a:gd name="T98" fmla="*/ 2212 w 2240"/>
                    <a:gd name="T99" fmla="*/ 622 h 1902"/>
                    <a:gd name="T100" fmla="*/ 2202 w 2240"/>
                    <a:gd name="T101" fmla="*/ 632 h 1902"/>
                    <a:gd name="T102" fmla="*/ 2192 w 2240"/>
                    <a:gd name="T103" fmla="*/ 642 h 1902"/>
                    <a:gd name="T104" fmla="*/ 1396 w 2240"/>
                    <a:gd name="T105" fmla="*/ 1258 h 19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240" h="1902">
                      <a:moveTo>
                        <a:pt x="1396" y="1258"/>
                      </a:moveTo>
                      <a:lnTo>
                        <a:pt x="600" y="1874"/>
                      </a:lnTo>
                      <a:lnTo>
                        <a:pt x="600" y="1874"/>
                      </a:lnTo>
                      <a:lnTo>
                        <a:pt x="588" y="1882"/>
                      </a:lnTo>
                      <a:lnTo>
                        <a:pt x="576" y="1888"/>
                      </a:lnTo>
                      <a:lnTo>
                        <a:pt x="562" y="1894"/>
                      </a:lnTo>
                      <a:lnTo>
                        <a:pt x="550" y="1898"/>
                      </a:lnTo>
                      <a:lnTo>
                        <a:pt x="538" y="1900"/>
                      </a:lnTo>
                      <a:lnTo>
                        <a:pt x="526" y="1902"/>
                      </a:lnTo>
                      <a:lnTo>
                        <a:pt x="516" y="1900"/>
                      </a:lnTo>
                      <a:lnTo>
                        <a:pt x="506" y="1898"/>
                      </a:lnTo>
                      <a:lnTo>
                        <a:pt x="506" y="1898"/>
                      </a:lnTo>
                      <a:lnTo>
                        <a:pt x="274" y="1784"/>
                      </a:lnTo>
                      <a:lnTo>
                        <a:pt x="274" y="1784"/>
                      </a:lnTo>
                      <a:lnTo>
                        <a:pt x="14" y="1660"/>
                      </a:lnTo>
                      <a:lnTo>
                        <a:pt x="14" y="1660"/>
                      </a:lnTo>
                      <a:lnTo>
                        <a:pt x="6" y="1654"/>
                      </a:lnTo>
                      <a:lnTo>
                        <a:pt x="2" y="1646"/>
                      </a:lnTo>
                      <a:lnTo>
                        <a:pt x="0" y="1638"/>
                      </a:lnTo>
                      <a:lnTo>
                        <a:pt x="0" y="1628"/>
                      </a:lnTo>
                      <a:lnTo>
                        <a:pt x="4" y="1618"/>
                      </a:lnTo>
                      <a:lnTo>
                        <a:pt x="10" y="1608"/>
                      </a:lnTo>
                      <a:lnTo>
                        <a:pt x="18" y="1598"/>
                      </a:lnTo>
                      <a:lnTo>
                        <a:pt x="30" y="1588"/>
                      </a:lnTo>
                      <a:lnTo>
                        <a:pt x="30" y="1588"/>
                      </a:lnTo>
                      <a:lnTo>
                        <a:pt x="932" y="890"/>
                      </a:lnTo>
                      <a:lnTo>
                        <a:pt x="1044" y="802"/>
                      </a:lnTo>
                      <a:lnTo>
                        <a:pt x="1156" y="716"/>
                      </a:lnTo>
                      <a:lnTo>
                        <a:pt x="1156" y="716"/>
                      </a:lnTo>
                      <a:lnTo>
                        <a:pt x="2058" y="18"/>
                      </a:lnTo>
                      <a:lnTo>
                        <a:pt x="2058" y="18"/>
                      </a:lnTo>
                      <a:lnTo>
                        <a:pt x="2072" y="10"/>
                      </a:lnTo>
                      <a:lnTo>
                        <a:pt x="2084" y="4"/>
                      </a:lnTo>
                      <a:lnTo>
                        <a:pt x="2094" y="0"/>
                      </a:lnTo>
                      <a:lnTo>
                        <a:pt x="2106" y="0"/>
                      </a:lnTo>
                      <a:lnTo>
                        <a:pt x="2114" y="0"/>
                      </a:lnTo>
                      <a:lnTo>
                        <a:pt x="2122" y="6"/>
                      </a:lnTo>
                      <a:lnTo>
                        <a:pt x="2128" y="12"/>
                      </a:lnTo>
                      <a:lnTo>
                        <a:pt x="2132" y="22"/>
                      </a:lnTo>
                      <a:lnTo>
                        <a:pt x="2132" y="22"/>
                      </a:lnTo>
                      <a:lnTo>
                        <a:pt x="2188" y="304"/>
                      </a:lnTo>
                      <a:lnTo>
                        <a:pt x="2188" y="304"/>
                      </a:lnTo>
                      <a:lnTo>
                        <a:pt x="2238" y="558"/>
                      </a:lnTo>
                      <a:lnTo>
                        <a:pt x="2238" y="558"/>
                      </a:lnTo>
                      <a:lnTo>
                        <a:pt x="2240" y="566"/>
                      </a:lnTo>
                      <a:lnTo>
                        <a:pt x="2238" y="576"/>
                      </a:lnTo>
                      <a:lnTo>
                        <a:pt x="2234" y="588"/>
                      </a:lnTo>
                      <a:lnTo>
                        <a:pt x="2228" y="600"/>
                      </a:lnTo>
                      <a:lnTo>
                        <a:pt x="2220" y="610"/>
                      </a:lnTo>
                      <a:lnTo>
                        <a:pt x="2212" y="622"/>
                      </a:lnTo>
                      <a:lnTo>
                        <a:pt x="2202" y="632"/>
                      </a:lnTo>
                      <a:lnTo>
                        <a:pt x="2192" y="642"/>
                      </a:lnTo>
                      <a:lnTo>
                        <a:pt x="1396" y="1258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107"/>
                <p:cNvSpPr/>
                <p:nvPr/>
              </p:nvSpPr>
              <p:spPr bwMode="auto">
                <a:xfrm>
                  <a:off x="15894050" y="-4532313"/>
                  <a:ext cx="3397250" cy="2651125"/>
                </a:xfrm>
                <a:custGeom>
                  <a:avLst/>
                  <a:gdLst>
                    <a:gd name="T0" fmla="*/ 18 w 2140"/>
                    <a:gd name="T1" fmla="*/ 1670 h 1670"/>
                    <a:gd name="T2" fmla="*/ 18 w 2140"/>
                    <a:gd name="T3" fmla="*/ 1670 h 1670"/>
                    <a:gd name="T4" fmla="*/ 10 w 2140"/>
                    <a:gd name="T5" fmla="*/ 1660 h 1670"/>
                    <a:gd name="T6" fmla="*/ 4 w 2140"/>
                    <a:gd name="T7" fmla="*/ 1648 h 1670"/>
                    <a:gd name="T8" fmla="*/ 2 w 2140"/>
                    <a:gd name="T9" fmla="*/ 1636 h 1670"/>
                    <a:gd name="T10" fmla="*/ 0 w 2140"/>
                    <a:gd name="T11" fmla="*/ 1624 h 1670"/>
                    <a:gd name="T12" fmla="*/ 2 w 2140"/>
                    <a:gd name="T13" fmla="*/ 1612 h 1670"/>
                    <a:gd name="T14" fmla="*/ 8 w 2140"/>
                    <a:gd name="T15" fmla="*/ 1602 h 1670"/>
                    <a:gd name="T16" fmla="*/ 14 w 2140"/>
                    <a:gd name="T17" fmla="*/ 1592 h 1670"/>
                    <a:gd name="T18" fmla="*/ 24 w 2140"/>
                    <a:gd name="T19" fmla="*/ 1582 h 1670"/>
                    <a:gd name="T20" fmla="*/ 24 w 2140"/>
                    <a:gd name="T21" fmla="*/ 1582 h 1670"/>
                    <a:gd name="T22" fmla="*/ 926 w 2140"/>
                    <a:gd name="T23" fmla="*/ 884 h 1670"/>
                    <a:gd name="T24" fmla="*/ 1038 w 2140"/>
                    <a:gd name="T25" fmla="*/ 798 h 1670"/>
                    <a:gd name="T26" fmla="*/ 1152 w 2140"/>
                    <a:gd name="T27" fmla="*/ 710 h 1670"/>
                    <a:gd name="T28" fmla="*/ 1152 w 2140"/>
                    <a:gd name="T29" fmla="*/ 710 h 1670"/>
                    <a:gd name="T30" fmla="*/ 2052 w 2140"/>
                    <a:gd name="T31" fmla="*/ 12 h 1670"/>
                    <a:gd name="T32" fmla="*/ 2052 w 2140"/>
                    <a:gd name="T33" fmla="*/ 12 h 1670"/>
                    <a:gd name="T34" fmla="*/ 2064 w 2140"/>
                    <a:gd name="T35" fmla="*/ 6 h 1670"/>
                    <a:gd name="T36" fmla="*/ 2076 w 2140"/>
                    <a:gd name="T37" fmla="*/ 0 h 1670"/>
                    <a:gd name="T38" fmla="*/ 2088 w 2140"/>
                    <a:gd name="T39" fmla="*/ 0 h 1670"/>
                    <a:gd name="T40" fmla="*/ 2100 w 2140"/>
                    <a:gd name="T41" fmla="*/ 0 h 1670"/>
                    <a:gd name="T42" fmla="*/ 2112 w 2140"/>
                    <a:gd name="T43" fmla="*/ 4 h 1670"/>
                    <a:gd name="T44" fmla="*/ 2122 w 2140"/>
                    <a:gd name="T45" fmla="*/ 10 h 1670"/>
                    <a:gd name="T46" fmla="*/ 2132 w 2140"/>
                    <a:gd name="T47" fmla="*/ 18 h 1670"/>
                    <a:gd name="T48" fmla="*/ 2140 w 2140"/>
                    <a:gd name="T49" fmla="*/ 28 h 1670"/>
                    <a:gd name="T50" fmla="*/ 2140 w 2140"/>
                    <a:gd name="T51" fmla="*/ 28 h 1670"/>
                    <a:gd name="T52" fmla="*/ 2134 w 2140"/>
                    <a:gd name="T53" fmla="*/ 26 h 1670"/>
                    <a:gd name="T54" fmla="*/ 2134 w 2140"/>
                    <a:gd name="T55" fmla="*/ 26 h 1670"/>
                    <a:gd name="T56" fmla="*/ 2108 w 2140"/>
                    <a:gd name="T57" fmla="*/ 44 h 1670"/>
                    <a:gd name="T58" fmla="*/ 2040 w 2140"/>
                    <a:gd name="T59" fmla="*/ 96 h 1670"/>
                    <a:gd name="T60" fmla="*/ 1800 w 2140"/>
                    <a:gd name="T61" fmla="*/ 278 h 1670"/>
                    <a:gd name="T62" fmla="*/ 1070 w 2140"/>
                    <a:gd name="T63" fmla="*/ 838 h 1670"/>
                    <a:gd name="T64" fmla="*/ 1070 w 2140"/>
                    <a:gd name="T65" fmla="*/ 838 h 1670"/>
                    <a:gd name="T66" fmla="*/ 346 w 2140"/>
                    <a:gd name="T67" fmla="*/ 1404 h 1670"/>
                    <a:gd name="T68" fmla="*/ 108 w 2140"/>
                    <a:gd name="T69" fmla="*/ 1590 h 1670"/>
                    <a:gd name="T70" fmla="*/ 42 w 2140"/>
                    <a:gd name="T71" fmla="*/ 1642 h 1670"/>
                    <a:gd name="T72" fmla="*/ 18 w 2140"/>
                    <a:gd name="T73" fmla="*/ 1664 h 1670"/>
                    <a:gd name="T74" fmla="*/ 18 w 2140"/>
                    <a:gd name="T75" fmla="*/ 1664 h 1670"/>
                    <a:gd name="T76" fmla="*/ 18 w 2140"/>
                    <a:gd name="T77" fmla="*/ 1670 h 1670"/>
                    <a:gd name="T78" fmla="*/ 18 w 2140"/>
                    <a:gd name="T79" fmla="*/ 1670 h 1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140" h="1670">
                      <a:moveTo>
                        <a:pt x="18" y="1670"/>
                      </a:moveTo>
                      <a:lnTo>
                        <a:pt x="18" y="1670"/>
                      </a:lnTo>
                      <a:lnTo>
                        <a:pt x="10" y="1660"/>
                      </a:lnTo>
                      <a:lnTo>
                        <a:pt x="4" y="1648"/>
                      </a:lnTo>
                      <a:lnTo>
                        <a:pt x="2" y="1636"/>
                      </a:lnTo>
                      <a:lnTo>
                        <a:pt x="0" y="1624"/>
                      </a:lnTo>
                      <a:lnTo>
                        <a:pt x="2" y="1612"/>
                      </a:lnTo>
                      <a:lnTo>
                        <a:pt x="8" y="1602"/>
                      </a:lnTo>
                      <a:lnTo>
                        <a:pt x="14" y="1592"/>
                      </a:lnTo>
                      <a:lnTo>
                        <a:pt x="24" y="1582"/>
                      </a:lnTo>
                      <a:lnTo>
                        <a:pt x="24" y="1582"/>
                      </a:lnTo>
                      <a:lnTo>
                        <a:pt x="926" y="884"/>
                      </a:lnTo>
                      <a:lnTo>
                        <a:pt x="1038" y="798"/>
                      </a:lnTo>
                      <a:lnTo>
                        <a:pt x="1152" y="710"/>
                      </a:lnTo>
                      <a:lnTo>
                        <a:pt x="1152" y="710"/>
                      </a:lnTo>
                      <a:lnTo>
                        <a:pt x="2052" y="12"/>
                      </a:lnTo>
                      <a:lnTo>
                        <a:pt x="2052" y="12"/>
                      </a:lnTo>
                      <a:lnTo>
                        <a:pt x="2064" y="6"/>
                      </a:lnTo>
                      <a:lnTo>
                        <a:pt x="2076" y="0"/>
                      </a:lnTo>
                      <a:lnTo>
                        <a:pt x="2088" y="0"/>
                      </a:lnTo>
                      <a:lnTo>
                        <a:pt x="2100" y="0"/>
                      </a:lnTo>
                      <a:lnTo>
                        <a:pt x="2112" y="4"/>
                      </a:lnTo>
                      <a:lnTo>
                        <a:pt x="2122" y="10"/>
                      </a:lnTo>
                      <a:lnTo>
                        <a:pt x="2132" y="18"/>
                      </a:lnTo>
                      <a:lnTo>
                        <a:pt x="2140" y="28"/>
                      </a:lnTo>
                      <a:lnTo>
                        <a:pt x="2140" y="28"/>
                      </a:lnTo>
                      <a:lnTo>
                        <a:pt x="2134" y="26"/>
                      </a:lnTo>
                      <a:lnTo>
                        <a:pt x="2134" y="26"/>
                      </a:lnTo>
                      <a:lnTo>
                        <a:pt x="2108" y="44"/>
                      </a:lnTo>
                      <a:lnTo>
                        <a:pt x="2040" y="96"/>
                      </a:lnTo>
                      <a:lnTo>
                        <a:pt x="1800" y="278"/>
                      </a:lnTo>
                      <a:lnTo>
                        <a:pt x="1070" y="838"/>
                      </a:lnTo>
                      <a:lnTo>
                        <a:pt x="1070" y="838"/>
                      </a:lnTo>
                      <a:lnTo>
                        <a:pt x="346" y="1404"/>
                      </a:lnTo>
                      <a:lnTo>
                        <a:pt x="108" y="1590"/>
                      </a:lnTo>
                      <a:lnTo>
                        <a:pt x="42" y="1642"/>
                      </a:lnTo>
                      <a:lnTo>
                        <a:pt x="18" y="1664"/>
                      </a:lnTo>
                      <a:lnTo>
                        <a:pt x="18" y="1664"/>
                      </a:lnTo>
                      <a:lnTo>
                        <a:pt x="18" y="1670"/>
                      </a:lnTo>
                      <a:lnTo>
                        <a:pt x="18" y="167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108"/>
                <p:cNvSpPr/>
                <p:nvPr/>
              </p:nvSpPr>
              <p:spPr bwMode="auto">
                <a:xfrm>
                  <a:off x="16125825" y="-4306888"/>
                  <a:ext cx="3251200" cy="2746375"/>
                </a:xfrm>
                <a:custGeom>
                  <a:avLst/>
                  <a:gdLst>
                    <a:gd name="T0" fmla="*/ 0 w 2048"/>
                    <a:gd name="T1" fmla="*/ 1492 h 1730"/>
                    <a:gd name="T2" fmla="*/ 0 w 2048"/>
                    <a:gd name="T3" fmla="*/ 1492 h 1730"/>
                    <a:gd name="T4" fmla="*/ 964 w 2048"/>
                    <a:gd name="T5" fmla="*/ 748 h 1730"/>
                    <a:gd name="T6" fmla="*/ 964 w 2048"/>
                    <a:gd name="T7" fmla="*/ 748 h 1730"/>
                    <a:gd name="T8" fmla="*/ 1928 w 2048"/>
                    <a:gd name="T9" fmla="*/ 0 h 1730"/>
                    <a:gd name="T10" fmla="*/ 1928 w 2048"/>
                    <a:gd name="T11" fmla="*/ 0 h 1730"/>
                    <a:gd name="T12" fmla="*/ 1994 w 2048"/>
                    <a:gd name="T13" fmla="*/ 260 h 1730"/>
                    <a:gd name="T14" fmla="*/ 1994 w 2048"/>
                    <a:gd name="T15" fmla="*/ 260 h 1730"/>
                    <a:gd name="T16" fmla="*/ 2048 w 2048"/>
                    <a:gd name="T17" fmla="*/ 478 h 1730"/>
                    <a:gd name="T18" fmla="*/ 2048 w 2048"/>
                    <a:gd name="T19" fmla="*/ 478 h 1730"/>
                    <a:gd name="T20" fmla="*/ 1240 w 2048"/>
                    <a:gd name="T21" fmla="*/ 1104 h 1730"/>
                    <a:gd name="T22" fmla="*/ 1240 w 2048"/>
                    <a:gd name="T23" fmla="*/ 1104 h 1730"/>
                    <a:gd name="T24" fmla="*/ 432 w 2048"/>
                    <a:gd name="T25" fmla="*/ 1730 h 1730"/>
                    <a:gd name="T26" fmla="*/ 432 w 2048"/>
                    <a:gd name="T27" fmla="*/ 1730 h 1730"/>
                    <a:gd name="T28" fmla="*/ 234 w 2048"/>
                    <a:gd name="T29" fmla="*/ 1622 h 1730"/>
                    <a:gd name="T30" fmla="*/ 234 w 2048"/>
                    <a:gd name="T31" fmla="*/ 1622 h 1730"/>
                    <a:gd name="T32" fmla="*/ 0 w 2048"/>
                    <a:gd name="T33" fmla="*/ 1492 h 1730"/>
                    <a:gd name="T34" fmla="*/ 0 w 2048"/>
                    <a:gd name="T35" fmla="*/ 1492 h 1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48" h="1730">
                      <a:moveTo>
                        <a:pt x="0" y="1492"/>
                      </a:moveTo>
                      <a:lnTo>
                        <a:pt x="0" y="1492"/>
                      </a:lnTo>
                      <a:lnTo>
                        <a:pt x="964" y="748"/>
                      </a:lnTo>
                      <a:lnTo>
                        <a:pt x="964" y="748"/>
                      </a:lnTo>
                      <a:lnTo>
                        <a:pt x="1928" y="0"/>
                      </a:lnTo>
                      <a:lnTo>
                        <a:pt x="1928" y="0"/>
                      </a:lnTo>
                      <a:lnTo>
                        <a:pt x="1994" y="260"/>
                      </a:lnTo>
                      <a:lnTo>
                        <a:pt x="1994" y="260"/>
                      </a:lnTo>
                      <a:lnTo>
                        <a:pt x="2048" y="478"/>
                      </a:lnTo>
                      <a:lnTo>
                        <a:pt x="2048" y="478"/>
                      </a:lnTo>
                      <a:lnTo>
                        <a:pt x="1240" y="1104"/>
                      </a:lnTo>
                      <a:lnTo>
                        <a:pt x="1240" y="1104"/>
                      </a:lnTo>
                      <a:lnTo>
                        <a:pt x="432" y="1730"/>
                      </a:lnTo>
                      <a:lnTo>
                        <a:pt x="432" y="1730"/>
                      </a:lnTo>
                      <a:lnTo>
                        <a:pt x="234" y="1622"/>
                      </a:lnTo>
                      <a:lnTo>
                        <a:pt x="234" y="1622"/>
                      </a:lnTo>
                      <a:lnTo>
                        <a:pt x="0" y="1492"/>
                      </a:lnTo>
                      <a:lnTo>
                        <a:pt x="0" y="149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109"/>
                <p:cNvSpPr/>
                <p:nvPr/>
              </p:nvSpPr>
              <p:spPr bwMode="auto">
                <a:xfrm>
                  <a:off x="16125825" y="-4306888"/>
                  <a:ext cx="3086100" cy="2419350"/>
                </a:xfrm>
                <a:custGeom>
                  <a:avLst/>
                  <a:gdLst>
                    <a:gd name="T0" fmla="*/ 0 w 1944"/>
                    <a:gd name="T1" fmla="*/ 1492 h 1524"/>
                    <a:gd name="T2" fmla="*/ 0 w 1944"/>
                    <a:gd name="T3" fmla="*/ 1492 h 1524"/>
                    <a:gd name="T4" fmla="*/ 964 w 1944"/>
                    <a:gd name="T5" fmla="*/ 748 h 1524"/>
                    <a:gd name="T6" fmla="*/ 964 w 1944"/>
                    <a:gd name="T7" fmla="*/ 748 h 1524"/>
                    <a:gd name="T8" fmla="*/ 1928 w 1944"/>
                    <a:gd name="T9" fmla="*/ 0 h 1524"/>
                    <a:gd name="T10" fmla="*/ 1928 w 1944"/>
                    <a:gd name="T11" fmla="*/ 0 h 1524"/>
                    <a:gd name="T12" fmla="*/ 1944 w 1944"/>
                    <a:gd name="T13" fmla="*/ 62 h 1524"/>
                    <a:gd name="T14" fmla="*/ 1944 w 1944"/>
                    <a:gd name="T15" fmla="*/ 62 h 1524"/>
                    <a:gd name="T16" fmla="*/ 1000 w 1944"/>
                    <a:gd name="T17" fmla="*/ 794 h 1524"/>
                    <a:gd name="T18" fmla="*/ 1000 w 1944"/>
                    <a:gd name="T19" fmla="*/ 794 h 1524"/>
                    <a:gd name="T20" fmla="*/ 56 w 1944"/>
                    <a:gd name="T21" fmla="*/ 1524 h 1524"/>
                    <a:gd name="T22" fmla="*/ 56 w 1944"/>
                    <a:gd name="T23" fmla="*/ 1524 h 1524"/>
                    <a:gd name="T24" fmla="*/ 0 w 1944"/>
                    <a:gd name="T25" fmla="*/ 1492 h 1524"/>
                    <a:gd name="T26" fmla="*/ 0 w 1944"/>
                    <a:gd name="T27" fmla="*/ 1492 h 1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4" h="1524">
                      <a:moveTo>
                        <a:pt x="0" y="1492"/>
                      </a:moveTo>
                      <a:lnTo>
                        <a:pt x="0" y="1492"/>
                      </a:lnTo>
                      <a:lnTo>
                        <a:pt x="964" y="748"/>
                      </a:lnTo>
                      <a:lnTo>
                        <a:pt x="964" y="748"/>
                      </a:lnTo>
                      <a:lnTo>
                        <a:pt x="1928" y="0"/>
                      </a:lnTo>
                      <a:lnTo>
                        <a:pt x="1928" y="0"/>
                      </a:lnTo>
                      <a:lnTo>
                        <a:pt x="1944" y="62"/>
                      </a:lnTo>
                      <a:lnTo>
                        <a:pt x="1944" y="62"/>
                      </a:lnTo>
                      <a:lnTo>
                        <a:pt x="1000" y="794"/>
                      </a:lnTo>
                      <a:lnTo>
                        <a:pt x="1000" y="794"/>
                      </a:lnTo>
                      <a:lnTo>
                        <a:pt x="56" y="1524"/>
                      </a:lnTo>
                      <a:lnTo>
                        <a:pt x="56" y="1524"/>
                      </a:lnTo>
                      <a:lnTo>
                        <a:pt x="0" y="1492"/>
                      </a:lnTo>
                      <a:lnTo>
                        <a:pt x="0" y="1492"/>
                      </a:lnTo>
                      <a:close/>
                    </a:path>
                  </a:pathLst>
                </a:custGeom>
                <a:solidFill>
                  <a:srgbClr val="56C4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110"/>
                <p:cNvSpPr/>
                <p:nvPr/>
              </p:nvSpPr>
              <p:spPr bwMode="auto">
                <a:xfrm>
                  <a:off x="17551400" y="-4113213"/>
                  <a:ext cx="1444625" cy="1136650"/>
                </a:xfrm>
                <a:custGeom>
                  <a:avLst/>
                  <a:gdLst>
                    <a:gd name="T0" fmla="*/ 0 w 910"/>
                    <a:gd name="T1" fmla="*/ 696 h 716"/>
                    <a:gd name="T2" fmla="*/ 0 w 910"/>
                    <a:gd name="T3" fmla="*/ 696 h 716"/>
                    <a:gd name="T4" fmla="*/ 450 w 910"/>
                    <a:gd name="T5" fmla="*/ 348 h 716"/>
                    <a:gd name="T6" fmla="*/ 450 w 910"/>
                    <a:gd name="T7" fmla="*/ 348 h 716"/>
                    <a:gd name="T8" fmla="*/ 902 w 910"/>
                    <a:gd name="T9" fmla="*/ 0 h 716"/>
                    <a:gd name="T10" fmla="*/ 902 w 910"/>
                    <a:gd name="T11" fmla="*/ 0 h 716"/>
                    <a:gd name="T12" fmla="*/ 910 w 910"/>
                    <a:gd name="T13" fmla="*/ 26 h 716"/>
                    <a:gd name="T14" fmla="*/ 910 w 910"/>
                    <a:gd name="T15" fmla="*/ 26 h 716"/>
                    <a:gd name="T16" fmla="*/ 464 w 910"/>
                    <a:gd name="T17" fmla="*/ 372 h 716"/>
                    <a:gd name="T18" fmla="*/ 464 w 910"/>
                    <a:gd name="T19" fmla="*/ 372 h 716"/>
                    <a:gd name="T20" fmla="*/ 18 w 910"/>
                    <a:gd name="T21" fmla="*/ 716 h 716"/>
                    <a:gd name="T22" fmla="*/ 18 w 910"/>
                    <a:gd name="T23" fmla="*/ 716 h 716"/>
                    <a:gd name="T24" fmla="*/ 0 w 910"/>
                    <a:gd name="T25" fmla="*/ 696 h 716"/>
                    <a:gd name="T26" fmla="*/ 0 w 910"/>
                    <a:gd name="T27" fmla="*/ 696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10" h="716">
                      <a:moveTo>
                        <a:pt x="0" y="696"/>
                      </a:moveTo>
                      <a:lnTo>
                        <a:pt x="0" y="696"/>
                      </a:lnTo>
                      <a:lnTo>
                        <a:pt x="450" y="348"/>
                      </a:lnTo>
                      <a:lnTo>
                        <a:pt x="450" y="348"/>
                      </a:lnTo>
                      <a:lnTo>
                        <a:pt x="902" y="0"/>
                      </a:lnTo>
                      <a:lnTo>
                        <a:pt x="902" y="0"/>
                      </a:lnTo>
                      <a:lnTo>
                        <a:pt x="910" y="26"/>
                      </a:lnTo>
                      <a:lnTo>
                        <a:pt x="910" y="26"/>
                      </a:lnTo>
                      <a:lnTo>
                        <a:pt x="464" y="372"/>
                      </a:lnTo>
                      <a:lnTo>
                        <a:pt x="464" y="372"/>
                      </a:lnTo>
                      <a:lnTo>
                        <a:pt x="18" y="716"/>
                      </a:lnTo>
                      <a:lnTo>
                        <a:pt x="18" y="716"/>
                      </a:lnTo>
                      <a:lnTo>
                        <a:pt x="0" y="696"/>
                      </a:lnTo>
                      <a:lnTo>
                        <a:pt x="0" y="6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111"/>
                <p:cNvSpPr/>
                <p:nvPr/>
              </p:nvSpPr>
              <p:spPr bwMode="auto">
                <a:xfrm>
                  <a:off x="16240125" y="-2122487"/>
                  <a:ext cx="247650" cy="187325"/>
                </a:xfrm>
                <a:custGeom>
                  <a:avLst/>
                  <a:gdLst>
                    <a:gd name="T0" fmla="*/ 0 w 156"/>
                    <a:gd name="T1" fmla="*/ 110 h 118"/>
                    <a:gd name="T2" fmla="*/ 0 w 156"/>
                    <a:gd name="T3" fmla="*/ 110 h 118"/>
                    <a:gd name="T4" fmla="*/ 142 w 156"/>
                    <a:gd name="T5" fmla="*/ 0 h 118"/>
                    <a:gd name="T6" fmla="*/ 142 w 156"/>
                    <a:gd name="T7" fmla="*/ 0 h 118"/>
                    <a:gd name="T8" fmla="*/ 156 w 156"/>
                    <a:gd name="T9" fmla="*/ 10 h 118"/>
                    <a:gd name="T10" fmla="*/ 156 w 156"/>
                    <a:gd name="T11" fmla="*/ 10 h 118"/>
                    <a:gd name="T12" fmla="*/ 14 w 156"/>
                    <a:gd name="T13" fmla="*/ 118 h 118"/>
                    <a:gd name="T14" fmla="*/ 14 w 156"/>
                    <a:gd name="T15" fmla="*/ 118 h 118"/>
                    <a:gd name="T16" fmla="*/ 0 w 156"/>
                    <a:gd name="T17" fmla="*/ 110 h 118"/>
                    <a:gd name="T18" fmla="*/ 0 w 156"/>
                    <a:gd name="T19" fmla="*/ 11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118">
                      <a:moveTo>
                        <a:pt x="0" y="110"/>
                      </a:moveTo>
                      <a:lnTo>
                        <a:pt x="0" y="11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6" y="10"/>
                      </a:lnTo>
                      <a:lnTo>
                        <a:pt x="156" y="10"/>
                      </a:lnTo>
                      <a:lnTo>
                        <a:pt x="14" y="118"/>
                      </a:lnTo>
                      <a:lnTo>
                        <a:pt x="14" y="11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112"/>
                <p:cNvSpPr/>
                <p:nvPr/>
              </p:nvSpPr>
              <p:spPr bwMode="auto">
                <a:xfrm>
                  <a:off x="16481425" y="-2309812"/>
                  <a:ext cx="247650" cy="187325"/>
                </a:xfrm>
                <a:custGeom>
                  <a:avLst/>
                  <a:gdLst>
                    <a:gd name="T0" fmla="*/ 0 w 156"/>
                    <a:gd name="T1" fmla="*/ 110 h 118"/>
                    <a:gd name="T2" fmla="*/ 0 w 156"/>
                    <a:gd name="T3" fmla="*/ 110 h 118"/>
                    <a:gd name="T4" fmla="*/ 142 w 156"/>
                    <a:gd name="T5" fmla="*/ 0 h 118"/>
                    <a:gd name="T6" fmla="*/ 142 w 156"/>
                    <a:gd name="T7" fmla="*/ 0 h 118"/>
                    <a:gd name="T8" fmla="*/ 156 w 156"/>
                    <a:gd name="T9" fmla="*/ 10 h 118"/>
                    <a:gd name="T10" fmla="*/ 156 w 156"/>
                    <a:gd name="T11" fmla="*/ 10 h 118"/>
                    <a:gd name="T12" fmla="*/ 14 w 156"/>
                    <a:gd name="T13" fmla="*/ 118 h 118"/>
                    <a:gd name="T14" fmla="*/ 14 w 156"/>
                    <a:gd name="T15" fmla="*/ 118 h 118"/>
                    <a:gd name="T16" fmla="*/ 0 w 156"/>
                    <a:gd name="T17" fmla="*/ 110 h 118"/>
                    <a:gd name="T18" fmla="*/ 0 w 156"/>
                    <a:gd name="T19" fmla="*/ 11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6" h="118">
                      <a:moveTo>
                        <a:pt x="0" y="110"/>
                      </a:moveTo>
                      <a:lnTo>
                        <a:pt x="0" y="11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6" y="10"/>
                      </a:lnTo>
                      <a:lnTo>
                        <a:pt x="156" y="10"/>
                      </a:lnTo>
                      <a:lnTo>
                        <a:pt x="14" y="118"/>
                      </a:lnTo>
                      <a:lnTo>
                        <a:pt x="14" y="11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113"/>
                <p:cNvSpPr/>
                <p:nvPr/>
              </p:nvSpPr>
              <p:spPr bwMode="auto">
                <a:xfrm>
                  <a:off x="16725900" y="-2497137"/>
                  <a:ext cx="244475" cy="187325"/>
                </a:xfrm>
                <a:custGeom>
                  <a:avLst/>
                  <a:gdLst>
                    <a:gd name="T0" fmla="*/ 0 w 154"/>
                    <a:gd name="T1" fmla="*/ 108 h 118"/>
                    <a:gd name="T2" fmla="*/ 0 w 154"/>
                    <a:gd name="T3" fmla="*/ 108 h 118"/>
                    <a:gd name="T4" fmla="*/ 142 w 154"/>
                    <a:gd name="T5" fmla="*/ 0 h 118"/>
                    <a:gd name="T6" fmla="*/ 142 w 154"/>
                    <a:gd name="T7" fmla="*/ 0 h 118"/>
                    <a:gd name="T8" fmla="*/ 154 w 154"/>
                    <a:gd name="T9" fmla="*/ 10 h 118"/>
                    <a:gd name="T10" fmla="*/ 154 w 154"/>
                    <a:gd name="T11" fmla="*/ 10 h 118"/>
                    <a:gd name="T12" fmla="*/ 14 w 154"/>
                    <a:gd name="T13" fmla="*/ 118 h 118"/>
                    <a:gd name="T14" fmla="*/ 14 w 154"/>
                    <a:gd name="T15" fmla="*/ 118 h 118"/>
                    <a:gd name="T16" fmla="*/ 0 w 154"/>
                    <a:gd name="T17" fmla="*/ 108 h 118"/>
                    <a:gd name="T18" fmla="*/ 0 w 154"/>
                    <a:gd name="T19" fmla="*/ 10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4" h="118">
                      <a:moveTo>
                        <a:pt x="0" y="108"/>
                      </a:moveTo>
                      <a:lnTo>
                        <a:pt x="0" y="108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4" y="10"/>
                      </a:lnTo>
                      <a:lnTo>
                        <a:pt x="154" y="10"/>
                      </a:lnTo>
                      <a:lnTo>
                        <a:pt x="14" y="118"/>
                      </a:lnTo>
                      <a:lnTo>
                        <a:pt x="14" y="118"/>
                      </a:lnTo>
                      <a:lnTo>
                        <a:pt x="0" y="108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114"/>
                <p:cNvSpPr/>
                <p:nvPr/>
              </p:nvSpPr>
              <p:spPr bwMode="auto">
                <a:xfrm>
                  <a:off x="16967200" y="-2687637"/>
                  <a:ext cx="244475" cy="190500"/>
                </a:xfrm>
                <a:custGeom>
                  <a:avLst/>
                  <a:gdLst>
                    <a:gd name="T0" fmla="*/ 0 w 154"/>
                    <a:gd name="T1" fmla="*/ 110 h 120"/>
                    <a:gd name="T2" fmla="*/ 0 w 154"/>
                    <a:gd name="T3" fmla="*/ 110 h 120"/>
                    <a:gd name="T4" fmla="*/ 142 w 154"/>
                    <a:gd name="T5" fmla="*/ 0 h 120"/>
                    <a:gd name="T6" fmla="*/ 142 w 154"/>
                    <a:gd name="T7" fmla="*/ 0 h 120"/>
                    <a:gd name="T8" fmla="*/ 154 w 154"/>
                    <a:gd name="T9" fmla="*/ 12 h 120"/>
                    <a:gd name="T10" fmla="*/ 154 w 154"/>
                    <a:gd name="T11" fmla="*/ 12 h 120"/>
                    <a:gd name="T12" fmla="*/ 14 w 154"/>
                    <a:gd name="T13" fmla="*/ 120 h 120"/>
                    <a:gd name="T14" fmla="*/ 14 w 154"/>
                    <a:gd name="T15" fmla="*/ 120 h 120"/>
                    <a:gd name="T16" fmla="*/ 0 w 154"/>
                    <a:gd name="T17" fmla="*/ 110 h 120"/>
                    <a:gd name="T18" fmla="*/ 0 w 154"/>
                    <a:gd name="T19" fmla="*/ 11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4" h="120">
                      <a:moveTo>
                        <a:pt x="0" y="110"/>
                      </a:moveTo>
                      <a:lnTo>
                        <a:pt x="0" y="11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4" y="12"/>
                      </a:lnTo>
                      <a:lnTo>
                        <a:pt x="154" y="12"/>
                      </a:lnTo>
                      <a:lnTo>
                        <a:pt x="14" y="120"/>
                      </a:lnTo>
                      <a:lnTo>
                        <a:pt x="14" y="12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115"/>
                <p:cNvSpPr/>
                <p:nvPr/>
              </p:nvSpPr>
              <p:spPr bwMode="auto">
                <a:xfrm>
                  <a:off x="16325850" y="-2278062"/>
                  <a:ext cx="790575" cy="568325"/>
                </a:xfrm>
                <a:custGeom>
                  <a:avLst/>
                  <a:gdLst>
                    <a:gd name="T0" fmla="*/ 0 w 498"/>
                    <a:gd name="T1" fmla="*/ 222 h 358"/>
                    <a:gd name="T2" fmla="*/ 0 w 498"/>
                    <a:gd name="T3" fmla="*/ 222 h 358"/>
                    <a:gd name="T4" fmla="*/ 288 w 498"/>
                    <a:gd name="T5" fmla="*/ 0 h 358"/>
                    <a:gd name="T6" fmla="*/ 288 w 498"/>
                    <a:gd name="T7" fmla="*/ 0 h 358"/>
                    <a:gd name="T8" fmla="*/ 398 w 498"/>
                    <a:gd name="T9" fmla="*/ 82 h 358"/>
                    <a:gd name="T10" fmla="*/ 398 w 498"/>
                    <a:gd name="T11" fmla="*/ 82 h 358"/>
                    <a:gd name="T12" fmla="*/ 498 w 498"/>
                    <a:gd name="T13" fmla="*/ 156 h 358"/>
                    <a:gd name="T14" fmla="*/ 498 w 498"/>
                    <a:gd name="T15" fmla="*/ 156 h 358"/>
                    <a:gd name="T16" fmla="*/ 238 w 498"/>
                    <a:gd name="T17" fmla="*/ 358 h 358"/>
                    <a:gd name="T18" fmla="*/ 238 w 498"/>
                    <a:gd name="T19" fmla="*/ 358 h 358"/>
                    <a:gd name="T20" fmla="*/ 124 w 498"/>
                    <a:gd name="T21" fmla="*/ 292 h 358"/>
                    <a:gd name="T22" fmla="*/ 124 w 498"/>
                    <a:gd name="T23" fmla="*/ 292 h 358"/>
                    <a:gd name="T24" fmla="*/ 0 w 498"/>
                    <a:gd name="T25" fmla="*/ 222 h 358"/>
                    <a:gd name="T26" fmla="*/ 0 w 498"/>
                    <a:gd name="T27" fmla="*/ 22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98" h="358">
                      <a:moveTo>
                        <a:pt x="0" y="222"/>
                      </a:moveTo>
                      <a:lnTo>
                        <a:pt x="0" y="222"/>
                      </a:lnTo>
                      <a:lnTo>
                        <a:pt x="288" y="0"/>
                      </a:lnTo>
                      <a:lnTo>
                        <a:pt x="288" y="0"/>
                      </a:lnTo>
                      <a:lnTo>
                        <a:pt x="398" y="82"/>
                      </a:lnTo>
                      <a:lnTo>
                        <a:pt x="398" y="82"/>
                      </a:lnTo>
                      <a:lnTo>
                        <a:pt x="498" y="156"/>
                      </a:lnTo>
                      <a:lnTo>
                        <a:pt x="498" y="156"/>
                      </a:lnTo>
                      <a:lnTo>
                        <a:pt x="238" y="358"/>
                      </a:lnTo>
                      <a:lnTo>
                        <a:pt x="238" y="358"/>
                      </a:lnTo>
                      <a:lnTo>
                        <a:pt x="124" y="292"/>
                      </a:lnTo>
                      <a:lnTo>
                        <a:pt x="124" y="292"/>
                      </a:lnTo>
                      <a:lnTo>
                        <a:pt x="0" y="222"/>
                      </a:lnTo>
                      <a:lnTo>
                        <a:pt x="0" y="222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116"/>
                <p:cNvSpPr/>
                <p:nvPr/>
              </p:nvSpPr>
              <p:spPr bwMode="auto">
                <a:xfrm>
                  <a:off x="16837025" y="-2722562"/>
                  <a:ext cx="657225" cy="523875"/>
                </a:xfrm>
                <a:custGeom>
                  <a:avLst/>
                  <a:gdLst>
                    <a:gd name="T0" fmla="*/ 0 w 414"/>
                    <a:gd name="T1" fmla="*/ 254 h 330"/>
                    <a:gd name="T2" fmla="*/ 0 w 414"/>
                    <a:gd name="T3" fmla="*/ 254 h 330"/>
                    <a:gd name="T4" fmla="*/ 328 w 414"/>
                    <a:gd name="T5" fmla="*/ 0 h 330"/>
                    <a:gd name="T6" fmla="*/ 328 w 414"/>
                    <a:gd name="T7" fmla="*/ 0 h 330"/>
                    <a:gd name="T8" fmla="*/ 372 w 414"/>
                    <a:gd name="T9" fmla="*/ 44 h 330"/>
                    <a:gd name="T10" fmla="*/ 372 w 414"/>
                    <a:gd name="T11" fmla="*/ 44 h 330"/>
                    <a:gd name="T12" fmla="*/ 414 w 414"/>
                    <a:gd name="T13" fmla="*/ 88 h 330"/>
                    <a:gd name="T14" fmla="*/ 414 w 414"/>
                    <a:gd name="T15" fmla="*/ 88 h 330"/>
                    <a:gd name="T16" fmla="*/ 100 w 414"/>
                    <a:gd name="T17" fmla="*/ 330 h 330"/>
                    <a:gd name="T18" fmla="*/ 100 w 414"/>
                    <a:gd name="T19" fmla="*/ 330 h 330"/>
                    <a:gd name="T20" fmla="*/ 50 w 414"/>
                    <a:gd name="T21" fmla="*/ 292 h 330"/>
                    <a:gd name="T22" fmla="*/ 50 w 414"/>
                    <a:gd name="T23" fmla="*/ 292 h 330"/>
                    <a:gd name="T24" fmla="*/ 0 w 414"/>
                    <a:gd name="T25" fmla="*/ 254 h 330"/>
                    <a:gd name="T26" fmla="*/ 0 w 414"/>
                    <a:gd name="T27" fmla="*/ 254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4" h="330">
                      <a:moveTo>
                        <a:pt x="0" y="254"/>
                      </a:moveTo>
                      <a:lnTo>
                        <a:pt x="0" y="254"/>
                      </a:lnTo>
                      <a:lnTo>
                        <a:pt x="328" y="0"/>
                      </a:lnTo>
                      <a:lnTo>
                        <a:pt x="328" y="0"/>
                      </a:lnTo>
                      <a:lnTo>
                        <a:pt x="372" y="44"/>
                      </a:lnTo>
                      <a:lnTo>
                        <a:pt x="372" y="44"/>
                      </a:lnTo>
                      <a:lnTo>
                        <a:pt x="414" y="88"/>
                      </a:lnTo>
                      <a:lnTo>
                        <a:pt x="414" y="88"/>
                      </a:lnTo>
                      <a:lnTo>
                        <a:pt x="100" y="330"/>
                      </a:lnTo>
                      <a:lnTo>
                        <a:pt x="100" y="330"/>
                      </a:lnTo>
                      <a:lnTo>
                        <a:pt x="50" y="292"/>
                      </a:lnTo>
                      <a:lnTo>
                        <a:pt x="50" y="292"/>
                      </a:lnTo>
                      <a:lnTo>
                        <a:pt x="0" y="254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ACBB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17"/>
                <p:cNvSpPr/>
                <p:nvPr/>
              </p:nvSpPr>
              <p:spPr bwMode="auto">
                <a:xfrm>
                  <a:off x="18615025" y="-4129088"/>
                  <a:ext cx="708025" cy="984250"/>
                </a:xfrm>
                <a:custGeom>
                  <a:avLst/>
                  <a:gdLst>
                    <a:gd name="T0" fmla="*/ 0 w 446"/>
                    <a:gd name="T1" fmla="*/ 262 h 620"/>
                    <a:gd name="T2" fmla="*/ 0 w 446"/>
                    <a:gd name="T3" fmla="*/ 262 h 620"/>
                    <a:gd name="T4" fmla="*/ 340 w 446"/>
                    <a:gd name="T5" fmla="*/ 0 h 620"/>
                    <a:gd name="T6" fmla="*/ 340 w 446"/>
                    <a:gd name="T7" fmla="*/ 0 h 620"/>
                    <a:gd name="T8" fmla="*/ 396 w 446"/>
                    <a:gd name="T9" fmla="*/ 210 h 620"/>
                    <a:gd name="T10" fmla="*/ 396 w 446"/>
                    <a:gd name="T11" fmla="*/ 210 h 620"/>
                    <a:gd name="T12" fmla="*/ 446 w 446"/>
                    <a:gd name="T13" fmla="*/ 392 h 620"/>
                    <a:gd name="T14" fmla="*/ 446 w 446"/>
                    <a:gd name="T15" fmla="*/ 392 h 620"/>
                    <a:gd name="T16" fmla="*/ 154 w 446"/>
                    <a:gd name="T17" fmla="*/ 620 h 620"/>
                    <a:gd name="T18" fmla="*/ 154 w 446"/>
                    <a:gd name="T19" fmla="*/ 620 h 620"/>
                    <a:gd name="T20" fmla="*/ 82 w 446"/>
                    <a:gd name="T21" fmla="*/ 454 h 620"/>
                    <a:gd name="T22" fmla="*/ 82 w 446"/>
                    <a:gd name="T23" fmla="*/ 454 h 620"/>
                    <a:gd name="T24" fmla="*/ 0 w 446"/>
                    <a:gd name="T25" fmla="*/ 262 h 620"/>
                    <a:gd name="T26" fmla="*/ 0 w 446"/>
                    <a:gd name="T27" fmla="*/ 262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6" h="620">
                      <a:moveTo>
                        <a:pt x="0" y="262"/>
                      </a:moveTo>
                      <a:lnTo>
                        <a:pt x="0" y="262"/>
                      </a:lnTo>
                      <a:lnTo>
                        <a:pt x="340" y="0"/>
                      </a:lnTo>
                      <a:lnTo>
                        <a:pt x="340" y="0"/>
                      </a:lnTo>
                      <a:lnTo>
                        <a:pt x="396" y="210"/>
                      </a:lnTo>
                      <a:lnTo>
                        <a:pt x="396" y="210"/>
                      </a:lnTo>
                      <a:lnTo>
                        <a:pt x="446" y="392"/>
                      </a:lnTo>
                      <a:lnTo>
                        <a:pt x="446" y="392"/>
                      </a:lnTo>
                      <a:lnTo>
                        <a:pt x="154" y="620"/>
                      </a:lnTo>
                      <a:lnTo>
                        <a:pt x="154" y="620"/>
                      </a:lnTo>
                      <a:lnTo>
                        <a:pt x="82" y="454"/>
                      </a:lnTo>
                      <a:lnTo>
                        <a:pt x="82" y="454"/>
                      </a:lnTo>
                      <a:lnTo>
                        <a:pt x="0" y="262"/>
                      </a:lnTo>
                      <a:lnTo>
                        <a:pt x="0" y="262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118"/>
                <p:cNvSpPr/>
                <p:nvPr/>
              </p:nvSpPr>
              <p:spPr bwMode="auto">
                <a:xfrm>
                  <a:off x="18735675" y="-3922713"/>
                  <a:ext cx="365125" cy="292100"/>
                </a:xfrm>
                <a:custGeom>
                  <a:avLst/>
                  <a:gdLst>
                    <a:gd name="T0" fmla="*/ 0 w 230"/>
                    <a:gd name="T1" fmla="*/ 176 h 184"/>
                    <a:gd name="T2" fmla="*/ 0 w 230"/>
                    <a:gd name="T3" fmla="*/ 176 h 184"/>
                    <a:gd name="T4" fmla="*/ 228 w 230"/>
                    <a:gd name="T5" fmla="*/ 0 h 184"/>
                    <a:gd name="T6" fmla="*/ 228 w 230"/>
                    <a:gd name="T7" fmla="*/ 0 h 184"/>
                    <a:gd name="T8" fmla="*/ 230 w 230"/>
                    <a:gd name="T9" fmla="*/ 8 h 184"/>
                    <a:gd name="T10" fmla="*/ 230 w 230"/>
                    <a:gd name="T11" fmla="*/ 8 h 184"/>
                    <a:gd name="T12" fmla="*/ 2 w 230"/>
                    <a:gd name="T13" fmla="*/ 184 h 184"/>
                    <a:gd name="T14" fmla="*/ 2 w 230"/>
                    <a:gd name="T15" fmla="*/ 184 h 184"/>
                    <a:gd name="T16" fmla="*/ 0 w 230"/>
                    <a:gd name="T17" fmla="*/ 176 h 184"/>
                    <a:gd name="T18" fmla="*/ 0 w 230"/>
                    <a:gd name="T19" fmla="*/ 176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0" h="184">
                      <a:moveTo>
                        <a:pt x="0" y="176"/>
                      </a:moveTo>
                      <a:lnTo>
                        <a:pt x="0" y="176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30" y="8"/>
                      </a:lnTo>
                      <a:lnTo>
                        <a:pt x="230" y="8"/>
                      </a:lnTo>
                      <a:lnTo>
                        <a:pt x="2" y="184"/>
                      </a:lnTo>
                      <a:lnTo>
                        <a:pt x="2" y="184"/>
                      </a:lnTo>
                      <a:lnTo>
                        <a:pt x="0" y="176"/>
                      </a:lnTo>
                      <a:lnTo>
                        <a:pt x="0" y="17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119"/>
                <p:cNvSpPr/>
                <p:nvPr/>
              </p:nvSpPr>
              <p:spPr bwMode="auto">
                <a:xfrm>
                  <a:off x="18742025" y="-3900488"/>
                  <a:ext cx="365125" cy="288925"/>
                </a:xfrm>
                <a:custGeom>
                  <a:avLst/>
                  <a:gdLst>
                    <a:gd name="T0" fmla="*/ 0 w 230"/>
                    <a:gd name="T1" fmla="*/ 176 h 182"/>
                    <a:gd name="T2" fmla="*/ 0 w 230"/>
                    <a:gd name="T3" fmla="*/ 176 h 182"/>
                    <a:gd name="T4" fmla="*/ 228 w 230"/>
                    <a:gd name="T5" fmla="*/ 0 h 182"/>
                    <a:gd name="T6" fmla="*/ 228 w 230"/>
                    <a:gd name="T7" fmla="*/ 0 h 182"/>
                    <a:gd name="T8" fmla="*/ 230 w 230"/>
                    <a:gd name="T9" fmla="*/ 8 h 182"/>
                    <a:gd name="T10" fmla="*/ 230 w 230"/>
                    <a:gd name="T11" fmla="*/ 8 h 182"/>
                    <a:gd name="T12" fmla="*/ 4 w 230"/>
                    <a:gd name="T13" fmla="*/ 182 h 182"/>
                    <a:gd name="T14" fmla="*/ 4 w 230"/>
                    <a:gd name="T15" fmla="*/ 182 h 182"/>
                    <a:gd name="T16" fmla="*/ 0 w 230"/>
                    <a:gd name="T17" fmla="*/ 176 h 182"/>
                    <a:gd name="T18" fmla="*/ 0 w 230"/>
                    <a:gd name="T19" fmla="*/ 176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0" h="182">
                      <a:moveTo>
                        <a:pt x="0" y="176"/>
                      </a:moveTo>
                      <a:lnTo>
                        <a:pt x="0" y="176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30" y="8"/>
                      </a:lnTo>
                      <a:lnTo>
                        <a:pt x="230" y="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0" y="176"/>
                      </a:lnTo>
                      <a:lnTo>
                        <a:pt x="0" y="17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120"/>
                <p:cNvSpPr/>
                <p:nvPr/>
              </p:nvSpPr>
              <p:spPr bwMode="auto">
                <a:xfrm>
                  <a:off x="18751550" y="-3878263"/>
                  <a:ext cx="361950" cy="288925"/>
                </a:xfrm>
                <a:custGeom>
                  <a:avLst/>
                  <a:gdLst>
                    <a:gd name="T0" fmla="*/ 0 w 228"/>
                    <a:gd name="T1" fmla="*/ 174 h 182"/>
                    <a:gd name="T2" fmla="*/ 0 w 228"/>
                    <a:gd name="T3" fmla="*/ 174 h 182"/>
                    <a:gd name="T4" fmla="*/ 226 w 228"/>
                    <a:gd name="T5" fmla="*/ 0 h 182"/>
                    <a:gd name="T6" fmla="*/ 226 w 228"/>
                    <a:gd name="T7" fmla="*/ 0 h 182"/>
                    <a:gd name="T8" fmla="*/ 228 w 228"/>
                    <a:gd name="T9" fmla="*/ 6 h 182"/>
                    <a:gd name="T10" fmla="*/ 228 w 228"/>
                    <a:gd name="T11" fmla="*/ 6 h 182"/>
                    <a:gd name="T12" fmla="*/ 2 w 228"/>
                    <a:gd name="T13" fmla="*/ 182 h 182"/>
                    <a:gd name="T14" fmla="*/ 2 w 228"/>
                    <a:gd name="T15" fmla="*/ 182 h 182"/>
                    <a:gd name="T16" fmla="*/ 0 w 228"/>
                    <a:gd name="T17" fmla="*/ 174 h 182"/>
                    <a:gd name="T18" fmla="*/ 0 w 228"/>
                    <a:gd name="T19" fmla="*/ 174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8" h="182">
                      <a:moveTo>
                        <a:pt x="0" y="174"/>
                      </a:moveTo>
                      <a:lnTo>
                        <a:pt x="0" y="174"/>
                      </a:lnTo>
                      <a:lnTo>
                        <a:pt x="226" y="0"/>
                      </a:lnTo>
                      <a:lnTo>
                        <a:pt x="226" y="0"/>
                      </a:lnTo>
                      <a:lnTo>
                        <a:pt x="228" y="6"/>
                      </a:lnTo>
                      <a:lnTo>
                        <a:pt x="228" y="6"/>
                      </a:lnTo>
                      <a:lnTo>
                        <a:pt x="2" y="182"/>
                      </a:lnTo>
                      <a:lnTo>
                        <a:pt x="2" y="182"/>
                      </a:lnTo>
                      <a:lnTo>
                        <a:pt x="0" y="174"/>
                      </a:lnTo>
                      <a:lnTo>
                        <a:pt x="0" y="17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121"/>
                <p:cNvSpPr/>
                <p:nvPr/>
              </p:nvSpPr>
              <p:spPr bwMode="auto">
                <a:xfrm>
                  <a:off x="18757900" y="-3859213"/>
                  <a:ext cx="361950" cy="288925"/>
                </a:xfrm>
                <a:custGeom>
                  <a:avLst/>
                  <a:gdLst>
                    <a:gd name="T0" fmla="*/ 0 w 228"/>
                    <a:gd name="T1" fmla="*/ 174 h 182"/>
                    <a:gd name="T2" fmla="*/ 0 w 228"/>
                    <a:gd name="T3" fmla="*/ 174 h 182"/>
                    <a:gd name="T4" fmla="*/ 226 w 228"/>
                    <a:gd name="T5" fmla="*/ 0 h 182"/>
                    <a:gd name="T6" fmla="*/ 226 w 228"/>
                    <a:gd name="T7" fmla="*/ 0 h 182"/>
                    <a:gd name="T8" fmla="*/ 228 w 228"/>
                    <a:gd name="T9" fmla="*/ 8 h 182"/>
                    <a:gd name="T10" fmla="*/ 228 w 228"/>
                    <a:gd name="T11" fmla="*/ 8 h 182"/>
                    <a:gd name="T12" fmla="*/ 4 w 228"/>
                    <a:gd name="T13" fmla="*/ 182 h 182"/>
                    <a:gd name="T14" fmla="*/ 4 w 228"/>
                    <a:gd name="T15" fmla="*/ 182 h 182"/>
                    <a:gd name="T16" fmla="*/ 0 w 228"/>
                    <a:gd name="T17" fmla="*/ 174 h 182"/>
                    <a:gd name="T18" fmla="*/ 0 w 228"/>
                    <a:gd name="T19" fmla="*/ 174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8" h="182">
                      <a:moveTo>
                        <a:pt x="0" y="174"/>
                      </a:moveTo>
                      <a:lnTo>
                        <a:pt x="0" y="174"/>
                      </a:lnTo>
                      <a:lnTo>
                        <a:pt x="226" y="0"/>
                      </a:lnTo>
                      <a:lnTo>
                        <a:pt x="226" y="0"/>
                      </a:lnTo>
                      <a:lnTo>
                        <a:pt x="228" y="8"/>
                      </a:lnTo>
                      <a:lnTo>
                        <a:pt x="228" y="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0" y="174"/>
                      </a:lnTo>
                      <a:lnTo>
                        <a:pt x="0" y="17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122"/>
                <p:cNvSpPr/>
                <p:nvPr/>
              </p:nvSpPr>
              <p:spPr bwMode="auto">
                <a:xfrm>
                  <a:off x="18767425" y="-3836988"/>
                  <a:ext cx="358775" cy="285750"/>
                </a:xfrm>
                <a:custGeom>
                  <a:avLst/>
                  <a:gdLst>
                    <a:gd name="T0" fmla="*/ 0 w 226"/>
                    <a:gd name="T1" fmla="*/ 174 h 180"/>
                    <a:gd name="T2" fmla="*/ 0 w 226"/>
                    <a:gd name="T3" fmla="*/ 174 h 180"/>
                    <a:gd name="T4" fmla="*/ 224 w 226"/>
                    <a:gd name="T5" fmla="*/ 0 h 180"/>
                    <a:gd name="T6" fmla="*/ 224 w 226"/>
                    <a:gd name="T7" fmla="*/ 0 h 180"/>
                    <a:gd name="T8" fmla="*/ 226 w 226"/>
                    <a:gd name="T9" fmla="*/ 8 h 180"/>
                    <a:gd name="T10" fmla="*/ 226 w 226"/>
                    <a:gd name="T11" fmla="*/ 8 h 180"/>
                    <a:gd name="T12" fmla="*/ 2 w 226"/>
                    <a:gd name="T13" fmla="*/ 180 h 180"/>
                    <a:gd name="T14" fmla="*/ 2 w 226"/>
                    <a:gd name="T15" fmla="*/ 180 h 180"/>
                    <a:gd name="T16" fmla="*/ 0 w 226"/>
                    <a:gd name="T17" fmla="*/ 174 h 180"/>
                    <a:gd name="T18" fmla="*/ 0 w 226"/>
                    <a:gd name="T19" fmla="*/ 174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6" h="180">
                      <a:moveTo>
                        <a:pt x="0" y="174"/>
                      </a:moveTo>
                      <a:lnTo>
                        <a:pt x="0" y="174"/>
                      </a:ln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6" y="8"/>
                      </a:lnTo>
                      <a:lnTo>
                        <a:pt x="226" y="8"/>
                      </a:lnTo>
                      <a:lnTo>
                        <a:pt x="2" y="180"/>
                      </a:lnTo>
                      <a:lnTo>
                        <a:pt x="2" y="180"/>
                      </a:lnTo>
                      <a:lnTo>
                        <a:pt x="0" y="174"/>
                      </a:lnTo>
                      <a:lnTo>
                        <a:pt x="0" y="17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123"/>
                <p:cNvSpPr/>
                <p:nvPr/>
              </p:nvSpPr>
              <p:spPr bwMode="auto">
                <a:xfrm>
                  <a:off x="18776950" y="-3814763"/>
                  <a:ext cx="355600" cy="282575"/>
                </a:xfrm>
                <a:custGeom>
                  <a:avLst/>
                  <a:gdLst>
                    <a:gd name="T0" fmla="*/ 0 w 224"/>
                    <a:gd name="T1" fmla="*/ 172 h 178"/>
                    <a:gd name="T2" fmla="*/ 0 w 224"/>
                    <a:gd name="T3" fmla="*/ 172 h 178"/>
                    <a:gd name="T4" fmla="*/ 222 w 224"/>
                    <a:gd name="T5" fmla="*/ 0 h 178"/>
                    <a:gd name="T6" fmla="*/ 222 w 224"/>
                    <a:gd name="T7" fmla="*/ 0 h 178"/>
                    <a:gd name="T8" fmla="*/ 224 w 224"/>
                    <a:gd name="T9" fmla="*/ 6 h 178"/>
                    <a:gd name="T10" fmla="*/ 224 w 224"/>
                    <a:gd name="T11" fmla="*/ 6 h 178"/>
                    <a:gd name="T12" fmla="*/ 2 w 224"/>
                    <a:gd name="T13" fmla="*/ 178 h 178"/>
                    <a:gd name="T14" fmla="*/ 2 w 224"/>
                    <a:gd name="T15" fmla="*/ 178 h 178"/>
                    <a:gd name="T16" fmla="*/ 0 w 224"/>
                    <a:gd name="T17" fmla="*/ 172 h 178"/>
                    <a:gd name="T18" fmla="*/ 0 w 224"/>
                    <a:gd name="T19" fmla="*/ 17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" h="178">
                      <a:moveTo>
                        <a:pt x="0" y="172"/>
                      </a:moveTo>
                      <a:lnTo>
                        <a:pt x="0" y="17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224" y="6"/>
                      </a:lnTo>
                      <a:lnTo>
                        <a:pt x="224" y="6"/>
                      </a:lnTo>
                      <a:lnTo>
                        <a:pt x="2" y="178"/>
                      </a:lnTo>
                      <a:lnTo>
                        <a:pt x="2" y="178"/>
                      </a:lnTo>
                      <a:lnTo>
                        <a:pt x="0" y="172"/>
                      </a:lnTo>
                      <a:lnTo>
                        <a:pt x="0" y="17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124"/>
                <p:cNvSpPr/>
                <p:nvPr/>
              </p:nvSpPr>
              <p:spPr bwMode="auto">
                <a:xfrm>
                  <a:off x="18783300" y="-3795713"/>
                  <a:ext cx="355600" cy="282575"/>
                </a:xfrm>
                <a:custGeom>
                  <a:avLst/>
                  <a:gdLst>
                    <a:gd name="T0" fmla="*/ 0 w 224"/>
                    <a:gd name="T1" fmla="*/ 172 h 178"/>
                    <a:gd name="T2" fmla="*/ 0 w 224"/>
                    <a:gd name="T3" fmla="*/ 172 h 178"/>
                    <a:gd name="T4" fmla="*/ 222 w 224"/>
                    <a:gd name="T5" fmla="*/ 0 h 178"/>
                    <a:gd name="T6" fmla="*/ 222 w 224"/>
                    <a:gd name="T7" fmla="*/ 0 h 178"/>
                    <a:gd name="T8" fmla="*/ 224 w 224"/>
                    <a:gd name="T9" fmla="*/ 8 h 178"/>
                    <a:gd name="T10" fmla="*/ 224 w 224"/>
                    <a:gd name="T11" fmla="*/ 8 h 178"/>
                    <a:gd name="T12" fmla="*/ 2 w 224"/>
                    <a:gd name="T13" fmla="*/ 178 h 178"/>
                    <a:gd name="T14" fmla="*/ 2 w 224"/>
                    <a:gd name="T15" fmla="*/ 178 h 178"/>
                    <a:gd name="T16" fmla="*/ 0 w 224"/>
                    <a:gd name="T17" fmla="*/ 172 h 178"/>
                    <a:gd name="T18" fmla="*/ 0 w 224"/>
                    <a:gd name="T19" fmla="*/ 17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" h="178">
                      <a:moveTo>
                        <a:pt x="0" y="172"/>
                      </a:moveTo>
                      <a:lnTo>
                        <a:pt x="0" y="17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224" y="8"/>
                      </a:lnTo>
                      <a:lnTo>
                        <a:pt x="224" y="8"/>
                      </a:lnTo>
                      <a:lnTo>
                        <a:pt x="2" y="178"/>
                      </a:lnTo>
                      <a:lnTo>
                        <a:pt x="2" y="178"/>
                      </a:lnTo>
                      <a:lnTo>
                        <a:pt x="0" y="172"/>
                      </a:lnTo>
                      <a:lnTo>
                        <a:pt x="0" y="17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25"/>
                <p:cNvSpPr>
                  <a:spLocks noEditPoints="1"/>
                </p:cNvSpPr>
                <p:nvPr/>
              </p:nvSpPr>
              <p:spPr bwMode="auto">
                <a:xfrm>
                  <a:off x="19008725" y="-4167188"/>
                  <a:ext cx="57150" cy="50800"/>
                </a:xfrm>
                <a:custGeom>
                  <a:avLst/>
                  <a:gdLst>
                    <a:gd name="T0" fmla="*/ 16 w 36"/>
                    <a:gd name="T1" fmla="*/ 10 h 32"/>
                    <a:gd name="T2" fmla="*/ 16 w 36"/>
                    <a:gd name="T3" fmla="*/ 10 h 32"/>
                    <a:gd name="T4" fmla="*/ 8 w 36"/>
                    <a:gd name="T5" fmla="*/ 18 h 32"/>
                    <a:gd name="T6" fmla="*/ 6 w 36"/>
                    <a:gd name="T7" fmla="*/ 24 h 32"/>
                    <a:gd name="T8" fmla="*/ 6 w 36"/>
                    <a:gd name="T9" fmla="*/ 26 h 32"/>
                    <a:gd name="T10" fmla="*/ 6 w 36"/>
                    <a:gd name="T11" fmla="*/ 26 h 32"/>
                    <a:gd name="T12" fmla="*/ 8 w 36"/>
                    <a:gd name="T13" fmla="*/ 28 h 32"/>
                    <a:gd name="T14" fmla="*/ 10 w 36"/>
                    <a:gd name="T15" fmla="*/ 28 h 32"/>
                    <a:gd name="T16" fmla="*/ 20 w 36"/>
                    <a:gd name="T17" fmla="*/ 24 h 32"/>
                    <a:gd name="T18" fmla="*/ 20 w 36"/>
                    <a:gd name="T19" fmla="*/ 24 h 32"/>
                    <a:gd name="T20" fmla="*/ 30 w 36"/>
                    <a:gd name="T21" fmla="*/ 14 h 32"/>
                    <a:gd name="T22" fmla="*/ 32 w 36"/>
                    <a:gd name="T23" fmla="*/ 10 h 32"/>
                    <a:gd name="T24" fmla="*/ 32 w 36"/>
                    <a:gd name="T25" fmla="*/ 6 h 32"/>
                    <a:gd name="T26" fmla="*/ 32 w 36"/>
                    <a:gd name="T27" fmla="*/ 6 h 32"/>
                    <a:gd name="T28" fmla="*/ 30 w 36"/>
                    <a:gd name="T29" fmla="*/ 4 h 32"/>
                    <a:gd name="T30" fmla="*/ 26 w 36"/>
                    <a:gd name="T31" fmla="*/ 4 h 32"/>
                    <a:gd name="T32" fmla="*/ 16 w 36"/>
                    <a:gd name="T33" fmla="*/ 10 h 32"/>
                    <a:gd name="T34" fmla="*/ 16 w 36"/>
                    <a:gd name="T35" fmla="*/ 10 h 32"/>
                    <a:gd name="T36" fmla="*/ 4 w 36"/>
                    <a:gd name="T37" fmla="*/ 20 h 32"/>
                    <a:gd name="T38" fmla="*/ 4 w 36"/>
                    <a:gd name="T39" fmla="*/ 20 h 32"/>
                    <a:gd name="T40" fmla="*/ 10 w 36"/>
                    <a:gd name="T41" fmla="*/ 14 h 32"/>
                    <a:gd name="T42" fmla="*/ 16 w 36"/>
                    <a:gd name="T43" fmla="*/ 8 h 32"/>
                    <a:gd name="T44" fmla="*/ 24 w 36"/>
                    <a:gd name="T45" fmla="*/ 2 h 32"/>
                    <a:gd name="T46" fmla="*/ 30 w 36"/>
                    <a:gd name="T47" fmla="*/ 0 h 32"/>
                    <a:gd name="T48" fmla="*/ 30 w 36"/>
                    <a:gd name="T49" fmla="*/ 0 h 32"/>
                    <a:gd name="T50" fmla="*/ 34 w 36"/>
                    <a:gd name="T51" fmla="*/ 0 h 32"/>
                    <a:gd name="T52" fmla="*/ 36 w 36"/>
                    <a:gd name="T53" fmla="*/ 2 h 32"/>
                    <a:gd name="T54" fmla="*/ 36 w 36"/>
                    <a:gd name="T55" fmla="*/ 6 h 32"/>
                    <a:gd name="T56" fmla="*/ 34 w 36"/>
                    <a:gd name="T57" fmla="*/ 12 h 32"/>
                    <a:gd name="T58" fmla="*/ 34 w 36"/>
                    <a:gd name="T59" fmla="*/ 12 h 32"/>
                    <a:gd name="T60" fmla="*/ 28 w 36"/>
                    <a:gd name="T61" fmla="*/ 20 h 32"/>
                    <a:gd name="T62" fmla="*/ 22 w 36"/>
                    <a:gd name="T63" fmla="*/ 26 h 32"/>
                    <a:gd name="T64" fmla="*/ 14 w 36"/>
                    <a:gd name="T65" fmla="*/ 30 h 32"/>
                    <a:gd name="T66" fmla="*/ 8 w 36"/>
                    <a:gd name="T67" fmla="*/ 32 h 32"/>
                    <a:gd name="T68" fmla="*/ 8 w 36"/>
                    <a:gd name="T69" fmla="*/ 32 h 32"/>
                    <a:gd name="T70" fmla="*/ 4 w 36"/>
                    <a:gd name="T71" fmla="*/ 32 h 32"/>
                    <a:gd name="T72" fmla="*/ 0 w 36"/>
                    <a:gd name="T73" fmla="*/ 30 h 32"/>
                    <a:gd name="T74" fmla="*/ 2 w 36"/>
                    <a:gd name="T75" fmla="*/ 26 h 32"/>
                    <a:gd name="T76" fmla="*/ 4 w 36"/>
                    <a:gd name="T77" fmla="*/ 20 h 32"/>
                    <a:gd name="T78" fmla="*/ 4 w 36"/>
                    <a:gd name="T79" fmla="*/ 2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6" h="32">
                      <a:moveTo>
                        <a:pt x="16" y="10"/>
                      </a:moveTo>
                      <a:lnTo>
                        <a:pt x="16" y="10"/>
                      </a:lnTo>
                      <a:lnTo>
                        <a:pt x="8" y="18"/>
                      </a:lnTo>
                      <a:lnTo>
                        <a:pt x="6" y="24"/>
                      </a:lnTo>
                      <a:lnTo>
                        <a:pt x="6" y="26"/>
                      </a:lnTo>
                      <a:lnTo>
                        <a:pt x="6" y="26"/>
                      </a:lnTo>
                      <a:lnTo>
                        <a:pt x="8" y="28"/>
                      </a:lnTo>
                      <a:lnTo>
                        <a:pt x="10" y="28"/>
                      </a:lnTo>
                      <a:lnTo>
                        <a:pt x="20" y="24"/>
                      </a:lnTo>
                      <a:lnTo>
                        <a:pt x="20" y="24"/>
                      </a:lnTo>
                      <a:lnTo>
                        <a:pt x="30" y="14"/>
                      </a:lnTo>
                      <a:lnTo>
                        <a:pt x="32" y="10"/>
                      </a:lnTo>
                      <a:lnTo>
                        <a:pt x="32" y="6"/>
                      </a:lnTo>
                      <a:lnTo>
                        <a:pt x="32" y="6"/>
                      </a:lnTo>
                      <a:lnTo>
                        <a:pt x="30" y="4"/>
                      </a:lnTo>
                      <a:lnTo>
                        <a:pt x="26" y="4"/>
                      </a:lnTo>
                      <a:lnTo>
                        <a:pt x="16" y="10"/>
                      </a:lnTo>
                      <a:lnTo>
                        <a:pt x="16" y="10"/>
                      </a:lnTo>
                      <a:close/>
                      <a:moveTo>
                        <a:pt x="4" y="20"/>
                      </a:moveTo>
                      <a:lnTo>
                        <a:pt x="4" y="20"/>
                      </a:lnTo>
                      <a:lnTo>
                        <a:pt x="10" y="14"/>
                      </a:lnTo>
                      <a:lnTo>
                        <a:pt x="16" y="8"/>
                      </a:lnTo>
                      <a:lnTo>
                        <a:pt x="24" y="2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36" y="6"/>
                      </a:lnTo>
                      <a:lnTo>
                        <a:pt x="34" y="12"/>
                      </a:lnTo>
                      <a:lnTo>
                        <a:pt x="34" y="12"/>
                      </a:lnTo>
                      <a:lnTo>
                        <a:pt x="28" y="20"/>
                      </a:lnTo>
                      <a:lnTo>
                        <a:pt x="22" y="26"/>
                      </a:lnTo>
                      <a:lnTo>
                        <a:pt x="14" y="30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4" y="32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4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26"/>
                <p:cNvSpPr/>
                <p:nvPr/>
              </p:nvSpPr>
              <p:spPr bwMode="auto">
                <a:xfrm>
                  <a:off x="19059525" y="-4154488"/>
                  <a:ext cx="12700" cy="9525"/>
                </a:xfrm>
                <a:custGeom>
                  <a:avLst/>
                  <a:gdLst>
                    <a:gd name="T0" fmla="*/ 6 w 8"/>
                    <a:gd name="T1" fmla="*/ 6 h 6"/>
                    <a:gd name="T2" fmla="*/ 6 w 8"/>
                    <a:gd name="T3" fmla="*/ 6 h 6"/>
                    <a:gd name="T4" fmla="*/ 0 w 8"/>
                    <a:gd name="T5" fmla="*/ 6 h 6"/>
                    <a:gd name="T6" fmla="*/ 0 w 8"/>
                    <a:gd name="T7" fmla="*/ 6 h 6"/>
                    <a:gd name="T8" fmla="*/ 2 w 8"/>
                    <a:gd name="T9" fmla="*/ 4 h 6"/>
                    <a:gd name="T10" fmla="*/ 2 w 8"/>
                    <a:gd name="T11" fmla="*/ 4 h 6"/>
                    <a:gd name="T12" fmla="*/ 4 w 8"/>
                    <a:gd name="T13" fmla="*/ 2 h 6"/>
                    <a:gd name="T14" fmla="*/ 4 w 8"/>
                    <a:gd name="T15" fmla="*/ 2 h 6"/>
                    <a:gd name="T16" fmla="*/ 8 w 8"/>
                    <a:gd name="T17" fmla="*/ 0 h 6"/>
                    <a:gd name="T18" fmla="*/ 8 w 8"/>
                    <a:gd name="T19" fmla="*/ 0 h 6"/>
                    <a:gd name="T20" fmla="*/ 6 w 8"/>
                    <a:gd name="T21" fmla="*/ 6 h 6"/>
                    <a:gd name="T22" fmla="*/ 6 w 8"/>
                    <a:gd name="T2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6">
                      <a:moveTo>
                        <a:pt x="6" y="6"/>
                      </a:moveTo>
                      <a:lnTo>
                        <a:pt x="6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6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127"/>
                <p:cNvSpPr/>
                <p:nvPr/>
              </p:nvSpPr>
              <p:spPr bwMode="auto">
                <a:xfrm>
                  <a:off x="19069050" y="-4160838"/>
                  <a:ext cx="38100" cy="15875"/>
                </a:xfrm>
                <a:custGeom>
                  <a:avLst/>
                  <a:gdLst>
                    <a:gd name="T0" fmla="*/ 22 w 24"/>
                    <a:gd name="T1" fmla="*/ 0 h 10"/>
                    <a:gd name="T2" fmla="*/ 22 w 24"/>
                    <a:gd name="T3" fmla="*/ 0 h 10"/>
                    <a:gd name="T4" fmla="*/ 24 w 24"/>
                    <a:gd name="T5" fmla="*/ 0 h 10"/>
                    <a:gd name="T6" fmla="*/ 22 w 24"/>
                    <a:gd name="T7" fmla="*/ 2 h 10"/>
                    <a:gd name="T8" fmla="*/ 22 w 24"/>
                    <a:gd name="T9" fmla="*/ 2 h 10"/>
                    <a:gd name="T10" fmla="*/ 18 w 24"/>
                    <a:gd name="T11" fmla="*/ 6 h 10"/>
                    <a:gd name="T12" fmla="*/ 18 w 24"/>
                    <a:gd name="T13" fmla="*/ 6 h 10"/>
                    <a:gd name="T14" fmla="*/ 0 w 24"/>
                    <a:gd name="T15" fmla="*/ 10 h 10"/>
                    <a:gd name="T16" fmla="*/ 0 w 24"/>
                    <a:gd name="T17" fmla="*/ 10 h 10"/>
                    <a:gd name="T18" fmla="*/ 4 w 24"/>
                    <a:gd name="T19" fmla="*/ 4 h 10"/>
                    <a:gd name="T20" fmla="*/ 4 w 24"/>
                    <a:gd name="T21" fmla="*/ 4 h 10"/>
                    <a:gd name="T22" fmla="*/ 22 w 24"/>
                    <a:gd name="T23" fmla="*/ 0 h 10"/>
                    <a:gd name="T24" fmla="*/ 22 w 24"/>
                    <a:gd name="T2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10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22" y="2"/>
                      </a:lnTo>
                      <a:lnTo>
                        <a:pt x="22" y="2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28"/>
                <p:cNvSpPr/>
                <p:nvPr/>
              </p:nvSpPr>
              <p:spPr bwMode="auto">
                <a:xfrm>
                  <a:off x="19024600" y="-4138613"/>
                  <a:ext cx="22225" cy="12700"/>
                </a:xfrm>
                <a:custGeom>
                  <a:avLst/>
                  <a:gdLst>
                    <a:gd name="T0" fmla="*/ 10 w 14"/>
                    <a:gd name="T1" fmla="*/ 4 h 8"/>
                    <a:gd name="T2" fmla="*/ 10 w 14"/>
                    <a:gd name="T3" fmla="*/ 4 h 8"/>
                    <a:gd name="T4" fmla="*/ 14 w 14"/>
                    <a:gd name="T5" fmla="*/ 2 h 8"/>
                    <a:gd name="T6" fmla="*/ 14 w 14"/>
                    <a:gd name="T7" fmla="*/ 2 h 8"/>
                    <a:gd name="T8" fmla="*/ 14 w 14"/>
                    <a:gd name="T9" fmla="*/ 0 h 8"/>
                    <a:gd name="T10" fmla="*/ 12 w 14"/>
                    <a:gd name="T11" fmla="*/ 0 h 8"/>
                    <a:gd name="T12" fmla="*/ 12 w 14"/>
                    <a:gd name="T13" fmla="*/ 0 h 8"/>
                    <a:gd name="T14" fmla="*/ 8 w 14"/>
                    <a:gd name="T15" fmla="*/ 4 h 8"/>
                    <a:gd name="T16" fmla="*/ 8 w 14"/>
                    <a:gd name="T17" fmla="*/ 4 h 8"/>
                    <a:gd name="T18" fmla="*/ 6 w 14"/>
                    <a:gd name="T19" fmla="*/ 6 h 8"/>
                    <a:gd name="T20" fmla="*/ 2 w 14"/>
                    <a:gd name="T21" fmla="*/ 6 h 8"/>
                    <a:gd name="T22" fmla="*/ 2 w 14"/>
                    <a:gd name="T23" fmla="*/ 6 h 8"/>
                    <a:gd name="T24" fmla="*/ 0 w 14"/>
                    <a:gd name="T25" fmla="*/ 8 h 8"/>
                    <a:gd name="T26" fmla="*/ 0 w 14"/>
                    <a:gd name="T27" fmla="*/ 8 h 8"/>
                    <a:gd name="T28" fmla="*/ 4 w 14"/>
                    <a:gd name="T29" fmla="*/ 8 h 8"/>
                    <a:gd name="T30" fmla="*/ 10 w 14"/>
                    <a:gd name="T31" fmla="*/ 4 h 8"/>
                    <a:gd name="T32" fmla="*/ 10 w 14"/>
                    <a:gd name="T3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8">
                      <a:moveTo>
                        <a:pt x="10" y="4"/>
                      </a:move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6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10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29"/>
                <p:cNvSpPr/>
                <p:nvPr/>
              </p:nvSpPr>
              <p:spPr bwMode="auto">
                <a:xfrm>
                  <a:off x="17414875" y="-3173412"/>
                  <a:ext cx="631825" cy="546100"/>
                </a:xfrm>
                <a:custGeom>
                  <a:avLst/>
                  <a:gdLst>
                    <a:gd name="T0" fmla="*/ 0 w 398"/>
                    <a:gd name="T1" fmla="*/ 254 h 344"/>
                    <a:gd name="T2" fmla="*/ 0 w 398"/>
                    <a:gd name="T3" fmla="*/ 254 h 344"/>
                    <a:gd name="T4" fmla="*/ 328 w 398"/>
                    <a:gd name="T5" fmla="*/ 0 h 344"/>
                    <a:gd name="T6" fmla="*/ 328 w 398"/>
                    <a:gd name="T7" fmla="*/ 0 h 344"/>
                    <a:gd name="T8" fmla="*/ 364 w 398"/>
                    <a:gd name="T9" fmla="*/ 52 h 344"/>
                    <a:gd name="T10" fmla="*/ 364 w 398"/>
                    <a:gd name="T11" fmla="*/ 52 h 344"/>
                    <a:gd name="T12" fmla="*/ 398 w 398"/>
                    <a:gd name="T13" fmla="*/ 100 h 344"/>
                    <a:gd name="T14" fmla="*/ 398 w 398"/>
                    <a:gd name="T15" fmla="*/ 100 h 344"/>
                    <a:gd name="T16" fmla="*/ 84 w 398"/>
                    <a:gd name="T17" fmla="*/ 344 h 344"/>
                    <a:gd name="T18" fmla="*/ 84 w 398"/>
                    <a:gd name="T19" fmla="*/ 344 h 344"/>
                    <a:gd name="T20" fmla="*/ 44 w 398"/>
                    <a:gd name="T21" fmla="*/ 300 h 344"/>
                    <a:gd name="T22" fmla="*/ 44 w 398"/>
                    <a:gd name="T23" fmla="*/ 300 h 344"/>
                    <a:gd name="T24" fmla="*/ 0 w 398"/>
                    <a:gd name="T25" fmla="*/ 254 h 344"/>
                    <a:gd name="T26" fmla="*/ 0 w 398"/>
                    <a:gd name="T27" fmla="*/ 25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8" h="344">
                      <a:moveTo>
                        <a:pt x="0" y="254"/>
                      </a:moveTo>
                      <a:lnTo>
                        <a:pt x="0" y="254"/>
                      </a:lnTo>
                      <a:lnTo>
                        <a:pt x="328" y="0"/>
                      </a:lnTo>
                      <a:lnTo>
                        <a:pt x="328" y="0"/>
                      </a:lnTo>
                      <a:lnTo>
                        <a:pt x="364" y="52"/>
                      </a:lnTo>
                      <a:lnTo>
                        <a:pt x="364" y="52"/>
                      </a:lnTo>
                      <a:lnTo>
                        <a:pt x="398" y="100"/>
                      </a:lnTo>
                      <a:lnTo>
                        <a:pt x="398" y="100"/>
                      </a:lnTo>
                      <a:lnTo>
                        <a:pt x="84" y="344"/>
                      </a:lnTo>
                      <a:lnTo>
                        <a:pt x="84" y="344"/>
                      </a:lnTo>
                      <a:lnTo>
                        <a:pt x="44" y="300"/>
                      </a:lnTo>
                      <a:lnTo>
                        <a:pt x="44" y="300"/>
                      </a:lnTo>
                      <a:lnTo>
                        <a:pt x="0" y="254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A4C2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0"/>
                <p:cNvSpPr/>
                <p:nvPr/>
              </p:nvSpPr>
              <p:spPr bwMode="auto">
                <a:xfrm>
                  <a:off x="17995900" y="-3624263"/>
                  <a:ext cx="606425" cy="568325"/>
                </a:xfrm>
                <a:custGeom>
                  <a:avLst/>
                  <a:gdLst>
                    <a:gd name="T0" fmla="*/ 0 w 382"/>
                    <a:gd name="T1" fmla="*/ 254 h 358"/>
                    <a:gd name="T2" fmla="*/ 0 w 382"/>
                    <a:gd name="T3" fmla="*/ 254 h 358"/>
                    <a:gd name="T4" fmla="*/ 328 w 382"/>
                    <a:gd name="T5" fmla="*/ 0 h 358"/>
                    <a:gd name="T6" fmla="*/ 328 w 382"/>
                    <a:gd name="T7" fmla="*/ 0 h 358"/>
                    <a:gd name="T8" fmla="*/ 356 w 382"/>
                    <a:gd name="T9" fmla="*/ 58 h 358"/>
                    <a:gd name="T10" fmla="*/ 356 w 382"/>
                    <a:gd name="T11" fmla="*/ 58 h 358"/>
                    <a:gd name="T12" fmla="*/ 382 w 382"/>
                    <a:gd name="T13" fmla="*/ 114 h 358"/>
                    <a:gd name="T14" fmla="*/ 382 w 382"/>
                    <a:gd name="T15" fmla="*/ 114 h 358"/>
                    <a:gd name="T16" fmla="*/ 68 w 382"/>
                    <a:gd name="T17" fmla="*/ 358 h 358"/>
                    <a:gd name="T18" fmla="*/ 68 w 382"/>
                    <a:gd name="T19" fmla="*/ 358 h 358"/>
                    <a:gd name="T20" fmla="*/ 34 w 382"/>
                    <a:gd name="T21" fmla="*/ 306 h 358"/>
                    <a:gd name="T22" fmla="*/ 34 w 382"/>
                    <a:gd name="T23" fmla="*/ 306 h 358"/>
                    <a:gd name="T24" fmla="*/ 0 w 382"/>
                    <a:gd name="T25" fmla="*/ 254 h 358"/>
                    <a:gd name="T26" fmla="*/ 0 w 382"/>
                    <a:gd name="T27" fmla="*/ 254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2" h="358">
                      <a:moveTo>
                        <a:pt x="0" y="254"/>
                      </a:moveTo>
                      <a:lnTo>
                        <a:pt x="0" y="254"/>
                      </a:lnTo>
                      <a:lnTo>
                        <a:pt x="328" y="0"/>
                      </a:lnTo>
                      <a:lnTo>
                        <a:pt x="328" y="0"/>
                      </a:lnTo>
                      <a:lnTo>
                        <a:pt x="356" y="58"/>
                      </a:lnTo>
                      <a:lnTo>
                        <a:pt x="356" y="58"/>
                      </a:lnTo>
                      <a:lnTo>
                        <a:pt x="382" y="114"/>
                      </a:lnTo>
                      <a:lnTo>
                        <a:pt x="382" y="114"/>
                      </a:lnTo>
                      <a:lnTo>
                        <a:pt x="68" y="358"/>
                      </a:lnTo>
                      <a:lnTo>
                        <a:pt x="68" y="358"/>
                      </a:lnTo>
                      <a:lnTo>
                        <a:pt x="34" y="306"/>
                      </a:lnTo>
                      <a:lnTo>
                        <a:pt x="34" y="306"/>
                      </a:lnTo>
                      <a:lnTo>
                        <a:pt x="0" y="254"/>
                      </a:lnTo>
                      <a:lnTo>
                        <a:pt x="0" y="254"/>
                      </a:lnTo>
                      <a:close/>
                    </a:path>
                  </a:pathLst>
                </a:custGeom>
                <a:solidFill>
                  <a:srgbClr val="F8A9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1"/>
                <p:cNvSpPr/>
                <p:nvPr/>
              </p:nvSpPr>
              <p:spPr bwMode="auto">
                <a:xfrm>
                  <a:off x="18837275" y="-3633788"/>
                  <a:ext cx="342900" cy="273050"/>
                </a:xfrm>
                <a:custGeom>
                  <a:avLst/>
                  <a:gdLst>
                    <a:gd name="T0" fmla="*/ 0 w 216"/>
                    <a:gd name="T1" fmla="*/ 164 h 172"/>
                    <a:gd name="T2" fmla="*/ 0 w 216"/>
                    <a:gd name="T3" fmla="*/ 164 h 172"/>
                    <a:gd name="T4" fmla="*/ 214 w 216"/>
                    <a:gd name="T5" fmla="*/ 0 h 172"/>
                    <a:gd name="T6" fmla="*/ 214 w 216"/>
                    <a:gd name="T7" fmla="*/ 0 h 172"/>
                    <a:gd name="T8" fmla="*/ 216 w 216"/>
                    <a:gd name="T9" fmla="*/ 6 h 172"/>
                    <a:gd name="T10" fmla="*/ 216 w 216"/>
                    <a:gd name="T11" fmla="*/ 6 h 172"/>
                    <a:gd name="T12" fmla="*/ 2 w 216"/>
                    <a:gd name="T13" fmla="*/ 172 h 172"/>
                    <a:gd name="T14" fmla="*/ 2 w 216"/>
                    <a:gd name="T15" fmla="*/ 172 h 172"/>
                    <a:gd name="T16" fmla="*/ 0 w 216"/>
                    <a:gd name="T17" fmla="*/ 164 h 172"/>
                    <a:gd name="T18" fmla="*/ 0 w 216"/>
                    <a:gd name="T19" fmla="*/ 1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6" h="172">
                      <a:moveTo>
                        <a:pt x="0" y="164"/>
                      </a:moveTo>
                      <a:lnTo>
                        <a:pt x="0" y="164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16" y="6"/>
                      </a:lnTo>
                      <a:lnTo>
                        <a:pt x="216" y="6"/>
                      </a:lnTo>
                      <a:lnTo>
                        <a:pt x="2" y="172"/>
                      </a:lnTo>
                      <a:lnTo>
                        <a:pt x="2" y="172"/>
                      </a:lnTo>
                      <a:lnTo>
                        <a:pt x="0" y="164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2"/>
                <p:cNvSpPr/>
                <p:nvPr/>
              </p:nvSpPr>
              <p:spPr bwMode="auto">
                <a:xfrm>
                  <a:off x="18843625" y="-3614738"/>
                  <a:ext cx="339725" cy="269875"/>
                </a:xfrm>
                <a:custGeom>
                  <a:avLst/>
                  <a:gdLst>
                    <a:gd name="T0" fmla="*/ 0 w 214"/>
                    <a:gd name="T1" fmla="*/ 164 h 170"/>
                    <a:gd name="T2" fmla="*/ 0 w 214"/>
                    <a:gd name="T3" fmla="*/ 164 h 170"/>
                    <a:gd name="T4" fmla="*/ 212 w 214"/>
                    <a:gd name="T5" fmla="*/ 0 h 170"/>
                    <a:gd name="T6" fmla="*/ 212 w 214"/>
                    <a:gd name="T7" fmla="*/ 0 h 170"/>
                    <a:gd name="T8" fmla="*/ 214 w 214"/>
                    <a:gd name="T9" fmla="*/ 6 h 170"/>
                    <a:gd name="T10" fmla="*/ 214 w 214"/>
                    <a:gd name="T11" fmla="*/ 6 h 170"/>
                    <a:gd name="T12" fmla="*/ 2 w 214"/>
                    <a:gd name="T13" fmla="*/ 170 h 170"/>
                    <a:gd name="T14" fmla="*/ 2 w 214"/>
                    <a:gd name="T15" fmla="*/ 170 h 170"/>
                    <a:gd name="T16" fmla="*/ 0 w 214"/>
                    <a:gd name="T17" fmla="*/ 164 h 170"/>
                    <a:gd name="T18" fmla="*/ 0 w 214"/>
                    <a:gd name="T19" fmla="*/ 164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4" h="170">
                      <a:moveTo>
                        <a:pt x="0" y="164"/>
                      </a:moveTo>
                      <a:lnTo>
                        <a:pt x="0" y="164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14" y="6"/>
                      </a:lnTo>
                      <a:lnTo>
                        <a:pt x="214" y="6"/>
                      </a:lnTo>
                      <a:lnTo>
                        <a:pt x="2" y="170"/>
                      </a:lnTo>
                      <a:lnTo>
                        <a:pt x="2" y="170"/>
                      </a:lnTo>
                      <a:lnTo>
                        <a:pt x="0" y="164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33"/>
                <p:cNvSpPr/>
                <p:nvPr/>
              </p:nvSpPr>
              <p:spPr bwMode="auto">
                <a:xfrm>
                  <a:off x="18849975" y="-3595688"/>
                  <a:ext cx="339725" cy="269875"/>
                </a:xfrm>
                <a:custGeom>
                  <a:avLst/>
                  <a:gdLst>
                    <a:gd name="T0" fmla="*/ 0 w 214"/>
                    <a:gd name="T1" fmla="*/ 164 h 170"/>
                    <a:gd name="T2" fmla="*/ 0 w 214"/>
                    <a:gd name="T3" fmla="*/ 164 h 170"/>
                    <a:gd name="T4" fmla="*/ 212 w 214"/>
                    <a:gd name="T5" fmla="*/ 0 h 170"/>
                    <a:gd name="T6" fmla="*/ 212 w 214"/>
                    <a:gd name="T7" fmla="*/ 0 h 170"/>
                    <a:gd name="T8" fmla="*/ 214 w 214"/>
                    <a:gd name="T9" fmla="*/ 6 h 170"/>
                    <a:gd name="T10" fmla="*/ 214 w 214"/>
                    <a:gd name="T11" fmla="*/ 6 h 170"/>
                    <a:gd name="T12" fmla="*/ 4 w 214"/>
                    <a:gd name="T13" fmla="*/ 170 h 170"/>
                    <a:gd name="T14" fmla="*/ 4 w 214"/>
                    <a:gd name="T15" fmla="*/ 170 h 170"/>
                    <a:gd name="T16" fmla="*/ 0 w 214"/>
                    <a:gd name="T17" fmla="*/ 164 h 170"/>
                    <a:gd name="T18" fmla="*/ 0 w 214"/>
                    <a:gd name="T19" fmla="*/ 164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4" h="170">
                      <a:moveTo>
                        <a:pt x="0" y="164"/>
                      </a:moveTo>
                      <a:lnTo>
                        <a:pt x="0" y="164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14" y="6"/>
                      </a:lnTo>
                      <a:lnTo>
                        <a:pt x="214" y="6"/>
                      </a:lnTo>
                      <a:lnTo>
                        <a:pt x="4" y="170"/>
                      </a:lnTo>
                      <a:lnTo>
                        <a:pt x="4" y="170"/>
                      </a:lnTo>
                      <a:lnTo>
                        <a:pt x="0" y="164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134"/>
                <p:cNvSpPr/>
                <p:nvPr/>
              </p:nvSpPr>
              <p:spPr bwMode="auto">
                <a:xfrm>
                  <a:off x="18859500" y="-3576638"/>
                  <a:ext cx="336550" cy="266700"/>
                </a:xfrm>
                <a:custGeom>
                  <a:avLst/>
                  <a:gdLst>
                    <a:gd name="T0" fmla="*/ 0 w 212"/>
                    <a:gd name="T1" fmla="*/ 162 h 168"/>
                    <a:gd name="T2" fmla="*/ 0 w 212"/>
                    <a:gd name="T3" fmla="*/ 162 h 168"/>
                    <a:gd name="T4" fmla="*/ 210 w 212"/>
                    <a:gd name="T5" fmla="*/ 0 h 168"/>
                    <a:gd name="T6" fmla="*/ 210 w 212"/>
                    <a:gd name="T7" fmla="*/ 0 h 168"/>
                    <a:gd name="T8" fmla="*/ 212 w 212"/>
                    <a:gd name="T9" fmla="*/ 6 h 168"/>
                    <a:gd name="T10" fmla="*/ 212 w 212"/>
                    <a:gd name="T11" fmla="*/ 6 h 168"/>
                    <a:gd name="T12" fmla="*/ 2 w 212"/>
                    <a:gd name="T13" fmla="*/ 168 h 168"/>
                    <a:gd name="T14" fmla="*/ 2 w 212"/>
                    <a:gd name="T15" fmla="*/ 168 h 168"/>
                    <a:gd name="T16" fmla="*/ 0 w 212"/>
                    <a:gd name="T17" fmla="*/ 162 h 168"/>
                    <a:gd name="T18" fmla="*/ 0 w 212"/>
                    <a:gd name="T19" fmla="*/ 16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168">
                      <a:moveTo>
                        <a:pt x="0" y="162"/>
                      </a:moveTo>
                      <a:lnTo>
                        <a:pt x="0" y="162"/>
                      </a:lnTo>
                      <a:lnTo>
                        <a:pt x="210" y="0"/>
                      </a:lnTo>
                      <a:lnTo>
                        <a:pt x="210" y="0"/>
                      </a:lnTo>
                      <a:lnTo>
                        <a:pt x="212" y="6"/>
                      </a:lnTo>
                      <a:lnTo>
                        <a:pt x="212" y="6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0" y="162"/>
                      </a:lnTo>
                      <a:lnTo>
                        <a:pt x="0" y="16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135"/>
                <p:cNvSpPr/>
                <p:nvPr/>
              </p:nvSpPr>
              <p:spPr bwMode="auto">
                <a:xfrm>
                  <a:off x="18865850" y="-3560763"/>
                  <a:ext cx="336550" cy="266700"/>
                </a:xfrm>
                <a:custGeom>
                  <a:avLst/>
                  <a:gdLst>
                    <a:gd name="T0" fmla="*/ 0 w 212"/>
                    <a:gd name="T1" fmla="*/ 164 h 168"/>
                    <a:gd name="T2" fmla="*/ 0 w 212"/>
                    <a:gd name="T3" fmla="*/ 164 h 168"/>
                    <a:gd name="T4" fmla="*/ 210 w 212"/>
                    <a:gd name="T5" fmla="*/ 0 h 168"/>
                    <a:gd name="T6" fmla="*/ 210 w 212"/>
                    <a:gd name="T7" fmla="*/ 0 h 168"/>
                    <a:gd name="T8" fmla="*/ 212 w 212"/>
                    <a:gd name="T9" fmla="*/ 8 h 168"/>
                    <a:gd name="T10" fmla="*/ 212 w 212"/>
                    <a:gd name="T11" fmla="*/ 8 h 168"/>
                    <a:gd name="T12" fmla="*/ 2 w 212"/>
                    <a:gd name="T13" fmla="*/ 168 h 168"/>
                    <a:gd name="T14" fmla="*/ 2 w 212"/>
                    <a:gd name="T15" fmla="*/ 168 h 168"/>
                    <a:gd name="T16" fmla="*/ 0 w 212"/>
                    <a:gd name="T17" fmla="*/ 164 h 168"/>
                    <a:gd name="T18" fmla="*/ 0 w 212"/>
                    <a:gd name="T19" fmla="*/ 164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168">
                      <a:moveTo>
                        <a:pt x="0" y="164"/>
                      </a:moveTo>
                      <a:lnTo>
                        <a:pt x="0" y="164"/>
                      </a:lnTo>
                      <a:lnTo>
                        <a:pt x="210" y="0"/>
                      </a:lnTo>
                      <a:lnTo>
                        <a:pt x="210" y="0"/>
                      </a:lnTo>
                      <a:lnTo>
                        <a:pt x="212" y="8"/>
                      </a:lnTo>
                      <a:lnTo>
                        <a:pt x="212" y="8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0" y="164"/>
                      </a:lnTo>
                      <a:lnTo>
                        <a:pt x="0" y="16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136"/>
                <p:cNvSpPr/>
                <p:nvPr/>
              </p:nvSpPr>
              <p:spPr bwMode="auto">
                <a:xfrm>
                  <a:off x="18872200" y="-3541712"/>
                  <a:ext cx="333375" cy="266700"/>
                </a:xfrm>
                <a:custGeom>
                  <a:avLst/>
                  <a:gdLst>
                    <a:gd name="T0" fmla="*/ 0 w 210"/>
                    <a:gd name="T1" fmla="*/ 162 h 168"/>
                    <a:gd name="T2" fmla="*/ 0 w 210"/>
                    <a:gd name="T3" fmla="*/ 162 h 168"/>
                    <a:gd name="T4" fmla="*/ 208 w 210"/>
                    <a:gd name="T5" fmla="*/ 0 h 168"/>
                    <a:gd name="T6" fmla="*/ 208 w 210"/>
                    <a:gd name="T7" fmla="*/ 0 h 168"/>
                    <a:gd name="T8" fmla="*/ 210 w 210"/>
                    <a:gd name="T9" fmla="*/ 6 h 168"/>
                    <a:gd name="T10" fmla="*/ 210 w 210"/>
                    <a:gd name="T11" fmla="*/ 6 h 168"/>
                    <a:gd name="T12" fmla="*/ 2 w 210"/>
                    <a:gd name="T13" fmla="*/ 168 h 168"/>
                    <a:gd name="T14" fmla="*/ 2 w 210"/>
                    <a:gd name="T15" fmla="*/ 168 h 168"/>
                    <a:gd name="T16" fmla="*/ 0 w 210"/>
                    <a:gd name="T17" fmla="*/ 162 h 168"/>
                    <a:gd name="T18" fmla="*/ 0 w 210"/>
                    <a:gd name="T19" fmla="*/ 16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0" h="168">
                      <a:moveTo>
                        <a:pt x="0" y="162"/>
                      </a:moveTo>
                      <a:lnTo>
                        <a:pt x="0" y="162"/>
                      </a:lnTo>
                      <a:lnTo>
                        <a:pt x="208" y="0"/>
                      </a:lnTo>
                      <a:lnTo>
                        <a:pt x="208" y="0"/>
                      </a:lnTo>
                      <a:lnTo>
                        <a:pt x="210" y="6"/>
                      </a:lnTo>
                      <a:lnTo>
                        <a:pt x="210" y="6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0" y="162"/>
                      </a:lnTo>
                      <a:lnTo>
                        <a:pt x="0" y="16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137"/>
                <p:cNvSpPr/>
                <p:nvPr/>
              </p:nvSpPr>
              <p:spPr bwMode="auto">
                <a:xfrm>
                  <a:off x="18878550" y="-3522662"/>
                  <a:ext cx="333375" cy="263525"/>
                </a:xfrm>
                <a:custGeom>
                  <a:avLst/>
                  <a:gdLst>
                    <a:gd name="T0" fmla="*/ 0 w 210"/>
                    <a:gd name="T1" fmla="*/ 160 h 166"/>
                    <a:gd name="T2" fmla="*/ 0 w 210"/>
                    <a:gd name="T3" fmla="*/ 160 h 166"/>
                    <a:gd name="T4" fmla="*/ 208 w 210"/>
                    <a:gd name="T5" fmla="*/ 0 h 166"/>
                    <a:gd name="T6" fmla="*/ 208 w 210"/>
                    <a:gd name="T7" fmla="*/ 0 h 166"/>
                    <a:gd name="T8" fmla="*/ 210 w 210"/>
                    <a:gd name="T9" fmla="*/ 6 h 166"/>
                    <a:gd name="T10" fmla="*/ 210 w 210"/>
                    <a:gd name="T11" fmla="*/ 6 h 166"/>
                    <a:gd name="T12" fmla="*/ 2 w 210"/>
                    <a:gd name="T13" fmla="*/ 166 h 166"/>
                    <a:gd name="T14" fmla="*/ 2 w 210"/>
                    <a:gd name="T15" fmla="*/ 166 h 166"/>
                    <a:gd name="T16" fmla="*/ 0 w 210"/>
                    <a:gd name="T17" fmla="*/ 160 h 166"/>
                    <a:gd name="T18" fmla="*/ 0 w 210"/>
                    <a:gd name="T19" fmla="*/ 16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0" h="166">
                      <a:moveTo>
                        <a:pt x="0" y="160"/>
                      </a:moveTo>
                      <a:lnTo>
                        <a:pt x="0" y="160"/>
                      </a:lnTo>
                      <a:lnTo>
                        <a:pt x="208" y="0"/>
                      </a:lnTo>
                      <a:lnTo>
                        <a:pt x="208" y="0"/>
                      </a:lnTo>
                      <a:lnTo>
                        <a:pt x="210" y="6"/>
                      </a:lnTo>
                      <a:lnTo>
                        <a:pt x="210" y="6"/>
                      </a:lnTo>
                      <a:lnTo>
                        <a:pt x="2" y="166"/>
                      </a:lnTo>
                      <a:lnTo>
                        <a:pt x="2" y="166"/>
                      </a:lnTo>
                      <a:lnTo>
                        <a:pt x="0" y="160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138"/>
                <p:cNvSpPr/>
                <p:nvPr/>
              </p:nvSpPr>
              <p:spPr bwMode="auto">
                <a:xfrm>
                  <a:off x="18691225" y="-4033838"/>
                  <a:ext cx="400050" cy="374650"/>
                </a:xfrm>
                <a:custGeom>
                  <a:avLst/>
                  <a:gdLst>
                    <a:gd name="T0" fmla="*/ 0 w 252"/>
                    <a:gd name="T1" fmla="*/ 180 h 236"/>
                    <a:gd name="T2" fmla="*/ 0 w 252"/>
                    <a:gd name="T3" fmla="*/ 180 h 236"/>
                    <a:gd name="T4" fmla="*/ 236 w 252"/>
                    <a:gd name="T5" fmla="*/ 0 h 236"/>
                    <a:gd name="T6" fmla="*/ 236 w 252"/>
                    <a:gd name="T7" fmla="*/ 0 h 236"/>
                    <a:gd name="T8" fmla="*/ 252 w 252"/>
                    <a:gd name="T9" fmla="*/ 58 h 236"/>
                    <a:gd name="T10" fmla="*/ 252 w 252"/>
                    <a:gd name="T11" fmla="*/ 58 h 236"/>
                    <a:gd name="T12" fmla="*/ 22 w 252"/>
                    <a:gd name="T13" fmla="*/ 236 h 236"/>
                    <a:gd name="T14" fmla="*/ 22 w 252"/>
                    <a:gd name="T15" fmla="*/ 236 h 236"/>
                    <a:gd name="T16" fmla="*/ 0 w 252"/>
                    <a:gd name="T17" fmla="*/ 180 h 236"/>
                    <a:gd name="T18" fmla="*/ 0 w 252"/>
                    <a:gd name="T19" fmla="*/ 18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2" h="236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236" y="0"/>
                      </a:lnTo>
                      <a:lnTo>
                        <a:pt x="236" y="0"/>
                      </a:lnTo>
                      <a:lnTo>
                        <a:pt x="252" y="58"/>
                      </a:lnTo>
                      <a:lnTo>
                        <a:pt x="252" y="58"/>
                      </a:lnTo>
                      <a:lnTo>
                        <a:pt x="22" y="236"/>
                      </a:lnTo>
                      <a:lnTo>
                        <a:pt x="22" y="236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solidFill>
                  <a:srgbClr val="56C4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39"/>
                <p:cNvSpPr/>
                <p:nvPr/>
              </p:nvSpPr>
              <p:spPr bwMode="auto">
                <a:xfrm>
                  <a:off x="18799175" y="-3732213"/>
                  <a:ext cx="371475" cy="342900"/>
                </a:xfrm>
                <a:custGeom>
                  <a:avLst/>
                  <a:gdLst>
                    <a:gd name="T0" fmla="*/ 0 w 234"/>
                    <a:gd name="T1" fmla="*/ 168 h 216"/>
                    <a:gd name="T2" fmla="*/ 0 w 234"/>
                    <a:gd name="T3" fmla="*/ 168 h 216"/>
                    <a:gd name="T4" fmla="*/ 218 w 234"/>
                    <a:gd name="T5" fmla="*/ 0 h 216"/>
                    <a:gd name="T6" fmla="*/ 218 w 234"/>
                    <a:gd name="T7" fmla="*/ 0 h 216"/>
                    <a:gd name="T8" fmla="*/ 234 w 234"/>
                    <a:gd name="T9" fmla="*/ 50 h 216"/>
                    <a:gd name="T10" fmla="*/ 234 w 234"/>
                    <a:gd name="T11" fmla="*/ 50 h 216"/>
                    <a:gd name="T12" fmla="*/ 20 w 234"/>
                    <a:gd name="T13" fmla="*/ 216 h 216"/>
                    <a:gd name="T14" fmla="*/ 20 w 234"/>
                    <a:gd name="T15" fmla="*/ 216 h 216"/>
                    <a:gd name="T16" fmla="*/ 0 w 234"/>
                    <a:gd name="T17" fmla="*/ 168 h 216"/>
                    <a:gd name="T18" fmla="*/ 0 w 234"/>
                    <a:gd name="T19" fmla="*/ 168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216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34" y="50"/>
                      </a:lnTo>
                      <a:lnTo>
                        <a:pt x="234" y="50"/>
                      </a:lnTo>
                      <a:lnTo>
                        <a:pt x="20" y="216"/>
                      </a:lnTo>
                      <a:lnTo>
                        <a:pt x="20" y="216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F8A9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0"/>
                <p:cNvSpPr/>
                <p:nvPr/>
              </p:nvSpPr>
              <p:spPr bwMode="auto">
                <a:xfrm>
                  <a:off x="17014825" y="-2566987"/>
                  <a:ext cx="501650" cy="390525"/>
                </a:xfrm>
                <a:custGeom>
                  <a:avLst/>
                  <a:gdLst>
                    <a:gd name="T0" fmla="*/ 0 w 316"/>
                    <a:gd name="T1" fmla="*/ 242 h 246"/>
                    <a:gd name="T2" fmla="*/ 0 w 316"/>
                    <a:gd name="T3" fmla="*/ 242 h 246"/>
                    <a:gd name="T4" fmla="*/ 312 w 316"/>
                    <a:gd name="T5" fmla="*/ 0 h 246"/>
                    <a:gd name="T6" fmla="*/ 312 w 316"/>
                    <a:gd name="T7" fmla="*/ 0 h 246"/>
                    <a:gd name="T8" fmla="*/ 316 w 316"/>
                    <a:gd name="T9" fmla="*/ 4 h 246"/>
                    <a:gd name="T10" fmla="*/ 316 w 316"/>
                    <a:gd name="T11" fmla="*/ 4 h 246"/>
                    <a:gd name="T12" fmla="*/ 6 w 316"/>
                    <a:gd name="T13" fmla="*/ 246 h 246"/>
                    <a:gd name="T14" fmla="*/ 6 w 316"/>
                    <a:gd name="T15" fmla="*/ 246 h 246"/>
                    <a:gd name="T16" fmla="*/ 0 w 316"/>
                    <a:gd name="T17" fmla="*/ 242 h 246"/>
                    <a:gd name="T18" fmla="*/ 0 w 316"/>
                    <a:gd name="T19" fmla="*/ 242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246">
                      <a:moveTo>
                        <a:pt x="0" y="242"/>
                      </a:moveTo>
                      <a:lnTo>
                        <a:pt x="0" y="242"/>
                      </a:lnTo>
                      <a:lnTo>
                        <a:pt x="312" y="0"/>
                      </a:lnTo>
                      <a:lnTo>
                        <a:pt x="312" y="0"/>
                      </a:lnTo>
                      <a:lnTo>
                        <a:pt x="316" y="4"/>
                      </a:lnTo>
                      <a:lnTo>
                        <a:pt x="316" y="4"/>
                      </a:lnTo>
                      <a:lnTo>
                        <a:pt x="6" y="246"/>
                      </a:lnTo>
                      <a:lnTo>
                        <a:pt x="6" y="24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141"/>
                <p:cNvSpPr/>
                <p:nvPr/>
              </p:nvSpPr>
              <p:spPr bwMode="auto">
                <a:xfrm>
                  <a:off x="17030700" y="-2551112"/>
                  <a:ext cx="501650" cy="387350"/>
                </a:xfrm>
                <a:custGeom>
                  <a:avLst/>
                  <a:gdLst>
                    <a:gd name="T0" fmla="*/ 0 w 316"/>
                    <a:gd name="T1" fmla="*/ 240 h 244"/>
                    <a:gd name="T2" fmla="*/ 0 w 316"/>
                    <a:gd name="T3" fmla="*/ 240 h 244"/>
                    <a:gd name="T4" fmla="*/ 310 w 316"/>
                    <a:gd name="T5" fmla="*/ 0 h 244"/>
                    <a:gd name="T6" fmla="*/ 310 w 316"/>
                    <a:gd name="T7" fmla="*/ 0 h 244"/>
                    <a:gd name="T8" fmla="*/ 316 w 316"/>
                    <a:gd name="T9" fmla="*/ 4 h 244"/>
                    <a:gd name="T10" fmla="*/ 316 w 316"/>
                    <a:gd name="T11" fmla="*/ 4 h 244"/>
                    <a:gd name="T12" fmla="*/ 6 w 316"/>
                    <a:gd name="T13" fmla="*/ 244 h 244"/>
                    <a:gd name="T14" fmla="*/ 6 w 316"/>
                    <a:gd name="T15" fmla="*/ 244 h 244"/>
                    <a:gd name="T16" fmla="*/ 0 w 316"/>
                    <a:gd name="T17" fmla="*/ 240 h 244"/>
                    <a:gd name="T18" fmla="*/ 0 w 316"/>
                    <a:gd name="T19" fmla="*/ 24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244"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16" y="4"/>
                      </a:lnTo>
                      <a:lnTo>
                        <a:pt x="316" y="4"/>
                      </a:lnTo>
                      <a:lnTo>
                        <a:pt x="6" y="244"/>
                      </a:lnTo>
                      <a:lnTo>
                        <a:pt x="6" y="244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2"/>
                <p:cNvSpPr/>
                <p:nvPr/>
              </p:nvSpPr>
              <p:spPr bwMode="auto">
                <a:xfrm>
                  <a:off x="17046575" y="-2538412"/>
                  <a:ext cx="498475" cy="387350"/>
                </a:xfrm>
                <a:custGeom>
                  <a:avLst/>
                  <a:gdLst>
                    <a:gd name="T0" fmla="*/ 0 w 314"/>
                    <a:gd name="T1" fmla="*/ 240 h 244"/>
                    <a:gd name="T2" fmla="*/ 0 w 314"/>
                    <a:gd name="T3" fmla="*/ 240 h 244"/>
                    <a:gd name="T4" fmla="*/ 310 w 314"/>
                    <a:gd name="T5" fmla="*/ 0 h 244"/>
                    <a:gd name="T6" fmla="*/ 310 w 314"/>
                    <a:gd name="T7" fmla="*/ 0 h 244"/>
                    <a:gd name="T8" fmla="*/ 314 w 314"/>
                    <a:gd name="T9" fmla="*/ 6 h 244"/>
                    <a:gd name="T10" fmla="*/ 314 w 314"/>
                    <a:gd name="T11" fmla="*/ 6 h 244"/>
                    <a:gd name="T12" fmla="*/ 6 w 314"/>
                    <a:gd name="T13" fmla="*/ 244 h 244"/>
                    <a:gd name="T14" fmla="*/ 6 w 314"/>
                    <a:gd name="T15" fmla="*/ 244 h 244"/>
                    <a:gd name="T16" fmla="*/ 0 w 314"/>
                    <a:gd name="T17" fmla="*/ 240 h 244"/>
                    <a:gd name="T18" fmla="*/ 0 w 314"/>
                    <a:gd name="T19" fmla="*/ 24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4" h="244"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6" y="244"/>
                      </a:lnTo>
                      <a:lnTo>
                        <a:pt x="6" y="244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143"/>
                <p:cNvSpPr/>
                <p:nvPr/>
              </p:nvSpPr>
              <p:spPr bwMode="auto">
                <a:xfrm>
                  <a:off x="17062450" y="-2522537"/>
                  <a:ext cx="495300" cy="384175"/>
                </a:xfrm>
                <a:custGeom>
                  <a:avLst/>
                  <a:gdLst>
                    <a:gd name="T0" fmla="*/ 0 w 312"/>
                    <a:gd name="T1" fmla="*/ 238 h 242"/>
                    <a:gd name="T2" fmla="*/ 0 w 312"/>
                    <a:gd name="T3" fmla="*/ 238 h 242"/>
                    <a:gd name="T4" fmla="*/ 308 w 312"/>
                    <a:gd name="T5" fmla="*/ 0 h 242"/>
                    <a:gd name="T6" fmla="*/ 308 w 312"/>
                    <a:gd name="T7" fmla="*/ 0 h 242"/>
                    <a:gd name="T8" fmla="*/ 312 w 312"/>
                    <a:gd name="T9" fmla="*/ 4 h 242"/>
                    <a:gd name="T10" fmla="*/ 312 w 312"/>
                    <a:gd name="T11" fmla="*/ 4 h 242"/>
                    <a:gd name="T12" fmla="*/ 6 w 312"/>
                    <a:gd name="T13" fmla="*/ 242 h 242"/>
                    <a:gd name="T14" fmla="*/ 6 w 312"/>
                    <a:gd name="T15" fmla="*/ 242 h 242"/>
                    <a:gd name="T16" fmla="*/ 0 w 312"/>
                    <a:gd name="T17" fmla="*/ 238 h 242"/>
                    <a:gd name="T18" fmla="*/ 0 w 312"/>
                    <a:gd name="T19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242">
                      <a:moveTo>
                        <a:pt x="0" y="238"/>
                      </a:moveTo>
                      <a:lnTo>
                        <a:pt x="0" y="238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312" y="4"/>
                      </a:lnTo>
                      <a:lnTo>
                        <a:pt x="312" y="4"/>
                      </a:lnTo>
                      <a:lnTo>
                        <a:pt x="6" y="242"/>
                      </a:lnTo>
                      <a:lnTo>
                        <a:pt x="6" y="242"/>
                      </a:lnTo>
                      <a:lnTo>
                        <a:pt x="0" y="238"/>
                      </a:ln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144"/>
                <p:cNvSpPr/>
                <p:nvPr/>
              </p:nvSpPr>
              <p:spPr bwMode="auto">
                <a:xfrm>
                  <a:off x="17078325" y="-2509837"/>
                  <a:ext cx="495300" cy="384175"/>
                </a:xfrm>
                <a:custGeom>
                  <a:avLst/>
                  <a:gdLst>
                    <a:gd name="T0" fmla="*/ 0 w 312"/>
                    <a:gd name="T1" fmla="*/ 236 h 242"/>
                    <a:gd name="T2" fmla="*/ 0 w 312"/>
                    <a:gd name="T3" fmla="*/ 236 h 242"/>
                    <a:gd name="T4" fmla="*/ 306 w 312"/>
                    <a:gd name="T5" fmla="*/ 0 h 242"/>
                    <a:gd name="T6" fmla="*/ 306 w 312"/>
                    <a:gd name="T7" fmla="*/ 0 h 242"/>
                    <a:gd name="T8" fmla="*/ 312 w 312"/>
                    <a:gd name="T9" fmla="*/ 4 h 242"/>
                    <a:gd name="T10" fmla="*/ 312 w 312"/>
                    <a:gd name="T11" fmla="*/ 4 h 242"/>
                    <a:gd name="T12" fmla="*/ 6 w 312"/>
                    <a:gd name="T13" fmla="*/ 242 h 242"/>
                    <a:gd name="T14" fmla="*/ 6 w 312"/>
                    <a:gd name="T15" fmla="*/ 242 h 242"/>
                    <a:gd name="T16" fmla="*/ 0 w 312"/>
                    <a:gd name="T17" fmla="*/ 236 h 242"/>
                    <a:gd name="T18" fmla="*/ 0 w 312"/>
                    <a:gd name="T19" fmla="*/ 23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242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6" y="0"/>
                      </a:lnTo>
                      <a:lnTo>
                        <a:pt x="306" y="0"/>
                      </a:lnTo>
                      <a:lnTo>
                        <a:pt x="312" y="4"/>
                      </a:lnTo>
                      <a:lnTo>
                        <a:pt x="312" y="4"/>
                      </a:lnTo>
                      <a:lnTo>
                        <a:pt x="6" y="242"/>
                      </a:lnTo>
                      <a:lnTo>
                        <a:pt x="6" y="242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45"/>
                <p:cNvSpPr/>
                <p:nvPr/>
              </p:nvSpPr>
              <p:spPr bwMode="auto">
                <a:xfrm>
                  <a:off x="17094200" y="-2497137"/>
                  <a:ext cx="492125" cy="381000"/>
                </a:xfrm>
                <a:custGeom>
                  <a:avLst/>
                  <a:gdLst>
                    <a:gd name="T0" fmla="*/ 0 w 310"/>
                    <a:gd name="T1" fmla="*/ 236 h 240"/>
                    <a:gd name="T2" fmla="*/ 0 w 310"/>
                    <a:gd name="T3" fmla="*/ 236 h 240"/>
                    <a:gd name="T4" fmla="*/ 304 w 310"/>
                    <a:gd name="T5" fmla="*/ 0 h 240"/>
                    <a:gd name="T6" fmla="*/ 304 w 310"/>
                    <a:gd name="T7" fmla="*/ 0 h 240"/>
                    <a:gd name="T8" fmla="*/ 310 w 310"/>
                    <a:gd name="T9" fmla="*/ 6 h 240"/>
                    <a:gd name="T10" fmla="*/ 310 w 310"/>
                    <a:gd name="T11" fmla="*/ 6 h 240"/>
                    <a:gd name="T12" fmla="*/ 6 w 310"/>
                    <a:gd name="T13" fmla="*/ 240 h 240"/>
                    <a:gd name="T14" fmla="*/ 6 w 310"/>
                    <a:gd name="T15" fmla="*/ 240 h 240"/>
                    <a:gd name="T16" fmla="*/ 0 w 310"/>
                    <a:gd name="T17" fmla="*/ 236 h 240"/>
                    <a:gd name="T18" fmla="*/ 0 w 310"/>
                    <a:gd name="T19" fmla="*/ 23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0" h="240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4" y="0"/>
                      </a:lnTo>
                      <a:lnTo>
                        <a:pt x="304" y="0"/>
                      </a:lnTo>
                      <a:lnTo>
                        <a:pt x="310" y="6"/>
                      </a:lnTo>
                      <a:lnTo>
                        <a:pt x="310" y="6"/>
                      </a:lnTo>
                      <a:lnTo>
                        <a:pt x="6" y="240"/>
                      </a:lnTo>
                      <a:lnTo>
                        <a:pt x="6" y="240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46"/>
                <p:cNvSpPr/>
                <p:nvPr/>
              </p:nvSpPr>
              <p:spPr bwMode="auto">
                <a:xfrm>
                  <a:off x="17110075" y="-2481262"/>
                  <a:ext cx="488950" cy="377825"/>
                </a:xfrm>
                <a:custGeom>
                  <a:avLst/>
                  <a:gdLst>
                    <a:gd name="T0" fmla="*/ 0 w 308"/>
                    <a:gd name="T1" fmla="*/ 234 h 238"/>
                    <a:gd name="T2" fmla="*/ 0 w 308"/>
                    <a:gd name="T3" fmla="*/ 234 h 238"/>
                    <a:gd name="T4" fmla="*/ 304 w 308"/>
                    <a:gd name="T5" fmla="*/ 0 h 238"/>
                    <a:gd name="T6" fmla="*/ 304 w 308"/>
                    <a:gd name="T7" fmla="*/ 0 h 238"/>
                    <a:gd name="T8" fmla="*/ 308 w 308"/>
                    <a:gd name="T9" fmla="*/ 4 h 238"/>
                    <a:gd name="T10" fmla="*/ 308 w 308"/>
                    <a:gd name="T11" fmla="*/ 4 h 238"/>
                    <a:gd name="T12" fmla="*/ 6 w 308"/>
                    <a:gd name="T13" fmla="*/ 238 h 238"/>
                    <a:gd name="T14" fmla="*/ 6 w 308"/>
                    <a:gd name="T15" fmla="*/ 238 h 238"/>
                    <a:gd name="T16" fmla="*/ 0 w 308"/>
                    <a:gd name="T17" fmla="*/ 234 h 238"/>
                    <a:gd name="T18" fmla="*/ 0 w 308"/>
                    <a:gd name="T19" fmla="*/ 234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" h="238">
                      <a:moveTo>
                        <a:pt x="0" y="234"/>
                      </a:moveTo>
                      <a:lnTo>
                        <a:pt x="0" y="234"/>
                      </a:lnTo>
                      <a:lnTo>
                        <a:pt x="304" y="0"/>
                      </a:lnTo>
                      <a:lnTo>
                        <a:pt x="304" y="0"/>
                      </a:lnTo>
                      <a:lnTo>
                        <a:pt x="308" y="4"/>
                      </a:lnTo>
                      <a:lnTo>
                        <a:pt x="308" y="4"/>
                      </a:lnTo>
                      <a:lnTo>
                        <a:pt x="6" y="238"/>
                      </a:lnTo>
                      <a:lnTo>
                        <a:pt x="6" y="238"/>
                      </a:lnTo>
                      <a:lnTo>
                        <a:pt x="0" y="234"/>
                      </a:lnTo>
                      <a:lnTo>
                        <a:pt x="0" y="23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147"/>
                <p:cNvSpPr/>
                <p:nvPr/>
              </p:nvSpPr>
              <p:spPr bwMode="auto">
                <a:xfrm>
                  <a:off x="17570450" y="-2998787"/>
                  <a:ext cx="501650" cy="393700"/>
                </a:xfrm>
                <a:custGeom>
                  <a:avLst/>
                  <a:gdLst>
                    <a:gd name="T0" fmla="*/ 0 w 316"/>
                    <a:gd name="T1" fmla="*/ 242 h 248"/>
                    <a:gd name="T2" fmla="*/ 0 w 316"/>
                    <a:gd name="T3" fmla="*/ 242 h 248"/>
                    <a:gd name="T4" fmla="*/ 312 w 316"/>
                    <a:gd name="T5" fmla="*/ 0 h 248"/>
                    <a:gd name="T6" fmla="*/ 312 w 316"/>
                    <a:gd name="T7" fmla="*/ 0 h 248"/>
                    <a:gd name="T8" fmla="*/ 316 w 316"/>
                    <a:gd name="T9" fmla="*/ 6 h 248"/>
                    <a:gd name="T10" fmla="*/ 316 w 316"/>
                    <a:gd name="T11" fmla="*/ 6 h 248"/>
                    <a:gd name="T12" fmla="*/ 4 w 316"/>
                    <a:gd name="T13" fmla="*/ 248 h 248"/>
                    <a:gd name="T14" fmla="*/ 4 w 316"/>
                    <a:gd name="T15" fmla="*/ 248 h 248"/>
                    <a:gd name="T16" fmla="*/ 0 w 316"/>
                    <a:gd name="T17" fmla="*/ 242 h 248"/>
                    <a:gd name="T18" fmla="*/ 0 w 316"/>
                    <a:gd name="T19" fmla="*/ 242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248">
                      <a:moveTo>
                        <a:pt x="0" y="242"/>
                      </a:moveTo>
                      <a:lnTo>
                        <a:pt x="0" y="242"/>
                      </a:lnTo>
                      <a:lnTo>
                        <a:pt x="312" y="0"/>
                      </a:lnTo>
                      <a:lnTo>
                        <a:pt x="312" y="0"/>
                      </a:lnTo>
                      <a:lnTo>
                        <a:pt x="316" y="6"/>
                      </a:lnTo>
                      <a:lnTo>
                        <a:pt x="316" y="6"/>
                      </a:lnTo>
                      <a:lnTo>
                        <a:pt x="4" y="248"/>
                      </a:lnTo>
                      <a:lnTo>
                        <a:pt x="4" y="248"/>
                      </a:lnTo>
                      <a:lnTo>
                        <a:pt x="0" y="242"/>
                      </a:lnTo>
                      <a:lnTo>
                        <a:pt x="0" y="24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148"/>
                <p:cNvSpPr/>
                <p:nvPr/>
              </p:nvSpPr>
              <p:spPr bwMode="auto">
                <a:xfrm>
                  <a:off x="17583150" y="-2982912"/>
                  <a:ext cx="501650" cy="390525"/>
                </a:xfrm>
                <a:custGeom>
                  <a:avLst/>
                  <a:gdLst>
                    <a:gd name="T0" fmla="*/ 0 w 316"/>
                    <a:gd name="T1" fmla="*/ 242 h 246"/>
                    <a:gd name="T2" fmla="*/ 0 w 316"/>
                    <a:gd name="T3" fmla="*/ 242 h 246"/>
                    <a:gd name="T4" fmla="*/ 312 w 316"/>
                    <a:gd name="T5" fmla="*/ 0 h 246"/>
                    <a:gd name="T6" fmla="*/ 312 w 316"/>
                    <a:gd name="T7" fmla="*/ 0 h 246"/>
                    <a:gd name="T8" fmla="*/ 316 w 316"/>
                    <a:gd name="T9" fmla="*/ 6 h 246"/>
                    <a:gd name="T10" fmla="*/ 316 w 316"/>
                    <a:gd name="T11" fmla="*/ 6 h 246"/>
                    <a:gd name="T12" fmla="*/ 6 w 316"/>
                    <a:gd name="T13" fmla="*/ 246 h 246"/>
                    <a:gd name="T14" fmla="*/ 6 w 316"/>
                    <a:gd name="T15" fmla="*/ 246 h 246"/>
                    <a:gd name="T16" fmla="*/ 0 w 316"/>
                    <a:gd name="T17" fmla="*/ 242 h 246"/>
                    <a:gd name="T18" fmla="*/ 0 w 316"/>
                    <a:gd name="T19" fmla="*/ 242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246">
                      <a:moveTo>
                        <a:pt x="0" y="242"/>
                      </a:moveTo>
                      <a:lnTo>
                        <a:pt x="0" y="242"/>
                      </a:lnTo>
                      <a:lnTo>
                        <a:pt x="312" y="0"/>
                      </a:lnTo>
                      <a:lnTo>
                        <a:pt x="312" y="0"/>
                      </a:lnTo>
                      <a:lnTo>
                        <a:pt x="316" y="6"/>
                      </a:lnTo>
                      <a:lnTo>
                        <a:pt x="316" y="6"/>
                      </a:lnTo>
                      <a:lnTo>
                        <a:pt x="6" y="246"/>
                      </a:lnTo>
                      <a:lnTo>
                        <a:pt x="6" y="246"/>
                      </a:lnTo>
                      <a:lnTo>
                        <a:pt x="0" y="242"/>
                      </a:lnTo>
                      <a:lnTo>
                        <a:pt x="0" y="24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49"/>
                <p:cNvSpPr/>
                <p:nvPr/>
              </p:nvSpPr>
              <p:spPr bwMode="auto">
                <a:xfrm>
                  <a:off x="17599025" y="-2963862"/>
                  <a:ext cx="495300" cy="387350"/>
                </a:xfrm>
                <a:custGeom>
                  <a:avLst/>
                  <a:gdLst>
                    <a:gd name="T0" fmla="*/ 0 w 312"/>
                    <a:gd name="T1" fmla="*/ 238 h 244"/>
                    <a:gd name="T2" fmla="*/ 0 w 312"/>
                    <a:gd name="T3" fmla="*/ 238 h 244"/>
                    <a:gd name="T4" fmla="*/ 308 w 312"/>
                    <a:gd name="T5" fmla="*/ 0 h 244"/>
                    <a:gd name="T6" fmla="*/ 308 w 312"/>
                    <a:gd name="T7" fmla="*/ 0 h 244"/>
                    <a:gd name="T8" fmla="*/ 312 w 312"/>
                    <a:gd name="T9" fmla="*/ 4 h 244"/>
                    <a:gd name="T10" fmla="*/ 312 w 312"/>
                    <a:gd name="T11" fmla="*/ 4 h 244"/>
                    <a:gd name="T12" fmla="*/ 4 w 312"/>
                    <a:gd name="T13" fmla="*/ 244 h 244"/>
                    <a:gd name="T14" fmla="*/ 4 w 312"/>
                    <a:gd name="T15" fmla="*/ 244 h 244"/>
                    <a:gd name="T16" fmla="*/ 0 w 312"/>
                    <a:gd name="T17" fmla="*/ 238 h 244"/>
                    <a:gd name="T18" fmla="*/ 0 w 312"/>
                    <a:gd name="T19" fmla="*/ 238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244">
                      <a:moveTo>
                        <a:pt x="0" y="238"/>
                      </a:moveTo>
                      <a:lnTo>
                        <a:pt x="0" y="238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312" y="4"/>
                      </a:lnTo>
                      <a:lnTo>
                        <a:pt x="312" y="4"/>
                      </a:lnTo>
                      <a:lnTo>
                        <a:pt x="4" y="244"/>
                      </a:lnTo>
                      <a:lnTo>
                        <a:pt x="4" y="2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0"/>
                <p:cNvSpPr/>
                <p:nvPr/>
              </p:nvSpPr>
              <p:spPr bwMode="auto">
                <a:xfrm>
                  <a:off x="17611725" y="-2947987"/>
                  <a:ext cx="495300" cy="384175"/>
                </a:xfrm>
                <a:custGeom>
                  <a:avLst/>
                  <a:gdLst>
                    <a:gd name="T0" fmla="*/ 0 w 312"/>
                    <a:gd name="T1" fmla="*/ 238 h 242"/>
                    <a:gd name="T2" fmla="*/ 0 w 312"/>
                    <a:gd name="T3" fmla="*/ 238 h 242"/>
                    <a:gd name="T4" fmla="*/ 308 w 312"/>
                    <a:gd name="T5" fmla="*/ 0 h 242"/>
                    <a:gd name="T6" fmla="*/ 308 w 312"/>
                    <a:gd name="T7" fmla="*/ 0 h 242"/>
                    <a:gd name="T8" fmla="*/ 312 w 312"/>
                    <a:gd name="T9" fmla="*/ 6 h 242"/>
                    <a:gd name="T10" fmla="*/ 312 w 312"/>
                    <a:gd name="T11" fmla="*/ 6 h 242"/>
                    <a:gd name="T12" fmla="*/ 4 w 312"/>
                    <a:gd name="T13" fmla="*/ 242 h 242"/>
                    <a:gd name="T14" fmla="*/ 4 w 312"/>
                    <a:gd name="T15" fmla="*/ 242 h 242"/>
                    <a:gd name="T16" fmla="*/ 0 w 312"/>
                    <a:gd name="T17" fmla="*/ 238 h 242"/>
                    <a:gd name="T18" fmla="*/ 0 w 312"/>
                    <a:gd name="T19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242">
                      <a:moveTo>
                        <a:pt x="0" y="238"/>
                      </a:moveTo>
                      <a:lnTo>
                        <a:pt x="0" y="238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312" y="6"/>
                      </a:lnTo>
                      <a:lnTo>
                        <a:pt x="312" y="6"/>
                      </a:lnTo>
                      <a:lnTo>
                        <a:pt x="4" y="242"/>
                      </a:lnTo>
                      <a:lnTo>
                        <a:pt x="4" y="242"/>
                      </a:lnTo>
                      <a:lnTo>
                        <a:pt x="0" y="238"/>
                      </a:ln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151"/>
                <p:cNvSpPr/>
                <p:nvPr/>
              </p:nvSpPr>
              <p:spPr bwMode="auto">
                <a:xfrm>
                  <a:off x="17624425" y="-2932112"/>
                  <a:ext cx="492125" cy="384175"/>
                </a:xfrm>
                <a:custGeom>
                  <a:avLst/>
                  <a:gdLst>
                    <a:gd name="T0" fmla="*/ 0 w 310"/>
                    <a:gd name="T1" fmla="*/ 236 h 242"/>
                    <a:gd name="T2" fmla="*/ 0 w 310"/>
                    <a:gd name="T3" fmla="*/ 236 h 242"/>
                    <a:gd name="T4" fmla="*/ 306 w 310"/>
                    <a:gd name="T5" fmla="*/ 0 h 242"/>
                    <a:gd name="T6" fmla="*/ 306 w 310"/>
                    <a:gd name="T7" fmla="*/ 0 h 242"/>
                    <a:gd name="T8" fmla="*/ 310 w 310"/>
                    <a:gd name="T9" fmla="*/ 6 h 242"/>
                    <a:gd name="T10" fmla="*/ 310 w 310"/>
                    <a:gd name="T11" fmla="*/ 6 h 242"/>
                    <a:gd name="T12" fmla="*/ 6 w 310"/>
                    <a:gd name="T13" fmla="*/ 242 h 242"/>
                    <a:gd name="T14" fmla="*/ 6 w 310"/>
                    <a:gd name="T15" fmla="*/ 242 h 242"/>
                    <a:gd name="T16" fmla="*/ 0 w 310"/>
                    <a:gd name="T17" fmla="*/ 236 h 242"/>
                    <a:gd name="T18" fmla="*/ 0 w 310"/>
                    <a:gd name="T19" fmla="*/ 23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0" h="242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6" y="0"/>
                      </a:lnTo>
                      <a:lnTo>
                        <a:pt x="306" y="0"/>
                      </a:lnTo>
                      <a:lnTo>
                        <a:pt x="310" y="6"/>
                      </a:lnTo>
                      <a:lnTo>
                        <a:pt x="310" y="6"/>
                      </a:lnTo>
                      <a:lnTo>
                        <a:pt x="6" y="242"/>
                      </a:lnTo>
                      <a:lnTo>
                        <a:pt x="6" y="242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152"/>
                <p:cNvSpPr/>
                <p:nvPr/>
              </p:nvSpPr>
              <p:spPr bwMode="auto">
                <a:xfrm>
                  <a:off x="17637125" y="-2916237"/>
                  <a:ext cx="492125" cy="381000"/>
                </a:xfrm>
                <a:custGeom>
                  <a:avLst/>
                  <a:gdLst>
                    <a:gd name="T0" fmla="*/ 0 w 310"/>
                    <a:gd name="T1" fmla="*/ 236 h 240"/>
                    <a:gd name="T2" fmla="*/ 0 w 310"/>
                    <a:gd name="T3" fmla="*/ 236 h 240"/>
                    <a:gd name="T4" fmla="*/ 306 w 310"/>
                    <a:gd name="T5" fmla="*/ 0 h 240"/>
                    <a:gd name="T6" fmla="*/ 306 w 310"/>
                    <a:gd name="T7" fmla="*/ 0 h 240"/>
                    <a:gd name="T8" fmla="*/ 310 w 310"/>
                    <a:gd name="T9" fmla="*/ 6 h 240"/>
                    <a:gd name="T10" fmla="*/ 310 w 310"/>
                    <a:gd name="T11" fmla="*/ 6 h 240"/>
                    <a:gd name="T12" fmla="*/ 6 w 310"/>
                    <a:gd name="T13" fmla="*/ 240 h 240"/>
                    <a:gd name="T14" fmla="*/ 6 w 310"/>
                    <a:gd name="T15" fmla="*/ 240 h 240"/>
                    <a:gd name="T16" fmla="*/ 0 w 310"/>
                    <a:gd name="T17" fmla="*/ 236 h 240"/>
                    <a:gd name="T18" fmla="*/ 0 w 310"/>
                    <a:gd name="T19" fmla="*/ 23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0" h="240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6" y="0"/>
                      </a:lnTo>
                      <a:lnTo>
                        <a:pt x="306" y="0"/>
                      </a:lnTo>
                      <a:lnTo>
                        <a:pt x="310" y="6"/>
                      </a:lnTo>
                      <a:lnTo>
                        <a:pt x="310" y="6"/>
                      </a:lnTo>
                      <a:lnTo>
                        <a:pt x="6" y="240"/>
                      </a:lnTo>
                      <a:lnTo>
                        <a:pt x="6" y="240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53"/>
                <p:cNvSpPr/>
                <p:nvPr/>
              </p:nvSpPr>
              <p:spPr bwMode="auto">
                <a:xfrm>
                  <a:off x="17653000" y="-2900362"/>
                  <a:ext cx="485775" cy="381000"/>
                </a:xfrm>
                <a:custGeom>
                  <a:avLst/>
                  <a:gdLst>
                    <a:gd name="T0" fmla="*/ 0 w 306"/>
                    <a:gd name="T1" fmla="*/ 234 h 240"/>
                    <a:gd name="T2" fmla="*/ 0 w 306"/>
                    <a:gd name="T3" fmla="*/ 234 h 240"/>
                    <a:gd name="T4" fmla="*/ 302 w 306"/>
                    <a:gd name="T5" fmla="*/ 0 h 240"/>
                    <a:gd name="T6" fmla="*/ 302 w 306"/>
                    <a:gd name="T7" fmla="*/ 0 h 240"/>
                    <a:gd name="T8" fmla="*/ 306 w 306"/>
                    <a:gd name="T9" fmla="*/ 6 h 240"/>
                    <a:gd name="T10" fmla="*/ 306 w 306"/>
                    <a:gd name="T11" fmla="*/ 6 h 240"/>
                    <a:gd name="T12" fmla="*/ 4 w 306"/>
                    <a:gd name="T13" fmla="*/ 240 h 240"/>
                    <a:gd name="T14" fmla="*/ 4 w 306"/>
                    <a:gd name="T15" fmla="*/ 240 h 240"/>
                    <a:gd name="T16" fmla="*/ 0 w 306"/>
                    <a:gd name="T17" fmla="*/ 234 h 240"/>
                    <a:gd name="T18" fmla="*/ 0 w 306"/>
                    <a:gd name="T19" fmla="*/ 234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6" h="240">
                      <a:moveTo>
                        <a:pt x="0" y="234"/>
                      </a:moveTo>
                      <a:lnTo>
                        <a:pt x="0" y="234"/>
                      </a:lnTo>
                      <a:lnTo>
                        <a:pt x="302" y="0"/>
                      </a:lnTo>
                      <a:lnTo>
                        <a:pt x="302" y="0"/>
                      </a:lnTo>
                      <a:lnTo>
                        <a:pt x="306" y="6"/>
                      </a:lnTo>
                      <a:lnTo>
                        <a:pt x="306" y="6"/>
                      </a:lnTo>
                      <a:lnTo>
                        <a:pt x="4" y="240"/>
                      </a:lnTo>
                      <a:lnTo>
                        <a:pt x="4" y="240"/>
                      </a:lnTo>
                      <a:lnTo>
                        <a:pt x="0" y="234"/>
                      </a:lnTo>
                      <a:lnTo>
                        <a:pt x="0" y="23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54"/>
                <p:cNvSpPr/>
                <p:nvPr/>
              </p:nvSpPr>
              <p:spPr bwMode="auto">
                <a:xfrm>
                  <a:off x="18132425" y="-3430587"/>
                  <a:ext cx="498475" cy="390525"/>
                </a:xfrm>
                <a:custGeom>
                  <a:avLst/>
                  <a:gdLst>
                    <a:gd name="T0" fmla="*/ 0 w 314"/>
                    <a:gd name="T1" fmla="*/ 240 h 246"/>
                    <a:gd name="T2" fmla="*/ 0 w 314"/>
                    <a:gd name="T3" fmla="*/ 240 h 246"/>
                    <a:gd name="T4" fmla="*/ 312 w 314"/>
                    <a:gd name="T5" fmla="*/ 0 h 246"/>
                    <a:gd name="T6" fmla="*/ 312 w 314"/>
                    <a:gd name="T7" fmla="*/ 0 h 246"/>
                    <a:gd name="T8" fmla="*/ 314 w 314"/>
                    <a:gd name="T9" fmla="*/ 6 h 246"/>
                    <a:gd name="T10" fmla="*/ 314 w 314"/>
                    <a:gd name="T11" fmla="*/ 6 h 246"/>
                    <a:gd name="T12" fmla="*/ 4 w 314"/>
                    <a:gd name="T13" fmla="*/ 246 h 246"/>
                    <a:gd name="T14" fmla="*/ 4 w 314"/>
                    <a:gd name="T15" fmla="*/ 246 h 246"/>
                    <a:gd name="T16" fmla="*/ 0 w 314"/>
                    <a:gd name="T17" fmla="*/ 240 h 246"/>
                    <a:gd name="T18" fmla="*/ 0 w 314"/>
                    <a:gd name="T19" fmla="*/ 24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4" h="246"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312" y="0"/>
                      </a:lnTo>
                      <a:lnTo>
                        <a:pt x="312" y="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4" y="246"/>
                      </a:lnTo>
                      <a:lnTo>
                        <a:pt x="4" y="24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55"/>
                <p:cNvSpPr/>
                <p:nvPr/>
              </p:nvSpPr>
              <p:spPr bwMode="auto">
                <a:xfrm>
                  <a:off x="18141950" y="-3411537"/>
                  <a:ext cx="498475" cy="390525"/>
                </a:xfrm>
                <a:custGeom>
                  <a:avLst/>
                  <a:gdLst>
                    <a:gd name="T0" fmla="*/ 0 w 314"/>
                    <a:gd name="T1" fmla="*/ 240 h 246"/>
                    <a:gd name="T2" fmla="*/ 0 w 314"/>
                    <a:gd name="T3" fmla="*/ 240 h 246"/>
                    <a:gd name="T4" fmla="*/ 310 w 314"/>
                    <a:gd name="T5" fmla="*/ 0 h 246"/>
                    <a:gd name="T6" fmla="*/ 310 w 314"/>
                    <a:gd name="T7" fmla="*/ 0 h 246"/>
                    <a:gd name="T8" fmla="*/ 314 w 314"/>
                    <a:gd name="T9" fmla="*/ 6 h 246"/>
                    <a:gd name="T10" fmla="*/ 314 w 314"/>
                    <a:gd name="T11" fmla="*/ 6 h 246"/>
                    <a:gd name="T12" fmla="*/ 4 w 314"/>
                    <a:gd name="T13" fmla="*/ 246 h 246"/>
                    <a:gd name="T14" fmla="*/ 4 w 314"/>
                    <a:gd name="T15" fmla="*/ 246 h 246"/>
                    <a:gd name="T16" fmla="*/ 0 w 314"/>
                    <a:gd name="T17" fmla="*/ 240 h 246"/>
                    <a:gd name="T18" fmla="*/ 0 w 314"/>
                    <a:gd name="T19" fmla="*/ 24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4" h="246"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4" y="246"/>
                      </a:lnTo>
                      <a:lnTo>
                        <a:pt x="4" y="24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156"/>
                <p:cNvSpPr/>
                <p:nvPr/>
              </p:nvSpPr>
              <p:spPr bwMode="auto">
                <a:xfrm>
                  <a:off x="18154650" y="-3395662"/>
                  <a:ext cx="495300" cy="390525"/>
                </a:xfrm>
                <a:custGeom>
                  <a:avLst/>
                  <a:gdLst>
                    <a:gd name="T0" fmla="*/ 0 w 312"/>
                    <a:gd name="T1" fmla="*/ 240 h 246"/>
                    <a:gd name="T2" fmla="*/ 0 w 312"/>
                    <a:gd name="T3" fmla="*/ 240 h 246"/>
                    <a:gd name="T4" fmla="*/ 308 w 312"/>
                    <a:gd name="T5" fmla="*/ 0 h 246"/>
                    <a:gd name="T6" fmla="*/ 308 w 312"/>
                    <a:gd name="T7" fmla="*/ 0 h 246"/>
                    <a:gd name="T8" fmla="*/ 312 w 312"/>
                    <a:gd name="T9" fmla="*/ 8 h 246"/>
                    <a:gd name="T10" fmla="*/ 312 w 312"/>
                    <a:gd name="T11" fmla="*/ 8 h 246"/>
                    <a:gd name="T12" fmla="*/ 2 w 312"/>
                    <a:gd name="T13" fmla="*/ 246 h 246"/>
                    <a:gd name="T14" fmla="*/ 2 w 312"/>
                    <a:gd name="T15" fmla="*/ 246 h 246"/>
                    <a:gd name="T16" fmla="*/ 0 w 312"/>
                    <a:gd name="T17" fmla="*/ 240 h 246"/>
                    <a:gd name="T18" fmla="*/ 0 w 312"/>
                    <a:gd name="T19" fmla="*/ 24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2" h="246"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312" y="8"/>
                      </a:lnTo>
                      <a:lnTo>
                        <a:pt x="312" y="8"/>
                      </a:lnTo>
                      <a:lnTo>
                        <a:pt x="2" y="246"/>
                      </a:lnTo>
                      <a:lnTo>
                        <a:pt x="2" y="24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157"/>
                <p:cNvSpPr/>
                <p:nvPr/>
              </p:nvSpPr>
              <p:spPr bwMode="auto">
                <a:xfrm>
                  <a:off x="18164175" y="-3376612"/>
                  <a:ext cx="492125" cy="387350"/>
                </a:xfrm>
                <a:custGeom>
                  <a:avLst/>
                  <a:gdLst>
                    <a:gd name="T0" fmla="*/ 0 w 310"/>
                    <a:gd name="T1" fmla="*/ 238 h 244"/>
                    <a:gd name="T2" fmla="*/ 0 w 310"/>
                    <a:gd name="T3" fmla="*/ 238 h 244"/>
                    <a:gd name="T4" fmla="*/ 308 w 310"/>
                    <a:gd name="T5" fmla="*/ 0 h 244"/>
                    <a:gd name="T6" fmla="*/ 308 w 310"/>
                    <a:gd name="T7" fmla="*/ 0 h 244"/>
                    <a:gd name="T8" fmla="*/ 310 w 310"/>
                    <a:gd name="T9" fmla="*/ 6 h 244"/>
                    <a:gd name="T10" fmla="*/ 310 w 310"/>
                    <a:gd name="T11" fmla="*/ 6 h 244"/>
                    <a:gd name="T12" fmla="*/ 4 w 310"/>
                    <a:gd name="T13" fmla="*/ 244 h 244"/>
                    <a:gd name="T14" fmla="*/ 4 w 310"/>
                    <a:gd name="T15" fmla="*/ 244 h 244"/>
                    <a:gd name="T16" fmla="*/ 0 w 310"/>
                    <a:gd name="T17" fmla="*/ 238 h 244"/>
                    <a:gd name="T18" fmla="*/ 0 w 310"/>
                    <a:gd name="T19" fmla="*/ 238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0" h="244">
                      <a:moveTo>
                        <a:pt x="0" y="238"/>
                      </a:moveTo>
                      <a:lnTo>
                        <a:pt x="0" y="238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310" y="6"/>
                      </a:lnTo>
                      <a:lnTo>
                        <a:pt x="310" y="6"/>
                      </a:lnTo>
                      <a:lnTo>
                        <a:pt x="4" y="244"/>
                      </a:lnTo>
                      <a:lnTo>
                        <a:pt x="4" y="2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158"/>
                <p:cNvSpPr/>
                <p:nvPr/>
              </p:nvSpPr>
              <p:spPr bwMode="auto">
                <a:xfrm>
                  <a:off x="18173700" y="-3357562"/>
                  <a:ext cx="492125" cy="384175"/>
                </a:xfrm>
                <a:custGeom>
                  <a:avLst/>
                  <a:gdLst>
                    <a:gd name="T0" fmla="*/ 0 w 310"/>
                    <a:gd name="T1" fmla="*/ 236 h 242"/>
                    <a:gd name="T2" fmla="*/ 0 w 310"/>
                    <a:gd name="T3" fmla="*/ 236 h 242"/>
                    <a:gd name="T4" fmla="*/ 306 w 310"/>
                    <a:gd name="T5" fmla="*/ 0 h 242"/>
                    <a:gd name="T6" fmla="*/ 306 w 310"/>
                    <a:gd name="T7" fmla="*/ 0 h 242"/>
                    <a:gd name="T8" fmla="*/ 310 w 310"/>
                    <a:gd name="T9" fmla="*/ 6 h 242"/>
                    <a:gd name="T10" fmla="*/ 310 w 310"/>
                    <a:gd name="T11" fmla="*/ 6 h 242"/>
                    <a:gd name="T12" fmla="*/ 4 w 310"/>
                    <a:gd name="T13" fmla="*/ 242 h 242"/>
                    <a:gd name="T14" fmla="*/ 4 w 310"/>
                    <a:gd name="T15" fmla="*/ 242 h 242"/>
                    <a:gd name="T16" fmla="*/ 0 w 310"/>
                    <a:gd name="T17" fmla="*/ 236 h 242"/>
                    <a:gd name="T18" fmla="*/ 0 w 310"/>
                    <a:gd name="T19" fmla="*/ 23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0" h="242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6" y="0"/>
                      </a:lnTo>
                      <a:lnTo>
                        <a:pt x="306" y="0"/>
                      </a:lnTo>
                      <a:lnTo>
                        <a:pt x="310" y="6"/>
                      </a:lnTo>
                      <a:lnTo>
                        <a:pt x="310" y="6"/>
                      </a:lnTo>
                      <a:lnTo>
                        <a:pt x="4" y="242"/>
                      </a:lnTo>
                      <a:lnTo>
                        <a:pt x="4" y="242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159"/>
                <p:cNvSpPr/>
                <p:nvPr/>
              </p:nvSpPr>
              <p:spPr bwMode="auto">
                <a:xfrm>
                  <a:off x="18186400" y="-3338512"/>
                  <a:ext cx="485775" cy="381000"/>
                </a:xfrm>
                <a:custGeom>
                  <a:avLst/>
                  <a:gdLst>
                    <a:gd name="T0" fmla="*/ 0 w 306"/>
                    <a:gd name="T1" fmla="*/ 236 h 240"/>
                    <a:gd name="T2" fmla="*/ 0 w 306"/>
                    <a:gd name="T3" fmla="*/ 236 h 240"/>
                    <a:gd name="T4" fmla="*/ 304 w 306"/>
                    <a:gd name="T5" fmla="*/ 0 h 240"/>
                    <a:gd name="T6" fmla="*/ 304 w 306"/>
                    <a:gd name="T7" fmla="*/ 0 h 240"/>
                    <a:gd name="T8" fmla="*/ 306 w 306"/>
                    <a:gd name="T9" fmla="*/ 6 h 240"/>
                    <a:gd name="T10" fmla="*/ 306 w 306"/>
                    <a:gd name="T11" fmla="*/ 6 h 240"/>
                    <a:gd name="T12" fmla="*/ 2 w 306"/>
                    <a:gd name="T13" fmla="*/ 240 h 240"/>
                    <a:gd name="T14" fmla="*/ 2 w 306"/>
                    <a:gd name="T15" fmla="*/ 240 h 240"/>
                    <a:gd name="T16" fmla="*/ 0 w 306"/>
                    <a:gd name="T17" fmla="*/ 236 h 240"/>
                    <a:gd name="T18" fmla="*/ 0 w 306"/>
                    <a:gd name="T19" fmla="*/ 23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6" h="240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4" y="0"/>
                      </a:lnTo>
                      <a:lnTo>
                        <a:pt x="304" y="0"/>
                      </a:lnTo>
                      <a:lnTo>
                        <a:pt x="306" y="6"/>
                      </a:lnTo>
                      <a:lnTo>
                        <a:pt x="306" y="6"/>
                      </a:lnTo>
                      <a:lnTo>
                        <a:pt x="2" y="240"/>
                      </a:lnTo>
                      <a:lnTo>
                        <a:pt x="2" y="240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160"/>
                <p:cNvSpPr/>
                <p:nvPr/>
              </p:nvSpPr>
              <p:spPr bwMode="auto">
                <a:xfrm>
                  <a:off x="18195925" y="-3322637"/>
                  <a:ext cx="485775" cy="381000"/>
                </a:xfrm>
                <a:custGeom>
                  <a:avLst/>
                  <a:gdLst>
                    <a:gd name="T0" fmla="*/ 0 w 306"/>
                    <a:gd name="T1" fmla="*/ 236 h 240"/>
                    <a:gd name="T2" fmla="*/ 0 w 306"/>
                    <a:gd name="T3" fmla="*/ 236 h 240"/>
                    <a:gd name="T4" fmla="*/ 304 w 306"/>
                    <a:gd name="T5" fmla="*/ 0 h 240"/>
                    <a:gd name="T6" fmla="*/ 304 w 306"/>
                    <a:gd name="T7" fmla="*/ 0 h 240"/>
                    <a:gd name="T8" fmla="*/ 306 w 306"/>
                    <a:gd name="T9" fmla="*/ 6 h 240"/>
                    <a:gd name="T10" fmla="*/ 306 w 306"/>
                    <a:gd name="T11" fmla="*/ 6 h 240"/>
                    <a:gd name="T12" fmla="*/ 4 w 306"/>
                    <a:gd name="T13" fmla="*/ 240 h 240"/>
                    <a:gd name="T14" fmla="*/ 4 w 306"/>
                    <a:gd name="T15" fmla="*/ 240 h 240"/>
                    <a:gd name="T16" fmla="*/ 0 w 306"/>
                    <a:gd name="T17" fmla="*/ 236 h 240"/>
                    <a:gd name="T18" fmla="*/ 0 w 306"/>
                    <a:gd name="T19" fmla="*/ 23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6" h="240">
                      <a:moveTo>
                        <a:pt x="0" y="236"/>
                      </a:moveTo>
                      <a:lnTo>
                        <a:pt x="0" y="236"/>
                      </a:lnTo>
                      <a:lnTo>
                        <a:pt x="304" y="0"/>
                      </a:lnTo>
                      <a:lnTo>
                        <a:pt x="304" y="0"/>
                      </a:lnTo>
                      <a:lnTo>
                        <a:pt x="306" y="6"/>
                      </a:lnTo>
                      <a:lnTo>
                        <a:pt x="306" y="6"/>
                      </a:lnTo>
                      <a:lnTo>
                        <a:pt x="4" y="240"/>
                      </a:lnTo>
                      <a:lnTo>
                        <a:pt x="4" y="240"/>
                      </a:lnTo>
                      <a:lnTo>
                        <a:pt x="0" y="236"/>
                      </a:lnTo>
                      <a:lnTo>
                        <a:pt x="0" y="23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161"/>
                <p:cNvSpPr/>
                <p:nvPr/>
              </p:nvSpPr>
              <p:spPr bwMode="auto">
                <a:xfrm>
                  <a:off x="17157700" y="-3268662"/>
                  <a:ext cx="1546225" cy="1200150"/>
                </a:xfrm>
                <a:custGeom>
                  <a:avLst/>
                  <a:gdLst>
                    <a:gd name="T0" fmla="*/ 0 w 974"/>
                    <a:gd name="T1" fmla="*/ 754 h 756"/>
                    <a:gd name="T2" fmla="*/ 0 w 974"/>
                    <a:gd name="T3" fmla="*/ 754 h 756"/>
                    <a:gd name="T4" fmla="*/ 486 w 974"/>
                    <a:gd name="T5" fmla="*/ 378 h 756"/>
                    <a:gd name="T6" fmla="*/ 486 w 974"/>
                    <a:gd name="T7" fmla="*/ 378 h 756"/>
                    <a:gd name="T8" fmla="*/ 972 w 974"/>
                    <a:gd name="T9" fmla="*/ 0 h 756"/>
                    <a:gd name="T10" fmla="*/ 972 w 974"/>
                    <a:gd name="T11" fmla="*/ 0 h 756"/>
                    <a:gd name="T12" fmla="*/ 974 w 974"/>
                    <a:gd name="T13" fmla="*/ 6 h 756"/>
                    <a:gd name="T14" fmla="*/ 974 w 974"/>
                    <a:gd name="T15" fmla="*/ 6 h 756"/>
                    <a:gd name="T16" fmla="*/ 490 w 974"/>
                    <a:gd name="T17" fmla="*/ 382 h 756"/>
                    <a:gd name="T18" fmla="*/ 490 w 974"/>
                    <a:gd name="T19" fmla="*/ 382 h 756"/>
                    <a:gd name="T20" fmla="*/ 4 w 974"/>
                    <a:gd name="T21" fmla="*/ 756 h 756"/>
                    <a:gd name="T22" fmla="*/ 4 w 974"/>
                    <a:gd name="T23" fmla="*/ 756 h 756"/>
                    <a:gd name="T24" fmla="*/ 0 w 974"/>
                    <a:gd name="T25" fmla="*/ 754 h 756"/>
                    <a:gd name="T26" fmla="*/ 0 w 974"/>
                    <a:gd name="T27" fmla="*/ 754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4" h="756">
                      <a:moveTo>
                        <a:pt x="0" y="754"/>
                      </a:moveTo>
                      <a:lnTo>
                        <a:pt x="0" y="754"/>
                      </a:lnTo>
                      <a:lnTo>
                        <a:pt x="486" y="378"/>
                      </a:lnTo>
                      <a:lnTo>
                        <a:pt x="486" y="378"/>
                      </a:lnTo>
                      <a:lnTo>
                        <a:pt x="972" y="0"/>
                      </a:lnTo>
                      <a:lnTo>
                        <a:pt x="972" y="0"/>
                      </a:lnTo>
                      <a:lnTo>
                        <a:pt x="974" y="6"/>
                      </a:lnTo>
                      <a:lnTo>
                        <a:pt x="974" y="6"/>
                      </a:lnTo>
                      <a:lnTo>
                        <a:pt x="490" y="382"/>
                      </a:lnTo>
                      <a:lnTo>
                        <a:pt x="490" y="382"/>
                      </a:lnTo>
                      <a:lnTo>
                        <a:pt x="4" y="756"/>
                      </a:lnTo>
                      <a:lnTo>
                        <a:pt x="4" y="756"/>
                      </a:lnTo>
                      <a:lnTo>
                        <a:pt x="0" y="754"/>
                      </a:lnTo>
                      <a:lnTo>
                        <a:pt x="0" y="75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2"/>
                <p:cNvSpPr/>
                <p:nvPr/>
              </p:nvSpPr>
              <p:spPr bwMode="auto">
                <a:xfrm>
                  <a:off x="17706975" y="-3249612"/>
                  <a:ext cx="1009650" cy="790575"/>
                </a:xfrm>
                <a:custGeom>
                  <a:avLst/>
                  <a:gdLst>
                    <a:gd name="T0" fmla="*/ 0 w 636"/>
                    <a:gd name="T1" fmla="*/ 490 h 498"/>
                    <a:gd name="T2" fmla="*/ 0 w 636"/>
                    <a:gd name="T3" fmla="*/ 490 h 498"/>
                    <a:gd name="T4" fmla="*/ 316 w 636"/>
                    <a:gd name="T5" fmla="*/ 246 h 498"/>
                    <a:gd name="T6" fmla="*/ 316 w 636"/>
                    <a:gd name="T7" fmla="*/ 246 h 498"/>
                    <a:gd name="T8" fmla="*/ 632 w 636"/>
                    <a:gd name="T9" fmla="*/ 0 h 498"/>
                    <a:gd name="T10" fmla="*/ 632 w 636"/>
                    <a:gd name="T11" fmla="*/ 0 h 498"/>
                    <a:gd name="T12" fmla="*/ 636 w 636"/>
                    <a:gd name="T13" fmla="*/ 10 h 498"/>
                    <a:gd name="T14" fmla="*/ 636 w 636"/>
                    <a:gd name="T15" fmla="*/ 10 h 498"/>
                    <a:gd name="T16" fmla="*/ 320 w 636"/>
                    <a:gd name="T17" fmla="*/ 254 h 498"/>
                    <a:gd name="T18" fmla="*/ 320 w 636"/>
                    <a:gd name="T19" fmla="*/ 254 h 498"/>
                    <a:gd name="T20" fmla="*/ 6 w 636"/>
                    <a:gd name="T21" fmla="*/ 498 h 498"/>
                    <a:gd name="T22" fmla="*/ 6 w 636"/>
                    <a:gd name="T23" fmla="*/ 498 h 498"/>
                    <a:gd name="T24" fmla="*/ 0 w 636"/>
                    <a:gd name="T25" fmla="*/ 490 h 498"/>
                    <a:gd name="T26" fmla="*/ 0 w 636"/>
                    <a:gd name="T27" fmla="*/ 49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6" h="498">
                      <a:moveTo>
                        <a:pt x="0" y="490"/>
                      </a:moveTo>
                      <a:lnTo>
                        <a:pt x="0" y="490"/>
                      </a:lnTo>
                      <a:lnTo>
                        <a:pt x="316" y="246"/>
                      </a:lnTo>
                      <a:lnTo>
                        <a:pt x="316" y="246"/>
                      </a:lnTo>
                      <a:lnTo>
                        <a:pt x="632" y="0"/>
                      </a:lnTo>
                      <a:lnTo>
                        <a:pt x="632" y="0"/>
                      </a:lnTo>
                      <a:lnTo>
                        <a:pt x="636" y="10"/>
                      </a:lnTo>
                      <a:lnTo>
                        <a:pt x="636" y="10"/>
                      </a:lnTo>
                      <a:lnTo>
                        <a:pt x="320" y="254"/>
                      </a:lnTo>
                      <a:lnTo>
                        <a:pt x="320" y="254"/>
                      </a:lnTo>
                      <a:lnTo>
                        <a:pt x="6" y="498"/>
                      </a:lnTo>
                      <a:lnTo>
                        <a:pt x="6" y="498"/>
                      </a:lnTo>
                      <a:lnTo>
                        <a:pt x="0" y="490"/>
                      </a:lnTo>
                      <a:lnTo>
                        <a:pt x="0" y="49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63"/>
                <p:cNvSpPr/>
                <p:nvPr/>
              </p:nvSpPr>
              <p:spPr bwMode="auto">
                <a:xfrm>
                  <a:off x="17722850" y="-3224212"/>
                  <a:ext cx="1006475" cy="784225"/>
                </a:xfrm>
                <a:custGeom>
                  <a:avLst/>
                  <a:gdLst>
                    <a:gd name="T0" fmla="*/ 0 w 634"/>
                    <a:gd name="T1" fmla="*/ 486 h 494"/>
                    <a:gd name="T2" fmla="*/ 0 w 634"/>
                    <a:gd name="T3" fmla="*/ 486 h 494"/>
                    <a:gd name="T4" fmla="*/ 314 w 634"/>
                    <a:gd name="T5" fmla="*/ 244 h 494"/>
                    <a:gd name="T6" fmla="*/ 314 w 634"/>
                    <a:gd name="T7" fmla="*/ 244 h 494"/>
                    <a:gd name="T8" fmla="*/ 630 w 634"/>
                    <a:gd name="T9" fmla="*/ 0 h 494"/>
                    <a:gd name="T10" fmla="*/ 630 w 634"/>
                    <a:gd name="T11" fmla="*/ 0 h 494"/>
                    <a:gd name="T12" fmla="*/ 634 w 634"/>
                    <a:gd name="T13" fmla="*/ 8 h 494"/>
                    <a:gd name="T14" fmla="*/ 634 w 634"/>
                    <a:gd name="T15" fmla="*/ 8 h 494"/>
                    <a:gd name="T16" fmla="*/ 320 w 634"/>
                    <a:gd name="T17" fmla="*/ 252 h 494"/>
                    <a:gd name="T18" fmla="*/ 320 w 634"/>
                    <a:gd name="T19" fmla="*/ 252 h 494"/>
                    <a:gd name="T20" fmla="*/ 6 w 634"/>
                    <a:gd name="T21" fmla="*/ 494 h 494"/>
                    <a:gd name="T22" fmla="*/ 6 w 634"/>
                    <a:gd name="T23" fmla="*/ 494 h 494"/>
                    <a:gd name="T24" fmla="*/ 0 w 634"/>
                    <a:gd name="T25" fmla="*/ 486 h 494"/>
                    <a:gd name="T26" fmla="*/ 0 w 634"/>
                    <a:gd name="T27" fmla="*/ 486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4" h="494">
                      <a:moveTo>
                        <a:pt x="0" y="486"/>
                      </a:moveTo>
                      <a:lnTo>
                        <a:pt x="0" y="486"/>
                      </a:lnTo>
                      <a:lnTo>
                        <a:pt x="314" y="244"/>
                      </a:lnTo>
                      <a:lnTo>
                        <a:pt x="314" y="244"/>
                      </a:lnTo>
                      <a:lnTo>
                        <a:pt x="630" y="0"/>
                      </a:lnTo>
                      <a:lnTo>
                        <a:pt x="630" y="0"/>
                      </a:lnTo>
                      <a:lnTo>
                        <a:pt x="634" y="8"/>
                      </a:lnTo>
                      <a:lnTo>
                        <a:pt x="634" y="8"/>
                      </a:lnTo>
                      <a:lnTo>
                        <a:pt x="320" y="252"/>
                      </a:lnTo>
                      <a:lnTo>
                        <a:pt x="320" y="252"/>
                      </a:lnTo>
                      <a:lnTo>
                        <a:pt x="6" y="494"/>
                      </a:lnTo>
                      <a:lnTo>
                        <a:pt x="6" y="494"/>
                      </a:lnTo>
                      <a:lnTo>
                        <a:pt x="0" y="486"/>
                      </a:lnTo>
                      <a:lnTo>
                        <a:pt x="0" y="48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64"/>
                <p:cNvSpPr/>
                <p:nvPr/>
              </p:nvSpPr>
              <p:spPr bwMode="auto">
                <a:xfrm>
                  <a:off x="17738725" y="-3201987"/>
                  <a:ext cx="1000125" cy="777875"/>
                </a:xfrm>
                <a:custGeom>
                  <a:avLst/>
                  <a:gdLst>
                    <a:gd name="T0" fmla="*/ 0 w 630"/>
                    <a:gd name="T1" fmla="*/ 484 h 490"/>
                    <a:gd name="T2" fmla="*/ 0 w 630"/>
                    <a:gd name="T3" fmla="*/ 484 h 490"/>
                    <a:gd name="T4" fmla="*/ 314 w 630"/>
                    <a:gd name="T5" fmla="*/ 242 h 490"/>
                    <a:gd name="T6" fmla="*/ 314 w 630"/>
                    <a:gd name="T7" fmla="*/ 242 h 490"/>
                    <a:gd name="T8" fmla="*/ 626 w 630"/>
                    <a:gd name="T9" fmla="*/ 0 h 490"/>
                    <a:gd name="T10" fmla="*/ 626 w 630"/>
                    <a:gd name="T11" fmla="*/ 0 h 490"/>
                    <a:gd name="T12" fmla="*/ 630 w 630"/>
                    <a:gd name="T13" fmla="*/ 10 h 490"/>
                    <a:gd name="T14" fmla="*/ 630 w 630"/>
                    <a:gd name="T15" fmla="*/ 10 h 490"/>
                    <a:gd name="T16" fmla="*/ 318 w 630"/>
                    <a:gd name="T17" fmla="*/ 250 h 490"/>
                    <a:gd name="T18" fmla="*/ 318 w 630"/>
                    <a:gd name="T19" fmla="*/ 250 h 490"/>
                    <a:gd name="T20" fmla="*/ 6 w 630"/>
                    <a:gd name="T21" fmla="*/ 490 h 490"/>
                    <a:gd name="T22" fmla="*/ 6 w 630"/>
                    <a:gd name="T23" fmla="*/ 490 h 490"/>
                    <a:gd name="T24" fmla="*/ 0 w 630"/>
                    <a:gd name="T25" fmla="*/ 484 h 490"/>
                    <a:gd name="T26" fmla="*/ 0 w 630"/>
                    <a:gd name="T27" fmla="*/ 484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0" h="490">
                      <a:moveTo>
                        <a:pt x="0" y="484"/>
                      </a:moveTo>
                      <a:lnTo>
                        <a:pt x="0" y="484"/>
                      </a:lnTo>
                      <a:lnTo>
                        <a:pt x="314" y="242"/>
                      </a:lnTo>
                      <a:lnTo>
                        <a:pt x="314" y="242"/>
                      </a:lnTo>
                      <a:lnTo>
                        <a:pt x="626" y="0"/>
                      </a:lnTo>
                      <a:lnTo>
                        <a:pt x="626" y="0"/>
                      </a:lnTo>
                      <a:lnTo>
                        <a:pt x="630" y="10"/>
                      </a:lnTo>
                      <a:lnTo>
                        <a:pt x="630" y="10"/>
                      </a:lnTo>
                      <a:lnTo>
                        <a:pt x="318" y="250"/>
                      </a:lnTo>
                      <a:lnTo>
                        <a:pt x="318" y="250"/>
                      </a:lnTo>
                      <a:lnTo>
                        <a:pt x="6" y="490"/>
                      </a:lnTo>
                      <a:lnTo>
                        <a:pt x="6" y="490"/>
                      </a:lnTo>
                      <a:lnTo>
                        <a:pt x="0" y="484"/>
                      </a:lnTo>
                      <a:lnTo>
                        <a:pt x="0" y="48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165"/>
                <p:cNvSpPr/>
                <p:nvPr/>
              </p:nvSpPr>
              <p:spPr bwMode="auto">
                <a:xfrm>
                  <a:off x="17757775" y="-3179762"/>
                  <a:ext cx="990600" cy="774700"/>
                </a:xfrm>
                <a:custGeom>
                  <a:avLst/>
                  <a:gdLst>
                    <a:gd name="T0" fmla="*/ 0 w 624"/>
                    <a:gd name="T1" fmla="*/ 482 h 488"/>
                    <a:gd name="T2" fmla="*/ 0 w 624"/>
                    <a:gd name="T3" fmla="*/ 482 h 488"/>
                    <a:gd name="T4" fmla="*/ 310 w 624"/>
                    <a:gd name="T5" fmla="*/ 242 h 488"/>
                    <a:gd name="T6" fmla="*/ 310 w 624"/>
                    <a:gd name="T7" fmla="*/ 242 h 488"/>
                    <a:gd name="T8" fmla="*/ 620 w 624"/>
                    <a:gd name="T9" fmla="*/ 0 h 488"/>
                    <a:gd name="T10" fmla="*/ 620 w 624"/>
                    <a:gd name="T11" fmla="*/ 0 h 488"/>
                    <a:gd name="T12" fmla="*/ 624 w 624"/>
                    <a:gd name="T13" fmla="*/ 10 h 488"/>
                    <a:gd name="T14" fmla="*/ 624 w 624"/>
                    <a:gd name="T15" fmla="*/ 10 h 488"/>
                    <a:gd name="T16" fmla="*/ 314 w 624"/>
                    <a:gd name="T17" fmla="*/ 248 h 488"/>
                    <a:gd name="T18" fmla="*/ 314 w 624"/>
                    <a:gd name="T19" fmla="*/ 248 h 488"/>
                    <a:gd name="T20" fmla="*/ 6 w 624"/>
                    <a:gd name="T21" fmla="*/ 488 h 488"/>
                    <a:gd name="T22" fmla="*/ 6 w 624"/>
                    <a:gd name="T23" fmla="*/ 488 h 488"/>
                    <a:gd name="T24" fmla="*/ 0 w 624"/>
                    <a:gd name="T25" fmla="*/ 482 h 488"/>
                    <a:gd name="T26" fmla="*/ 0 w 624"/>
                    <a:gd name="T27" fmla="*/ 482 h 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4" h="488">
                      <a:moveTo>
                        <a:pt x="0" y="482"/>
                      </a:moveTo>
                      <a:lnTo>
                        <a:pt x="0" y="482"/>
                      </a:lnTo>
                      <a:lnTo>
                        <a:pt x="310" y="242"/>
                      </a:lnTo>
                      <a:lnTo>
                        <a:pt x="310" y="242"/>
                      </a:lnTo>
                      <a:lnTo>
                        <a:pt x="620" y="0"/>
                      </a:lnTo>
                      <a:lnTo>
                        <a:pt x="620" y="0"/>
                      </a:lnTo>
                      <a:lnTo>
                        <a:pt x="624" y="10"/>
                      </a:lnTo>
                      <a:lnTo>
                        <a:pt x="624" y="10"/>
                      </a:lnTo>
                      <a:lnTo>
                        <a:pt x="314" y="248"/>
                      </a:lnTo>
                      <a:lnTo>
                        <a:pt x="314" y="248"/>
                      </a:lnTo>
                      <a:lnTo>
                        <a:pt x="6" y="488"/>
                      </a:lnTo>
                      <a:lnTo>
                        <a:pt x="6" y="488"/>
                      </a:lnTo>
                      <a:lnTo>
                        <a:pt x="0" y="482"/>
                      </a:lnTo>
                      <a:lnTo>
                        <a:pt x="0" y="48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166"/>
                <p:cNvSpPr/>
                <p:nvPr/>
              </p:nvSpPr>
              <p:spPr bwMode="auto">
                <a:xfrm>
                  <a:off x="17773650" y="-3154362"/>
                  <a:ext cx="984250" cy="768350"/>
                </a:xfrm>
                <a:custGeom>
                  <a:avLst/>
                  <a:gdLst>
                    <a:gd name="T0" fmla="*/ 0 w 620"/>
                    <a:gd name="T1" fmla="*/ 476 h 484"/>
                    <a:gd name="T2" fmla="*/ 0 w 620"/>
                    <a:gd name="T3" fmla="*/ 476 h 484"/>
                    <a:gd name="T4" fmla="*/ 308 w 620"/>
                    <a:gd name="T5" fmla="*/ 238 h 484"/>
                    <a:gd name="T6" fmla="*/ 308 w 620"/>
                    <a:gd name="T7" fmla="*/ 238 h 484"/>
                    <a:gd name="T8" fmla="*/ 616 w 620"/>
                    <a:gd name="T9" fmla="*/ 0 h 484"/>
                    <a:gd name="T10" fmla="*/ 616 w 620"/>
                    <a:gd name="T11" fmla="*/ 0 h 484"/>
                    <a:gd name="T12" fmla="*/ 620 w 620"/>
                    <a:gd name="T13" fmla="*/ 8 h 484"/>
                    <a:gd name="T14" fmla="*/ 620 w 620"/>
                    <a:gd name="T15" fmla="*/ 8 h 484"/>
                    <a:gd name="T16" fmla="*/ 314 w 620"/>
                    <a:gd name="T17" fmla="*/ 246 h 484"/>
                    <a:gd name="T18" fmla="*/ 314 w 620"/>
                    <a:gd name="T19" fmla="*/ 246 h 484"/>
                    <a:gd name="T20" fmla="*/ 6 w 620"/>
                    <a:gd name="T21" fmla="*/ 484 h 484"/>
                    <a:gd name="T22" fmla="*/ 6 w 620"/>
                    <a:gd name="T23" fmla="*/ 484 h 484"/>
                    <a:gd name="T24" fmla="*/ 0 w 620"/>
                    <a:gd name="T25" fmla="*/ 476 h 484"/>
                    <a:gd name="T26" fmla="*/ 0 w 620"/>
                    <a:gd name="T27" fmla="*/ 476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0" h="484">
                      <a:moveTo>
                        <a:pt x="0" y="476"/>
                      </a:moveTo>
                      <a:lnTo>
                        <a:pt x="0" y="476"/>
                      </a:lnTo>
                      <a:lnTo>
                        <a:pt x="308" y="238"/>
                      </a:lnTo>
                      <a:lnTo>
                        <a:pt x="308" y="238"/>
                      </a:lnTo>
                      <a:lnTo>
                        <a:pt x="616" y="0"/>
                      </a:lnTo>
                      <a:lnTo>
                        <a:pt x="616" y="0"/>
                      </a:lnTo>
                      <a:lnTo>
                        <a:pt x="620" y="8"/>
                      </a:lnTo>
                      <a:lnTo>
                        <a:pt x="620" y="8"/>
                      </a:lnTo>
                      <a:lnTo>
                        <a:pt x="314" y="246"/>
                      </a:lnTo>
                      <a:lnTo>
                        <a:pt x="314" y="246"/>
                      </a:lnTo>
                      <a:lnTo>
                        <a:pt x="6" y="484"/>
                      </a:lnTo>
                      <a:lnTo>
                        <a:pt x="6" y="484"/>
                      </a:lnTo>
                      <a:lnTo>
                        <a:pt x="0" y="476"/>
                      </a:lnTo>
                      <a:lnTo>
                        <a:pt x="0" y="47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167"/>
                <p:cNvSpPr/>
                <p:nvPr/>
              </p:nvSpPr>
              <p:spPr bwMode="auto">
                <a:xfrm>
                  <a:off x="17275175" y="-3132137"/>
                  <a:ext cx="1495425" cy="1158875"/>
                </a:xfrm>
                <a:custGeom>
                  <a:avLst/>
                  <a:gdLst>
                    <a:gd name="T0" fmla="*/ 0 w 942"/>
                    <a:gd name="T1" fmla="*/ 724 h 730"/>
                    <a:gd name="T2" fmla="*/ 0 w 942"/>
                    <a:gd name="T3" fmla="*/ 724 h 730"/>
                    <a:gd name="T4" fmla="*/ 468 w 942"/>
                    <a:gd name="T5" fmla="*/ 362 h 730"/>
                    <a:gd name="T6" fmla="*/ 468 w 942"/>
                    <a:gd name="T7" fmla="*/ 362 h 730"/>
                    <a:gd name="T8" fmla="*/ 938 w 942"/>
                    <a:gd name="T9" fmla="*/ 0 h 730"/>
                    <a:gd name="T10" fmla="*/ 938 w 942"/>
                    <a:gd name="T11" fmla="*/ 0 h 730"/>
                    <a:gd name="T12" fmla="*/ 942 w 942"/>
                    <a:gd name="T13" fmla="*/ 8 h 730"/>
                    <a:gd name="T14" fmla="*/ 942 w 942"/>
                    <a:gd name="T15" fmla="*/ 8 h 730"/>
                    <a:gd name="T16" fmla="*/ 474 w 942"/>
                    <a:gd name="T17" fmla="*/ 368 h 730"/>
                    <a:gd name="T18" fmla="*/ 474 w 942"/>
                    <a:gd name="T19" fmla="*/ 368 h 730"/>
                    <a:gd name="T20" fmla="*/ 8 w 942"/>
                    <a:gd name="T21" fmla="*/ 730 h 730"/>
                    <a:gd name="T22" fmla="*/ 8 w 942"/>
                    <a:gd name="T23" fmla="*/ 730 h 730"/>
                    <a:gd name="T24" fmla="*/ 0 w 942"/>
                    <a:gd name="T25" fmla="*/ 724 h 730"/>
                    <a:gd name="T26" fmla="*/ 0 w 942"/>
                    <a:gd name="T27" fmla="*/ 724 h 7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42" h="730">
                      <a:moveTo>
                        <a:pt x="0" y="724"/>
                      </a:moveTo>
                      <a:lnTo>
                        <a:pt x="0" y="724"/>
                      </a:lnTo>
                      <a:lnTo>
                        <a:pt x="468" y="362"/>
                      </a:lnTo>
                      <a:lnTo>
                        <a:pt x="468" y="362"/>
                      </a:lnTo>
                      <a:lnTo>
                        <a:pt x="938" y="0"/>
                      </a:lnTo>
                      <a:lnTo>
                        <a:pt x="938" y="0"/>
                      </a:lnTo>
                      <a:lnTo>
                        <a:pt x="942" y="8"/>
                      </a:lnTo>
                      <a:lnTo>
                        <a:pt x="942" y="8"/>
                      </a:lnTo>
                      <a:lnTo>
                        <a:pt x="474" y="368"/>
                      </a:lnTo>
                      <a:lnTo>
                        <a:pt x="474" y="368"/>
                      </a:lnTo>
                      <a:lnTo>
                        <a:pt x="8" y="730"/>
                      </a:lnTo>
                      <a:lnTo>
                        <a:pt x="8" y="730"/>
                      </a:lnTo>
                      <a:lnTo>
                        <a:pt x="0" y="724"/>
                      </a:lnTo>
                      <a:lnTo>
                        <a:pt x="0" y="72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168"/>
                <p:cNvSpPr/>
                <p:nvPr/>
              </p:nvSpPr>
              <p:spPr bwMode="auto">
                <a:xfrm>
                  <a:off x="17294225" y="-3109912"/>
                  <a:ext cx="1485900" cy="1152525"/>
                </a:xfrm>
                <a:custGeom>
                  <a:avLst/>
                  <a:gdLst>
                    <a:gd name="T0" fmla="*/ 0 w 936"/>
                    <a:gd name="T1" fmla="*/ 720 h 726"/>
                    <a:gd name="T2" fmla="*/ 0 w 936"/>
                    <a:gd name="T3" fmla="*/ 720 h 726"/>
                    <a:gd name="T4" fmla="*/ 466 w 936"/>
                    <a:gd name="T5" fmla="*/ 360 h 726"/>
                    <a:gd name="T6" fmla="*/ 466 w 936"/>
                    <a:gd name="T7" fmla="*/ 360 h 726"/>
                    <a:gd name="T8" fmla="*/ 932 w 936"/>
                    <a:gd name="T9" fmla="*/ 0 h 726"/>
                    <a:gd name="T10" fmla="*/ 932 w 936"/>
                    <a:gd name="T11" fmla="*/ 0 h 726"/>
                    <a:gd name="T12" fmla="*/ 936 w 936"/>
                    <a:gd name="T13" fmla="*/ 8 h 726"/>
                    <a:gd name="T14" fmla="*/ 936 w 936"/>
                    <a:gd name="T15" fmla="*/ 8 h 726"/>
                    <a:gd name="T16" fmla="*/ 472 w 936"/>
                    <a:gd name="T17" fmla="*/ 366 h 726"/>
                    <a:gd name="T18" fmla="*/ 472 w 936"/>
                    <a:gd name="T19" fmla="*/ 366 h 726"/>
                    <a:gd name="T20" fmla="*/ 8 w 936"/>
                    <a:gd name="T21" fmla="*/ 726 h 726"/>
                    <a:gd name="T22" fmla="*/ 8 w 936"/>
                    <a:gd name="T23" fmla="*/ 726 h 726"/>
                    <a:gd name="T24" fmla="*/ 0 w 936"/>
                    <a:gd name="T25" fmla="*/ 720 h 726"/>
                    <a:gd name="T26" fmla="*/ 0 w 936"/>
                    <a:gd name="T27" fmla="*/ 720 h 7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36" h="726">
                      <a:moveTo>
                        <a:pt x="0" y="720"/>
                      </a:moveTo>
                      <a:lnTo>
                        <a:pt x="0" y="720"/>
                      </a:lnTo>
                      <a:lnTo>
                        <a:pt x="466" y="360"/>
                      </a:lnTo>
                      <a:lnTo>
                        <a:pt x="466" y="360"/>
                      </a:lnTo>
                      <a:lnTo>
                        <a:pt x="932" y="0"/>
                      </a:lnTo>
                      <a:lnTo>
                        <a:pt x="932" y="0"/>
                      </a:lnTo>
                      <a:lnTo>
                        <a:pt x="936" y="8"/>
                      </a:lnTo>
                      <a:lnTo>
                        <a:pt x="936" y="8"/>
                      </a:lnTo>
                      <a:lnTo>
                        <a:pt x="472" y="366"/>
                      </a:lnTo>
                      <a:lnTo>
                        <a:pt x="472" y="366"/>
                      </a:lnTo>
                      <a:lnTo>
                        <a:pt x="8" y="726"/>
                      </a:lnTo>
                      <a:lnTo>
                        <a:pt x="8" y="726"/>
                      </a:lnTo>
                      <a:lnTo>
                        <a:pt x="0" y="72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69"/>
                <p:cNvSpPr/>
                <p:nvPr/>
              </p:nvSpPr>
              <p:spPr bwMode="auto">
                <a:xfrm>
                  <a:off x="17173575" y="-2427287"/>
                  <a:ext cx="552450" cy="438150"/>
                </a:xfrm>
                <a:custGeom>
                  <a:avLst/>
                  <a:gdLst>
                    <a:gd name="T0" fmla="*/ 0 w 348"/>
                    <a:gd name="T1" fmla="*/ 230 h 276"/>
                    <a:gd name="T2" fmla="*/ 0 w 348"/>
                    <a:gd name="T3" fmla="*/ 230 h 276"/>
                    <a:gd name="T4" fmla="*/ 298 w 348"/>
                    <a:gd name="T5" fmla="*/ 0 h 276"/>
                    <a:gd name="T6" fmla="*/ 298 w 348"/>
                    <a:gd name="T7" fmla="*/ 0 h 276"/>
                    <a:gd name="T8" fmla="*/ 348 w 348"/>
                    <a:gd name="T9" fmla="*/ 54 h 276"/>
                    <a:gd name="T10" fmla="*/ 348 w 348"/>
                    <a:gd name="T11" fmla="*/ 54 h 276"/>
                    <a:gd name="T12" fmla="*/ 60 w 348"/>
                    <a:gd name="T13" fmla="*/ 276 h 276"/>
                    <a:gd name="T14" fmla="*/ 60 w 348"/>
                    <a:gd name="T15" fmla="*/ 276 h 276"/>
                    <a:gd name="T16" fmla="*/ 0 w 348"/>
                    <a:gd name="T17" fmla="*/ 230 h 276"/>
                    <a:gd name="T18" fmla="*/ 0 w 348"/>
                    <a:gd name="T19" fmla="*/ 230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8" h="276">
                      <a:moveTo>
                        <a:pt x="0" y="230"/>
                      </a:moveTo>
                      <a:lnTo>
                        <a:pt x="0" y="230"/>
                      </a:lnTo>
                      <a:lnTo>
                        <a:pt x="298" y="0"/>
                      </a:lnTo>
                      <a:lnTo>
                        <a:pt x="298" y="0"/>
                      </a:lnTo>
                      <a:lnTo>
                        <a:pt x="348" y="54"/>
                      </a:lnTo>
                      <a:lnTo>
                        <a:pt x="348" y="54"/>
                      </a:lnTo>
                      <a:lnTo>
                        <a:pt x="60" y="276"/>
                      </a:lnTo>
                      <a:lnTo>
                        <a:pt x="60" y="276"/>
                      </a:lnTo>
                      <a:lnTo>
                        <a:pt x="0" y="230"/>
                      </a:lnTo>
                      <a:lnTo>
                        <a:pt x="0" y="23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170"/>
                <p:cNvSpPr/>
                <p:nvPr/>
              </p:nvSpPr>
              <p:spPr bwMode="auto">
                <a:xfrm>
                  <a:off x="16398875" y="-2211387"/>
                  <a:ext cx="377825" cy="292100"/>
                </a:xfrm>
                <a:custGeom>
                  <a:avLst/>
                  <a:gdLst>
                    <a:gd name="T0" fmla="*/ 0 w 238"/>
                    <a:gd name="T1" fmla="*/ 180 h 184"/>
                    <a:gd name="T2" fmla="*/ 0 w 238"/>
                    <a:gd name="T3" fmla="*/ 180 h 184"/>
                    <a:gd name="T4" fmla="*/ 232 w 238"/>
                    <a:gd name="T5" fmla="*/ 0 h 184"/>
                    <a:gd name="T6" fmla="*/ 232 w 238"/>
                    <a:gd name="T7" fmla="*/ 0 h 184"/>
                    <a:gd name="T8" fmla="*/ 238 w 238"/>
                    <a:gd name="T9" fmla="*/ 6 h 184"/>
                    <a:gd name="T10" fmla="*/ 238 w 238"/>
                    <a:gd name="T11" fmla="*/ 6 h 184"/>
                    <a:gd name="T12" fmla="*/ 6 w 238"/>
                    <a:gd name="T13" fmla="*/ 184 h 184"/>
                    <a:gd name="T14" fmla="*/ 6 w 238"/>
                    <a:gd name="T15" fmla="*/ 184 h 184"/>
                    <a:gd name="T16" fmla="*/ 0 w 238"/>
                    <a:gd name="T17" fmla="*/ 180 h 184"/>
                    <a:gd name="T18" fmla="*/ 0 w 238"/>
                    <a:gd name="T19" fmla="*/ 18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8" h="184">
                      <a:moveTo>
                        <a:pt x="0" y="180"/>
                      </a:moveTo>
                      <a:lnTo>
                        <a:pt x="0" y="180"/>
                      </a:lnTo>
                      <a:lnTo>
                        <a:pt x="232" y="0"/>
                      </a:lnTo>
                      <a:lnTo>
                        <a:pt x="232" y="0"/>
                      </a:lnTo>
                      <a:lnTo>
                        <a:pt x="238" y="6"/>
                      </a:lnTo>
                      <a:lnTo>
                        <a:pt x="238" y="6"/>
                      </a:lnTo>
                      <a:lnTo>
                        <a:pt x="6" y="184"/>
                      </a:lnTo>
                      <a:lnTo>
                        <a:pt x="6" y="184"/>
                      </a:lnTo>
                      <a:lnTo>
                        <a:pt x="0" y="180"/>
                      </a:lnTo>
                      <a:lnTo>
                        <a:pt x="0" y="18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171"/>
                <p:cNvSpPr/>
                <p:nvPr/>
              </p:nvSpPr>
              <p:spPr bwMode="auto">
                <a:xfrm>
                  <a:off x="16417925" y="-2195512"/>
                  <a:ext cx="377825" cy="288925"/>
                </a:xfrm>
                <a:custGeom>
                  <a:avLst/>
                  <a:gdLst>
                    <a:gd name="T0" fmla="*/ 0 w 238"/>
                    <a:gd name="T1" fmla="*/ 178 h 182"/>
                    <a:gd name="T2" fmla="*/ 0 w 238"/>
                    <a:gd name="T3" fmla="*/ 178 h 182"/>
                    <a:gd name="T4" fmla="*/ 232 w 238"/>
                    <a:gd name="T5" fmla="*/ 0 h 182"/>
                    <a:gd name="T6" fmla="*/ 232 w 238"/>
                    <a:gd name="T7" fmla="*/ 0 h 182"/>
                    <a:gd name="T8" fmla="*/ 238 w 238"/>
                    <a:gd name="T9" fmla="*/ 4 h 182"/>
                    <a:gd name="T10" fmla="*/ 238 w 238"/>
                    <a:gd name="T11" fmla="*/ 4 h 182"/>
                    <a:gd name="T12" fmla="*/ 8 w 238"/>
                    <a:gd name="T13" fmla="*/ 182 h 182"/>
                    <a:gd name="T14" fmla="*/ 8 w 238"/>
                    <a:gd name="T15" fmla="*/ 182 h 182"/>
                    <a:gd name="T16" fmla="*/ 0 w 238"/>
                    <a:gd name="T17" fmla="*/ 178 h 182"/>
                    <a:gd name="T18" fmla="*/ 0 w 238"/>
                    <a:gd name="T19" fmla="*/ 178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8" h="182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232" y="0"/>
                      </a:lnTo>
                      <a:lnTo>
                        <a:pt x="232" y="0"/>
                      </a:lnTo>
                      <a:lnTo>
                        <a:pt x="238" y="4"/>
                      </a:lnTo>
                      <a:lnTo>
                        <a:pt x="238" y="4"/>
                      </a:lnTo>
                      <a:lnTo>
                        <a:pt x="8" y="182"/>
                      </a:lnTo>
                      <a:lnTo>
                        <a:pt x="8" y="18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172"/>
                <p:cNvSpPr/>
                <p:nvPr/>
              </p:nvSpPr>
              <p:spPr bwMode="auto">
                <a:xfrm>
                  <a:off x="16436975" y="-2182812"/>
                  <a:ext cx="377825" cy="288925"/>
                </a:xfrm>
                <a:custGeom>
                  <a:avLst/>
                  <a:gdLst>
                    <a:gd name="T0" fmla="*/ 0 w 238"/>
                    <a:gd name="T1" fmla="*/ 178 h 182"/>
                    <a:gd name="T2" fmla="*/ 0 w 238"/>
                    <a:gd name="T3" fmla="*/ 178 h 182"/>
                    <a:gd name="T4" fmla="*/ 232 w 238"/>
                    <a:gd name="T5" fmla="*/ 0 h 182"/>
                    <a:gd name="T6" fmla="*/ 232 w 238"/>
                    <a:gd name="T7" fmla="*/ 0 h 182"/>
                    <a:gd name="T8" fmla="*/ 238 w 238"/>
                    <a:gd name="T9" fmla="*/ 4 h 182"/>
                    <a:gd name="T10" fmla="*/ 238 w 238"/>
                    <a:gd name="T11" fmla="*/ 4 h 182"/>
                    <a:gd name="T12" fmla="*/ 8 w 238"/>
                    <a:gd name="T13" fmla="*/ 182 h 182"/>
                    <a:gd name="T14" fmla="*/ 8 w 238"/>
                    <a:gd name="T15" fmla="*/ 182 h 182"/>
                    <a:gd name="T16" fmla="*/ 0 w 238"/>
                    <a:gd name="T17" fmla="*/ 178 h 182"/>
                    <a:gd name="T18" fmla="*/ 0 w 238"/>
                    <a:gd name="T19" fmla="*/ 178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8" h="182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232" y="0"/>
                      </a:lnTo>
                      <a:lnTo>
                        <a:pt x="232" y="0"/>
                      </a:lnTo>
                      <a:lnTo>
                        <a:pt x="238" y="4"/>
                      </a:lnTo>
                      <a:lnTo>
                        <a:pt x="238" y="4"/>
                      </a:lnTo>
                      <a:lnTo>
                        <a:pt x="8" y="182"/>
                      </a:lnTo>
                      <a:lnTo>
                        <a:pt x="8" y="18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173"/>
                <p:cNvSpPr/>
                <p:nvPr/>
              </p:nvSpPr>
              <p:spPr bwMode="auto">
                <a:xfrm>
                  <a:off x="16459200" y="-2170112"/>
                  <a:ext cx="371475" cy="288925"/>
                </a:xfrm>
                <a:custGeom>
                  <a:avLst/>
                  <a:gdLst>
                    <a:gd name="T0" fmla="*/ 0 w 234"/>
                    <a:gd name="T1" fmla="*/ 178 h 182"/>
                    <a:gd name="T2" fmla="*/ 0 w 234"/>
                    <a:gd name="T3" fmla="*/ 178 h 182"/>
                    <a:gd name="T4" fmla="*/ 228 w 234"/>
                    <a:gd name="T5" fmla="*/ 0 h 182"/>
                    <a:gd name="T6" fmla="*/ 228 w 234"/>
                    <a:gd name="T7" fmla="*/ 0 h 182"/>
                    <a:gd name="T8" fmla="*/ 234 w 234"/>
                    <a:gd name="T9" fmla="*/ 4 h 182"/>
                    <a:gd name="T10" fmla="*/ 234 w 234"/>
                    <a:gd name="T11" fmla="*/ 4 h 182"/>
                    <a:gd name="T12" fmla="*/ 6 w 234"/>
                    <a:gd name="T13" fmla="*/ 182 h 182"/>
                    <a:gd name="T14" fmla="*/ 6 w 234"/>
                    <a:gd name="T15" fmla="*/ 182 h 182"/>
                    <a:gd name="T16" fmla="*/ 0 w 234"/>
                    <a:gd name="T17" fmla="*/ 178 h 182"/>
                    <a:gd name="T18" fmla="*/ 0 w 234"/>
                    <a:gd name="T19" fmla="*/ 178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182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6" y="182"/>
                      </a:lnTo>
                      <a:lnTo>
                        <a:pt x="6" y="18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174"/>
                <p:cNvSpPr/>
                <p:nvPr/>
              </p:nvSpPr>
              <p:spPr bwMode="auto">
                <a:xfrm>
                  <a:off x="16478250" y="-2157412"/>
                  <a:ext cx="371475" cy="285750"/>
                </a:xfrm>
                <a:custGeom>
                  <a:avLst/>
                  <a:gdLst>
                    <a:gd name="T0" fmla="*/ 0 w 234"/>
                    <a:gd name="T1" fmla="*/ 176 h 180"/>
                    <a:gd name="T2" fmla="*/ 0 w 234"/>
                    <a:gd name="T3" fmla="*/ 176 h 180"/>
                    <a:gd name="T4" fmla="*/ 228 w 234"/>
                    <a:gd name="T5" fmla="*/ 0 h 180"/>
                    <a:gd name="T6" fmla="*/ 228 w 234"/>
                    <a:gd name="T7" fmla="*/ 0 h 180"/>
                    <a:gd name="T8" fmla="*/ 234 w 234"/>
                    <a:gd name="T9" fmla="*/ 4 h 180"/>
                    <a:gd name="T10" fmla="*/ 234 w 234"/>
                    <a:gd name="T11" fmla="*/ 4 h 180"/>
                    <a:gd name="T12" fmla="*/ 6 w 234"/>
                    <a:gd name="T13" fmla="*/ 180 h 180"/>
                    <a:gd name="T14" fmla="*/ 6 w 234"/>
                    <a:gd name="T15" fmla="*/ 180 h 180"/>
                    <a:gd name="T16" fmla="*/ 0 w 234"/>
                    <a:gd name="T17" fmla="*/ 176 h 180"/>
                    <a:gd name="T18" fmla="*/ 0 w 234"/>
                    <a:gd name="T19" fmla="*/ 176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180">
                      <a:moveTo>
                        <a:pt x="0" y="176"/>
                      </a:moveTo>
                      <a:lnTo>
                        <a:pt x="0" y="176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6" y="180"/>
                      </a:lnTo>
                      <a:lnTo>
                        <a:pt x="6" y="180"/>
                      </a:lnTo>
                      <a:lnTo>
                        <a:pt x="0" y="176"/>
                      </a:lnTo>
                      <a:lnTo>
                        <a:pt x="0" y="17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175"/>
                <p:cNvSpPr/>
                <p:nvPr/>
              </p:nvSpPr>
              <p:spPr bwMode="auto">
                <a:xfrm>
                  <a:off x="16497300" y="-2144712"/>
                  <a:ext cx="371475" cy="285750"/>
                </a:xfrm>
                <a:custGeom>
                  <a:avLst/>
                  <a:gdLst>
                    <a:gd name="T0" fmla="*/ 0 w 234"/>
                    <a:gd name="T1" fmla="*/ 176 h 180"/>
                    <a:gd name="T2" fmla="*/ 0 w 234"/>
                    <a:gd name="T3" fmla="*/ 176 h 180"/>
                    <a:gd name="T4" fmla="*/ 228 w 234"/>
                    <a:gd name="T5" fmla="*/ 0 h 180"/>
                    <a:gd name="T6" fmla="*/ 228 w 234"/>
                    <a:gd name="T7" fmla="*/ 0 h 180"/>
                    <a:gd name="T8" fmla="*/ 234 w 234"/>
                    <a:gd name="T9" fmla="*/ 4 h 180"/>
                    <a:gd name="T10" fmla="*/ 234 w 234"/>
                    <a:gd name="T11" fmla="*/ 4 h 180"/>
                    <a:gd name="T12" fmla="*/ 8 w 234"/>
                    <a:gd name="T13" fmla="*/ 180 h 180"/>
                    <a:gd name="T14" fmla="*/ 8 w 234"/>
                    <a:gd name="T15" fmla="*/ 180 h 180"/>
                    <a:gd name="T16" fmla="*/ 0 w 234"/>
                    <a:gd name="T17" fmla="*/ 176 h 180"/>
                    <a:gd name="T18" fmla="*/ 0 w 234"/>
                    <a:gd name="T19" fmla="*/ 176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4" h="180">
                      <a:moveTo>
                        <a:pt x="0" y="176"/>
                      </a:moveTo>
                      <a:lnTo>
                        <a:pt x="0" y="176"/>
                      </a:lnTo>
                      <a:lnTo>
                        <a:pt x="228" y="0"/>
                      </a:lnTo>
                      <a:lnTo>
                        <a:pt x="228" y="0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8" y="180"/>
                      </a:lnTo>
                      <a:lnTo>
                        <a:pt x="8" y="180"/>
                      </a:lnTo>
                      <a:lnTo>
                        <a:pt x="0" y="176"/>
                      </a:lnTo>
                      <a:lnTo>
                        <a:pt x="0" y="17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176"/>
                <p:cNvSpPr/>
                <p:nvPr/>
              </p:nvSpPr>
              <p:spPr bwMode="auto">
                <a:xfrm>
                  <a:off x="16516350" y="-2132012"/>
                  <a:ext cx="368300" cy="282575"/>
                </a:xfrm>
                <a:custGeom>
                  <a:avLst/>
                  <a:gdLst>
                    <a:gd name="T0" fmla="*/ 0 w 232"/>
                    <a:gd name="T1" fmla="*/ 174 h 178"/>
                    <a:gd name="T2" fmla="*/ 0 w 232"/>
                    <a:gd name="T3" fmla="*/ 174 h 178"/>
                    <a:gd name="T4" fmla="*/ 226 w 232"/>
                    <a:gd name="T5" fmla="*/ 0 h 178"/>
                    <a:gd name="T6" fmla="*/ 226 w 232"/>
                    <a:gd name="T7" fmla="*/ 0 h 178"/>
                    <a:gd name="T8" fmla="*/ 232 w 232"/>
                    <a:gd name="T9" fmla="*/ 4 h 178"/>
                    <a:gd name="T10" fmla="*/ 232 w 232"/>
                    <a:gd name="T11" fmla="*/ 4 h 178"/>
                    <a:gd name="T12" fmla="*/ 8 w 232"/>
                    <a:gd name="T13" fmla="*/ 178 h 178"/>
                    <a:gd name="T14" fmla="*/ 8 w 232"/>
                    <a:gd name="T15" fmla="*/ 178 h 178"/>
                    <a:gd name="T16" fmla="*/ 0 w 232"/>
                    <a:gd name="T17" fmla="*/ 174 h 178"/>
                    <a:gd name="T18" fmla="*/ 0 w 232"/>
                    <a:gd name="T19" fmla="*/ 174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2" h="178">
                      <a:moveTo>
                        <a:pt x="0" y="174"/>
                      </a:moveTo>
                      <a:lnTo>
                        <a:pt x="0" y="174"/>
                      </a:lnTo>
                      <a:lnTo>
                        <a:pt x="226" y="0"/>
                      </a:lnTo>
                      <a:lnTo>
                        <a:pt x="226" y="0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8" y="178"/>
                      </a:lnTo>
                      <a:lnTo>
                        <a:pt x="8" y="178"/>
                      </a:lnTo>
                      <a:lnTo>
                        <a:pt x="0" y="174"/>
                      </a:lnTo>
                      <a:lnTo>
                        <a:pt x="0" y="174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77"/>
                <p:cNvSpPr/>
                <p:nvPr/>
              </p:nvSpPr>
              <p:spPr bwMode="auto">
                <a:xfrm>
                  <a:off x="16586200" y="-2087562"/>
                  <a:ext cx="361950" cy="279400"/>
                </a:xfrm>
                <a:custGeom>
                  <a:avLst/>
                  <a:gdLst>
                    <a:gd name="T0" fmla="*/ 0 w 228"/>
                    <a:gd name="T1" fmla="*/ 172 h 176"/>
                    <a:gd name="T2" fmla="*/ 0 w 228"/>
                    <a:gd name="T3" fmla="*/ 172 h 176"/>
                    <a:gd name="T4" fmla="*/ 222 w 228"/>
                    <a:gd name="T5" fmla="*/ 0 h 176"/>
                    <a:gd name="T6" fmla="*/ 222 w 228"/>
                    <a:gd name="T7" fmla="*/ 0 h 176"/>
                    <a:gd name="T8" fmla="*/ 228 w 228"/>
                    <a:gd name="T9" fmla="*/ 4 h 176"/>
                    <a:gd name="T10" fmla="*/ 228 w 228"/>
                    <a:gd name="T11" fmla="*/ 4 h 176"/>
                    <a:gd name="T12" fmla="*/ 6 w 228"/>
                    <a:gd name="T13" fmla="*/ 176 h 176"/>
                    <a:gd name="T14" fmla="*/ 6 w 228"/>
                    <a:gd name="T15" fmla="*/ 176 h 176"/>
                    <a:gd name="T16" fmla="*/ 0 w 228"/>
                    <a:gd name="T17" fmla="*/ 172 h 176"/>
                    <a:gd name="T18" fmla="*/ 0 w 228"/>
                    <a:gd name="T19" fmla="*/ 17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8" h="176">
                      <a:moveTo>
                        <a:pt x="0" y="172"/>
                      </a:moveTo>
                      <a:lnTo>
                        <a:pt x="0" y="17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228" y="4"/>
                      </a:lnTo>
                      <a:lnTo>
                        <a:pt x="228" y="4"/>
                      </a:lnTo>
                      <a:lnTo>
                        <a:pt x="6" y="176"/>
                      </a:lnTo>
                      <a:lnTo>
                        <a:pt x="6" y="176"/>
                      </a:lnTo>
                      <a:lnTo>
                        <a:pt x="0" y="172"/>
                      </a:lnTo>
                      <a:lnTo>
                        <a:pt x="0" y="172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178"/>
                <p:cNvSpPr/>
                <p:nvPr/>
              </p:nvSpPr>
              <p:spPr bwMode="auto">
                <a:xfrm>
                  <a:off x="16605250" y="-2074862"/>
                  <a:ext cx="358775" cy="276225"/>
                </a:xfrm>
                <a:custGeom>
                  <a:avLst/>
                  <a:gdLst>
                    <a:gd name="T0" fmla="*/ 0 w 226"/>
                    <a:gd name="T1" fmla="*/ 170 h 174"/>
                    <a:gd name="T2" fmla="*/ 0 w 226"/>
                    <a:gd name="T3" fmla="*/ 170 h 174"/>
                    <a:gd name="T4" fmla="*/ 220 w 226"/>
                    <a:gd name="T5" fmla="*/ 0 h 174"/>
                    <a:gd name="T6" fmla="*/ 220 w 226"/>
                    <a:gd name="T7" fmla="*/ 0 h 174"/>
                    <a:gd name="T8" fmla="*/ 226 w 226"/>
                    <a:gd name="T9" fmla="*/ 4 h 174"/>
                    <a:gd name="T10" fmla="*/ 226 w 226"/>
                    <a:gd name="T11" fmla="*/ 4 h 174"/>
                    <a:gd name="T12" fmla="*/ 6 w 226"/>
                    <a:gd name="T13" fmla="*/ 174 h 174"/>
                    <a:gd name="T14" fmla="*/ 6 w 226"/>
                    <a:gd name="T15" fmla="*/ 174 h 174"/>
                    <a:gd name="T16" fmla="*/ 0 w 226"/>
                    <a:gd name="T17" fmla="*/ 170 h 174"/>
                    <a:gd name="T18" fmla="*/ 0 w 226"/>
                    <a:gd name="T1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6" h="174">
                      <a:moveTo>
                        <a:pt x="0" y="170"/>
                      </a:moveTo>
                      <a:lnTo>
                        <a:pt x="0" y="170"/>
                      </a:lnTo>
                      <a:lnTo>
                        <a:pt x="220" y="0"/>
                      </a:lnTo>
                      <a:lnTo>
                        <a:pt x="220" y="0"/>
                      </a:lnTo>
                      <a:lnTo>
                        <a:pt x="226" y="4"/>
                      </a:lnTo>
                      <a:lnTo>
                        <a:pt x="226" y="4"/>
                      </a:lnTo>
                      <a:lnTo>
                        <a:pt x="6" y="174"/>
                      </a:lnTo>
                      <a:lnTo>
                        <a:pt x="6" y="174"/>
                      </a:lnTo>
                      <a:lnTo>
                        <a:pt x="0" y="170"/>
                      </a:lnTo>
                      <a:lnTo>
                        <a:pt x="0" y="17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79"/>
                <p:cNvSpPr/>
                <p:nvPr/>
              </p:nvSpPr>
              <p:spPr bwMode="auto">
                <a:xfrm>
                  <a:off x="16624300" y="-2062162"/>
                  <a:ext cx="355600" cy="276225"/>
                </a:xfrm>
                <a:custGeom>
                  <a:avLst/>
                  <a:gdLst>
                    <a:gd name="T0" fmla="*/ 0 w 224"/>
                    <a:gd name="T1" fmla="*/ 170 h 174"/>
                    <a:gd name="T2" fmla="*/ 0 w 224"/>
                    <a:gd name="T3" fmla="*/ 170 h 174"/>
                    <a:gd name="T4" fmla="*/ 218 w 224"/>
                    <a:gd name="T5" fmla="*/ 0 h 174"/>
                    <a:gd name="T6" fmla="*/ 218 w 224"/>
                    <a:gd name="T7" fmla="*/ 0 h 174"/>
                    <a:gd name="T8" fmla="*/ 224 w 224"/>
                    <a:gd name="T9" fmla="*/ 4 h 174"/>
                    <a:gd name="T10" fmla="*/ 224 w 224"/>
                    <a:gd name="T11" fmla="*/ 4 h 174"/>
                    <a:gd name="T12" fmla="*/ 6 w 224"/>
                    <a:gd name="T13" fmla="*/ 174 h 174"/>
                    <a:gd name="T14" fmla="*/ 6 w 224"/>
                    <a:gd name="T15" fmla="*/ 174 h 174"/>
                    <a:gd name="T16" fmla="*/ 0 w 224"/>
                    <a:gd name="T17" fmla="*/ 170 h 174"/>
                    <a:gd name="T18" fmla="*/ 0 w 224"/>
                    <a:gd name="T19" fmla="*/ 17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" h="174">
                      <a:moveTo>
                        <a:pt x="0" y="170"/>
                      </a:moveTo>
                      <a:lnTo>
                        <a:pt x="0" y="17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4" y="4"/>
                      </a:lnTo>
                      <a:lnTo>
                        <a:pt x="224" y="4"/>
                      </a:lnTo>
                      <a:lnTo>
                        <a:pt x="6" y="174"/>
                      </a:lnTo>
                      <a:lnTo>
                        <a:pt x="6" y="174"/>
                      </a:lnTo>
                      <a:lnTo>
                        <a:pt x="0" y="170"/>
                      </a:lnTo>
                      <a:lnTo>
                        <a:pt x="0" y="170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80"/>
                <p:cNvSpPr/>
                <p:nvPr/>
              </p:nvSpPr>
              <p:spPr bwMode="auto">
                <a:xfrm>
                  <a:off x="16640175" y="-2049462"/>
                  <a:ext cx="355600" cy="273050"/>
                </a:xfrm>
                <a:custGeom>
                  <a:avLst/>
                  <a:gdLst>
                    <a:gd name="T0" fmla="*/ 0 w 224"/>
                    <a:gd name="T1" fmla="*/ 168 h 172"/>
                    <a:gd name="T2" fmla="*/ 0 w 224"/>
                    <a:gd name="T3" fmla="*/ 168 h 172"/>
                    <a:gd name="T4" fmla="*/ 220 w 224"/>
                    <a:gd name="T5" fmla="*/ 0 h 172"/>
                    <a:gd name="T6" fmla="*/ 220 w 224"/>
                    <a:gd name="T7" fmla="*/ 0 h 172"/>
                    <a:gd name="T8" fmla="*/ 224 w 224"/>
                    <a:gd name="T9" fmla="*/ 4 h 172"/>
                    <a:gd name="T10" fmla="*/ 224 w 224"/>
                    <a:gd name="T11" fmla="*/ 4 h 172"/>
                    <a:gd name="T12" fmla="*/ 6 w 224"/>
                    <a:gd name="T13" fmla="*/ 172 h 172"/>
                    <a:gd name="T14" fmla="*/ 6 w 224"/>
                    <a:gd name="T15" fmla="*/ 172 h 172"/>
                    <a:gd name="T16" fmla="*/ 0 w 224"/>
                    <a:gd name="T17" fmla="*/ 168 h 172"/>
                    <a:gd name="T18" fmla="*/ 0 w 224"/>
                    <a:gd name="T19" fmla="*/ 168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" h="172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220" y="0"/>
                      </a:lnTo>
                      <a:lnTo>
                        <a:pt x="220" y="0"/>
                      </a:lnTo>
                      <a:lnTo>
                        <a:pt x="224" y="4"/>
                      </a:lnTo>
                      <a:lnTo>
                        <a:pt x="224" y="4"/>
                      </a:lnTo>
                      <a:lnTo>
                        <a:pt x="6" y="172"/>
                      </a:lnTo>
                      <a:lnTo>
                        <a:pt x="6" y="172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181"/>
                <p:cNvSpPr/>
                <p:nvPr/>
              </p:nvSpPr>
              <p:spPr bwMode="auto">
                <a:xfrm>
                  <a:off x="16659225" y="-2039937"/>
                  <a:ext cx="355600" cy="273050"/>
                </a:xfrm>
                <a:custGeom>
                  <a:avLst/>
                  <a:gdLst>
                    <a:gd name="T0" fmla="*/ 0 w 224"/>
                    <a:gd name="T1" fmla="*/ 168 h 172"/>
                    <a:gd name="T2" fmla="*/ 0 w 224"/>
                    <a:gd name="T3" fmla="*/ 168 h 172"/>
                    <a:gd name="T4" fmla="*/ 218 w 224"/>
                    <a:gd name="T5" fmla="*/ 0 h 172"/>
                    <a:gd name="T6" fmla="*/ 218 w 224"/>
                    <a:gd name="T7" fmla="*/ 0 h 172"/>
                    <a:gd name="T8" fmla="*/ 224 w 224"/>
                    <a:gd name="T9" fmla="*/ 4 h 172"/>
                    <a:gd name="T10" fmla="*/ 224 w 224"/>
                    <a:gd name="T11" fmla="*/ 4 h 172"/>
                    <a:gd name="T12" fmla="*/ 6 w 224"/>
                    <a:gd name="T13" fmla="*/ 172 h 172"/>
                    <a:gd name="T14" fmla="*/ 6 w 224"/>
                    <a:gd name="T15" fmla="*/ 172 h 172"/>
                    <a:gd name="T16" fmla="*/ 0 w 224"/>
                    <a:gd name="T17" fmla="*/ 168 h 172"/>
                    <a:gd name="T18" fmla="*/ 0 w 224"/>
                    <a:gd name="T19" fmla="*/ 168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4" h="172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4" y="4"/>
                      </a:lnTo>
                      <a:lnTo>
                        <a:pt x="224" y="4"/>
                      </a:lnTo>
                      <a:lnTo>
                        <a:pt x="6" y="172"/>
                      </a:lnTo>
                      <a:lnTo>
                        <a:pt x="6" y="172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182"/>
                <p:cNvSpPr/>
                <p:nvPr/>
              </p:nvSpPr>
              <p:spPr bwMode="auto">
                <a:xfrm>
                  <a:off x="16678275" y="-2027237"/>
                  <a:ext cx="352425" cy="269875"/>
                </a:xfrm>
                <a:custGeom>
                  <a:avLst/>
                  <a:gdLst>
                    <a:gd name="T0" fmla="*/ 0 w 222"/>
                    <a:gd name="T1" fmla="*/ 168 h 170"/>
                    <a:gd name="T2" fmla="*/ 0 w 222"/>
                    <a:gd name="T3" fmla="*/ 168 h 170"/>
                    <a:gd name="T4" fmla="*/ 216 w 222"/>
                    <a:gd name="T5" fmla="*/ 0 h 170"/>
                    <a:gd name="T6" fmla="*/ 216 w 222"/>
                    <a:gd name="T7" fmla="*/ 0 h 170"/>
                    <a:gd name="T8" fmla="*/ 222 w 222"/>
                    <a:gd name="T9" fmla="*/ 4 h 170"/>
                    <a:gd name="T10" fmla="*/ 222 w 222"/>
                    <a:gd name="T11" fmla="*/ 4 h 170"/>
                    <a:gd name="T12" fmla="*/ 6 w 222"/>
                    <a:gd name="T13" fmla="*/ 170 h 170"/>
                    <a:gd name="T14" fmla="*/ 6 w 222"/>
                    <a:gd name="T15" fmla="*/ 170 h 170"/>
                    <a:gd name="T16" fmla="*/ 0 w 222"/>
                    <a:gd name="T17" fmla="*/ 168 h 170"/>
                    <a:gd name="T18" fmla="*/ 0 w 222"/>
                    <a:gd name="T19" fmla="*/ 168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2" h="170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22" y="4"/>
                      </a:lnTo>
                      <a:lnTo>
                        <a:pt x="222" y="4"/>
                      </a:lnTo>
                      <a:lnTo>
                        <a:pt x="6" y="170"/>
                      </a:lnTo>
                      <a:lnTo>
                        <a:pt x="6" y="170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183"/>
                <p:cNvSpPr/>
                <p:nvPr/>
              </p:nvSpPr>
              <p:spPr bwMode="auto">
                <a:xfrm>
                  <a:off x="16694150" y="-2014537"/>
                  <a:ext cx="352425" cy="269875"/>
                </a:xfrm>
                <a:custGeom>
                  <a:avLst/>
                  <a:gdLst>
                    <a:gd name="T0" fmla="*/ 0 w 222"/>
                    <a:gd name="T1" fmla="*/ 166 h 170"/>
                    <a:gd name="T2" fmla="*/ 0 w 222"/>
                    <a:gd name="T3" fmla="*/ 166 h 170"/>
                    <a:gd name="T4" fmla="*/ 216 w 222"/>
                    <a:gd name="T5" fmla="*/ 0 h 170"/>
                    <a:gd name="T6" fmla="*/ 216 w 222"/>
                    <a:gd name="T7" fmla="*/ 0 h 170"/>
                    <a:gd name="T8" fmla="*/ 222 w 222"/>
                    <a:gd name="T9" fmla="*/ 4 h 170"/>
                    <a:gd name="T10" fmla="*/ 222 w 222"/>
                    <a:gd name="T11" fmla="*/ 4 h 170"/>
                    <a:gd name="T12" fmla="*/ 6 w 222"/>
                    <a:gd name="T13" fmla="*/ 170 h 170"/>
                    <a:gd name="T14" fmla="*/ 6 w 222"/>
                    <a:gd name="T15" fmla="*/ 170 h 170"/>
                    <a:gd name="T16" fmla="*/ 0 w 222"/>
                    <a:gd name="T17" fmla="*/ 166 h 170"/>
                    <a:gd name="T18" fmla="*/ 0 w 222"/>
                    <a:gd name="T19" fmla="*/ 166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2" h="170">
                      <a:moveTo>
                        <a:pt x="0" y="166"/>
                      </a:moveTo>
                      <a:lnTo>
                        <a:pt x="0" y="166"/>
                      </a:lnTo>
                      <a:lnTo>
                        <a:pt x="216" y="0"/>
                      </a:lnTo>
                      <a:lnTo>
                        <a:pt x="216" y="0"/>
                      </a:lnTo>
                      <a:lnTo>
                        <a:pt x="222" y="4"/>
                      </a:lnTo>
                      <a:lnTo>
                        <a:pt x="222" y="4"/>
                      </a:lnTo>
                      <a:lnTo>
                        <a:pt x="6" y="170"/>
                      </a:lnTo>
                      <a:lnTo>
                        <a:pt x="6" y="170"/>
                      </a:lnTo>
                      <a:lnTo>
                        <a:pt x="0" y="166"/>
                      </a:lnTo>
                      <a:lnTo>
                        <a:pt x="0" y="166"/>
                      </a:lnTo>
                      <a:close/>
                    </a:path>
                  </a:pathLst>
                </a:custGeom>
                <a:solidFill>
                  <a:srgbClr val="BBBD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184"/>
                <p:cNvSpPr/>
                <p:nvPr/>
              </p:nvSpPr>
              <p:spPr bwMode="auto">
                <a:xfrm>
                  <a:off x="19132550" y="-2862262"/>
                  <a:ext cx="1470025" cy="1393825"/>
                </a:xfrm>
                <a:custGeom>
                  <a:avLst/>
                  <a:gdLst>
                    <a:gd name="T0" fmla="*/ 508 w 926"/>
                    <a:gd name="T1" fmla="*/ 714 h 878"/>
                    <a:gd name="T2" fmla="*/ 302 w 926"/>
                    <a:gd name="T3" fmla="*/ 698 h 878"/>
                    <a:gd name="T4" fmla="*/ 264 w 926"/>
                    <a:gd name="T5" fmla="*/ 708 h 878"/>
                    <a:gd name="T6" fmla="*/ 238 w 926"/>
                    <a:gd name="T7" fmla="*/ 728 h 878"/>
                    <a:gd name="T8" fmla="*/ 220 w 926"/>
                    <a:gd name="T9" fmla="*/ 772 h 878"/>
                    <a:gd name="T10" fmla="*/ 662 w 926"/>
                    <a:gd name="T11" fmla="*/ 876 h 878"/>
                    <a:gd name="T12" fmla="*/ 686 w 926"/>
                    <a:gd name="T13" fmla="*/ 878 h 878"/>
                    <a:gd name="T14" fmla="*/ 736 w 926"/>
                    <a:gd name="T15" fmla="*/ 864 h 878"/>
                    <a:gd name="T16" fmla="*/ 812 w 926"/>
                    <a:gd name="T17" fmla="*/ 812 h 878"/>
                    <a:gd name="T18" fmla="*/ 856 w 926"/>
                    <a:gd name="T19" fmla="*/ 766 h 878"/>
                    <a:gd name="T20" fmla="*/ 906 w 926"/>
                    <a:gd name="T21" fmla="*/ 686 h 878"/>
                    <a:gd name="T22" fmla="*/ 926 w 926"/>
                    <a:gd name="T23" fmla="*/ 604 h 878"/>
                    <a:gd name="T24" fmla="*/ 914 w 926"/>
                    <a:gd name="T25" fmla="*/ 518 h 878"/>
                    <a:gd name="T26" fmla="*/ 868 w 926"/>
                    <a:gd name="T27" fmla="*/ 430 h 878"/>
                    <a:gd name="T28" fmla="*/ 790 w 926"/>
                    <a:gd name="T29" fmla="*/ 344 h 878"/>
                    <a:gd name="T30" fmla="*/ 508 w 926"/>
                    <a:gd name="T31" fmla="*/ 24 h 878"/>
                    <a:gd name="T32" fmla="*/ 476 w 926"/>
                    <a:gd name="T33" fmla="*/ 2 h 878"/>
                    <a:gd name="T34" fmla="*/ 444 w 926"/>
                    <a:gd name="T35" fmla="*/ 4 h 878"/>
                    <a:gd name="T36" fmla="*/ 418 w 926"/>
                    <a:gd name="T37" fmla="*/ 22 h 878"/>
                    <a:gd name="T38" fmla="*/ 404 w 926"/>
                    <a:gd name="T39" fmla="*/ 52 h 878"/>
                    <a:gd name="T40" fmla="*/ 414 w 926"/>
                    <a:gd name="T41" fmla="*/ 88 h 878"/>
                    <a:gd name="T42" fmla="*/ 598 w 926"/>
                    <a:gd name="T43" fmla="*/ 302 h 878"/>
                    <a:gd name="T44" fmla="*/ 322 w 926"/>
                    <a:gd name="T45" fmla="*/ 60 h 878"/>
                    <a:gd name="T46" fmla="*/ 300 w 926"/>
                    <a:gd name="T47" fmla="*/ 44 h 878"/>
                    <a:gd name="T48" fmla="*/ 268 w 926"/>
                    <a:gd name="T49" fmla="*/ 44 h 878"/>
                    <a:gd name="T50" fmla="*/ 242 w 926"/>
                    <a:gd name="T51" fmla="*/ 60 h 878"/>
                    <a:gd name="T52" fmla="*/ 226 w 926"/>
                    <a:gd name="T53" fmla="*/ 88 h 878"/>
                    <a:gd name="T54" fmla="*/ 228 w 926"/>
                    <a:gd name="T55" fmla="*/ 120 h 878"/>
                    <a:gd name="T56" fmla="*/ 478 w 926"/>
                    <a:gd name="T57" fmla="*/ 370 h 878"/>
                    <a:gd name="T58" fmla="*/ 178 w 926"/>
                    <a:gd name="T59" fmla="*/ 140 h 878"/>
                    <a:gd name="T60" fmla="*/ 154 w 926"/>
                    <a:gd name="T61" fmla="*/ 128 h 878"/>
                    <a:gd name="T62" fmla="*/ 122 w 926"/>
                    <a:gd name="T63" fmla="*/ 130 h 878"/>
                    <a:gd name="T64" fmla="*/ 96 w 926"/>
                    <a:gd name="T65" fmla="*/ 148 h 878"/>
                    <a:gd name="T66" fmla="*/ 84 w 926"/>
                    <a:gd name="T67" fmla="*/ 178 h 878"/>
                    <a:gd name="T68" fmla="*/ 88 w 926"/>
                    <a:gd name="T69" fmla="*/ 210 h 878"/>
                    <a:gd name="T70" fmla="*/ 418 w 926"/>
                    <a:gd name="T71" fmla="*/ 484 h 878"/>
                    <a:gd name="T72" fmla="*/ 88 w 926"/>
                    <a:gd name="T73" fmla="*/ 286 h 878"/>
                    <a:gd name="T74" fmla="*/ 66 w 926"/>
                    <a:gd name="T75" fmla="*/ 276 h 878"/>
                    <a:gd name="T76" fmla="*/ 34 w 926"/>
                    <a:gd name="T77" fmla="*/ 282 h 878"/>
                    <a:gd name="T78" fmla="*/ 10 w 926"/>
                    <a:gd name="T79" fmla="*/ 302 h 878"/>
                    <a:gd name="T80" fmla="*/ 0 w 926"/>
                    <a:gd name="T81" fmla="*/ 332 h 878"/>
                    <a:gd name="T82" fmla="*/ 8 w 926"/>
                    <a:gd name="T83" fmla="*/ 364 h 878"/>
                    <a:gd name="T84" fmla="*/ 396 w 926"/>
                    <a:gd name="T85" fmla="*/ 628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26" h="878">
                      <a:moveTo>
                        <a:pt x="396" y="628"/>
                      </a:moveTo>
                      <a:lnTo>
                        <a:pt x="396" y="628"/>
                      </a:lnTo>
                      <a:lnTo>
                        <a:pt x="508" y="714"/>
                      </a:lnTo>
                      <a:lnTo>
                        <a:pt x="316" y="698"/>
                      </a:lnTo>
                      <a:lnTo>
                        <a:pt x="316" y="698"/>
                      </a:lnTo>
                      <a:lnTo>
                        <a:pt x="302" y="698"/>
                      </a:lnTo>
                      <a:lnTo>
                        <a:pt x="288" y="700"/>
                      </a:lnTo>
                      <a:lnTo>
                        <a:pt x="276" y="702"/>
                      </a:lnTo>
                      <a:lnTo>
                        <a:pt x="264" y="708"/>
                      </a:lnTo>
                      <a:lnTo>
                        <a:pt x="254" y="712"/>
                      </a:lnTo>
                      <a:lnTo>
                        <a:pt x="246" y="720"/>
                      </a:lnTo>
                      <a:lnTo>
                        <a:pt x="238" y="728"/>
                      </a:lnTo>
                      <a:lnTo>
                        <a:pt x="232" y="736"/>
                      </a:lnTo>
                      <a:lnTo>
                        <a:pt x="224" y="754"/>
                      </a:lnTo>
                      <a:lnTo>
                        <a:pt x="220" y="772"/>
                      </a:lnTo>
                      <a:lnTo>
                        <a:pt x="220" y="790"/>
                      </a:lnTo>
                      <a:lnTo>
                        <a:pt x="222" y="806"/>
                      </a:lnTo>
                      <a:lnTo>
                        <a:pt x="662" y="876"/>
                      </a:lnTo>
                      <a:lnTo>
                        <a:pt x="662" y="876"/>
                      </a:lnTo>
                      <a:lnTo>
                        <a:pt x="674" y="878"/>
                      </a:lnTo>
                      <a:lnTo>
                        <a:pt x="686" y="878"/>
                      </a:lnTo>
                      <a:lnTo>
                        <a:pt x="698" y="876"/>
                      </a:lnTo>
                      <a:lnTo>
                        <a:pt x="710" y="872"/>
                      </a:lnTo>
                      <a:lnTo>
                        <a:pt x="736" y="864"/>
                      </a:lnTo>
                      <a:lnTo>
                        <a:pt x="762" y="850"/>
                      </a:lnTo>
                      <a:lnTo>
                        <a:pt x="786" y="832"/>
                      </a:lnTo>
                      <a:lnTo>
                        <a:pt x="812" y="812"/>
                      </a:lnTo>
                      <a:lnTo>
                        <a:pt x="834" y="790"/>
                      </a:lnTo>
                      <a:lnTo>
                        <a:pt x="856" y="766"/>
                      </a:lnTo>
                      <a:lnTo>
                        <a:pt x="856" y="766"/>
                      </a:lnTo>
                      <a:lnTo>
                        <a:pt x="876" y="740"/>
                      </a:lnTo>
                      <a:lnTo>
                        <a:pt x="894" y="714"/>
                      </a:lnTo>
                      <a:lnTo>
                        <a:pt x="906" y="686"/>
                      </a:lnTo>
                      <a:lnTo>
                        <a:pt x="916" y="658"/>
                      </a:lnTo>
                      <a:lnTo>
                        <a:pt x="922" y="632"/>
                      </a:lnTo>
                      <a:lnTo>
                        <a:pt x="926" y="604"/>
                      </a:lnTo>
                      <a:lnTo>
                        <a:pt x="926" y="574"/>
                      </a:lnTo>
                      <a:lnTo>
                        <a:pt x="920" y="546"/>
                      </a:lnTo>
                      <a:lnTo>
                        <a:pt x="914" y="518"/>
                      </a:lnTo>
                      <a:lnTo>
                        <a:pt x="902" y="488"/>
                      </a:lnTo>
                      <a:lnTo>
                        <a:pt x="886" y="460"/>
                      </a:lnTo>
                      <a:lnTo>
                        <a:pt x="868" y="430"/>
                      </a:lnTo>
                      <a:lnTo>
                        <a:pt x="846" y="402"/>
                      </a:lnTo>
                      <a:lnTo>
                        <a:pt x="820" y="372"/>
                      </a:lnTo>
                      <a:lnTo>
                        <a:pt x="790" y="344"/>
                      </a:lnTo>
                      <a:lnTo>
                        <a:pt x="756" y="314"/>
                      </a:lnTo>
                      <a:lnTo>
                        <a:pt x="508" y="24"/>
                      </a:lnTo>
                      <a:lnTo>
                        <a:pt x="508" y="24"/>
                      </a:lnTo>
                      <a:lnTo>
                        <a:pt x="498" y="14"/>
                      </a:lnTo>
                      <a:lnTo>
                        <a:pt x="486" y="6"/>
                      </a:lnTo>
                      <a:lnTo>
                        <a:pt x="476" y="2"/>
                      </a:lnTo>
                      <a:lnTo>
                        <a:pt x="464" y="0"/>
                      </a:lnTo>
                      <a:lnTo>
                        <a:pt x="454" y="2"/>
                      </a:lnTo>
                      <a:lnTo>
                        <a:pt x="444" y="4"/>
                      </a:lnTo>
                      <a:lnTo>
                        <a:pt x="434" y="8"/>
                      </a:lnTo>
                      <a:lnTo>
                        <a:pt x="424" y="16"/>
                      </a:lnTo>
                      <a:lnTo>
                        <a:pt x="418" y="22"/>
                      </a:lnTo>
                      <a:lnTo>
                        <a:pt x="412" y="32"/>
                      </a:lnTo>
                      <a:lnTo>
                        <a:pt x="408" y="42"/>
                      </a:lnTo>
                      <a:lnTo>
                        <a:pt x="404" y="52"/>
                      </a:lnTo>
                      <a:lnTo>
                        <a:pt x="406" y="64"/>
                      </a:lnTo>
                      <a:lnTo>
                        <a:pt x="408" y="76"/>
                      </a:lnTo>
                      <a:lnTo>
                        <a:pt x="414" y="88"/>
                      </a:lnTo>
                      <a:lnTo>
                        <a:pt x="422" y="100"/>
                      </a:lnTo>
                      <a:lnTo>
                        <a:pt x="598" y="302"/>
                      </a:lnTo>
                      <a:lnTo>
                        <a:pt x="598" y="302"/>
                      </a:lnTo>
                      <a:lnTo>
                        <a:pt x="590" y="304"/>
                      </a:lnTo>
                      <a:lnTo>
                        <a:pt x="580" y="306"/>
                      </a:lnTo>
                      <a:lnTo>
                        <a:pt x="322" y="60"/>
                      </a:lnTo>
                      <a:lnTo>
                        <a:pt x="322" y="60"/>
                      </a:lnTo>
                      <a:lnTo>
                        <a:pt x="312" y="50"/>
                      </a:lnTo>
                      <a:lnTo>
                        <a:pt x="300" y="44"/>
                      </a:lnTo>
                      <a:lnTo>
                        <a:pt x="290" y="42"/>
                      </a:lnTo>
                      <a:lnTo>
                        <a:pt x="278" y="42"/>
                      </a:lnTo>
                      <a:lnTo>
                        <a:pt x="268" y="44"/>
                      </a:lnTo>
                      <a:lnTo>
                        <a:pt x="258" y="48"/>
                      </a:lnTo>
                      <a:lnTo>
                        <a:pt x="250" y="54"/>
                      </a:lnTo>
                      <a:lnTo>
                        <a:pt x="242" y="60"/>
                      </a:lnTo>
                      <a:lnTo>
                        <a:pt x="234" y="70"/>
                      </a:lnTo>
                      <a:lnTo>
                        <a:pt x="230" y="78"/>
                      </a:lnTo>
                      <a:lnTo>
                        <a:pt x="226" y="88"/>
                      </a:lnTo>
                      <a:lnTo>
                        <a:pt x="226" y="100"/>
                      </a:lnTo>
                      <a:lnTo>
                        <a:pt x="226" y="110"/>
                      </a:lnTo>
                      <a:lnTo>
                        <a:pt x="228" y="120"/>
                      </a:lnTo>
                      <a:lnTo>
                        <a:pt x="234" y="130"/>
                      </a:lnTo>
                      <a:lnTo>
                        <a:pt x="242" y="140"/>
                      </a:lnTo>
                      <a:lnTo>
                        <a:pt x="478" y="370"/>
                      </a:lnTo>
                      <a:lnTo>
                        <a:pt x="478" y="370"/>
                      </a:lnTo>
                      <a:lnTo>
                        <a:pt x="470" y="380"/>
                      </a:lnTo>
                      <a:lnTo>
                        <a:pt x="178" y="140"/>
                      </a:lnTo>
                      <a:lnTo>
                        <a:pt x="178" y="140"/>
                      </a:lnTo>
                      <a:lnTo>
                        <a:pt x="166" y="132"/>
                      </a:lnTo>
                      <a:lnTo>
                        <a:pt x="154" y="128"/>
                      </a:lnTo>
                      <a:lnTo>
                        <a:pt x="144" y="126"/>
                      </a:lnTo>
                      <a:lnTo>
                        <a:pt x="132" y="126"/>
                      </a:lnTo>
                      <a:lnTo>
                        <a:pt x="122" y="130"/>
                      </a:lnTo>
                      <a:lnTo>
                        <a:pt x="112" y="134"/>
                      </a:lnTo>
                      <a:lnTo>
                        <a:pt x="104" y="140"/>
                      </a:lnTo>
                      <a:lnTo>
                        <a:pt x="96" y="148"/>
                      </a:lnTo>
                      <a:lnTo>
                        <a:pt x="90" y="158"/>
                      </a:lnTo>
                      <a:lnTo>
                        <a:pt x="86" y="168"/>
                      </a:lnTo>
                      <a:lnTo>
                        <a:pt x="84" y="178"/>
                      </a:lnTo>
                      <a:lnTo>
                        <a:pt x="84" y="188"/>
                      </a:lnTo>
                      <a:lnTo>
                        <a:pt x="84" y="198"/>
                      </a:lnTo>
                      <a:lnTo>
                        <a:pt x="88" y="210"/>
                      </a:lnTo>
                      <a:lnTo>
                        <a:pt x="96" y="220"/>
                      </a:lnTo>
                      <a:lnTo>
                        <a:pt x="104" y="228"/>
                      </a:lnTo>
                      <a:lnTo>
                        <a:pt x="418" y="484"/>
                      </a:lnTo>
                      <a:lnTo>
                        <a:pt x="418" y="484"/>
                      </a:lnTo>
                      <a:lnTo>
                        <a:pt x="416" y="502"/>
                      </a:lnTo>
                      <a:lnTo>
                        <a:pt x="88" y="286"/>
                      </a:lnTo>
                      <a:lnTo>
                        <a:pt x="88" y="286"/>
                      </a:lnTo>
                      <a:lnTo>
                        <a:pt x="78" y="280"/>
                      </a:lnTo>
                      <a:lnTo>
                        <a:pt x="66" y="276"/>
                      </a:lnTo>
                      <a:lnTo>
                        <a:pt x="54" y="276"/>
                      </a:lnTo>
                      <a:lnTo>
                        <a:pt x="44" y="278"/>
                      </a:lnTo>
                      <a:lnTo>
                        <a:pt x="34" y="282"/>
                      </a:lnTo>
                      <a:lnTo>
                        <a:pt x="24" y="286"/>
                      </a:lnTo>
                      <a:lnTo>
                        <a:pt x="16" y="294"/>
                      </a:lnTo>
                      <a:lnTo>
                        <a:pt x="10" y="302"/>
                      </a:lnTo>
                      <a:lnTo>
                        <a:pt x="4" y="312"/>
                      </a:lnTo>
                      <a:lnTo>
                        <a:pt x="0" y="322"/>
                      </a:lnTo>
                      <a:lnTo>
                        <a:pt x="0" y="332"/>
                      </a:lnTo>
                      <a:lnTo>
                        <a:pt x="0" y="344"/>
                      </a:lnTo>
                      <a:lnTo>
                        <a:pt x="2" y="354"/>
                      </a:lnTo>
                      <a:lnTo>
                        <a:pt x="8" y="364"/>
                      </a:lnTo>
                      <a:lnTo>
                        <a:pt x="16" y="374"/>
                      </a:lnTo>
                      <a:lnTo>
                        <a:pt x="26" y="382"/>
                      </a:lnTo>
                      <a:lnTo>
                        <a:pt x="396" y="628"/>
                      </a:lnTo>
                      <a:close/>
                    </a:path>
                  </a:pathLst>
                </a:custGeom>
                <a:solidFill>
                  <a:srgbClr val="FCDA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185"/>
                <p:cNvSpPr/>
                <p:nvPr/>
              </p:nvSpPr>
              <p:spPr bwMode="auto">
                <a:xfrm>
                  <a:off x="20262850" y="-2138362"/>
                  <a:ext cx="1114425" cy="1479550"/>
                </a:xfrm>
                <a:custGeom>
                  <a:avLst/>
                  <a:gdLst>
                    <a:gd name="T0" fmla="*/ 250 w 702"/>
                    <a:gd name="T1" fmla="*/ 0 h 932"/>
                    <a:gd name="T2" fmla="*/ 250 w 702"/>
                    <a:gd name="T3" fmla="*/ 0 h 932"/>
                    <a:gd name="T4" fmla="*/ 212 w 702"/>
                    <a:gd name="T5" fmla="*/ 72 h 932"/>
                    <a:gd name="T6" fmla="*/ 130 w 702"/>
                    <a:gd name="T7" fmla="*/ 232 h 932"/>
                    <a:gd name="T8" fmla="*/ 84 w 702"/>
                    <a:gd name="T9" fmla="*/ 316 h 932"/>
                    <a:gd name="T10" fmla="*/ 44 w 702"/>
                    <a:gd name="T11" fmla="*/ 388 h 932"/>
                    <a:gd name="T12" fmla="*/ 14 w 702"/>
                    <a:gd name="T13" fmla="*/ 436 h 932"/>
                    <a:gd name="T14" fmla="*/ 6 w 702"/>
                    <a:gd name="T15" fmla="*/ 448 h 932"/>
                    <a:gd name="T16" fmla="*/ 2 w 702"/>
                    <a:gd name="T17" fmla="*/ 452 h 932"/>
                    <a:gd name="T18" fmla="*/ 0 w 702"/>
                    <a:gd name="T19" fmla="*/ 452 h 932"/>
                    <a:gd name="T20" fmla="*/ 0 w 702"/>
                    <a:gd name="T21" fmla="*/ 452 h 932"/>
                    <a:gd name="T22" fmla="*/ 16 w 702"/>
                    <a:gd name="T23" fmla="*/ 462 h 932"/>
                    <a:gd name="T24" fmla="*/ 68 w 702"/>
                    <a:gd name="T25" fmla="*/ 496 h 932"/>
                    <a:gd name="T26" fmla="*/ 246 w 702"/>
                    <a:gd name="T27" fmla="*/ 616 h 932"/>
                    <a:gd name="T28" fmla="*/ 702 w 702"/>
                    <a:gd name="T29" fmla="*/ 932 h 932"/>
                    <a:gd name="T30" fmla="*/ 702 w 702"/>
                    <a:gd name="T31" fmla="*/ 308 h 932"/>
                    <a:gd name="T32" fmla="*/ 250 w 702"/>
                    <a:gd name="T33" fmla="*/ 0 h 9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02" h="932">
                      <a:moveTo>
                        <a:pt x="250" y="0"/>
                      </a:moveTo>
                      <a:lnTo>
                        <a:pt x="250" y="0"/>
                      </a:lnTo>
                      <a:lnTo>
                        <a:pt x="212" y="72"/>
                      </a:lnTo>
                      <a:lnTo>
                        <a:pt x="130" y="232"/>
                      </a:lnTo>
                      <a:lnTo>
                        <a:pt x="84" y="316"/>
                      </a:lnTo>
                      <a:lnTo>
                        <a:pt x="44" y="388"/>
                      </a:lnTo>
                      <a:lnTo>
                        <a:pt x="14" y="436"/>
                      </a:lnTo>
                      <a:lnTo>
                        <a:pt x="6" y="448"/>
                      </a:lnTo>
                      <a:lnTo>
                        <a:pt x="2" y="452"/>
                      </a:lnTo>
                      <a:lnTo>
                        <a:pt x="0" y="452"/>
                      </a:lnTo>
                      <a:lnTo>
                        <a:pt x="0" y="452"/>
                      </a:lnTo>
                      <a:lnTo>
                        <a:pt x="16" y="462"/>
                      </a:lnTo>
                      <a:lnTo>
                        <a:pt x="68" y="496"/>
                      </a:lnTo>
                      <a:lnTo>
                        <a:pt x="246" y="616"/>
                      </a:lnTo>
                      <a:lnTo>
                        <a:pt x="702" y="932"/>
                      </a:lnTo>
                      <a:lnTo>
                        <a:pt x="702" y="308"/>
                      </a:lnTo>
                      <a:lnTo>
                        <a:pt x="250" y="0"/>
                      </a:lnTo>
                      <a:close/>
                    </a:path>
                  </a:pathLst>
                </a:custGeom>
                <a:solidFill>
                  <a:srgbClr val="A372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86"/>
                <p:cNvSpPr/>
                <p:nvPr/>
              </p:nvSpPr>
              <p:spPr bwMode="auto">
                <a:xfrm>
                  <a:off x="20262850" y="-1773237"/>
                  <a:ext cx="1114425" cy="1117600"/>
                </a:xfrm>
                <a:custGeom>
                  <a:avLst/>
                  <a:gdLst>
                    <a:gd name="T0" fmla="*/ 130 w 702"/>
                    <a:gd name="T1" fmla="*/ 0 h 704"/>
                    <a:gd name="T2" fmla="*/ 130 w 702"/>
                    <a:gd name="T3" fmla="*/ 0 h 704"/>
                    <a:gd name="T4" fmla="*/ 86 w 702"/>
                    <a:gd name="T5" fmla="*/ 84 h 704"/>
                    <a:gd name="T6" fmla="*/ 46 w 702"/>
                    <a:gd name="T7" fmla="*/ 158 h 704"/>
                    <a:gd name="T8" fmla="*/ 30 w 702"/>
                    <a:gd name="T9" fmla="*/ 186 h 704"/>
                    <a:gd name="T10" fmla="*/ 16 w 702"/>
                    <a:gd name="T11" fmla="*/ 208 h 704"/>
                    <a:gd name="T12" fmla="*/ 6 w 702"/>
                    <a:gd name="T13" fmla="*/ 220 h 704"/>
                    <a:gd name="T14" fmla="*/ 2 w 702"/>
                    <a:gd name="T15" fmla="*/ 222 h 704"/>
                    <a:gd name="T16" fmla="*/ 0 w 702"/>
                    <a:gd name="T17" fmla="*/ 222 h 704"/>
                    <a:gd name="T18" fmla="*/ 0 w 702"/>
                    <a:gd name="T19" fmla="*/ 222 h 704"/>
                    <a:gd name="T20" fmla="*/ 18 w 702"/>
                    <a:gd name="T21" fmla="*/ 232 h 704"/>
                    <a:gd name="T22" fmla="*/ 68 w 702"/>
                    <a:gd name="T23" fmla="*/ 266 h 704"/>
                    <a:gd name="T24" fmla="*/ 246 w 702"/>
                    <a:gd name="T25" fmla="*/ 388 h 704"/>
                    <a:gd name="T26" fmla="*/ 702 w 702"/>
                    <a:gd name="T27" fmla="*/ 704 h 704"/>
                    <a:gd name="T28" fmla="*/ 702 w 702"/>
                    <a:gd name="T29" fmla="*/ 392 h 704"/>
                    <a:gd name="T30" fmla="*/ 130 w 702"/>
                    <a:gd name="T31" fmla="*/ 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02" h="704">
                      <a:moveTo>
                        <a:pt x="130" y="0"/>
                      </a:moveTo>
                      <a:lnTo>
                        <a:pt x="130" y="0"/>
                      </a:lnTo>
                      <a:lnTo>
                        <a:pt x="86" y="84"/>
                      </a:lnTo>
                      <a:lnTo>
                        <a:pt x="46" y="158"/>
                      </a:lnTo>
                      <a:lnTo>
                        <a:pt x="30" y="186"/>
                      </a:lnTo>
                      <a:lnTo>
                        <a:pt x="16" y="208"/>
                      </a:lnTo>
                      <a:lnTo>
                        <a:pt x="6" y="220"/>
                      </a:lnTo>
                      <a:lnTo>
                        <a:pt x="2" y="222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18" y="232"/>
                      </a:lnTo>
                      <a:lnTo>
                        <a:pt x="68" y="266"/>
                      </a:lnTo>
                      <a:lnTo>
                        <a:pt x="246" y="388"/>
                      </a:lnTo>
                      <a:lnTo>
                        <a:pt x="702" y="704"/>
                      </a:lnTo>
                      <a:lnTo>
                        <a:pt x="702" y="392"/>
                      </a:lnTo>
                      <a:lnTo>
                        <a:pt x="130" y="0"/>
                      </a:lnTo>
                      <a:close/>
                    </a:path>
                  </a:pathLst>
                </a:custGeom>
                <a:solidFill>
                  <a:srgbClr val="986C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87"/>
                <p:cNvSpPr/>
                <p:nvPr/>
              </p:nvSpPr>
              <p:spPr bwMode="auto">
                <a:xfrm>
                  <a:off x="17354550" y="-1500187"/>
                  <a:ext cx="1336675" cy="1539875"/>
                </a:xfrm>
                <a:custGeom>
                  <a:avLst/>
                  <a:gdLst>
                    <a:gd name="T0" fmla="*/ 680 w 842"/>
                    <a:gd name="T1" fmla="*/ 590 h 970"/>
                    <a:gd name="T2" fmla="*/ 718 w 842"/>
                    <a:gd name="T3" fmla="*/ 386 h 970"/>
                    <a:gd name="T4" fmla="*/ 736 w 842"/>
                    <a:gd name="T5" fmla="*/ 352 h 970"/>
                    <a:gd name="T6" fmla="*/ 760 w 842"/>
                    <a:gd name="T7" fmla="*/ 332 h 970"/>
                    <a:gd name="T8" fmla="*/ 808 w 842"/>
                    <a:gd name="T9" fmla="*/ 324 h 970"/>
                    <a:gd name="T10" fmla="*/ 800 w 842"/>
                    <a:gd name="T11" fmla="*/ 778 h 970"/>
                    <a:gd name="T12" fmla="*/ 794 w 842"/>
                    <a:gd name="T13" fmla="*/ 802 h 970"/>
                    <a:gd name="T14" fmla="*/ 768 w 842"/>
                    <a:gd name="T15" fmla="*/ 848 h 970"/>
                    <a:gd name="T16" fmla="*/ 700 w 842"/>
                    <a:gd name="T17" fmla="*/ 908 h 970"/>
                    <a:gd name="T18" fmla="*/ 644 w 842"/>
                    <a:gd name="T19" fmla="*/ 940 h 970"/>
                    <a:gd name="T20" fmla="*/ 554 w 842"/>
                    <a:gd name="T21" fmla="*/ 968 h 970"/>
                    <a:gd name="T22" fmla="*/ 468 w 842"/>
                    <a:gd name="T23" fmla="*/ 966 h 970"/>
                    <a:gd name="T24" fmla="*/ 388 w 842"/>
                    <a:gd name="T25" fmla="*/ 932 h 970"/>
                    <a:gd name="T26" fmla="*/ 316 w 842"/>
                    <a:gd name="T27" fmla="*/ 866 h 970"/>
                    <a:gd name="T28" fmla="*/ 252 w 842"/>
                    <a:gd name="T29" fmla="*/ 768 h 970"/>
                    <a:gd name="T30" fmla="*/ 12 w 842"/>
                    <a:gd name="T31" fmla="*/ 416 h 970"/>
                    <a:gd name="T32" fmla="*/ 0 w 842"/>
                    <a:gd name="T33" fmla="*/ 380 h 970"/>
                    <a:gd name="T34" fmla="*/ 10 w 842"/>
                    <a:gd name="T35" fmla="*/ 348 h 970"/>
                    <a:gd name="T36" fmla="*/ 34 w 842"/>
                    <a:gd name="T37" fmla="*/ 328 h 970"/>
                    <a:gd name="T38" fmla="*/ 66 w 842"/>
                    <a:gd name="T39" fmla="*/ 324 h 970"/>
                    <a:gd name="T40" fmla="*/ 98 w 842"/>
                    <a:gd name="T41" fmla="*/ 340 h 970"/>
                    <a:gd name="T42" fmla="*/ 260 w 842"/>
                    <a:gd name="T43" fmla="*/ 574 h 970"/>
                    <a:gd name="T44" fmla="*/ 94 w 842"/>
                    <a:gd name="T45" fmla="*/ 246 h 970"/>
                    <a:gd name="T46" fmla="*/ 84 w 842"/>
                    <a:gd name="T47" fmla="*/ 220 h 970"/>
                    <a:gd name="T48" fmla="*/ 92 w 842"/>
                    <a:gd name="T49" fmla="*/ 188 h 970"/>
                    <a:gd name="T50" fmla="*/ 114 w 842"/>
                    <a:gd name="T51" fmla="*/ 166 h 970"/>
                    <a:gd name="T52" fmla="*/ 146 w 842"/>
                    <a:gd name="T53" fmla="*/ 160 h 970"/>
                    <a:gd name="T54" fmla="*/ 176 w 842"/>
                    <a:gd name="T55" fmla="*/ 170 h 970"/>
                    <a:gd name="T56" fmla="*/ 356 w 842"/>
                    <a:gd name="T57" fmla="*/ 474 h 970"/>
                    <a:gd name="T58" fmla="*/ 208 w 842"/>
                    <a:gd name="T59" fmla="*/ 124 h 970"/>
                    <a:gd name="T60" fmla="*/ 202 w 842"/>
                    <a:gd name="T61" fmla="*/ 100 h 970"/>
                    <a:gd name="T62" fmla="*/ 212 w 842"/>
                    <a:gd name="T63" fmla="*/ 70 h 970"/>
                    <a:gd name="T64" fmla="*/ 236 w 842"/>
                    <a:gd name="T65" fmla="*/ 50 h 970"/>
                    <a:gd name="T66" fmla="*/ 268 w 842"/>
                    <a:gd name="T67" fmla="*/ 44 h 970"/>
                    <a:gd name="T68" fmla="*/ 298 w 842"/>
                    <a:gd name="T69" fmla="*/ 56 h 970"/>
                    <a:gd name="T70" fmla="*/ 482 w 842"/>
                    <a:gd name="T71" fmla="*/ 444 h 970"/>
                    <a:gd name="T72" fmla="*/ 372 w 842"/>
                    <a:gd name="T73" fmla="*/ 76 h 970"/>
                    <a:gd name="T74" fmla="*/ 368 w 842"/>
                    <a:gd name="T75" fmla="*/ 52 h 970"/>
                    <a:gd name="T76" fmla="*/ 380 w 842"/>
                    <a:gd name="T77" fmla="*/ 22 h 970"/>
                    <a:gd name="T78" fmla="*/ 408 w 842"/>
                    <a:gd name="T79" fmla="*/ 4 h 970"/>
                    <a:gd name="T80" fmla="*/ 438 w 842"/>
                    <a:gd name="T81" fmla="*/ 0 h 970"/>
                    <a:gd name="T82" fmla="*/ 468 w 842"/>
                    <a:gd name="T83" fmla="*/ 16 h 970"/>
                    <a:gd name="T84" fmla="*/ 624 w 842"/>
                    <a:gd name="T85" fmla="*/ 46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842" h="970">
                      <a:moveTo>
                        <a:pt x="624" y="460"/>
                      </a:moveTo>
                      <a:lnTo>
                        <a:pt x="624" y="460"/>
                      </a:lnTo>
                      <a:lnTo>
                        <a:pt x="680" y="590"/>
                      </a:lnTo>
                      <a:lnTo>
                        <a:pt x="714" y="400"/>
                      </a:lnTo>
                      <a:lnTo>
                        <a:pt x="714" y="400"/>
                      </a:lnTo>
                      <a:lnTo>
                        <a:pt x="718" y="386"/>
                      </a:lnTo>
                      <a:lnTo>
                        <a:pt x="722" y="372"/>
                      </a:lnTo>
                      <a:lnTo>
                        <a:pt x="728" y="362"/>
                      </a:lnTo>
                      <a:lnTo>
                        <a:pt x="736" y="352"/>
                      </a:lnTo>
                      <a:lnTo>
                        <a:pt x="744" y="344"/>
                      </a:lnTo>
                      <a:lnTo>
                        <a:pt x="752" y="338"/>
                      </a:lnTo>
                      <a:lnTo>
                        <a:pt x="760" y="332"/>
                      </a:lnTo>
                      <a:lnTo>
                        <a:pt x="770" y="328"/>
                      </a:lnTo>
                      <a:lnTo>
                        <a:pt x="790" y="324"/>
                      </a:lnTo>
                      <a:lnTo>
                        <a:pt x="808" y="324"/>
                      </a:lnTo>
                      <a:lnTo>
                        <a:pt x="826" y="328"/>
                      </a:lnTo>
                      <a:lnTo>
                        <a:pt x="842" y="336"/>
                      </a:lnTo>
                      <a:lnTo>
                        <a:pt x="800" y="778"/>
                      </a:lnTo>
                      <a:lnTo>
                        <a:pt x="800" y="778"/>
                      </a:lnTo>
                      <a:lnTo>
                        <a:pt x="798" y="790"/>
                      </a:lnTo>
                      <a:lnTo>
                        <a:pt x="794" y="802"/>
                      </a:lnTo>
                      <a:lnTo>
                        <a:pt x="790" y="814"/>
                      </a:lnTo>
                      <a:lnTo>
                        <a:pt x="784" y="826"/>
                      </a:lnTo>
                      <a:lnTo>
                        <a:pt x="768" y="848"/>
                      </a:lnTo>
                      <a:lnTo>
                        <a:pt x="748" y="868"/>
                      </a:lnTo>
                      <a:lnTo>
                        <a:pt x="726" y="888"/>
                      </a:lnTo>
                      <a:lnTo>
                        <a:pt x="700" y="908"/>
                      </a:lnTo>
                      <a:lnTo>
                        <a:pt x="672" y="924"/>
                      </a:lnTo>
                      <a:lnTo>
                        <a:pt x="644" y="940"/>
                      </a:lnTo>
                      <a:lnTo>
                        <a:pt x="644" y="940"/>
                      </a:lnTo>
                      <a:lnTo>
                        <a:pt x="614" y="952"/>
                      </a:lnTo>
                      <a:lnTo>
                        <a:pt x="584" y="962"/>
                      </a:lnTo>
                      <a:lnTo>
                        <a:pt x="554" y="968"/>
                      </a:lnTo>
                      <a:lnTo>
                        <a:pt x="524" y="970"/>
                      </a:lnTo>
                      <a:lnTo>
                        <a:pt x="496" y="970"/>
                      </a:lnTo>
                      <a:lnTo>
                        <a:pt x="468" y="966"/>
                      </a:lnTo>
                      <a:lnTo>
                        <a:pt x="442" y="958"/>
                      </a:lnTo>
                      <a:lnTo>
                        <a:pt x="414" y="946"/>
                      </a:lnTo>
                      <a:lnTo>
                        <a:pt x="388" y="932"/>
                      </a:lnTo>
                      <a:lnTo>
                        <a:pt x="364" y="914"/>
                      </a:lnTo>
                      <a:lnTo>
                        <a:pt x="340" y="892"/>
                      </a:lnTo>
                      <a:lnTo>
                        <a:pt x="316" y="866"/>
                      </a:lnTo>
                      <a:lnTo>
                        <a:pt x="294" y="838"/>
                      </a:lnTo>
                      <a:lnTo>
                        <a:pt x="272" y="804"/>
                      </a:lnTo>
                      <a:lnTo>
                        <a:pt x="252" y="768"/>
                      </a:lnTo>
                      <a:lnTo>
                        <a:pt x="232" y="728"/>
                      </a:lnTo>
                      <a:lnTo>
                        <a:pt x="12" y="416"/>
                      </a:lnTo>
                      <a:lnTo>
                        <a:pt x="12" y="416"/>
                      </a:lnTo>
                      <a:lnTo>
                        <a:pt x="6" y="404"/>
                      </a:lnTo>
                      <a:lnTo>
                        <a:pt x="2" y="392"/>
                      </a:lnTo>
                      <a:lnTo>
                        <a:pt x="0" y="380"/>
                      </a:lnTo>
                      <a:lnTo>
                        <a:pt x="2" y="368"/>
                      </a:lnTo>
                      <a:lnTo>
                        <a:pt x="4" y="358"/>
                      </a:lnTo>
                      <a:lnTo>
                        <a:pt x="10" y="348"/>
                      </a:lnTo>
                      <a:lnTo>
                        <a:pt x="16" y="340"/>
                      </a:lnTo>
                      <a:lnTo>
                        <a:pt x="26" y="334"/>
                      </a:lnTo>
                      <a:lnTo>
                        <a:pt x="34" y="328"/>
                      </a:lnTo>
                      <a:lnTo>
                        <a:pt x="44" y="324"/>
                      </a:lnTo>
                      <a:lnTo>
                        <a:pt x="56" y="322"/>
                      </a:lnTo>
                      <a:lnTo>
                        <a:pt x="66" y="324"/>
                      </a:lnTo>
                      <a:lnTo>
                        <a:pt x="78" y="326"/>
                      </a:lnTo>
                      <a:lnTo>
                        <a:pt x="88" y="332"/>
                      </a:lnTo>
                      <a:lnTo>
                        <a:pt x="98" y="340"/>
                      </a:lnTo>
                      <a:lnTo>
                        <a:pt x="108" y="352"/>
                      </a:lnTo>
                      <a:lnTo>
                        <a:pt x="260" y="574"/>
                      </a:lnTo>
                      <a:lnTo>
                        <a:pt x="260" y="574"/>
                      </a:lnTo>
                      <a:lnTo>
                        <a:pt x="264" y="566"/>
                      </a:lnTo>
                      <a:lnTo>
                        <a:pt x="268" y="558"/>
                      </a:lnTo>
                      <a:lnTo>
                        <a:pt x="94" y="246"/>
                      </a:lnTo>
                      <a:lnTo>
                        <a:pt x="94" y="246"/>
                      </a:lnTo>
                      <a:lnTo>
                        <a:pt x="88" y="232"/>
                      </a:lnTo>
                      <a:lnTo>
                        <a:pt x="84" y="220"/>
                      </a:lnTo>
                      <a:lnTo>
                        <a:pt x="84" y="208"/>
                      </a:lnTo>
                      <a:lnTo>
                        <a:pt x="88" y="198"/>
                      </a:lnTo>
                      <a:lnTo>
                        <a:pt x="92" y="188"/>
                      </a:lnTo>
                      <a:lnTo>
                        <a:pt x="98" y="180"/>
                      </a:lnTo>
                      <a:lnTo>
                        <a:pt x="106" y="172"/>
                      </a:lnTo>
                      <a:lnTo>
                        <a:pt x="114" y="166"/>
                      </a:lnTo>
                      <a:lnTo>
                        <a:pt x="124" y="162"/>
                      </a:lnTo>
                      <a:lnTo>
                        <a:pt x="136" y="160"/>
                      </a:lnTo>
                      <a:lnTo>
                        <a:pt x="146" y="160"/>
                      </a:lnTo>
                      <a:lnTo>
                        <a:pt x="156" y="162"/>
                      </a:lnTo>
                      <a:lnTo>
                        <a:pt x="166" y="164"/>
                      </a:lnTo>
                      <a:lnTo>
                        <a:pt x="176" y="170"/>
                      </a:lnTo>
                      <a:lnTo>
                        <a:pt x="186" y="178"/>
                      </a:lnTo>
                      <a:lnTo>
                        <a:pt x="192" y="188"/>
                      </a:lnTo>
                      <a:lnTo>
                        <a:pt x="356" y="474"/>
                      </a:lnTo>
                      <a:lnTo>
                        <a:pt x="356" y="474"/>
                      </a:lnTo>
                      <a:lnTo>
                        <a:pt x="366" y="468"/>
                      </a:lnTo>
                      <a:lnTo>
                        <a:pt x="208" y="124"/>
                      </a:lnTo>
                      <a:lnTo>
                        <a:pt x="208" y="124"/>
                      </a:lnTo>
                      <a:lnTo>
                        <a:pt x="204" y="112"/>
                      </a:lnTo>
                      <a:lnTo>
                        <a:pt x="202" y="100"/>
                      </a:lnTo>
                      <a:lnTo>
                        <a:pt x="204" y="88"/>
                      </a:lnTo>
                      <a:lnTo>
                        <a:pt x="206" y="78"/>
                      </a:lnTo>
                      <a:lnTo>
                        <a:pt x="212" y="70"/>
                      </a:lnTo>
                      <a:lnTo>
                        <a:pt x="218" y="62"/>
                      </a:lnTo>
                      <a:lnTo>
                        <a:pt x="228" y="54"/>
                      </a:lnTo>
                      <a:lnTo>
                        <a:pt x="236" y="50"/>
                      </a:lnTo>
                      <a:lnTo>
                        <a:pt x="246" y="46"/>
                      </a:lnTo>
                      <a:lnTo>
                        <a:pt x="258" y="44"/>
                      </a:lnTo>
                      <a:lnTo>
                        <a:pt x="268" y="44"/>
                      </a:lnTo>
                      <a:lnTo>
                        <a:pt x="278" y="46"/>
                      </a:lnTo>
                      <a:lnTo>
                        <a:pt x="288" y="50"/>
                      </a:lnTo>
                      <a:lnTo>
                        <a:pt x="298" y="56"/>
                      </a:lnTo>
                      <a:lnTo>
                        <a:pt x="306" y="66"/>
                      </a:lnTo>
                      <a:lnTo>
                        <a:pt x="312" y="76"/>
                      </a:lnTo>
                      <a:lnTo>
                        <a:pt x="482" y="444"/>
                      </a:lnTo>
                      <a:lnTo>
                        <a:pt x="482" y="444"/>
                      </a:lnTo>
                      <a:lnTo>
                        <a:pt x="498" y="446"/>
                      </a:lnTo>
                      <a:lnTo>
                        <a:pt x="372" y="76"/>
                      </a:lnTo>
                      <a:lnTo>
                        <a:pt x="372" y="76"/>
                      </a:lnTo>
                      <a:lnTo>
                        <a:pt x="368" y="64"/>
                      </a:lnTo>
                      <a:lnTo>
                        <a:pt x="368" y="52"/>
                      </a:lnTo>
                      <a:lnTo>
                        <a:pt x="370" y="40"/>
                      </a:lnTo>
                      <a:lnTo>
                        <a:pt x="374" y="30"/>
                      </a:lnTo>
                      <a:lnTo>
                        <a:pt x="380" y="22"/>
                      </a:lnTo>
                      <a:lnTo>
                        <a:pt x="388" y="14"/>
                      </a:lnTo>
                      <a:lnTo>
                        <a:pt x="398" y="8"/>
                      </a:lnTo>
                      <a:lnTo>
                        <a:pt x="408" y="4"/>
                      </a:lnTo>
                      <a:lnTo>
                        <a:pt x="418" y="0"/>
                      </a:lnTo>
                      <a:lnTo>
                        <a:pt x="428" y="0"/>
                      </a:lnTo>
                      <a:lnTo>
                        <a:pt x="438" y="0"/>
                      </a:lnTo>
                      <a:lnTo>
                        <a:pt x="450" y="4"/>
                      </a:lnTo>
                      <a:lnTo>
                        <a:pt x="458" y="10"/>
                      </a:lnTo>
                      <a:lnTo>
                        <a:pt x="468" y="16"/>
                      </a:lnTo>
                      <a:lnTo>
                        <a:pt x="474" y="26"/>
                      </a:lnTo>
                      <a:lnTo>
                        <a:pt x="480" y="40"/>
                      </a:lnTo>
                      <a:lnTo>
                        <a:pt x="624" y="460"/>
                      </a:lnTo>
                      <a:close/>
                    </a:path>
                  </a:pathLst>
                </a:custGeom>
                <a:solidFill>
                  <a:srgbClr val="FCDA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88"/>
                <p:cNvSpPr/>
                <p:nvPr/>
              </p:nvSpPr>
              <p:spPr bwMode="auto">
                <a:xfrm>
                  <a:off x="17856200" y="-173037"/>
                  <a:ext cx="1193800" cy="1101725"/>
                </a:xfrm>
                <a:custGeom>
                  <a:avLst/>
                  <a:gdLst>
                    <a:gd name="T0" fmla="*/ 0 w 752"/>
                    <a:gd name="T1" fmla="*/ 128 h 694"/>
                    <a:gd name="T2" fmla="*/ 0 w 752"/>
                    <a:gd name="T3" fmla="*/ 128 h 694"/>
                    <a:gd name="T4" fmla="*/ 80 w 752"/>
                    <a:gd name="T5" fmla="*/ 110 h 694"/>
                    <a:gd name="T6" fmla="*/ 256 w 752"/>
                    <a:gd name="T7" fmla="*/ 70 h 694"/>
                    <a:gd name="T8" fmla="*/ 348 w 752"/>
                    <a:gd name="T9" fmla="*/ 48 h 694"/>
                    <a:gd name="T10" fmla="*/ 428 w 752"/>
                    <a:gd name="T11" fmla="*/ 26 h 694"/>
                    <a:gd name="T12" fmla="*/ 482 w 752"/>
                    <a:gd name="T13" fmla="*/ 10 h 694"/>
                    <a:gd name="T14" fmla="*/ 496 w 752"/>
                    <a:gd name="T15" fmla="*/ 4 h 694"/>
                    <a:gd name="T16" fmla="*/ 500 w 752"/>
                    <a:gd name="T17" fmla="*/ 2 h 694"/>
                    <a:gd name="T18" fmla="*/ 500 w 752"/>
                    <a:gd name="T19" fmla="*/ 0 h 694"/>
                    <a:gd name="T20" fmla="*/ 500 w 752"/>
                    <a:gd name="T21" fmla="*/ 0 h 694"/>
                    <a:gd name="T22" fmla="*/ 504 w 752"/>
                    <a:gd name="T23" fmla="*/ 14 h 694"/>
                    <a:gd name="T24" fmla="*/ 520 w 752"/>
                    <a:gd name="T25" fmla="*/ 60 h 694"/>
                    <a:gd name="T26" fmla="*/ 580 w 752"/>
                    <a:gd name="T27" fmla="*/ 228 h 694"/>
                    <a:gd name="T28" fmla="*/ 752 w 752"/>
                    <a:gd name="T29" fmla="*/ 694 h 694"/>
                    <a:gd name="T30" fmla="*/ 206 w 752"/>
                    <a:gd name="T31" fmla="*/ 694 h 694"/>
                    <a:gd name="T32" fmla="*/ 0 w 752"/>
                    <a:gd name="T33" fmla="*/ 128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2" h="694">
                      <a:moveTo>
                        <a:pt x="0" y="128"/>
                      </a:moveTo>
                      <a:lnTo>
                        <a:pt x="0" y="128"/>
                      </a:lnTo>
                      <a:lnTo>
                        <a:pt x="80" y="110"/>
                      </a:lnTo>
                      <a:lnTo>
                        <a:pt x="256" y="70"/>
                      </a:lnTo>
                      <a:lnTo>
                        <a:pt x="348" y="48"/>
                      </a:lnTo>
                      <a:lnTo>
                        <a:pt x="428" y="26"/>
                      </a:lnTo>
                      <a:lnTo>
                        <a:pt x="482" y="10"/>
                      </a:lnTo>
                      <a:lnTo>
                        <a:pt x="496" y="4"/>
                      </a:lnTo>
                      <a:lnTo>
                        <a:pt x="500" y="2"/>
                      </a:lnTo>
                      <a:lnTo>
                        <a:pt x="500" y="0"/>
                      </a:lnTo>
                      <a:lnTo>
                        <a:pt x="500" y="0"/>
                      </a:lnTo>
                      <a:lnTo>
                        <a:pt x="504" y="14"/>
                      </a:lnTo>
                      <a:lnTo>
                        <a:pt x="520" y="60"/>
                      </a:lnTo>
                      <a:lnTo>
                        <a:pt x="580" y="228"/>
                      </a:lnTo>
                      <a:lnTo>
                        <a:pt x="752" y="694"/>
                      </a:lnTo>
                      <a:lnTo>
                        <a:pt x="206" y="694"/>
                      </a:lnTo>
                      <a:lnTo>
                        <a:pt x="0" y="128"/>
                      </a:lnTo>
                      <a:close/>
                    </a:path>
                  </a:pathLst>
                </a:custGeom>
                <a:solidFill>
                  <a:srgbClr val="A372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89"/>
                <p:cNvSpPr/>
                <p:nvPr/>
              </p:nvSpPr>
              <p:spPr bwMode="auto">
                <a:xfrm>
                  <a:off x="18256250" y="-173037"/>
                  <a:ext cx="793750" cy="1101725"/>
                </a:xfrm>
                <a:custGeom>
                  <a:avLst/>
                  <a:gdLst>
                    <a:gd name="T0" fmla="*/ 0 w 500"/>
                    <a:gd name="T1" fmla="*/ 70 h 694"/>
                    <a:gd name="T2" fmla="*/ 0 w 500"/>
                    <a:gd name="T3" fmla="*/ 70 h 694"/>
                    <a:gd name="T4" fmla="*/ 94 w 500"/>
                    <a:gd name="T5" fmla="*/ 48 h 694"/>
                    <a:gd name="T6" fmla="*/ 176 w 500"/>
                    <a:gd name="T7" fmla="*/ 28 h 694"/>
                    <a:gd name="T8" fmla="*/ 208 w 500"/>
                    <a:gd name="T9" fmla="*/ 18 h 694"/>
                    <a:gd name="T10" fmla="*/ 232 w 500"/>
                    <a:gd name="T11" fmla="*/ 12 h 694"/>
                    <a:gd name="T12" fmla="*/ 246 w 500"/>
                    <a:gd name="T13" fmla="*/ 4 h 694"/>
                    <a:gd name="T14" fmla="*/ 248 w 500"/>
                    <a:gd name="T15" fmla="*/ 2 h 694"/>
                    <a:gd name="T16" fmla="*/ 248 w 500"/>
                    <a:gd name="T17" fmla="*/ 0 h 694"/>
                    <a:gd name="T18" fmla="*/ 248 w 500"/>
                    <a:gd name="T19" fmla="*/ 0 h 694"/>
                    <a:gd name="T20" fmla="*/ 270 w 500"/>
                    <a:gd name="T21" fmla="*/ 62 h 694"/>
                    <a:gd name="T22" fmla="*/ 330 w 500"/>
                    <a:gd name="T23" fmla="*/ 228 h 694"/>
                    <a:gd name="T24" fmla="*/ 500 w 500"/>
                    <a:gd name="T25" fmla="*/ 694 h 694"/>
                    <a:gd name="T26" fmla="*/ 228 w 500"/>
                    <a:gd name="T27" fmla="*/ 694 h 694"/>
                    <a:gd name="T28" fmla="*/ 0 w 500"/>
                    <a:gd name="T29" fmla="*/ 7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00" h="694">
                      <a:moveTo>
                        <a:pt x="0" y="70"/>
                      </a:moveTo>
                      <a:lnTo>
                        <a:pt x="0" y="70"/>
                      </a:lnTo>
                      <a:lnTo>
                        <a:pt x="94" y="48"/>
                      </a:lnTo>
                      <a:lnTo>
                        <a:pt x="176" y="28"/>
                      </a:lnTo>
                      <a:lnTo>
                        <a:pt x="208" y="18"/>
                      </a:lnTo>
                      <a:lnTo>
                        <a:pt x="232" y="12"/>
                      </a:lnTo>
                      <a:lnTo>
                        <a:pt x="246" y="4"/>
                      </a:lnTo>
                      <a:lnTo>
                        <a:pt x="248" y="2"/>
                      </a:lnTo>
                      <a:lnTo>
                        <a:pt x="248" y="0"/>
                      </a:lnTo>
                      <a:lnTo>
                        <a:pt x="248" y="0"/>
                      </a:lnTo>
                      <a:lnTo>
                        <a:pt x="270" y="62"/>
                      </a:lnTo>
                      <a:lnTo>
                        <a:pt x="330" y="228"/>
                      </a:lnTo>
                      <a:lnTo>
                        <a:pt x="500" y="694"/>
                      </a:lnTo>
                      <a:lnTo>
                        <a:pt x="228" y="694"/>
                      </a:lnTo>
                      <a:lnTo>
                        <a:pt x="0" y="70"/>
                      </a:lnTo>
                      <a:close/>
                    </a:path>
                  </a:pathLst>
                </a:custGeom>
                <a:solidFill>
                  <a:srgbClr val="986C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265"/>
                <p:cNvSpPr/>
                <p:nvPr/>
              </p:nvSpPr>
              <p:spPr bwMode="auto">
                <a:xfrm>
                  <a:off x="15646400" y="-995362"/>
                  <a:ext cx="1482725" cy="1320800"/>
                </a:xfrm>
                <a:custGeom>
                  <a:avLst/>
                  <a:gdLst>
                    <a:gd name="T0" fmla="*/ 418 w 934"/>
                    <a:gd name="T1" fmla="*/ 0 h 832"/>
                    <a:gd name="T2" fmla="*/ 340 w 934"/>
                    <a:gd name="T3" fmla="*/ 8 h 832"/>
                    <a:gd name="T4" fmla="*/ 266 w 934"/>
                    <a:gd name="T5" fmla="*/ 30 h 832"/>
                    <a:gd name="T6" fmla="*/ 196 w 934"/>
                    <a:gd name="T7" fmla="*/ 64 h 832"/>
                    <a:gd name="T8" fmla="*/ 136 w 934"/>
                    <a:gd name="T9" fmla="*/ 108 h 832"/>
                    <a:gd name="T10" fmla="*/ 84 w 934"/>
                    <a:gd name="T11" fmla="*/ 164 h 832"/>
                    <a:gd name="T12" fmla="*/ 44 w 934"/>
                    <a:gd name="T13" fmla="*/ 228 h 832"/>
                    <a:gd name="T14" fmla="*/ 16 w 934"/>
                    <a:gd name="T15" fmla="*/ 300 h 832"/>
                    <a:gd name="T16" fmla="*/ 0 w 934"/>
                    <a:gd name="T17" fmla="*/ 380 h 832"/>
                    <a:gd name="T18" fmla="*/ 0 w 934"/>
                    <a:gd name="T19" fmla="*/ 422 h 832"/>
                    <a:gd name="T20" fmla="*/ 8 w 934"/>
                    <a:gd name="T21" fmla="*/ 504 h 832"/>
                    <a:gd name="T22" fmla="*/ 34 w 934"/>
                    <a:gd name="T23" fmla="*/ 580 h 832"/>
                    <a:gd name="T24" fmla="*/ 72 w 934"/>
                    <a:gd name="T25" fmla="*/ 650 h 832"/>
                    <a:gd name="T26" fmla="*/ 124 w 934"/>
                    <a:gd name="T27" fmla="*/ 712 h 832"/>
                    <a:gd name="T28" fmla="*/ 188 w 934"/>
                    <a:gd name="T29" fmla="*/ 762 h 832"/>
                    <a:gd name="T30" fmla="*/ 260 w 934"/>
                    <a:gd name="T31" fmla="*/ 800 h 832"/>
                    <a:gd name="T32" fmla="*/ 340 w 934"/>
                    <a:gd name="T33" fmla="*/ 824 h 832"/>
                    <a:gd name="T34" fmla="*/ 382 w 934"/>
                    <a:gd name="T35" fmla="*/ 830 h 832"/>
                    <a:gd name="T36" fmla="*/ 420 w 934"/>
                    <a:gd name="T37" fmla="*/ 832 h 832"/>
                    <a:gd name="T38" fmla="*/ 494 w 934"/>
                    <a:gd name="T39" fmla="*/ 826 h 832"/>
                    <a:gd name="T40" fmla="*/ 564 w 934"/>
                    <a:gd name="T41" fmla="*/ 808 h 832"/>
                    <a:gd name="T42" fmla="*/ 628 w 934"/>
                    <a:gd name="T43" fmla="*/ 778 h 832"/>
                    <a:gd name="T44" fmla="*/ 686 w 934"/>
                    <a:gd name="T45" fmla="*/ 738 h 832"/>
                    <a:gd name="T46" fmla="*/ 738 w 934"/>
                    <a:gd name="T47" fmla="*/ 690 h 832"/>
                    <a:gd name="T48" fmla="*/ 780 w 934"/>
                    <a:gd name="T49" fmla="*/ 632 h 832"/>
                    <a:gd name="T50" fmla="*/ 812 w 934"/>
                    <a:gd name="T51" fmla="*/ 570 h 832"/>
                    <a:gd name="T52" fmla="*/ 832 w 934"/>
                    <a:gd name="T53" fmla="*/ 500 h 832"/>
                    <a:gd name="T54" fmla="*/ 916 w 934"/>
                    <a:gd name="T55" fmla="*/ 506 h 832"/>
                    <a:gd name="T56" fmla="*/ 918 w 934"/>
                    <a:gd name="T57" fmla="*/ 506 h 832"/>
                    <a:gd name="T58" fmla="*/ 926 w 934"/>
                    <a:gd name="T59" fmla="*/ 504 h 832"/>
                    <a:gd name="T60" fmla="*/ 930 w 934"/>
                    <a:gd name="T61" fmla="*/ 496 h 832"/>
                    <a:gd name="T62" fmla="*/ 934 w 934"/>
                    <a:gd name="T63" fmla="*/ 446 h 832"/>
                    <a:gd name="T64" fmla="*/ 932 w 934"/>
                    <a:gd name="T65" fmla="*/ 436 h 832"/>
                    <a:gd name="T66" fmla="*/ 922 w 934"/>
                    <a:gd name="T67" fmla="*/ 432 h 832"/>
                    <a:gd name="T68" fmla="*/ 840 w 934"/>
                    <a:gd name="T69" fmla="*/ 424 h 832"/>
                    <a:gd name="T70" fmla="*/ 834 w 934"/>
                    <a:gd name="T71" fmla="*/ 344 h 832"/>
                    <a:gd name="T72" fmla="*/ 812 w 934"/>
                    <a:gd name="T73" fmla="*/ 270 h 832"/>
                    <a:gd name="T74" fmla="*/ 778 w 934"/>
                    <a:gd name="T75" fmla="*/ 200 h 832"/>
                    <a:gd name="T76" fmla="*/ 732 w 934"/>
                    <a:gd name="T77" fmla="*/ 140 h 832"/>
                    <a:gd name="T78" fmla="*/ 676 w 934"/>
                    <a:gd name="T79" fmla="*/ 88 h 832"/>
                    <a:gd name="T80" fmla="*/ 610 w 934"/>
                    <a:gd name="T81" fmla="*/ 46 h 832"/>
                    <a:gd name="T82" fmla="*/ 536 w 934"/>
                    <a:gd name="T83" fmla="*/ 18 h 832"/>
                    <a:gd name="T84" fmla="*/ 456 w 934"/>
                    <a:gd name="T85" fmla="*/ 2 h 832"/>
                    <a:gd name="T86" fmla="*/ 418 w 934"/>
                    <a:gd name="T87" fmla="*/ 0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34" h="832">
                      <a:moveTo>
                        <a:pt x="418" y="0"/>
                      </a:moveTo>
                      <a:lnTo>
                        <a:pt x="418" y="0"/>
                      </a:lnTo>
                      <a:lnTo>
                        <a:pt x="378" y="2"/>
                      </a:lnTo>
                      <a:lnTo>
                        <a:pt x="340" y="8"/>
                      </a:lnTo>
                      <a:lnTo>
                        <a:pt x="302" y="18"/>
                      </a:lnTo>
                      <a:lnTo>
                        <a:pt x="266" y="30"/>
                      </a:lnTo>
                      <a:lnTo>
                        <a:pt x="230" y="46"/>
                      </a:lnTo>
                      <a:lnTo>
                        <a:pt x="196" y="64"/>
                      </a:lnTo>
                      <a:lnTo>
                        <a:pt x="166" y="84"/>
                      </a:lnTo>
                      <a:lnTo>
                        <a:pt x="136" y="108"/>
                      </a:lnTo>
                      <a:lnTo>
                        <a:pt x="110" y="136"/>
                      </a:lnTo>
                      <a:lnTo>
                        <a:pt x="84" y="164"/>
                      </a:lnTo>
                      <a:lnTo>
                        <a:pt x="64" y="196"/>
                      </a:lnTo>
                      <a:lnTo>
                        <a:pt x="44" y="228"/>
                      </a:lnTo>
                      <a:lnTo>
                        <a:pt x="28" y="264"/>
                      </a:lnTo>
                      <a:lnTo>
                        <a:pt x="16" y="300"/>
                      </a:lnTo>
                      <a:lnTo>
                        <a:pt x="6" y="340"/>
                      </a:lnTo>
                      <a:lnTo>
                        <a:pt x="0" y="380"/>
                      </a:lnTo>
                      <a:lnTo>
                        <a:pt x="0" y="380"/>
                      </a:lnTo>
                      <a:lnTo>
                        <a:pt x="0" y="422"/>
                      </a:lnTo>
                      <a:lnTo>
                        <a:pt x="2" y="464"/>
                      </a:lnTo>
                      <a:lnTo>
                        <a:pt x="8" y="504"/>
                      </a:lnTo>
                      <a:lnTo>
                        <a:pt x="20" y="544"/>
                      </a:lnTo>
                      <a:lnTo>
                        <a:pt x="34" y="580"/>
                      </a:lnTo>
                      <a:lnTo>
                        <a:pt x="52" y="616"/>
                      </a:lnTo>
                      <a:lnTo>
                        <a:pt x="72" y="650"/>
                      </a:lnTo>
                      <a:lnTo>
                        <a:pt x="98" y="682"/>
                      </a:lnTo>
                      <a:lnTo>
                        <a:pt x="124" y="712"/>
                      </a:lnTo>
                      <a:lnTo>
                        <a:pt x="154" y="738"/>
                      </a:lnTo>
                      <a:lnTo>
                        <a:pt x="188" y="762"/>
                      </a:lnTo>
                      <a:lnTo>
                        <a:pt x="222" y="784"/>
                      </a:lnTo>
                      <a:lnTo>
                        <a:pt x="260" y="800"/>
                      </a:lnTo>
                      <a:lnTo>
                        <a:pt x="298" y="814"/>
                      </a:lnTo>
                      <a:lnTo>
                        <a:pt x="340" y="824"/>
                      </a:lnTo>
                      <a:lnTo>
                        <a:pt x="382" y="830"/>
                      </a:lnTo>
                      <a:lnTo>
                        <a:pt x="382" y="830"/>
                      </a:lnTo>
                      <a:lnTo>
                        <a:pt x="420" y="832"/>
                      </a:lnTo>
                      <a:lnTo>
                        <a:pt x="420" y="832"/>
                      </a:lnTo>
                      <a:lnTo>
                        <a:pt x="458" y="830"/>
                      </a:lnTo>
                      <a:lnTo>
                        <a:pt x="494" y="826"/>
                      </a:lnTo>
                      <a:lnTo>
                        <a:pt x="530" y="818"/>
                      </a:lnTo>
                      <a:lnTo>
                        <a:pt x="564" y="808"/>
                      </a:lnTo>
                      <a:lnTo>
                        <a:pt x="596" y="794"/>
                      </a:lnTo>
                      <a:lnTo>
                        <a:pt x="628" y="778"/>
                      </a:lnTo>
                      <a:lnTo>
                        <a:pt x="658" y="760"/>
                      </a:lnTo>
                      <a:lnTo>
                        <a:pt x="686" y="738"/>
                      </a:lnTo>
                      <a:lnTo>
                        <a:pt x="712" y="714"/>
                      </a:lnTo>
                      <a:lnTo>
                        <a:pt x="738" y="690"/>
                      </a:lnTo>
                      <a:lnTo>
                        <a:pt x="760" y="662"/>
                      </a:lnTo>
                      <a:lnTo>
                        <a:pt x="780" y="632"/>
                      </a:lnTo>
                      <a:lnTo>
                        <a:pt x="796" y="602"/>
                      </a:lnTo>
                      <a:lnTo>
                        <a:pt x="812" y="570"/>
                      </a:lnTo>
                      <a:lnTo>
                        <a:pt x="822" y="534"/>
                      </a:lnTo>
                      <a:lnTo>
                        <a:pt x="832" y="500"/>
                      </a:lnTo>
                      <a:lnTo>
                        <a:pt x="916" y="506"/>
                      </a:lnTo>
                      <a:lnTo>
                        <a:pt x="916" y="506"/>
                      </a:lnTo>
                      <a:lnTo>
                        <a:pt x="918" y="506"/>
                      </a:lnTo>
                      <a:lnTo>
                        <a:pt x="918" y="506"/>
                      </a:lnTo>
                      <a:lnTo>
                        <a:pt x="922" y="506"/>
                      </a:lnTo>
                      <a:lnTo>
                        <a:pt x="926" y="504"/>
                      </a:lnTo>
                      <a:lnTo>
                        <a:pt x="928" y="500"/>
                      </a:lnTo>
                      <a:lnTo>
                        <a:pt x="930" y="496"/>
                      </a:lnTo>
                      <a:lnTo>
                        <a:pt x="934" y="446"/>
                      </a:lnTo>
                      <a:lnTo>
                        <a:pt x="934" y="446"/>
                      </a:lnTo>
                      <a:lnTo>
                        <a:pt x="934" y="440"/>
                      </a:lnTo>
                      <a:lnTo>
                        <a:pt x="932" y="436"/>
                      </a:lnTo>
                      <a:lnTo>
                        <a:pt x="928" y="432"/>
                      </a:lnTo>
                      <a:lnTo>
                        <a:pt x="922" y="432"/>
                      </a:lnTo>
                      <a:lnTo>
                        <a:pt x="840" y="424"/>
                      </a:lnTo>
                      <a:lnTo>
                        <a:pt x="840" y="424"/>
                      </a:lnTo>
                      <a:lnTo>
                        <a:pt x="838" y="384"/>
                      </a:lnTo>
                      <a:lnTo>
                        <a:pt x="834" y="344"/>
                      </a:lnTo>
                      <a:lnTo>
                        <a:pt x="824" y="306"/>
                      </a:lnTo>
                      <a:lnTo>
                        <a:pt x="812" y="270"/>
                      </a:lnTo>
                      <a:lnTo>
                        <a:pt x="798" y="234"/>
                      </a:lnTo>
                      <a:lnTo>
                        <a:pt x="778" y="200"/>
                      </a:lnTo>
                      <a:lnTo>
                        <a:pt x="756" y="170"/>
                      </a:lnTo>
                      <a:lnTo>
                        <a:pt x="732" y="140"/>
                      </a:lnTo>
                      <a:lnTo>
                        <a:pt x="706" y="112"/>
                      </a:lnTo>
                      <a:lnTo>
                        <a:pt x="676" y="88"/>
                      </a:lnTo>
                      <a:lnTo>
                        <a:pt x="644" y="66"/>
                      </a:lnTo>
                      <a:lnTo>
                        <a:pt x="610" y="46"/>
                      </a:lnTo>
                      <a:lnTo>
                        <a:pt x="574" y="30"/>
                      </a:lnTo>
                      <a:lnTo>
                        <a:pt x="536" y="18"/>
                      </a:lnTo>
                      <a:lnTo>
                        <a:pt x="498" y="8"/>
                      </a:lnTo>
                      <a:lnTo>
                        <a:pt x="456" y="2"/>
                      </a:lnTo>
                      <a:lnTo>
                        <a:pt x="456" y="2"/>
                      </a:lnTo>
                      <a:lnTo>
                        <a:pt x="41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266"/>
                <p:cNvSpPr/>
                <p:nvPr/>
              </p:nvSpPr>
              <p:spPr bwMode="auto">
                <a:xfrm>
                  <a:off x="15646400" y="-995362"/>
                  <a:ext cx="1482725" cy="1320800"/>
                </a:xfrm>
                <a:custGeom>
                  <a:avLst/>
                  <a:gdLst>
                    <a:gd name="T0" fmla="*/ 418 w 934"/>
                    <a:gd name="T1" fmla="*/ 0 h 832"/>
                    <a:gd name="T2" fmla="*/ 340 w 934"/>
                    <a:gd name="T3" fmla="*/ 8 h 832"/>
                    <a:gd name="T4" fmla="*/ 266 w 934"/>
                    <a:gd name="T5" fmla="*/ 30 h 832"/>
                    <a:gd name="T6" fmla="*/ 196 w 934"/>
                    <a:gd name="T7" fmla="*/ 64 h 832"/>
                    <a:gd name="T8" fmla="*/ 136 w 934"/>
                    <a:gd name="T9" fmla="*/ 108 h 832"/>
                    <a:gd name="T10" fmla="*/ 84 w 934"/>
                    <a:gd name="T11" fmla="*/ 164 h 832"/>
                    <a:gd name="T12" fmla="*/ 44 w 934"/>
                    <a:gd name="T13" fmla="*/ 228 h 832"/>
                    <a:gd name="T14" fmla="*/ 16 w 934"/>
                    <a:gd name="T15" fmla="*/ 300 h 832"/>
                    <a:gd name="T16" fmla="*/ 0 w 934"/>
                    <a:gd name="T17" fmla="*/ 380 h 832"/>
                    <a:gd name="T18" fmla="*/ 0 w 934"/>
                    <a:gd name="T19" fmla="*/ 422 h 832"/>
                    <a:gd name="T20" fmla="*/ 8 w 934"/>
                    <a:gd name="T21" fmla="*/ 504 h 832"/>
                    <a:gd name="T22" fmla="*/ 34 w 934"/>
                    <a:gd name="T23" fmla="*/ 580 h 832"/>
                    <a:gd name="T24" fmla="*/ 72 w 934"/>
                    <a:gd name="T25" fmla="*/ 650 h 832"/>
                    <a:gd name="T26" fmla="*/ 124 w 934"/>
                    <a:gd name="T27" fmla="*/ 712 h 832"/>
                    <a:gd name="T28" fmla="*/ 188 w 934"/>
                    <a:gd name="T29" fmla="*/ 762 h 832"/>
                    <a:gd name="T30" fmla="*/ 260 w 934"/>
                    <a:gd name="T31" fmla="*/ 800 h 832"/>
                    <a:gd name="T32" fmla="*/ 340 w 934"/>
                    <a:gd name="T33" fmla="*/ 824 h 832"/>
                    <a:gd name="T34" fmla="*/ 382 w 934"/>
                    <a:gd name="T35" fmla="*/ 830 h 832"/>
                    <a:gd name="T36" fmla="*/ 420 w 934"/>
                    <a:gd name="T37" fmla="*/ 832 h 832"/>
                    <a:gd name="T38" fmla="*/ 494 w 934"/>
                    <a:gd name="T39" fmla="*/ 826 h 832"/>
                    <a:gd name="T40" fmla="*/ 564 w 934"/>
                    <a:gd name="T41" fmla="*/ 808 h 832"/>
                    <a:gd name="T42" fmla="*/ 628 w 934"/>
                    <a:gd name="T43" fmla="*/ 778 h 832"/>
                    <a:gd name="T44" fmla="*/ 686 w 934"/>
                    <a:gd name="T45" fmla="*/ 738 h 832"/>
                    <a:gd name="T46" fmla="*/ 738 w 934"/>
                    <a:gd name="T47" fmla="*/ 690 h 832"/>
                    <a:gd name="T48" fmla="*/ 780 w 934"/>
                    <a:gd name="T49" fmla="*/ 632 h 832"/>
                    <a:gd name="T50" fmla="*/ 812 w 934"/>
                    <a:gd name="T51" fmla="*/ 570 h 832"/>
                    <a:gd name="T52" fmla="*/ 832 w 934"/>
                    <a:gd name="T53" fmla="*/ 500 h 832"/>
                    <a:gd name="T54" fmla="*/ 916 w 934"/>
                    <a:gd name="T55" fmla="*/ 506 h 832"/>
                    <a:gd name="T56" fmla="*/ 918 w 934"/>
                    <a:gd name="T57" fmla="*/ 506 h 832"/>
                    <a:gd name="T58" fmla="*/ 926 w 934"/>
                    <a:gd name="T59" fmla="*/ 504 h 832"/>
                    <a:gd name="T60" fmla="*/ 930 w 934"/>
                    <a:gd name="T61" fmla="*/ 496 h 832"/>
                    <a:gd name="T62" fmla="*/ 934 w 934"/>
                    <a:gd name="T63" fmla="*/ 446 h 832"/>
                    <a:gd name="T64" fmla="*/ 932 w 934"/>
                    <a:gd name="T65" fmla="*/ 436 h 832"/>
                    <a:gd name="T66" fmla="*/ 922 w 934"/>
                    <a:gd name="T67" fmla="*/ 432 h 832"/>
                    <a:gd name="T68" fmla="*/ 840 w 934"/>
                    <a:gd name="T69" fmla="*/ 424 h 832"/>
                    <a:gd name="T70" fmla="*/ 834 w 934"/>
                    <a:gd name="T71" fmla="*/ 344 h 832"/>
                    <a:gd name="T72" fmla="*/ 812 w 934"/>
                    <a:gd name="T73" fmla="*/ 270 h 832"/>
                    <a:gd name="T74" fmla="*/ 778 w 934"/>
                    <a:gd name="T75" fmla="*/ 200 h 832"/>
                    <a:gd name="T76" fmla="*/ 732 w 934"/>
                    <a:gd name="T77" fmla="*/ 140 h 832"/>
                    <a:gd name="T78" fmla="*/ 676 w 934"/>
                    <a:gd name="T79" fmla="*/ 88 h 832"/>
                    <a:gd name="T80" fmla="*/ 610 w 934"/>
                    <a:gd name="T81" fmla="*/ 46 h 832"/>
                    <a:gd name="T82" fmla="*/ 536 w 934"/>
                    <a:gd name="T83" fmla="*/ 18 h 832"/>
                    <a:gd name="T84" fmla="*/ 456 w 934"/>
                    <a:gd name="T85" fmla="*/ 2 h 832"/>
                    <a:gd name="T86" fmla="*/ 418 w 934"/>
                    <a:gd name="T87" fmla="*/ 0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34" h="832">
                      <a:moveTo>
                        <a:pt x="418" y="0"/>
                      </a:moveTo>
                      <a:lnTo>
                        <a:pt x="418" y="0"/>
                      </a:lnTo>
                      <a:lnTo>
                        <a:pt x="378" y="2"/>
                      </a:lnTo>
                      <a:lnTo>
                        <a:pt x="340" y="8"/>
                      </a:lnTo>
                      <a:lnTo>
                        <a:pt x="302" y="18"/>
                      </a:lnTo>
                      <a:lnTo>
                        <a:pt x="266" y="30"/>
                      </a:lnTo>
                      <a:lnTo>
                        <a:pt x="230" y="46"/>
                      </a:lnTo>
                      <a:lnTo>
                        <a:pt x="196" y="64"/>
                      </a:lnTo>
                      <a:lnTo>
                        <a:pt x="166" y="84"/>
                      </a:lnTo>
                      <a:lnTo>
                        <a:pt x="136" y="108"/>
                      </a:lnTo>
                      <a:lnTo>
                        <a:pt x="110" y="136"/>
                      </a:lnTo>
                      <a:lnTo>
                        <a:pt x="84" y="164"/>
                      </a:lnTo>
                      <a:lnTo>
                        <a:pt x="64" y="196"/>
                      </a:lnTo>
                      <a:lnTo>
                        <a:pt x="44" y="228"/>
                      </a:lnTo>
                      <a:lnTo>
                        <a:pt x="28" y="264"/>
                      </a:lnTo>
                      <a:lnTo>
                        <a:pt x="16" y="300"/>
                      </a:lnTo>
                      <a:lnTo>
                        <a:pt x="6" y="340"/>
                      </a:lnTo>
                      <a:lnTo>
                        <a:pt x="0" y="380"/>
                      </a:lnTo>
                      <a:lnTo>
                        <a:pt x="0" y="380"/>
                      </a:lnTo>
                      <a:lnTo>
                        <a:pt x="0" y="422"/>
                      </a:lnTo>
                      <a:lnTo>
                        <a:pt x="2" y="464"/>
                      </a:lnTo>
                      <a:lnTo>
                        <a:pt x="8" y="504"/>
                      </a:lnTo>
                      <a:lnTo>
                        <a:pt x="20" y="544"/>
                      </a:lnTo>
                      <a:lnTo>
                        <a:pt x="34" y="580"/>
                      </a:lnTo>
                      <a:lnTo>
                        <a:pt x="52" y="616"/>
                      </a:lnTo>
                      <a:lnTo>
                        <a:pt x="72" y="650"/>
                      </a:lnTo>
                      <a:lnTo>
                        <a:pt x="98" y="682"/>
                      </a:lnTo>
                      <a:lnTo>
                        <a:pt x="124" y="712"/>
                      </a:lnTo>
                      <a:lnTo>
                        <a:pt x="154" y="738"/>
                      </a:lnTo>
                      <a:lnTo>
                        <a:pt x="188" y="762"/>
                      </a:lnTo>
                      <a:lnTo>
                        <a:pt x="222" y="784"/>
                      </a:lnTo>
                      <a:lnTo>
                        <a:pt x="260" y="800"/>
                      </a:lnTo>
                      <a:lnTo>
                        <a:pt x="298" y="814"/>
                      </a:lnTo>
                      <a:lnTo>
                        <a:pt x="340" y="824"/>
                      </a:lnTo>
                      <a:lnTo>
                        <a:pt x="382" y="830"/>
                      </a:lnTo>
                      <a:lnTo>
                        <a:pt x="382" y="830"/>
                      </a:lnTo>
                      <a:lnTo>
                        <a:pt x="420" y="832"/>
                      </a:lnTo>
                      <a:lnTo>
                        <a:pt x="420" y="832"/>
                      </a:lnTo>
                      <a:lnTo>
                        <a:pt x="458" y="830"/>
                      </a:lnTo>
                      <a:lnTo>
                        <a:pt x="494" y="826"/>
                      </a:lnTo>
                      <a:lnTo>
                        <a:pt x="530" y="818"/>
                      </a:lnTo>
                      <a:lnTo>
                        <a:pt x="564" y="808"/>
                      </a:lnTo>
                      <a:lnTo>
                        <a:pt x="596" y="794"/>
                      </a:lnTo>
                      <a:lnTo>
                        <a:pt x="628" y="778"/>
                      </a:lnTo>
                      <a:lnTo>
                        <a:pt x="658" y="760"/>
                      </a:lnTo>
                      <a:lnTo>
                        <a:pt x="686" y="738"/>
                      </a:lnTo>
                      <a:lnTo>
                        <a:pt x="712" y="714"/>
                      </a:lnTo>
                      <a:lnTo>
                        <a:pt x="738" y="690"/>
                      </a:lnTo>
                      <a:lnTo>
                        <a:pt x="760" y="662"/>
                      </a:lnTo>
                      <a:lnTo>
                        <a:pt x="780" y="632"/>
                      </a:lnTo>
                      <a:lnTo>
                        <a:pt x="796" y="602"/>
                      </a:lnTo>
                      <a:lnTo>
                        <a:pt x="812" y="570"/>
                      </a:lnTo>
                      <a:lnTo>
                        <a:pt x="822" y="534"/>
                      </a:lnTo>
                      <a:lnTo>
                        <a:pt x="832" y="500"/>
                      </a:lnTo>
                      <a:lnTo>
                        <a:pt x="916" y="506"/>
                      </a:lnTo>
                      <a:lnTo>
                        <a:pt x="916" y="506"/>
                      </a:lnTo>
                      <a:lnTo>
                        <a:pt x="918" y="506"/>
                      </a:lnTo>
                      <a:lnTo>
                        <a:pt x="918" y="506"/>
                      </a:lnTo>
                      <a:lnTo>
                        <a:pt x="922" y="506"/>
                      </a:lnTo>
                      <a:lnTo>
                        <a:pt x="926" y="504"/>
                      </a:lnTo>
                      <a:lnTo>
                        <a:pt x="928" y="500"/>
                      </a:lnTo>
                      <a:lnTo>
                        <a:pt x="930" y="496"/>
                      </a:lnTo>
                      <a:lnTo>
                        <a:pt x="934" y="446"/>
                      </a:lnTo>
                      <a:lnTo>
                        <a:pt x="934" y="446"/>
                      </a:lnTo>
                      <a:lnTo>
                        <a:pt x="934" y="440"/>
                      </a:lnTo>
                      <a:lnTo>
                        <a:pt x="932" y="436"/>
                      </a:lnTo>
                      <a:lnTo>
                        <a:pt x="928" y="432"/>
                      </a:lnTo>
                      <a:lnTo>
                        <a:pt x="922" y="432"/>
                      </a:lnTo>
                      <a:lnTo>
                        <a:pt x="840" y="424"/>
                      </a:lnTo>
                      <a:lnTo>
                        <a:pt x="840" y="424"/>
                      </a:lnTo>
                      <a:lnTo>
                        <a:pt x="838" y="384"/>
                      </a:lnTo>
                      <a:lnTo>
                        <a:pt x="834" y="344"/>
                      </a:lnTo>
                      <a:lnTo>
                        <a:pt x="824" y="306"/>
                      </a:lnTo>
                      <a:lnTo>
                        <a:pt x="812" y="270"/>
                      </a:lnTo>
                      <a:lnTo>
                        <a:pt x="798" y="234"/>
                      </a:lnTo>
                      <a:lnTo>
                        <a:pt x="778" y="200"/>
                      </a:lnTo>
                      <a:lnTo>
                        <a:pt x="756" y="170"/>
                      </a:lnTo>
                      <a:lnTo>
                        <a:pt x="732" y="140"/>
                      </a:lnTo>
                      <a:lnTo>
                        <a:pt x="706" y="112"/>
                      </a:lnTo>
                      <a:lnTo>
                        <a:pt x="676" y="88"/>
                      </a:lnTo>
                      <a:lnTo>
                        <a:pt x="644" y="66"/>
                      </a:lnTo>
                      <a:lnTo>
                        <a:pt x="610" y="46"/>
                      </a:lnTo>
                      <a:lnTo>
                        <a:pt x="574" y="30"/>
                      </a:lnTo>
                      <a:lnTo>
                        <a:pt x="536" y="18"/>
                      </a:lnTo>
                      <a:lnTo>
                        <a:pt x="498" y="8"/>
                      </a:lnTo>
                      <a:lnTo>
                        <a:pt x="456" y="2"/>
                      </a:lnTo>
                      <a:lnTo>
                        <a:pt x="456" y="2"/>
                      </a:lnTo>
                      <a:lnTo>
                        <a:pt x="41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267"/>
                <p:cNvSpPr/>
                <p:nvPr/>
              </p:nvSpPr>
              <p:spPr bwMode="auto">
                <a:xfrm>
                  <a:off x="15582900" y="-1039812"/>
                  <a:ext cx="1336675" cy="1320800"/>
                </a:xfrm>
                <a:custGeom>
                  <a:avLst/>
                  <a:gdLst>
                    <a:gd name="T0" fmla="*/ 384 w 842"/>
                    <a:gd name="T1" fmla="*/ 830 h 832"/>
                    <a:gd name="T2" fmla="*/ 470 w 842"/>
                    <a:gd name="T3" fmla="*/ 830 h 832"/>
                    <a:gd name="T4" fmla="*/ 550 w 842"/>
                    <a:gd name="T5" fmla="*/ 812 h 832"/>
                    <a:gd name="T6" fmla="*/ 624 w 842"/>
                    <a:gd name="T7" fmla="*/ 780 h 832"/>
                    <a:gd name="T8" fmla="*/ 690 w 842"/>
                    <a:gd name="T9" fmla="*/ 736 h 832"/>
                    <a:gd name="T10" fmla="*/ 748 w 842"/>
                    <a:gd name="T11" fmla="*/ 680 h 832"/>
                    <a:gd name="T12" fmla="*/ 792 w 842"/>
                    <a:gd name="T13" fmla="*/ 612 h 832"/>
                    <a:gd name="T14" fmla="*/ 824 w 842"/>
                    <a:gd name="T15" fmla="*/ 536 h 832"/>
                    <a:gd name="T16" fmla="*/ 840 w 842"/>
                    <a:gd name="T17" fmla="*/ 454 h 832"/>
                    <a:gd name="T18" fmla="*/ 842 w 842"/>
                    <a:gd name="T19" fmla="*/ 412 h 832"/>
                    <a:gd name="T20" fmla="*/ 832 w 842"/>
                    <a:gd name="T21" fmla="*/ 330 h 832"/>
                    <a:gd name="T22" fmla="*/ 806 w 842"/>
                    <a:gd name="T23" fmla="*/ 252 h 832"/>
                    <a:gd name="T24" fmla="*/ 768 w 842"/>
                    <a:gd name="T25" fmla="*/ 182 h 832"/>
                    <a:gd name="T26" fmla="*/ 716 w 842"/>
                    <a:gd name="T27" fmla="*/ 120 h 832"/>
                    <a:gd name="T28" fmla="*/ 654 w 842"/>
                    <a:gd name="T29" fmla="*/ 70 h 832"/>
                    <a:gd name="T30" fmla="*/ 582 w 842"/>
                    <a:gd name="T31" fmla="*/ 32 h 832"/>
                    <a:gd name="T32" fmla="*/ 500 w 842"/>
                    <a:gd name="T33" fmla="*/ 8 h 832"/>
                    <a:gd name="T34" fmla="*/ 458 w 842"/>
                    <a:gd name="T35" fmla="*/ 2 h 832"/>
                    <a:gd name="T36" fmla="*/ 374 w 842"/>
                    <a:gd name="T37" fmla="*/ 4 h 832"/>
                    <a:gd name="T38" fmla="*/ 292 w 842"/>
                    <a:gd name="T39" fmla="*/ 20 h 832"/>
                    <a:gd name="T40" fmla="*/ 218 w 842"/>
                    <a:gd name="T41" fmla="*/ 52 h 832"/>
                    <a:gd name="T42" fmla="*/ 152 w 842"/>
                    <a:gd name="T43" fmla="*/ 98 h 832"/>
                    <a:gd name="T44" fmla="*/ 94 w 842"/>
                    <a:gd name="T45" fmla="*/ 154 h 832"/>
                    <a:gd name="T46" fmla="*/ 50 w 842"/>
                    <a:gd name="T47" fmla="*/ 220 h 832"/>
                    <a:gd name="T48" fmla="*/ 18 w 842"/>
                    <a:gd name="T49" fmla="*/ 296 h 832"/>
                    <a:gd name="T50" fmla="*/ 2 w 842"/>
                    <a:gd name="T51" fmla="*/ 380 h 832"/>
                    <a:gd name="T52" fmla="*/ 0 w 842"/>
                    <a:gd name="T53" fmla="*/ 422 h 832"/>
                    <a:gd name="T54" fmla="*/ 10 w 842"/>
                    <a:gd name="T55" fmla="*/ 504 h 832"/>
                    <a:gd name="T56" fmla="*/ 36 w 842"/>
                    <a:gd name="T57" fmla="*/ 580 h 832"/>
                    <a:gd name="T58" fmla="*/ 74 w 842"/>
                    <a:gd name="T59" fmla="*/ 652 h 832"/>
                    <a:gd name="T60" fmla="*/ 126 w 842"/>
                    <a:gd name="T61" fmla="*/ 712 h 832"/>
                    <a:gd name="T62" fmla="*/ 188 w 842"/>
                    <a:gd name="T63" fmla="*/ 762 h 832"/>
                    <a:gd name="T64" fmla="*/ 262 w 842"/>
                    <a:gd name="T65" fmla="*/ 800 h 832"/>
                    <a:gd name="T66" fmla="*/ 342 w 842"/>
                    <a:gd name="T67" fmla="*/ 824 h 832"/>
                    <a:gd name="T68" fmla="*/ 384 w 842"/>
                    <a:gd name="T69" fmla="*/ 830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42" h="832">
                      <a:moveTo>
                        <a:pt x="384" y="830"/>
                      </a:moveTo>
                      <a:lnTo>
                        <a:pt x="384" y="830"/>
                      </a:lnTo>
                      <a:lnTo>
                        <a:pt x="426" y="832"/>
                      </a:lnTo>
                      <a:lnTo>
                        <a:pt x="470" y="830"/>
                      </a:lnTo>
                      <a:lnTo>
                        <a:pt x="510" y="824"/>
                      </a:lnTo>
                      <a:lnTo>
                        <a:pt x="550" y="812"/>
                      </a:lnTo>
                      <a:lnTo>
                        <a:pt x="588" y="798"/>
                      </a:lnTo>
                      <a:lnTo>
                        <a:pt x="624" y="780"/>
                      </a:lnTo>
                      <a:lnTo>
                        <a:pt x="658" y="760"/>
                      </a:lnTo>
                      <a:lnTo>
                        <a:pt x="690" y="736"/>
                      </a:lnTo>
                      <a:lnTo>
                        <a:pt x="720" y="708"/>
                      </a:lnTo>
                      <a:lnTo>
                        <a:pt x="748" y="680"/>
                      </a:lnTo>
                      <a:lnTo>
                        <a:pt x="772" y="646"/>
                      </a:lnTo>
                      <a:lnTo>
                        <a:pt x="792" y="612"/>
                      </a:lnTo>
                      <a:lnTo>
                        <a:pt x="810" y="576"/>
                      </a:lnTo>
                      <a:lnTo>
                        <a:pt x="824" y="536"/>
                      </a:lnTo>
                      <a:lnTo>
                        <a:pt x="834" y="496"/>
                      </a:lnTo>
                      <a:lnTo>
                        <a:pt x="840" y="454"/>
                      </a:lnTo>
                      <a:lnTo>
                        <a:pt x="840" y="454"/>
                      </a:lnTo>
                      <a:lnTo>
                        <a:pt x="842" y="412"/>
                      </a:lnTo>
                      <a:lnTo>
                        <a:pt x="838" y="370"/>
                      </a:lnTo>
                      <a:lnTo>
                        <a:pt x="832" y="330"/>
                      </a:lnTo>
                      <a:lnTo>
                        <a:pt x="822" y="290"/>
                      </a:lnTo>
                      <a:lnTo>
                        <a:pt x="806" y="252"/>
                      </a:lnTo>
                      <a:lnTo>
                        <a:pt x="790" y="216"/>
                      </a:lnTo>
                      <a:lnTo>
                        <a:pt x="768" y="182"/>
                      </a:lnTo>
                      <a:lnTo>
                        <a:pt x="744" y="150"/>
                      </a:lnTo>
                      <a:lnTo>
                        <a:pt x="716" y="120"/>
                      </a:lnTo>
                      <a:lnTo>
                        <a:pt x="686" y="94"/>
                      </a:lnTo>
                      <a:lnTo>
                        <a:pt x="654" y="70"/>
                      </a:lnTo>
                      <a:lnTo>
                        <a:pt x="618" y="50"/>
                      </a:lnTo>
                      <a:lnTo>
                        <a:pt x="582" y="32"/>
                      </a:lnTo>
                      <a:lnTo>
                        <a:pt x="542" y="18"/>
                      </a:lnTo>
                      <a:lnTo>
                        <a:pt x="500" y="8"/>
                      </a:lnTo>
                      <a:lnTo>
                        <a:pt x="458" y="2"/>
                      </a:lnTo>
                      <a:lnTo>
                        <a:pt x="458" y="2"/>
                      </a:lnTo>
                      <a:lnTo>
                        <a:pt x="416" y="0"/>
                      </a:lnTo>
                      <a:lnTo>
                        <a:pt x="374" y="4"/>
                      </a:lnTo>
                      <a:lnTo>
                        <a:pt x="332" y="10"/>
                      </a:lnTo>
                      <a:lnTo>
                        <a:pt x="292" y="20"/>
                      </a:lnTo>
                      <a:lnTo>
                        <a:pt x="254" y="34"/>
                      </a:lnTo>
                      <a:lnTo>
                        <a:pt x="218" y="52"/>
                      </a:lnTo>
                      <a:lnTo>
                        <a:pt x="184" y="74"/>
                      </a:lnTo>
                      <a:lnTo>
                        <a:pt x="152" y="98"/>
                      </a:lnTo>
                      <a:lnTo>
                        <a:pt x="122" y="124"/>
                      </a:lnTo>
                      <a:lnTo>
                        <a:pt x="94" y="154"/>
                      </a:lnTo>
                      <a:lnTo>
                        <a:pt x="70" y="186"/>
                      </a:lnTo>
                      <a:lnTo>
                        <a:pt x="50" y="220"/>
                      </a:lnTo>
                      <a:lnTo>
                        <a:pt x="32" y="258"/>
                      </a:lnTo>
                      <a:lnTo>
                        <a:pt x="18" y="296"/>
                      </a:lnTo>
                      <a:lnTo>
                        <a:pt x="8" y="336"/>
                      </a:lnTo>
                      <a:lnTo>
                        <a:pt x="2" y="380"/>
                      </a:lnTo>
                      <a:lnTo>
                        <a:pt x="2" y="380"/>
                      </a:lnTo>
                      <a:lnTo>
                        <a:pt x="0" y="422"/>
                      </a:lnTo>
                      <a:lnTo>
                        <a:pt x="4" y="464"/>
                      </a:lnTo>
                      <a:lnTo>
                        <a:pt x="10" y="504"/>
                      </a:lnTo>
                      <a:lnTo>
                        <a:pt x="20" y="544"/>
                      </a:lnTo>
                      <a:lnTo>
                        <a:pt x="36" y="580"/>
                      </a:lnTo>
                      <a:lnTo>
                        <a:pt x="54" y="616"/>
                      </a:lnTo>
                      <a:lnTo>
                        <a:pt x="74" y="652"/>
                      </a:lnTo>
                      <a:lnTo>
                        <a:pt x="98" y="682"/>
                      </a:lnTo>
                      <a:lnTo>
                        <a:pt x="126" y="712"/>
                      </a:lnTo>
                      <a:lnTo>
                        <a:pt x="156" y="738"/>
                      </a:lnTo>
                      <a:lnTo>
                        <a:pt x="188" y="762"/>
                      </a:lnTo>
                      <a:lnTo>
                        <a:pt x="224" y="784"/>
                      </a:lnTo>
                      <a:lnTo>
                        <a:pt x="262" y="800"/>
                      </a:lnTo>
                      <a:lnTo>
                        <a:pt x="300" y="814"/>
                      </a:lnTo>
                      <a:lnTo>
                        <a:pt x="342" y="824"/>
                      </a:lnTo>
                      <a:lnTo>
                        <a:pt x="384" y="830"/>
                      </a:lnTo>
                      <a:lnTo>
                        <a:pt x="384" y="830"/>
                      </a:lnTo>
                      <a:close/>
                    </a:path>
                  </a:pathLst>
                </a:custGeom>
                <a:solidFill>
                  <a:srgbClr val="8081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268"/>
                <p:cNvSpPr/>
                <p:nvPr/>
              </p:nvSpPr>
              <p:spPr bwMode="auto">
                <a:xfrm>
                  <a:off x="15760700" y="-868362"/>
                  <a:ext cx="1308100" cy="981075"/>
                </a:xfrm>
                <a:custGeom>
                  <a:avLst/>
                  <a:gdLst>
                    <a:gd name="T0" fmla="*/ 336 w 824"/>
                    <a:gd name="T1" fmla="*/ 0 h 618"/>
                    <a:gd name="T2" fmla="*/ 394 w 824"/>
                    <a:gd name="T3" fmla="*/ 12 h 618"/>
                    <a:gd name="T4" fmla="*/ 448 w 824"/>
                    <a:gd name="T5" fmla="*/ 32 h 618"/>
                    <a:gd name="T6" fmla="*/ 496 w 824"/>
                    <a:gd name="T7" fmla="*/ 62 h 618"/>
                    <a:gd name="T8" fmla="*/ 536 w 824"/>
                    <a:gd name="T9" fmla="*/ 100 h 618"/>
                    <a:gd name="T10" fmla="*/ 570 w 824"/>
                    <a:gd name="T11" fmla="*/ 144 h 618"/>
                    <a:gd name="T12" fmla="*/ 596 w 824"/>
                    <a:gd name="T13" fmla="*/ 194 h 618"/>
                    <a:gd name="T14" fmla="*/ 612 w 824"/>
                    <a:gd name="T15" fmla="*/ 248 h 618"/>
                    <a:gd name="T16" fmla="*/ 618 w 824"/>
                    <a:gd name="T17" fmla="*/ 306 h 618"/>
                    <a:gd name="T18" fmla="*/ 812 w 824"/>
                    <a:gd name="T19" fmla="*/ 324 h 618"/>
                    <a:gd name="T20" fmla="*/ 820 w 824"/>
                    <a:gd name="T21" fmla="*/ 328 h 618"/>
                    <a:gd name="T22" fmla="*/ 824 w 824"/>
                    <a:gd name="T23" fmla="*/ 338 h 618"/>
                    <a:gd name="T24" fmla="*/ 820 w 824"/>
                    <a:gd name="T25" fmla="*/ 388 h 618"/>
                    <a:gd name="T26" fmla="*/ 814 w 824"/>
                    <a:gd name="T27" fmla="*/ 396 h 618"/>
                    <a:gd name="T28" fmla="*/ 806 w 824"/>
                    <a:gd name="T29" fmla="*/ 398 h 618"/>
                    <a:gd name="T30" fmla="*/ 610 w 824"/>
                    <a:gd name="T31" fmla="*/ 382 h 618"/>
                    <a:gd name="T32" fmla="*/ 592 w 824"/>
                    <a:gd name="T33" fmla="*/ 434 h 618"/>
                    <a:gd name="T34" fmla="*/ 566 w 824"/>
                    <a:gd name="T35" fmla="*/ 482 h 618"/>
                    <a:gd name="T36" fmla="*/ 532 w 824"/>
                    <a:gd name="T37" fmla="*/ 524 h 618"/>
                    <a:gd name="T38" fmla="*/ 490 w 824"/>
                    <a:gd name="T39" fmla="*/ 560 h 618"/>
                    <a:gd name="T40" fmla="*/ 444 w 824"/>
                    <a:gd name="T41" fmla="*/ 586 h 618"/>
                    <a:gd name="T42" fmla="*/ 394 w 824"/>
                    <a:gd name="T43" fmla="*/ 606 h 618"/>
                    <a:gd name="T44" fmla="*/ 338 w 824"/>
                    <a:gd name="T45" fmla="*/ 616 h 618"/>
                    <a:gd name="T46" fmla="*/ 282 w 824"/>
                    <a:gd name="T47" fmla="*/ 616 h 618"/>
                    <a:gd name="T48" fmla="*/ 250 w 824"/>
                    <a:gd name="T49" fmla="*/ 612 h 618"/>
                    <a:gd name="T50" fmla="*/ 192 w 824"/>
                    <a:gd name="T51" fmla="*/ 594 h 618"/>
                    <a:gd name="T52" fmla="*/ 138 w 824"/>
                    <a:gd name="T53" fmla="*/ 566 h 618"/>
                    <a:gd name="T54" fmla="*/ 92 w 824"/>
                    <a:gd name="T55" fmla="*/ 528 h 618"/>
                    <a:gd name="T56" fmla="*/ 54 w 824"/>
                    <a:gd name="T57" fmla="*/ 484 h 618"/>
                    <a:gd name="T58" fmla="*/ 26 w 824"/>
                    <a:gd name="T59" fmla="*/ 432 h 618"/>
                    <a:gd name="T60" fmla="*/ 6 w 824"/>
                    <a:gd name="T61" fmla="*/ 374 h 618"/>
                    <a:gd name="T62" fmla="*/ 0 w 824"/>
                    <a:gd name="T63" fmla="*/ 312 h 618"/>
                    <a:gd name="T64" fmla="*/ 2 w 824"/>
                    <a:gd name="T65" fmla="*/ 282 h 618"/>
                    <a:gd name="T66" fmla="*/ 12 w 824"/>
                    <a:gd name="T67" fmla="*/ 220 h 618"/>
                    <a:gd name="T68" fmla="*/ 36 w 824"/>
                    <a:gd name="T69" fmla="*/ 164 h 618"/>
                    <a:gd name="T70" fmla="*/ 70 w 824"/>
                    <a:gd name="T71" fmla="*/ 114 h 618"/>
                    <a:gd name="T72" fmla="*/ 110 w 824"/>
                    <a:gd name="T73" fmla="*/ 72 h 618"/>
                    <a:gd name="T74" fmla="*/ 160 w 824"/>
                    <a:gd name="T75" fmla="*/ 38 h 618"/>
                    <a:gd name="T76" fmla="*/ 214 w 824"/>
                    <a:gd name="T77" fmla="*/ 14 h 618"/>
                    <a:gd name="T78" fmla="*/ 274 w 824"/>
                    <a:gd name="T79" fmla="*/ 2 h 618"/>
                    <a:gd name="T80" fmla="*/ 336 w 824"/>
                    <a:gd name="T81" fmla="*/ 0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24" h="618">
                      <a:moveTo>
                        <a:pt x="336" y="0"/>
                      </a:moveTo>
                      <a:lnTo>
                        <a:pt x="336" y="0"/>
                      </a:lnTo>
                      <a:lnTo>
                        <a:pt x="366" y="4"/>
                      </a:lnTo>
                      <a:lnTo>
                        <a:pt x="394" y="12"/>
                      </a:lnTo>
                      <a:lnTo>
                        <a:pt x="422" y="20"/>
                      </a:lnTo>
                      <a:lnTo>
                        <a:pt x="448" y="32"/>
                      </a:lnTo>
                      <a:lnTo>
                        <a:pt x="472" y="46"/>
                      </a:lnTo>
                      <a:lnTo>
                        <a:pt x="496" y="62"/>
                      </a:lnTo>
                      <a:lnTo>
                        <a:pt x="518" y="80"/>
                      </a:lnTo>
                      <a:lnTo>
                        <a:pt x="536" y="100"/>
                      </a:lnTo>
                      <a:lnTo>
                        <a:pt x="554" y="122"/>
                      </a:lnTo>
                      <a:lnTo>
                        <a:pt x="570" y="144"/>
                      </a:lnTo>
                      <a:lnTo>
                        <a:pt x="584" y="168"/>
                      </a:lnTo>
                      <a:lnTo>
                        <a:pt x="596" y="194"/>
                      </a:lnTo>
                      <a:lnTo>
                        <a:pt x="606" y="220"/>
                      </a:lnTo>
                      <a:lnTo>
                        <a:pt x="612" y="248"/>
                      </a:lnTo>
                      <a:lnTo>
                        <a:pt x="616" y="276"/>
                      </a:lnTo>
                      <a:lnTo>
                        <a:pt x="618" y="306"/>
                      </a:lnTo>
                      <a:lnTo>
                        <a:pt x="812" y="324"/>
                      </a:lnTo>
                      <a:lnTo>
                        <a:pt x="812" y="324"/>
                      </a:lnTo>
                      <a:lnTo>
                        <a:pt x="818" y="324"/>
                      </a:lnTo>
                      <a:lnTo>
                        <a:pt x="820" y="328"/>
                      </a:lnTo>
                      <a:lnTo>
                        <a:pt x="824" y="332"/>
                      </a:lnTo>
                      <a:lnTo>
                        <a:pt x="824" y="338"/>
                      </a:lnTo>
                      <a:lnTo>
                        <a:pt x="820" y="388"/>
                      </a:lnTo>
                      <a:lnTo>
                        <a:pt x="820" y="388"/>
                      </a:lnTo>
                      <a:lnTo>
                        <a:pt x="818" y="392"/>
                      </a:lnTo>
                      <a:lnTo>
                        <a:pt x="814" y="396"/>
                      </a:lnTo>
                      <a:lnTo>
                        <a:pt x="810" y="398"/>
                      </a:lnTo>
                      <a:lnTo>
                        <a:pt x="806" y="398"/>
                      </a:lnTo>
                      <a:lnTo>
                        <a:pt x="610" y="382"/>
                      </a:lnTo>
                      <a:lnTo>
                        <a:pt x="610" y="382"/>
                      </a:lnTo>
                      <a:lnTo>
                        <a:pt x="602" y="408"/>
                      </a:lnTo>
                      <a:lnTo>
                        <a:pt x="592" y="434"/>
                      </a:lnTo>
                      <a:lnTo>
                        <a:pt x="580" y="458"/>
                      </a:lnTo>
                      <a:lnTo>
                        <a:pt x="566" y="482"/>
                      </a:lnTo>
                      <a:lnTo>
                        <a:pt x="548" y="504"/>
                      </a:lnTo>
                      <a:lnTo>
                        <a:pt x="532" y="524"/>
                      </a:lnTo>
                      <a:lnTo>
                        <a:pt x="512" y="542"/>
                      </a:lnTo>
                      <a:lnTo>
                        <a:pt x="490" y="560"/>
                      </a:lnTo>
                      <a:lnTo>
                        <a:pt x="468" y="574"/>
                      </a:lnTo>
                      <a:lnTo>
                        <a:pt x="444" y="586"/>
                      </a:lnTo>
                      <a:lnTo>
                        <a:pt x="418" y="598"/>
                      </a:lnTo>
                      <a:lnTo>
                        <a:pt x="394" y="606"/>
                      </a:lnTo>
                      <a:lnTo>
                        <a:pt x="366" y="612"/>
                      </a:lnTo>
                      <a:lnTo>
                        <a:pt x="338" y="616"/>
                      </a:lnTo>
                      <a:lnTo>
                        <a:pt x="310" y="618"/>
                      </a:lnTo>
                      <a:lnTo>
                        <a:pt x="282" y="616"/>
                      </a:lnTo>
                      <a:lnTo>
                        <a:pt x="282" y="616"/>
                      </a:lnTo>
                      <a:lnTo>
                        <a:pt x="250" y="612"/>
                      </a:lnTo>
                      <a:lnTo>
                        <a:pt x="220" y="604"/>
                      </a:lnTo>
                      <a:lnTo>
                        <a:pt x="192" y="594"/>
                      </a:lnTo>
                      <a:lnTo>
                        <a:pt x="164" y="582"/>
                      </a:lnTo>
                      <a:lnTo>
                        <a:pt x="138" y="566"/>
                      </a:lnTo>
                      <a:lnTo>
                        <a:pt x="114" y="548"/>
                      </a:lnTo>
                      <a:lnTo>
                        <a:pt x="92" y="528"/>
                      </a:lnTo>
                      <a:lnTo>
                        <a:pt x="72" y="506"/>
                      </a:lnTo>
                      <a:lnTo>
                        <a:pt x="54" y="484"/>
                      </a:lnTo>
                      <a:lnTo>
                        <a:pt x="38" y="458"/>
                      </a:lnTo>
                      <a:lnTo>
                        <a:pt x="26" y="432"/>
                      </a:lnTo>
                      <a:lnTo>
                        <a:pt x="14" y="404"/>
                      </a:lnTo>
                      <a:lnTo>
                        <a:pt x="6" y="374"/>
                      </a:lnTo>
                      <a:lnTo>
                        <a:pt x="2" y="344"/>
                      </a:lnTo>
                      <a:lnTo>
                        <a:pt x="0" y="312"/>
                      </a:lnTo>
                      <a:lnTo>
                        <a:pt x="2" y="282"/>
                      </a:lnTo>
                      <a:lnTo>
                        <a:pt x="2" y="282"/>
                      </a:lnTo>
                      <a:lnTo>
                        <a:pt x="6" y="250"/>
                      </a:lnTo>
                      <a:lnTo>
                        <a:pt x="12" y="220"/>
                      </a:lnTo>
                      <a:lnTo>
                        <a:pt x="24" y="190"/>
                      </a:lnTo>
                      <a:lnTo>
                        <a:pt x="36" y="164"/>
                      </a:lnTo>
                      <a:lnTo>
                        <a:pt x="52" y="138"/>
                      </a:lnTo>
                      <a:lnTo>
                        <a:pt x="70" y="114"/>
                      </a:lnTo>
                      <a:lnTo>
                        <a:pt x="90" y="92"/>
                      </a:lnTo>
                      <a:lnTo>
                        <a:pt x="110" y="72"/>
                      </a:lnTo>
                      <a:lnTo>
                        <a:pt x="134" y="54"/>
                      </a:lnTo>
                      <a:lnTo>
                        <a:pt x="160" y="38"/>
                      </a:lnTo>
                      <a:lnTo>
                        <a:pt x="186" y="24"/>
                      </a:lnTo>
                      <a:lnTo>
                        <a:pt x="214" y="14"/>
                      </a:lnTo>
                      <a:lnTo>
                        <a:pt x="244" y="6"/>
                      </a:lnTo>
                      <a:lnTo>
                        <a:pt x="274" y="2"/>
                      </a:lnTo>
                      <a:lnTo>
                        <a:pt x="306" y="0"/>
                      </a:lnTo>
                      <a:lnTo>
                        <a:pt x="336" y="0"/>
                      </a:lnTo>
                      <a:lnTo>
                        <a:pt x="336" y="0"/>
                      </a:lnTo>
                      <a:close/>
                    </a:path>
                  </a:pathLst>
                </a:custGeom>
                <a:solidFill>
                  <a:srgbClr val="D1D1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269"/>
                <p:cNvSpPr/>
                <p:nvPr/>
              </p:nvSpPr>
              <p:spPr bwMode="auto">
                <a:xfrm>
                  <a:off x="15811500" y="-817562"/>
                  <a:ext cx="879475" cy="879475"/>
                </a:xfrm>
                <a:custGeom>
                  <a:avLst/>
                  <a:gdLst>
                    <a:gd name="T0" fmla="*/ 302 w 554"/>
                    <a:gd name="T1" fmla="*/ 0 h 554"/>
                    <a:gd name="T2" fmla="*/ 358 w 554"/>
                    <a:gd name="T3" fmla="*/ 10 h 554"/>
                    <a:gd name="T4" fmla="*/ 408 w 554"/>
                    <a:gd name="T5" fmla="*/ 32 h 554"/>
                    <a:gd name="T6" fmla="*/ 452 w 554"/>
                    <a:gd name="T7" fmla="*/ 62 h 554"/>
                    <a:gd name="T8" fmla="*/ 490 w 554"/>
                    <a:gd name="T9" fmla="*/ 98 h 554"/>
                    <a:gd name="T10" fmla="*/ 520 w 554"/>
                    <a:gd name="T11" fmla="*/ 142 h 554"/>
                    <a:gd name="T12" fmla="*/ 542 w 554"/>
                    <a:gd name="T13" fmla="*/ 192 h 554"/>
                    <a:gd name="T14" fmla="*/ 552 w 554"/>
                    <a:gd name="T15" fmla="*/ 246 h 554"/>
                    <a:gd name="T16" fmla="*/ 554 w 554"/>
                    <a:gd name="T17" fmla="*/ 302 h 554"/>
                    <a:gd name="T18" fmla="*/ 550 w 554"/>
                    <a:gd name="T19" fmla="*/ 330 h 554"/>
                    <a:gd name="T20" fmla="*/ 534 w 554"/>
                    <a:gd name="T21" fmla="*/ 382 h 554"/>
                    <a:gd name="T22" fmla="*/ 508 w 554"/>
                    <a:gd name="T23" fmla="*/ 430 h 554"/>
                    <a:gd name="T24" fmla="*/ 474 w 554"/>
                    <a:gd name="T25" fmla="*/ 472 h 554"/>
                    <a:gd name="T26" fmla="*/ 434 w 554"/>
                    <a:gd name="T27" fmla="*/ 506 h 554"/>
                    <a:gd name="T28" fmla="*/ 388 w 554"/>
                    <a:gd name="T29" fmla="*/ 532 h 554"/>
                    <a:gd name="T30" fmla="*/ 336 w 554"/>
                    <a:gd name="T31" fmla="*/ 548 h 554"/>
                    <a:gd name="T32" fmla="*/ 280 w 554"/>
                    <a:gd name="T33" fmla="*/ 554 h 554"/>
                    <a:gd name="T34" fmla="*/ 252 w 554"/>
                    <a:gd name="T35" fmla="*/ 554 h 554"/>
                    <a:gd name="T36" fmla="*/ 198 w 554"/>
                    <a:gd name="T37" fmla="*/ 542 h 554"/>
                    <a:gd name="T38" fmla="*/ 146 w 554"/>
                    <a:gd name="T39" fmla="*/ 522 h 554"/>
                    <a:gd name="T40" fmla="*/ 102 w 554"/>
                    <a:gd name="T41" fmla="*/ 492 h 554"/>
                    <a:gd name="T42" fmla="*/ 64 w 554"/>
                    <a:gd name="T43" fmla="*/ 454 h 554"/>
                    <a:gd name="T44" fmla="*/ 34 w 554"/>
                    <a:gd name="T45" fmla="*/ 410 h 554"/>
                    <a:gd name="T46" fmla="*/ 12 w 554"/>
                    <a:gd name="T47" fmla="*/ 362 h 554"/>
                    <a:gd name="T48" fmla="*/ 2 w 554"/>
                    <a:gd name="T49" fmla="*/ 308 h 554"/>
                    <a:gd name="T50" fmla="*/ 0 w 554"/>
                    <a:gd name="T51" fmla="*/ 252 h 554"/>
                    <a:gd name="T52" fmla="*/ 4 w 554"/>
                    <a:gd name="T53" fmla="*/ 224 h 554"/>
                    <a:gd name="T54" fmla="*/ 20 w 554"/>
                    <a:gd name="T55" fmla="*/ 170 h 554"/>
                    <a:gd name="T56" fmla="*/ 46 w 554"/>
                    <a:gd name="T57" fmla="*/ 124 h 554"/>
                    <a:gd name="T58" fmla="*/ 80 w 554"/>
                    <a:gd name="T59" fmla="*/ 82 h 554"/>
                    <a:gd name="T60" fmla="*/ 120 w 554"/>
                    <a:gd name="T61" fmla="*/ 48 h 554"/>
                    <a:gd name="T62" fmla="*/ 168 w 554"/>
                    <a:gd name="T63" fmla="*/ 22 h 554"/>
                    <a:gd name="T64" fmla="*/ 218 w 554"/>
                    <a:gd name="T65" fmla="*/ 6 h 554"/>
                    <a:gd name="T66" fmla="*/ 274 w 554"/>
                    <a:gd name="T67" fmla="*/ 0 h 554"/>
                    <a:gd name="T68" fmla="*/ 302 w 554"/>
                    <a:gd name="T69" fmla="*/ 0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54" h="554">
                      <a:moveTo>
                        <a:pt x="302" y="0"/>
                      </a:moveTo>
                      <a:lnTo>
                        <a:pt x="302" y="0"/>
                      </a:lnTo>
                      <a:lnTo>
                        <a:pt x="330" y="4"/>
                      </a:lnTo>
                      <a:lnTo>
                        <a:pt x="358" y="10"/>
                      </a:lnTo>
                      <a:lnTo>
                        <a:pt x="382" y="20"/>
                      </a:lnTo>
                      <a:lnTo>
                        <a:pt x="408" y="32"/>
                      </a:lnTo>
                      <a:lnTo>
                        <a:pt x="430" y="46"/>
                      </a:lnTo>
                      <a:lnTo>
                        <a:pt x="452" y="62"/>
                      </a:lnTo>
                      <a:lnTo>
                        <a:pt x="472" y="80"/>
                      </a:lnTo>
                      <a:lnTo>
                        <a:pt x="490" y="98"/>
                      </a:lnTo>
                      <a:lnTo>
                        <a:pt x="506" y="120"/>
                      </a:lnTo>
                      <a:lnTo>
                        <a:pt x="520" y="142"/>
                      </a:lnTo>
                      <a:lnTo>
                        <a:pt x="532" y="166"/>
                      </a:lnTo>
                      <a:lnTo>
                        <a:pt x="542" y="192"/>
                      </a:lnTo>
                      <a:lnTo>
                        <a:pt x="548" y="218"/>
                      </a:lnTo>
                      <a:lnTo>
                        <a:pt x="552" y="246"/>
                      </a:lnTo>
                      <a:lnTo>
                        <a:pt x="554" y="274"/>
                      </a:lnTo>
                      <a:lnTo>
                        <a:pt x="554" y="302"/>
                      </a:lnTo>
                      <a:lnTo>
                        <a:pt x="554" y="302"/>
                      </a:lnTo>
                      <a:lnTo>
                        <a:pt x="550" y="330"/>
                      </a:lnTo>
                      <a:lnTo>
                        <a:pt x="542" y="356"/>
                      </a:lnTo>
                      <a:lnTo>
                        <a:pt x="534" y="382"/>
                      </a:lnTo>
                      <a:lnTo>
                        <a:pt x="522" y="408"/>
                      </a:lnTo>
                      <a:lnTo>
                        <a:pt x="508" y="430"/>
                      </a:lnTo>
                      <a:lnTo>
                        <a:pt x="492" y="452"/>
                      </a:lnTo>
                      <a:lnTo>
                        <a:pt x="474" y="472"/>
                      </a:lnTo>
                      <a:lnTo>
                        <a:pt x="454" y="490"/>
                      </a:lnTo>
                      <a:lnTo>
                        <a:pt x="434" y="506"/>
                      </a:lnTo>
                      <a:lnTo>
                        <a:pt x="412" y="520"/>
                      </a:lnTo>
                      <a:lnTo>
                        <a:pt x="388" y="532"/>
                      </a:lnTo>
                      <a:lnTo>
                        <a:pt x="362" y="540"/>
                      </a:lnTo>
                      <a:lnTo>
                        <a:pt x="336" y="548"/>
                      </a:lnTo>
                      <a:lnTo>
                        <a:pt x="308" y="552"/>
                      </a:lnTo>
                      <a:lnTo>
                        <a:pt x="280" y="554"/>
                      </a:lnTo>
                      <a:lnTo>
                        <a:pt x="252" y="554"/>
                      </a:lnTo>
                      <a:lnTo>
                        <a:pt x="252" y="554"/>
                      </a:lnTo>
                      <a:lnTo>
                        <a:pt x="224" y="550"/>
                      </a:lnTo>
                      <a:lnTo>
                        <a:pt x="198" y="542"/>
                      </a:lnTo>
                      <a:lnTo>
                        <a:pt x="172" y="534"/>
                      </a:lnTo>
                      <a:lnTo>
                        <a:pt x="146" y="522"/>
                      </a:lnTo>
                      <a:lnTo>
                        <a:pt x="124" y="508"/>
                      </a:lnTo>
                      <a:lnTo>
                        <a:pt x="102" y="492"/>
                      </a:lnTo>
                      <a:lnTo>
                        <a:pt x="82" y="474"/>
                      </a:lnTo>
                      <a:lnTo>
                        <a:pt x="64" y="454"/>
                      </a:lnTo>
                      <a:lnTo>
                        <a:pt x="48" y="434"/>
                      </a:lnTo>
                      <a:lnTo>
                        <a:pt x="34" y="410"/>
                      </a:lnTo>
                      <a:lnTo>
                        <a:pt x="22" y="386"/>
                      </a:lnTo>
                      <a:lnTo>
                        <a:pt x="12" y="362"/>
                      </a:lnTo>
                      <a:lnTo>
                        <a:pt x="6" y="336"/>
                      </a:lnTo>
                      <a:lnTo>
                        <a:pt x="2" y="308"/>
                      </a:lnTo>
                      <a:lnTo>
                        <a:pt x="0" y="280"/>
                      </a:lnTo>
                      <a:lnTo>
                        <a:pt x="0" y="252"/>
                      </a:lnTo>
                      <a:lnTo>
                        <a:pt x="0" y="252"/>
                      </a:lnTo>
                      <a:lnTo>
                        <a:pt x="4" y="224"/>
                      </a:lnTo>
                      <a:lnTo>
                        <a:pt x="12" y="196"/>
                      </a:lnTo>
                      <a:lnTo>
                        <a:pt x="20" y="170"/>
                      </a:lnTo>
                      <a:lnTo>
                        <a:pt x="32" y="146"/>
                      </a:lnTo>
                      <a:lnTo>
                        <a:pt x="46" y="124"/>
                      </a:lnTo>
                      <a:lnTo>
                        <a:pt x="62" y="102"/>
                      </a:lnTo>
                      <a:lnTo>
                        <a:pt x="80" y="82"/>
                      </a:lnTo>
                      <a:lnTo>
                        <a:pt x="100" y="64"/>
                      </a:lnTo>
                      <a:lnTo>
                        <a:pt x="120" y="48"/>
                      </a:lnTo>
                      <a:lnTo>
                        <a:pt x="144" y="34"/>
                      </a:lnTo>
                      <a:lnTo>
                        <a:pt x="168" y="22"/>
                      </a:lnTo>
                      <a:lnTo>
                        <a:pt x="192" y="12"/>
                      </a:lnTo>
                      <a:lnTo>
                        <a:pt x="218" y="6"/>
                      </a:lnTo>
                      <a:lnTo>
                        <a:pt x="246" y="0"/>
                      </a:lnTo>
                      <a:lnTo>
                        <a:pt x="274" y="0"/>
                      </a:lnTo>
                      <a:lnTo>
                        <a:pt x="302" y="0"/>
                      </a:ln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rgbClr val="A6A8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270"/>
                <p:cNvSpPr/>
                <p:nvPr/>
              </p:nvSpPr>
              <p:spPr bwMode="auto">
                <a:xfrm>
                  <a:off x="15897225" y="-731837"/>
                  <a:ext cx="708025" cy="708025"/>
                </a:xfrm>
                <a:custGeom>
                  <a:avLst/>
                  <a:gdLst>
                    <a:gd name="T0" fmla="*/ 244 w 446"/>
                    <a:gd name="T1" fmla="*/ 0 h 446"/>
                    <a:gd name="T2" fmla="*/ 288 w 446"/>
                    <a:gd name="T3" fmla="*/ 10 h 446"/>
                    <a:gd name="T4" fmla="*/ 328 w 446"/>
                    <a:gd name="T5" fmla="*/ 26 h 446"/>
                    <a:gd name="T6" fmla="*/ 364 w 446"/>
                    <a:gd name="T7" fmla="*/ 50 h 446"/>
                    <a:gd name="T8" fmla="*/ 394 w 446"/>
                    <a:gd name="T9" fmla="*/ 80 h 446"/>
                    <a:gd name="T10" fmla="*/ 418 w 446"/>
                    <a:gd name="T11" fmla="*/ 114 h 446"/>
                    <a:gd name="T12" fmla="*/ 436 w 446"/>
                    <a:gd name="T13" fmla="*/ 154 h 446"/>
                    <a:gd name="T14" fmla="*/ 444 w 446"/>
                    <a:gd name="T15" fmla="*/ 198 h 446"/>
                    <a:gd name="T16" fmla="*/ 446 w 446"/>
                    <a:gd name="T17" fmla="*/ 242 h 446"/>
                    <a:gd name="T18" fmla="*/ 442 w 446"/>
                    <a:gd name="T19" fmla="*/ 266 h 446"/>
                    <a:gd name="T20" fmla="*/ 430 w 446"/>
                    <a:gd name="T21" fmla="*/ 308 h 446"/>
                    <a:gd name="T22" fmla="*/ 408 w 446"/>
                    <a:gd name="T23" fmla="*/ 346 h 446"/>
                    <a:gd name="T24" fmla="*/ 382 w 446"/>
                    <a:gd name="T25" fmla="*/ 380 h 446"/>
                    <a:gd name="T26" fmla="*/ 348 w 446"/>
                    <a:gd name="T27" fmla="*/ 406 h 446"/>
                    <a:gd name="T28" fmla="*/ 312 w 446"/>
                    <a:gd name="T29" fmla="*/ 428 h 446"/>
                    <a:gd name="T30" fmla="*/ 270 w 446"/>
                    <a:gd name="T31" fmla="*/ 440 h 446"/>
                    <a:gd name="T32" fmla="*/ 226 w 446"/>
                    <a:gd name="T33" fmla="*/ 446 h 446"/>
                    <a:gd name="T34" fmla="*/ 204 w 446"/>
                    <a:gd name="T35" fmla="*/ 444 h 446"/>
                    <a:gd name="T36" fmla="*/ 158 w 446"/>
                    <a:gd name="T37" fmla="*/ 436 h 446"/>
                    <a:gd name="T38" fmla="*/ 118 w 446"/>
                    <a:gd name="T39" fmla="*/ 420 h 446"/>
                    <a:gd name="T40" fmla="*/ 82 w 446"/>
                    <a:gd name="T41" fmla="*/ 396 h 446"/>
                    <a:gd name="T42" fmla="*/ 52 w 446"/>
                    <a:gd name="T43" fmla="*/ 366 h 446"/>
                    <a:gd name="T44" fmla="*/ 28 w 446"/>
                    <a:gd name="T45" fmla="*/ 330 h 446"/>
                    <a:gd name="T46" fmla="*/ 10 w 446"/>
                    <a:gd name="T47" fmla="*/ 290 h 446"/>
                    <a:gd name="T48" fmla="*/ 2 w 446"/>
                    <a:gd name="T49" fmla="*/ 248 h 446"/>
                    <a:gd name="T50" fmla="*/ 2 w 446"/>
                    <a:gd name="T51" fmla="*/ 202 h 446"/>
                    <a:gd name="T52" fmla="*/ 4 w 446"/>
                    <a:gd name="T53" fmla="*/ 180 h 446"/>
                    <a:gd name="T54" fmla="*/ 16 w 446"/>
                    <a:gd name="T55" fmla="*/ 138 h 446"/>
                    <a:gd name="T56" fmla="*/ 38 w 446"/>
                    <a:gd name="T57" fmla="*/ 100 h 446"/>
                    <a:gd name="T58" fmla="*/ 64 w 446"/>
                    <a:gd name="T59" fmla="*/ 66 h 446"/>
                    <a:gd name="T60" fmla="*/ 98 w 446"/>
                    <a:gd name="T61" fmla="*/ 38 h 446"/>
                    <a:gd name="T62" fmla="*/ 134 w 446"/>
                    <a:gd name="T63" fmla="*/ 18 h 446"/>
                    <a:gd name="T64" fmla="*/ 176 w 446"/>
                    <a:gd name="T65" fmla="*/ 4 h 446"/>
                    <a:gd name="T66" fmla="*/ 220 w 446"/>
                    <a:gd name="T67" fmla="*/ 0 h 446"/>
                    <a:gd name="T68" fmla="*/ 244 w 446"/>
                    <a:gd name="T69" fmla="*/ 0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46" h="446">
                      <a:moveTo>
                        <a:pt x="244" y="0"/>
                      </a:moveTo>
                      <a:lnTo>
                        <a:pt x="244" y="0"/>
                      </a:lnTo>
                      <a:lnTo>
                        <a:pt x="266" y="4"/>
                      </a:lnTo>
                      <a:lnTo>
                        <a:pt x="288" y="10"/>
                      </a:lnTo>
                      <a:lnTo>
                        <a:pt x="308" y="16"/>
                      </a:lnTo>
                      <a:lnTo>
                        <a:pt x="328" y="26"/>
                      </a:lnTo>
                      <a:lnTo>
                        <a:pt x="346" y="36"/>
                      </a:lnTo>
                      <a:lnTo>
                        <a:pt x="364" y="50"/>
                      </a:lnTo>
                      <a:lnTo>
                        <a:pt x="380" y="64"/>
                      </a:lnTo>
                      <a:lnTo>
                        <a:pt x="394" y="80"/>
                      </a:lnTo>
                      <a:lnTo>
                        <a:pt x="408" y="96"/>
                      </a:lnTo>
                      <a:lnTo>
                        <a:pt x="418" y="114"/>
                      </a:lnTo>
                      <a:lnTo>
                        <a:pt x="428" y="134"/>
                      </a:lnTo>
                      <a:lnTo>
                        <a:pt x="436" y="154"/>
                      </a:lnTo>
                      <a:lnTo>
                        <a:pt x="442" y="176"/>
                      </a:lnTo>
                      <a:lnTo>
                        <a:pt x="444" y="198"/>
                      </a:lnTo>
                      <a:lnTo>
                        <a:pt x="446" y="220"/>
                      </a:lnTo>
                      <a:lnTo>
                        <a:pt x="446" y="242"/>
                      </a:lnTo>
                      <a:lnTo>
                        <a:pt x="446" y="242"/>
                      </a:lnTo>
                      <a:lnTo>
                        <a:pt x="442" y="266"/>
                      </a:lnTo>
                      <a:lnTo>
                        <a:pt x="436" y="286"/>
                      </a:lnTo>
                      <a:lnTo>
                        <a:pt x="430" y="308"/>
                      </a:lnTo>
                      <a:lnTo>
                        <a:pt x="420" y="328"/>
                      </a:lnTo>
                      <a:lnTo>
                        <a:pt x="408" y="346"/>
                      </a:lnTo>
                      <a:lnTo>
                        <a:pt x="396" y="364"/>
                      </a:lnTo>
                      <a:lnTo>
                        <a:pt x="382" y="380"/>
                      </a:lnTo>
                      <a:lnTo>
                        <a:pt x="366" y="394"/>
                      </a:lnTo>
                      <a:lnTo>
                        <a:pt x="348" y="406"/>
                      </a:lnTo>
                      <a:lnTo>
                        <a:pt x="330" y="418"/>
                      </a:lnTo>
                      <a:lnTo>
                        <a:pt x="312" y="428"/>
                      </a:lnTo>
                      <a:lnTo>
                        <a:pt x="292" y="434"/>
                      </a:lnTo>
                      <a:lnTo>
                        <a:pt x="270" y="440"/>
                      </a:lnTo>
                      <a:lnTo>
                        <a:pt x="248" y="444"/>
                      </a:lnTo>
                      <a:lnTo>
                        <a:pt x="226" y="446"/>
                      </a:lnTo>
                      <a:lnTo>
                        <a:pt x="204" y="444"/>
                      </a:lnTo>
                      <a:lnTo>
                        <a:pt x="204" y="444"/>
                      </a:lnTo>
                      <a:lnTo>
                        <a:pt x="180" y="442"/>
                      </a:lnTo>
                      <a:lnTo>
                        <a:pt x="158" y="436"/>
                      </a:lnTo>
                      <a:lnTo>
                        <a:pt x="138" y="428"/>
                      </a:lnTo>
                      <a:lnTo>
                        <a:pt x="118" y="420"/>
                      </a:lnTo>
                      <a:lnTo>
                        <a:pt x="100" y="408"/>
                      </a:lnTo>
                      <a:lnTo>
                        <a:pt x="82" y="396"/>
                      </a:lnTo>
                      <a:lnTo>
                        <a:pt x="66" y="382"/>
                      </a:lnTo>
                      <a:lnTo>
                        <a:pt x="52" y="366"/>
                      </a:lnTo>
                      <a:lnTo>
                        <a:pt x="40" y="348"/>
                      </a:lnTo>
                      <a:lnTo>
                        <a:pt x="28" y="330"/>
                      </a:lnTo>
                      <a:lnTo>
                        <a:pt x="18" y="310"/>
                      </a:lnTo>
                      <a:lnTo>
                        <a:pt x="10" y="290"/>
                      </a:lnTo>
                      <a:lnTo>
                        <a:pt x="6" y="270"/>
                      </a:lnTo>
                      <a:lnTo>
                        <a:pt x="2" y="248"/>
                      </a:lnTo>
                      <a:lnTo>
                        <a:pt x="0" y="226"/>
                      </a:lnTo>
                      <a:lnTo>
                        <a:pt x="2" y="202"/>
                      </a:lnTo>
                      <a:lnTo>
                        <a:pt x="2" y="202"/>
                      </a:lnTo>
                      <a:lnTo>
                        <a:pt x="4" y="180"/>
                      </a:lnTo>
                      <a:lnTo>
                        <a:pt x="10" y="158"/>
                      </a:lnTo>
                      <a:lnTo>
                        <a:pt x="16" y="138"/>
                      </a:lnTo>
                      <a:lnTo>
                        <a:pt x="26" y="118"/>
                      </a:lnTo>
                      <a:lnTo>
                        <a:pt x="38" y="100"/>
                      </a:lnTo>
                      <a:lnTo>
                        <a:pt x="50" y="82"/>
                      </a:lnTo>
                      <a:lnTo>
                        <a:pt x="64" y="66"/>
                      </a:lnTo>
                      <a:lnTo>
                        <a:pt x="80" y="52"/>
                      </a:lnTo>
                      <a:lnTo>
                        <a:pt x="98" y="38"/>
                      </a:lnTo>
                      <a:lnTo>
                        <a:pt x="116" y="28"/>
                      </a:lnTo>
                      <a:lnTo>
                        <a:pt x="134" y="18"/>
                      </a:lnTo>
                      <a:lnTo>
                        <a:pt x="156" y="10"/>
                      </a:lnTo>
                      <a:lnTo>
                        <a:pt x="176" y="4"/>
                      </a:lnTo>
                      <a:lnTo>
                        <a:pt x="198" y="2"/>
                      </a:lnTo>
                      <a:lnTo>
                        <a:pt x="220" y="0"/>
                      </a:lnTo>
                      <a:lnTo>
                        <a:pt x="244" y="0"/>
                      </a:lnTo>
                      <a:lnTo>
                        <a:pt x="244" y="0"/>
                      </a:lnTo>
                      <a:close/>
                    </a:path>
                  </a:pathLst>
                </a:custGeom>
                <a:solidFill>
                  <a:srgbClr val="8668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271"/>
                <p:cNvSpPr/>
                <p:nvPr/>
              </p:nvSpPr>
              <p:spPr bwMode="auto">
                <a:xfrm>
                  <a:off x="16195675" y="-703262"/>
                  <a:ext cx="387350" cy="647700"/>
                </a:xfrm>
                <a:custGeom>
                  <a:avLst/>
                  <a:gdLst>
                    <a:gd name="T0" fmla="*/ 244 w 244"/>
                    <a:gd name="T1" fmla="*/ 226 h 408"/>
                    <a:gd name="T2" fmla="*/ 238 w 244"/>
                    <a:gd name="T3" fmla="*/ 258 h 408"/>
                    <a:gd name="T4" fmla="*/ 228 w 244"/>
                    <a:gd name="T5" fmla="*/ 290 h 408"/>
                    <a:gd name="T6" fmla="*/ 212 w 244"/>
                    <a:gd name="T7" fmla="*/ 318 h 408"/>
                    <a:gd name="T8" fmla="*/ 172 w 244"/>
                    <a:gd name="T9" fmla="*/ 364 h 408"/>
                    <a:gd name="T10" fmla="*/ 120 w 244"/>
                    <a:gd name="T11" fmla="*/ 398 h 408"/>
                    <a:gd name="T12" fmla="*/ 90 w 244"/>
                    <a:gd name="T13" fmla="*/ 408 h 408"/>
                    <a:gd name="T14" fmla="*/ 98 w 244"/>
                    <a:gd name="T15" fmla="*/ 404 h 408"/>
                    <a:gd name="T16" fmla="*/ 114 w 244"/>
                    <a:gd name="T17" fmla="*/ 386 h 408"/>
                    <a:gd name="T18" fmla="*/ 120 w 244"/>
                    <a:gd name="T19" fmla="*/ 372 h 408"/>
                    <a:gd name="T20" fmla="*/ 120 w 244"/>
                    <a:gd name="T21" fmla="*/ 358 h 408"/>
                    <a:gd name="T22" fmla="*/ 114 w 244"/>
                    <a:gd name="T23" fmla="*/ 346 h 408"/>
                    <a:gd name="T24" fmla="*/ 90 w 244"/>
                    <a:gd name="T25" fmla="*/ 328 h 408"/>
                    <a:gd name="T26" fmla="*/ 68 w 244"/>
                    <a:gd name="T27" fmla="*/ 312 h 408"/>
                    <a:gd name="T28" fmla="*/ 64 w 244"/>
                    <a:gd name="T29" fmla="*/ 304 h 408"/>
                    <a:gd name="T30" fmla="*/ 68 w 244"/>
                    <a:gd name="T31" fmla="*/ 296 h 408"/>
                    <a:gd name="T32" fmla="*/ 80 w 244"/>
                    <a:gd name="T33" fmla="*/ 286 h 408"/>
                    <a:gd name="T34" fmla="*/ 140 w 244"/>
                    <a:gd name="T35" fmla="*/ 254 h 408"/>
                    <a:gd name="T36" fmla="*/ 178 w 244"/>
                    <a:gd name="T37" fmla="*/ 228 h 408"/>
                    <a:gd name="T38" fmla="*/ 186 w 244"/>
                    <a:gd name="T39" fmla="*/ 212 h 408"/>
                    <a:gd name="T40" fmla="*/ 188 w 244"/>
                    <a:gd name="T41" fmla="*/ 196 h 408"/>
                    <a:gd name="T42" fmla="*/ 184 w 244"/>
                    <a:gd name="T43" fmla="*/ 190 h 408"/>
                    <a:gd name="T44" fmla="*/ 174 w 244"/>
                    <a:gd name="T45" fmla="*/ 182 h 408"/>
                    <a:gd name="T46" fmla="*/ 150 w 244"/>
                    <a:gd name="T47" fmla="*/ 180 h 408"/>
                    <a:gd name="T48" fmla="*/ 112 w 244"/>
                    <a:gd name="T49" fmla="*/ 184 h 408"/>
                    <a:gd name="T50" fmla="*/ 86 w 244"/>
                    <a:gd name="T51" fmla="*/ 184 h 408"/>
                    <a:gd name="T52" fmla="*/ 72 w 244"/>
                    <a:gd name="T53" fmla="*/ 178 h 408"/>
                    <a:gd name="T54" fmla="*/ 66 w 244"/>
                    <a:gd name="T55" fmla="*/ 170 h 408"/>
                    <a:gd name="T56" fmla="*/ 62 w 244"/>
                    <a:gd name="T57" fmla="*/ 154 h 408"/>
                    <a:gd name="T58" fmla="*/ 64 w 244"/>
                    <a:gd name="T59" fmla="*/ 136 h 408"/>
                    <a:gd name="T60" fmla="*/ 82 w 244"/>
                    <a:gd name="T61" fmla="*/ 98 h 408"/>
                    <a:gd name="T62" fmla="*/ 98 w 244"/>
                    <a:gd name="T63" fmla="*/ 64 h 408"/>
                    <a:gd name="T64" fmla="*/ 98 w 244"/>
                    <a:gd name="T65" fmla="*/ 52 h 408"/>
                    <a:gd name="T66" fmla="*/ 90 w 244"/>
                    <a:gd name="T67" fmla="*/ 44 h 408"/>
                    <a:gd name="T68" fmla="*/ 0 w 244"/>
                    <a:gd name="T69" fmla="*/ 2 h 408"/>
                    <a:gd name="T70" fmla="*/ 24 w 244"/>
                    <a:gd name="T71" fmla="*/ 0 h 408"/>
                    <a:gd name="T72" fmla="*/ 72 w 244"/>
                    <a:gd name="T73" fmla="*/ 2 h 408"/>
                    <a:gd name="T74" fmla="*/ 118 w 244"/>
                    <a:gd name="T75" fmla="*/ 16 h 408"/>
                    <a:gd name="T76" fmla="*/ 158 w 244"/>
                    <a:gd name="T77" fmla="*/ 40 h 408"/>
                    <a:gd name="T78" fmla="*/ 192 w 244"/>
                    <a:gd name="T79" fmla="*/ 70 h 408"/>
                    <a:gd name="T80" fmla="*/ 220 w 244"/>
                    <a:gd name="T81" fmla="*/ 108 h 408"/>
                    <a:gd name="T82" fmla="*/ 236 w 244"/>
                    <a:gd name="T83" fmla="*/ 152 h 408"/>
                    <a:gd name="T84" fmla="*/ 244 w 244"/>
                    <a:gd name="T85" fmla="*/ 200 h 408"/>
                    <a:gd name="T86" fmla="*/ 244 w 244"/>
                    <a:gd name="T87" fmla="*/ 226 h 4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44" h="408">
                      <a:moveTo>
                        <a:pt x="244" y="226"/>
                      </a:moveTo>
                      <a:lnTo>
                        <a:pt x="244" y="226"/>
                      </a:lnTo>
                      <a:lnTo>
                        <a:pt x="242" y="242"/>
                      </a:lnTo>
                      <a:lnTo>
                        <a:pt x="238" y="258"/>
                      </a:lnTo>
                      <a:lnTo>
                        <a:pt x="234" y="274"/>
                      </a:lnTo>
                      <a:lnTo>
                        <a:pt x="228" y="290"/>
                      </a:lnTo>
                      <a:lnTo>
                        <a:pt x="220" y="304"/>
                      </a:lnTo>
                      <a:lnTo>
                        <a:pt x="212" y="318"/>
                      </a:lnTo>
                      <a:lnTo>
                        <a:pt x="194" y="342"/>
                      </a:lnTo>
                      <a:lnTo>
                        <a:pt x="172" y="364"/>
                      </a:lnTo>
                      <a:lnTo>
                        <a:pt x="148" y="384"/>
                      </a:lnTo>
                      <a:lnTo>
                        <a:pt x="120" y="398"/>
                      </a:lnTo>
                      <a:lnTo>
                        <a:pt x="106" y="404"/>
                      </a:lnTo>
                      <a:lnTo>
                        <a:pt x="90" y="408"/>
                      </a:lnTo>
                      <a:lnTo>
                        <a:pt x="90" y="408"/>
                      </a:lnTo>
                      <a:lnTo>
                        <a:pt x="98" y="404"/>
                      </a:lnTo>
                      <a:lnTo>
                        <a:pt x="106" y="398"/>
                      </a:lnTo>
                      <a:lnTo>
                        <a:pt x="114" y="386"/>
                      </a:lnTo>
                      <a:lnTo>
                        <a:pt x="120" y="372"/>
                      </a:lnTo>
                      <a:lnTo>
                        <a:pt x="120" y="372"/>
                      </a:lnTo>
                      <a:lnTo>
                        <a:pt x="122" y="366"/>
                      </a:lnTo>
                      <a:lnTo>
                        <a:pt x="120" y="358"/>
                      </a:lnTo>
                      <a:lnTo>
                        <a:pt x="118" y="352"/>
                      </a:lnTo>
                      <a:lnTo>
                        <a:pt x="114" y="346"/>
                      </a:lnTo>
                      <a:lnTo>
                        <a:pt x="102" y="336"/>
                      </a:lnTo>
                      <a:lnTo>
                        <a:pt x="90" y="328"/>
                      </a:lnTo>
                      <a:lnTo>
                        <a:pt x="78" y="320"/>
                      </a:lnTo>
                      <a:lnTo>
                        <a:pt x="68" y="312"/>
                      </a:lnTo>
                      <a:lnTo>
                        <a:pt x="66" y="308"/>
                      </a:lnTo>
                      <a:lnTo>
                        <a:pt x="64" y="304"/>
                      </a:lnTo>
                      <a:lnTo>
                        <a:pt x="64" y="300"/>
                      </a:lnTo>
                      <a:lnTo>
                        <a:pt x="68" y="296"/>
                      </a:lnTo>
                      <a:lnTo>
                        <a:pt x="68" y="296"/>
                      </a:lnTo>
                      <a:lnTo>
                        <a:pt x="80" y="286"/>
                      </a:lnTo>
                      <a:lnTo>
                        <a:pt x="98" y="276"/>
                      </a:lnTo>
                      <a:lnTo>
                        <a:pt x="140" y="254"/>
                      </a:lnTo>
                      <a:lnTo>
                        <a:pt x="160" y="242"/>
                      </a:lnTo>
                      <a:lnTo>
                        <a:pt x="178" y="228"/>
                      </a:lnTo>
                      <a:lnTo>
                        <a:pt x="182" y="220"/>
                      </a:lnTo>
                      <a:lnTo>
                        <a:pt x="186" y="212"/>
                      </a:lnTo>
                      <a:lnTo>
                        <a:pt x="188" y="206"/>
                      </a:lnTo>
                      <a:lnTo>
                        <a:pt x="188" y="196"/>
                      </a:lnTo>
                      <a:lnTo>
                        <a:pt x="188" y="196"/>
                      </a:lnTo>
                      <a:lnTo>
                        <a:pt x="184" y="190"/>
                      </a:lnTo>
                      <a:lnTo>
                        <a:pt x="180" y="184"/>
                      </a:lnTo>
                      <a:lnTo>
                        <a:pt x="174" y="182"/>
                      </a:lnTo>
                      <a:lnTo>
                        <a:pt x="166" y="180"/>
                      </a:lnTo>
                      <a:lnTo>
                        <a:pt x="150" y="180"/>
                      </a:lnTo>
                      <a:lnTo>
                        <a:pt x="132" y="182"/>
                      </a:lnTo>
                      <a:lnTo>
                        <a:pt x="112" y="184"/>
                      </a:lnTo>
                      <a:lnTo>
                        <a:pt x="94" y="186"/>
                      </a:lnTo>
                      <a:lnTo>
                        <a:pt x="86" y="184"/>
                      </a:lnTo>
                      <a:lnTo>
                        <a:pt x="78" y="182"/>
                      </a:lnTo>
                      <a:lnTo>
                        <a:pt x="72" y="178"/>
                      </a:lnTo>
                      <a:lnTo>
                        <a:pt x="66" y="170"/>
                      </a:lnTo>
                      <a:lnTo>
                        <a:pt x="66" y="170"/>
                      </a:lnTo>
                      <a:lnTo>
                        <a:pt x="62" y="164"/>
                      </a:lnTo>
                      <a:lnTo>
                        <a:pt x="62" y="154"/>
                      </a:lnTo>
                      <a:lnTo>
                        <a:pt x="62" y="146"/>
                      </a:lnTo>
                      <a:lnTo>
                        <a:pt x="64" y="136"/>
                      </a:lnTo>
                      <a:lnTo>
                        <a:pt x="72" y="116"/>
                      </a:lnTo>
                      <a:lnTo>
                        <a:pt x="82" y="98"/>
                      </a:lnTo>
                      <a:lnTo>
                        <a:pt x="92" y="80"/>
                      </a:lnTo>
                      <a:lnTo>
                        <a:pt x="98" y="64"/>
                      </a:lnTo>
                      <a:lnTo>
                        <a:pt x="100" y="58"/>
                      </a:lnTo>
                      <a:lnTo>
                        <a:pt x="98" y="52"/>
                      </a:lnTo>
                      <a:lnTo>
                        <a:pt x="96" y="46"/>
                      </a:lnTo>
                      <a:lnTo>
                        <a:pt x="90" y="44"/>
                      </a:lnTo>
                      <a:lnTo>
                        <a:pt x="90" y="4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4" y="0"/>
                      </a:lnTo>
                      <a:lnTo>
                        <a:pt x="48" y="0"/>
                      </a:lnTo>
                      <a:lnTo>
                        <a:pt x="72" y="2"/>
                      </a:lnTo>
                      <a:lnTo>
                        <a:pt x="96" y="8"/>
                      </a:lnTo>
                      <a:lnTo>
                        <a:pt x="118" y="16"/>
                      </a:lnTo>
                      <a:lnTo>
                        <a:pt x="138" y="26"/>
                      </a:lnTo>
                      <a:lnTo>
                        <a:pt x="158" y="40"/>
                      </a:lnTo>
                      <a:lnTo>
                        <a:pt x="176" y="54"/>
                      </a:lnTo>
                      <a:lnTo>
                        <a:pt x="192" y="70"/>
                      </a:lnTo>
                      <a:lnTo>
                        <a:pt x="206" y="88"/>
                      </a:lnTo>
                      <a:lnTo>
                        <a:pt x="220" y="108"/>
                      </a:lnTo>
                      <a:lnTo>
                        <a:pt x="230" y="130"/>
                      </a:lnTo>
                      <a:lnTo>
                        <a:pt x="236" y="152"/>
                      </a:lnTo>
                      <a:lnTo>
                        <a:pt x="242" y="176"/>
                      </a:lnTo>
                      <a:lnTo>
                        <a:pt x="244" y="200"/>
                      </a:lnTo>
                      <a:lnTo>
                        <a:pt x="244" y="226"/>
                      </a:lnTo>
                      <a:lnTo>
                        <a:pt x="244" y="226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272"/>
                <p:cNvSpPr>
                  <a:spLocks noEditPoints="1"/>
                </p:cNvSpPr>
                <p:nvPr/>
              </p:nvSpPr>
              <p:spPr bwMode="auto">
                <a:xfrm>
                  <a:off x="19710400" y="-4329113"/>
                  <a:ext cx="1438275" cy="1250950"/>
                </a:xfrm>
                <a:custGeom>
                  <a:avLst/>
                  <a:gdLst>
                    <a:gd name="T0" fmla="*/ 772 w 906"/>
                    <a:gd name="T1" fmla="*/ 586 h 788"/>
                    <a:gd name="T2" fmla="*/ 818 w 906"/>
                    <a:gd name="T3" fmla="*/ 598 h 788"/>
                    <a:gd name="T4" fmla="*/ 656 w 906"/>
                    <a:gd name="T5" fmla="*/ 734 h 788"/>
                    <a:gd name="T6" fmla="*/ 536 w 906"/>
                    <a:gd name="T7" fmla="*/ 690 h 788"/>
                    <a:gd name="T8" fmla="*/ 480 w 906"/>
                    <a:gd name="T9" fmla="*/ 632 h 788"/>
                    <a:gd name="T10" fmla="*/ 472 w 906"/>
                    <a:gd name="T11" fmla="*/ 486 h 788"/>
                    <a:gd name="T12" fmla="*/ 510 w 906"/>
                    <a:gd name="T13" fmla="*/ 410 h 788"/>
                    <a:gd name="T14" fmla="*/ 748 w 906"/>
                    <a:gd name="T15" fmla="*/ 644 h 788"/>
                    <a:gd name="T16" fmla="*/ 698 w 906"/>
                    <a:gd name="T17" fmla="*/ 724 h 788"/>
                    <a:gd name="T18" fmla="*/ 786 w 906"/>
                    <a:gd name="T19" fmla="*/ 506 h 788"/>
                    <a:gd name="T20" fmla="*/ 662 w 906"/>
                    <a:gd name="T21" fmla="*/ 420 h 788"/>
                    <a:gd name="T22" fmla="*/ 26 w 906"/>
                    <a:gd name="T23" fmla="*/ 232 h 788"/>
                    <a:gd name="T24" fmla="*/ 26 w 906"/>
                    <a:gd name="T25" fmla="*/ 234 h 788"/>
                    <a:gd name="T26" fmla="*/ 184 w 906"/>
                    <a:gd name="T27" fmla="*/ 418 h 788"/>
                    <a:gd name="T28" fmla="*/ 96 w 906"/>
                    <a:gd name="T29" fmla="*/ 372 h 788"/>
                    <a:gd name="T30" fmla="*/ 26 w 906"/>
                    <a:gd name="T31" fmla="*/ 260 h 788"/>
                    <a:gd name="T32" fmla="*/ 50 w 906"/>
                    <a:gd name="T33" fmla="*/ 204 h 788"/>
                    <a:gd name="T34" fmla="*/ 116 w 906"/>
                    <a:gd name="T35" fmla="*/ 160 h 788"/>
                    <a:gd name="T36" fmla="*/ 384 w 906"/>
                    <a:gd name="T37" fmla="*/ 320 h 788"/>
                    <a:gd name="T38" fmla="*/ 330 w 906"/>
                    <a:gd name="T39" fmla="*/ 374 h 788"/>
                    <a:gd name="T40" fmla="*/ 358 w 906"/>
                    <a:gd name="T41" fmla="*/ 214 h 788"/>
                    <a:gd name="T42" fmla="*/ 284 w 906"/>
                    <a:gd name="T43" fmla="*/ 142 h 788"/>
                    <a:gd name="T44" fmla="*/ 66 w 906"/>
                    <a:gd name="T45" fmla="*/ 136 h 788"/>
                    <a:gd name="T46" fmla="*/ 178 w 906"/>
                    <a:gd name="T47" fmla="*/ 142 h 788"/>
                    <a:gd name="T48" fmla="*/ 116 w 906"/>
                    <a:gd name="T49" fmla="*/ 124 h 788"/>
                    <a:gd name="T50" fmla="*/ 88 w 906"/>
                    <a:gd name="T51" fmla="*/ 0 h 788"/>
                    <a:gd name="T52" fmla="*/ 54 w 906"/>
                    <a:gd name="T53" fmla="*/ 38 h 788"/>
                    <a:gd name="T54" fmla="*/ 62 w 906"/>
                    <a:gd name="T55" fmla="*/ 66 h 788"/>
                    <a:gd name="T56" fmla="*/ 22 w 906"/>
                    <a:gd name="T57" fmla="*/ 172 h 788"/>
                    <a:gd name="T58" fmla="*/ 4 w 906"/>
                    <a:gd name="T59" fmla="*/ 272 h 788"/>
                    <a:gd name="T60" fmla="*/ 52 w 906"/>
                    <a:gd name="T61" fmla="*/ 358 h 788"/>
                    <a:gd name="T62" fmla="*/ 118 w 906"/>
                    <a:gd name="T63" fmla="*/ 412 h 788"/>
                    <a:gd name="T64" fmla="*/ 214 w 906"/>
                    <a:gd name="T65" fmla="*/ 442 h 788"/>
                    <a:gd name="T66" fmla="*/ 304 w 906"/>
                    <a:gd name="T67" fmla="*/ 418 h 788"/>
                    <a:gd name="T68" fmla="*/ 392 w 906"/>
                    <a:gd name="T69" fmla="*/ 362 h 788"/>
                    <a:gd name="T70" fmla="*/ 440 w 906"/>
                    <a:gd name="T71" fmla="*/ 372 h 788"/>
                    <a:gd name="T72" fmla="*/ 466 w 906"/>
                    <a:gd name="T73" fmla="*/ 412 h 788"/>
                    <a:gd name="T74" fmla="*/ 442 w 906"/>
                    <a:gd name="T75" fmla="*/ 518 h 788"/>
                    <a:gd name="T76" fmla="*/ 448 w 906"/>
                    <a:gd name="T77" fmla="*/ 610 h 788"/>
                    <a:gd name="T78" fmla="*/ 508 w 906"/>
                    <a:gd name="T79" fmla="*/ 692 h 788"/>
                    <a:gd name="T80" fmla="*/ 604 w 906"/>
                    <a:gd name="T81" fmla="*/ 746 h 788"/>
                    <a:gd name="T82" fmla="*/ 686 w 906"/>
                    <a:gd name="T83" fmla="*/ 754 h 788"/>
                    <a:gd name="T84" fmla="*/ 688 w 906"/>
                    <a:gd name="T85" fmla="*/ 778 h 788"/>
                    <a:gd name="T86" fmla="*/ 722 w 906"/>
                    <a:gd name="T87" fmla="*/ 782 h 788"/>
                    <a:gd name="T88" fmla="*/ 774 w 906"/>
                    <a:gd name="T89" fmla="*/ 696 h 788"/>
                    <a:gd name="T90" fmla="*/ 852 w 906"/>
                    <a:gd name="T91" fmla="*/ 636 h 788"/>
                    <a:gd name="T92" fmla="*/ 876 w 906"/>
                    <a:gd name="T93" fmla="*/ 636 h 788"/>
                    <a:gd name="T94" fmla="*/ 906 w 906"/>
                    <a:gd name="T95" fmla="*/ 596 h 788"/>
                    <a:gd name="T96" fmla="*/ 828 w 906"/>
                    <a:gd name="T97" fmla="*/ 510 h 788"/>
                    <a:gd name="T98" fmla="*/ 706 w 906"/>
                    <a:gd name="T99" fmla="*/ 420 h 788"/>
                    <a:gd name="T100" fmla="*/ 484 w 906"/>
                    <a:gd name="T101" fmla="*/ 310 h 788"/>
                    <a:gd name="T102" fmla="*/ 338 w 906"/>
                    <a:gd name="T103" fmla="*/ 160 h 788"/>
                    <a:gd name="T104" fmla="*/ 242 w 906"/>
                    <a:gd name="T105" fmla="*/ 84 h 788"/>
                    <a:gd name="T106" fmla="*/ 88 w 906"/>
                    <a:gd name="T107" fmla="*/ 0 h 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906" h="788">
                      <a:moveTo>
                        <a:pt x="786" y="652"/>
                      </a:moveTo>
                      <a:lnTo>
                        <a:pt x="786" y="652"/>
                      </a:lnTo>
                      <a:lnTo>
                        <a:pt x="786" y="630"/>
                      </a:lnTo>
                      <a:lnTo>
                        <a:pt x="782" y="608"/>
                      </a:lnTo>
                      <a:lnTo>
                        <a:pt x="778" y="596"/>
                      </a:lnTo>
                      <a:lnTo>
                        <a:pt x="772" y="586"/>
                      </a:lnTo>
                      <a:lnTo>
                        <a:pt x="766" y="576"/>
                      </a:lnTo>
                      <a:lnTo>
                        <a:pt x="758" y="564"/>
                      </a:lnTo>
                      <a:lnTo>
                        <a:pt x="758" y="564"/>
                      </a:lnTo>
                      <a:lnTo>
                        <a:pt x="744" y="550"/>
                      </a:lnTo>
                      <a:lnTo>
                        <a:pt x="744" y="550"/>
                      </a:lnTo>
                      <a:lnTo>
                        <a:pt x="818" y="598"/>
                      </a:lnTo>
                      <a:lnTo>
                        <a:pt x="818" y="598"/>
                      </a:lnTo>
                      <a:lnTo>
                        <a:pt x="812" y="612"/>
                      </a:lnTo>
                      <a:lnTo>
                        <a:pt x="804" y="626"/>
                      </a:lnTo>
                      <a:lnTo>
                        <a:pt x="786" y="652"/>
                      </a:lnTo>
                      <a:close/>
                      <a:moveTo>
                        <a:pt x="656" y="734"/>
                      </a:moveTo>
                      <a:lnTo>
                        <a:pt x="656" y="734"/>
                      </a:lnTo>
                      <a:lnTo>
                        <a:pt x="642" y="732"/>
                      </a:lnTo>
                      <a:lnTo>
                        <a:pt x="626" y="730"/>
                      </a:lnTo>
                      <a:lnTo>
                        <a:pt x="610" y="726"/>
                      </a:lnTo>
                      <a:lnTo>
                        <a:pt x="596" y="720"/>
                      </a:lnTo>
                      <a:lnTo>
                        <a:pt x="564" y="708"/>
                      </a:lnTo>
                      <a:lnTo>
                        <a:pt x="536" y="690"/>
                      </a:lnTo>
                      <a:lnTo>
                        <a:pt x="536" y="690"/>
                      </a:lnTo>
                      <a:lnTo>
                        <a:pt x="518" y="676"/>
                      </a:lnTo>
                      <a:lnTo>
                        <a:pt x="502" y="662"/>
                      </a:lnTo>
                      <a:lnTo>
                        <a:pt x="490" y="646"/>
                      </a:lnTo>
                      <a:lnTo>
                        <a:pt x="480" y="632"/>
                      </a:lnTo>
                      <a:lnTo>
                        <a:pt x="480" y="632"/>
                      </a:lnTo>
                      <a:lnTo>
                        <a:pt x="474" y="620"/>
                      </a:lnTo>
                      <a:lnTo>
                        <a:pt x="470" y="608"/>
                      </a:lnTo>
                      <a:lnTo>
                        <a:pt x="466" y="580"/>
                      </a:lnTo>
                      <a:lnTo>
                        <a:pt x="464" y="550"/>
                      </a:lnTo>
                      <a:lnTo>
                        <a:pt x="466" y="518"/>
                      </a:lnTo>
                      <a:lnTo>
                        <a:pt x="472" y="486"/>
                      </a:lnTo>
                      <a:lnTo>
                        <a:pt x="482" y="458"/>
                      </a:lnTo>
                      <a:lnTo>
                        <a:pt x="488" y="444"/>
                      </a:lnTo>
                      <a:lnTo>
                        <a:pt x="494" y="432"/>
                      </a:lnTo>
                      <a:lnTo>
                        <a:pt x="502" y="420"/>
                      </a:lnTo>
                      <a:lnTo>
                        <a:pt x="510" y="410"/>
                      </a:lnTo>
                      <a:lnTo>
                        <a:pt x="510" y="410"/>
                      </a:lnTo>
                      <a:lnTo>
                        <a:pt x="726" y="586"/>
                      </a:lnTo>
                      <a:lnTo>
                        <a:pt x="726" y="586"/>
                      </a:lnTo>
                      <a:lnTo>
                        <a:pt x="738" y="600"/>
                      </a:lnTo>
                      <a:lnTo>
                        <a:pt x="746" y="614"/>
                      </a:lnTo>
                      <a:lnTo>
                        <a:pt x="748" y="628"/>
                      </a:lnTo>
                      <a:lnTo>
                        <a:pt x="748" y="644"/>
                      </a:lnTo>
                      <a:lnTo>
                        <a:pt x="742" y="660"/>
                      </a:lnTo>
                      <a:lnTo>
                        <a:pt x="732" y="680"/>
                      </a:lnTo>
                      <a:lnTo>
                        <a:pt x="718" y="700"/>
                      </a:lnTo>
                      <a:lnTo>
                        <a:pt x="704" y="722"/>
                      </a:lnTo>
                      <a:lnTo>
                        <a:pt x="704" y="722"/>
                      </a:lnTo>
                      <a:lnTo>
                        <a:pt x="698" y="724"/>
                      </a:lnTo>
                      <a:lnTo>
                        <a:pt x="698" y="724"/>
                      </a:lnTo>
                      <a:lnTo>
                        <a:pt x="688" y="728"/>
                      </a:lnTo>
                      <a:lnTo>
                        <a:pt x="678" y="732"/>
                      </a:lnTo>
                      <a:lnTo>
                        <a:pt x="656" y="734"/>
                      </a:lnTo>
                      <a:close/>
                      <a:moveTo>
                        <a:pt x="786" y="506"/>
                      </a:moveTo>
                      <a:lnTo>
                        <a:pt x="786" y="506"/>
                      </a:lnTo>
                      <a:lnTo>
                        <a:pt x="786" y="506"/>
                      </a:lnTo>
                      <a:lnTo>
                        <a:pt x="706" y="456"/>
                      </a:lnTo>
                      <a:lnTo>
                        <a:pt x="618" y="400"/>
                      </a:lnTo>
                      <a:lnTo>
                        <a:pt x="618" y="400"/>
                      </a:lnTo>
                      <a:lnTo>
                        <a:pt x="640" y="410"/>
                      </a:lnTo>
                      <a:lnTo>
                        <a:pt x="662" y="420"/>
                      </a:lnTo>
                      <a:lnTo>
                        <a:pt x="684" y="432"/>
                      </a:lnTo>
                      <a:lnTo>
                        <a:pt x="706" y="446"/>
                      </a:lnTo>
                      <a:lnTo>
                        <a:pt x="706" y="446"/>
                      </a:lnTo>
                      <a:lnTo>
                        <a:pt x="750" y="476"/>
                      </a:lnTo>
                      <a:lnTo>
                        <a:pt x="786" y="506"/>
                      </a:lnTo>
                      <a:close/>
                      <a:moveTo>
                        <a:pt x="26" y="232"/>
                      </a:moveTo>
                      <a:lnTo>
                        <a:pt x="26" y="232"/>
                      </a:lnTo>
                      <a:lnTo>
                        <a:pt x="28" y="228"/>
                      </a:lnTo>
                      <a:lnTo>
                        <a:pt x="28" y="228"/>
                      </a:lnTo>
                      <a:lnTo>
                        <a:pt x="26" y="232"/>
                      </a:lnTo>
                      <a:lnTo>
                        <a:pt x="26" y="232"/>
                      </a:lnTo>
                      <a:lnTo>
                        <a:pt x="26" y="234"/>
                      </a:lnTo>
                      <a:lnTo>
                        <a:pt x="26" y="234"/>
                      </a:lnTo>
                      <a:lnTo>
                        <a:pt x="26" y="232"/>
                      </a:lnTo>
                      <a:close/>
                      <a:moveTo>
                        <a:pt x="202" y="420"/>
                      </a:moveTo>
                      <a:lnTo>
                        <a:pt x="202" y="420"/>
                      </a:lnTo>
                      <a:lnTo>
                        <a:pt x="184" y="418"/>
                      </a:lnTo>
                      <a:lnTo>
                        <a:pt x="184" y="418"/>
                      </a:lnTo>
                      <a:lnTo>
                        <a:pt x="166" y="414"/>
                      </a:lnTo>
                      <a:lnTo>
                        <a:pt x="150" y="406"/>
                      </a:lnTo>
                      <a:lnTo>
                        <a:pt x="132" y="398"/>
                      </a:lnTo>
                      <a:lnTo>
                        <a:pt x="114" y="386"/>
                      </a:lnTo>
                      <a:lnTo>
                        <a:pt x="114" y="386"/>
                      </a:lnTo>
                      <a:lnTo>
                        <a:pt x="96" y="372"/>
                      </a:lnTo>
                      <a:lnTo>
                        <a:pt x="78" y="356"/>
                      </a:lnTo>
                      <a:lnTo>
                        <a:pt x="62" y="338"/>
                      </a:lnTo>
                      <a:lnTo>
                        <a:pt x="48" y="318"/>
                      </a:lnTo>
                      <a:lnTo>
                        <a:pt x="38" y="300"/>
                      </a:lnTo>
                      <a:lnTo>
                        <a:pt x="30" y="280"/>
                      </a:lnTo>
                      <a:lnTo>
                        <a:pt x="26" y="260"/>
                      </a:lnTo>
                      <a:lnTo>
                        <a:pt x="26" y="240"/>
                      </a:lnTo>
                      <a:lnTo>
                        <a:pt x="26" y="240"/>
                      </a:lnTo>
                      <a:lnTo>
                        <a:pt x="26" y="236"/>
                      </a:lnTo>
                      <a:lnTo>
                        <a:pt x="26" y="236"/>
                      </a:lnTo>
                      <a:lnTo>
                        <a:pt x="26" y="236"/>
                      </a:lnTo>
                      <a:lnTo>
                        <a:pt x="50" y="204"/>
                      </a:lnTo>
                      <a:lnTo>
                        <a:pt x="62" y="190"/>
                      </a:lnTo>
                      <a:lnTo>
                        <a:pt x="72" y="180"/>
                      </a:lnTo>
                      <a:lnTo>
                        <a:pt x="84" y="172"/>
                      </a:lnTo>
                      <a:lnTo>
                        <a:pt x="94" y="164"/>
                      </a:lnTo>
                      <a:lnTo>
                        <a:pt x="104" y="160"/>
                      </a:lnTo>
                      <a:lnTo>
                        <a:pt x="116" y="160"/>
                      </a:lnTo>
                      <a:lnTo>
                        <a:pt x="116" y="160"/>
                      </a:lnTo>
                      <a:lnTo>
                        <a:pt x="124" y="160"/>
                      </a:lnTo>
                      <a:lnTo>
                        <a:pt x="132" y="162"/>
                      </a:lnTo>
                      <a:lnTo>
                        <a:pt x="148" y="170"/>
                      </a:lnTo>
                      <a:lnTo>
                        <a:pt x="148" y="170"/>
                      </a:lnTo>
                      <a:lnTo>
                        <a:pt x="384" y="320"/>
                      </a:lnTo>
                      <a:lnTo>
                        <a:pt x="384" y="320"/>
                      </a:lnTo>
                      <a:lnTo>
                        <a:pt x="384" y="320"/>
                      </a:lnTo>
                      <a:lnTo>
                        <a:pt x="378" y="330"/>
                      </a:lnTo>
                      <a:lnTo>
                        <a:pt x="370" y="340"/>
                      </a:lnTo>
                      <a:lnTo>
                        <a:pt x="352" y="358"/>
                      </a:lnTo>
                      <a:lnTo>
                        <a:pt x="330" y="374"/>
                      </a:lnTo>
                      <a:lnTo>
                        <a:pt x="306" y="390"/>
                      </a:lnTo>
                      <a:lnTo>
                        <a:pt x="280" y="402"/>
                      </a:lnTo>
                      <a:lnTo>
                        <a:pt x="252" y="412"/>
                      </a:lnTo>
                      <a:lnTo>
                        <a:pt x="226" y="418"/>
                      </a:lnTo>
                      <a:lnTo>
                        <a:pt x="202" y="420"/>
                      </a:lnTo>
                      <a:close/>
                      <a:moveTo>
                        <a:pt x="358" y="214"/>
                      </a:moveTo>
                      <a:lnTo>
                        <a:pt x="358" y="214"/>
                      </a:lnTo>
                      <a:lnTo>
                        <a:pt x="278" y="148"/>
                      </a:lnTo>
                      <a:lnTo>
                        <a:pt x="204" y="88"/>
                      </a:lnTo>
                      <a:lnTo>
                        <a:pt x="204" y="88"/>
                      </a:lnTo>
                      <a:lnTo>
                        <a:pt x="244" y="112"/>
                      </a:lnTo>
                      <a:lnTo>
                        <a:pt x="284" y="142"/>
                      </a:lnTo>
                      <a:lnTo>
                        <a:pt x="284" y="142"/>
                      </a:lnTo>
                      <a:lnTo>
                        <a:pt x="306" y="160"/>
                      </a:lnTo>
                      <a:lnTo>
                        <a:pt x="324" y="176"/>
                      </a:lnTo>
                      <a:lnTo>
                        <a:pt x="342" y="196"/>
                      </a:lnTo>
                      <a:lnTo>
                        <a:pt x="358" y="214"/>
                      </a:lnTo>
                      <a:close/>
                      <a:moveTo>
                        <a:pt x="66" y="136"/>
                      </a:moveTo>
                      <a:lnTo>
                        <a:pt x="66" y="136"/>
                      </a:lnTo>
                      <a:lnTo>
                        <a:pt x="86" y="108"/>
                      </a:lnTo>
                      <a:lnTo>
                        <a:pt x="96" y="96"/>
                      </a:lnTo>
                      <a:lnTo>
                        <a:pt x="106" y="86"/>
                      </a:lnTo>
                      <a:lnTo>
                        <a:pt x="106" y="86"/>
                      </a:lnTo>
                      <a:lnTo>
                        <a:pt x="178" y="142"/>
                      </a:lnTo>
                      <a:lnTo>
                        <a:pt x="178" y="142"/>
                      </a:lnTo>
                      <a:lnTo>
                        <a:pt x="158" y="134"/>
                      </a:lnTo>
                      <a:lnTo>
                        <a:pt x="158" y="134"/>
                      </a:lnTo>
                      <a:lnTo>
                        <a:pt x="138" y="126"/>
                      </a:lnTo>
                      <a:lnTo>
                        <a:pt x="116" y="124"/>
                      </a:lnTo>
                      <a:lnTo>
                        <a:pt x="116" y="124"/>
                      </a:lnTo>
                      <a:lnTo>
                        <a:pt x="104" y="126"/>
                      </a:lnTo>
                      <a:lnTo>
                        <a:pt x="90" y="128"/>
                      </a:lnTo>
                      <a:lnTo>
                        <a:pt x="78" y="132"/>
                      </a:lnTo>
                      <a:lnTo>
                        <a:pt x="66" y="136"/>
                      </a:lnTo>
                      <a:close/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82" y="0"/>
                      </a:lnTo>
                      <a:lnTo>
                        <a:pt x="78" y="4"/>
                      </a:lnTo>
                      <a:lnTo>
                        <a:pt x="68" y="14"/>
                      </a:lnTo>
                      <a:lnTo>
                        <a:pt x="68" y="14"/>
                      </a:lnTo>
                      <a:lnTo>
                        <a:pt x="60" y="26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4" y="48"/>
                      </a:lnTo>
                      <a:lnTo>
                        <a:pt x="56" y="54"/>
                      </a:lnTo>
                      <a:lnTo>
                        <a:pt x="58" y="60"/>
                      </a:lnTo>
                      <a:lnTo>
                        <a:pt x="58" y="60"/>
                      </a:lnTo>
                      <a:lnTo>
                        <a:pt x="62" y="66"/>
                      </a:lnTo>
                      <a:lnTo>
                        <a:pt x="62" y="74"/>
                      </a:lnTo>
                      <a:lnTo>
                        <a:pt x="62" y="84"/>
                      </a:lnTo>
                      <a:lnTo>
                        <a:pt x="58" y="96"/>
                      </a:lnTo>
                      <a:lnTo>
                        <a:pt x="44" y="128"/>
                      </a:lnTo>
                      <a:lnTo>
                        <a:pt x="22" y="172"/>
                      </a:lnTo>
                      <a:lnTo>
                        <a:pt x="22" y="172"/>
                      </a:lnTo>
                      <a:lnTo>
                        <a:pt x="10" y="196"/>
                      </a:lnTo>
                      <a:lnTo>
                        <a:pt x="4" y="222"/>
                      </a:lnTo>
                      <a:lnTo>
                        <a:pt x="2" y="234"/>
                      </a:lnTo>
                      <a:lnTo>
                        <a:pt x="0" y="246"/>
                      </a:lnTo>
                      <a:lnTo>
                        <a:pt x="2" y="260"/>
                      </a:lnTo>
                      <a:lnTo>
                        <a:pt x="4" y="272"/>
                      </a:lnTo>
                      <a:lnTo>
                        <a:pt x="6" y="286"/>
                      </a:lnTo>
                      <a:lnTo>
                        <a:pt x="12" y="300"/>
                      </a:lnTo>
                      <a:lnTo>
                        <a:pt x="20" y="314"/>
                      </a:lnTo>
                      <a:lnTo>
                        <a:pt x="28" y="328"/>
                      </a:lnTo>
                      <a:lnTo>
                        <a:pt x="40" y="342"/>
                      </a:lnTo>
                      <a:lnTo>
                        <a:pt x="52" y="358"/>
                      </a:lnTo>
                      <a:lnTo>
                        <a:pt x="68" y="374"/>
                      </a:lnTo>
                      <a:lnTo>
                        <a:pt x="86" y="390"/>
                      </a:lnTo>
                      <a:lnTo>
                        <a:pt x="86" y="390"/>
                      </a:lnTo>
                      <a:lnTo>
                        <a:pt x="102" y="402"/>
                      </a:lnTo>
                      <a:lnTo>
                        <a:pt x="102" y="402"/>
                      </a:lnTo>
                      <a:lnTo>
                        <a:pt x="118" y="412"/>
                      </a:lnTo>
                      <a:lnTo>
                        <a:pt x="134" y="422"/>
                      </a:lnTo>
                      <a:lnTo>
                        <a:pt x="148" y="428"/>
                      </a:lnTo>
                      <a:lnTo>
                        <a:pt x="162" y="434"/>
                      </a:lnTo>
                      <a:lnTo>
                        <a:pt x="190" y="440"/>
                      </a:lnTo>
                      <a:lnTo>
                        <a:pt x="214" y="442"/>
                      </a:lnTo>
                      <a:lnTo>
                        <a:pt x="214" y="442"/>
                      </a:lnTo>
                      <a:lnTo>
                        <a:pt x="230" y="442"/>
                      </a:lnTo>
                      <a:lnTo>
                        <a:pt x="244" y="440"/>
                      </a:lnTo>
                      <a:lnTo>
                        <a:pt x="270" y="432"/>
                      </a:lnTo>
                      <a:lnTo>
                        <a:pt x="288" y="426"/>
                      </a:lnTo>
                      <a:lnTo>
                        <a:pt x="304" y="418"/>
                      </a:lnTo>
                      <a:lnTo>
                        <a:pt x="304" y="418"/>
                      </a:lnTo>
                      <a:lnTo>
                        <a:pt x="316" y="410"/>
                      </a:lnTo>
                      <a:lnTo>
                        <a:pt x="330" y="402"/>
                      </a:lnTo>
                      <a:lnTo>
                        <a:pt x="354" y="382"/>
                      </a:lnTo>
                      <a:lnTo>
                        <a:pt x="368" y="374"/>
                      </a:lnTo>
                      <a:lnTo>
                        <a:pt x="380" y="366"/>
                      </a:lnTo>
                      <a:lnTo>
                        <a:pt x="392" y="362"/>
                      </a:lnTo>
                      <a:lnTo>
                        <a:pt x="406" y="360"/>
                      </a:lnTo>
                      <a:lnTo>
                        <a:pt x="406" y="360"/>
                      </a:lnTo>
                      <a:lnTo>
                        <a:pt x="414" y="360"/>
                      </a:lnTo>
                      <a:lnTo>
                        <a:pt x="422" y="362"/>
                      </a:lnTo>
                      <a:lnTo>
                        <a:pt x="432" y="366"/>
                      </a:lnTo>
                      <a:lnTo>
                        <a:pt x="440" y="372"/>
                      </a:lnTo>
                      <a:lnTo>
                        <a:pt x="440" y="372"/>
                      </a:lnTo>
                      <a:lnTo>
                        <a:pt x="450" y="380"/>
                      </a:lnTo>
                      <a:lnTo>
                        <a:pt x="456" y="388"/>
                      </a:lnTo>
                      <a:lnTo>
                        <a:pt x="462" y="396"/>
                      </a:lnTo>
                      <a:lnTo>
                        <a:pt x="466" y="404"/>
                      </a:lnTo>
                      <a:lnTo>
                        <a:pt x="466" y="412"/>
                      </a:lnTo>
                      <a:lnTo>
                        <a:pt x="468" y="422"/>
                      </a:lnTo>
                      <a:lnTo>
                        <a:pt x="466" y="440"/>
                      </a:lnTo>
                      <a:lnTo>
                        <a:pt x="460" y="458"/>
                      </a:lnTo>
                      <a:lnTo>
                        <a:pt x="454" y="478"/>
                      </a:lnTo>
                      <a:lnTo>
                        <a:pt x="448" y="498"/>
                      </a:lnTo>
                      <a:lnTo>
                        <a:pt x="442" y="518"/>
                      </a:lnTo>
                      <a:lnTo>
                        <a:pt x="442" y="518"/>
                      </a:lnTo>
                      <a:lnTo>
                        <a:pt x="442" y="532"/>
                      </a:lnTo>
                      <a:lnTo>
                        <a:pt x="440" y="550"/>
                      </a:lnTo>
                      <a:lnTo>
                        <a:pt x="440" y="572"/>
                      </a:lnTo>
                      <a:lnTo>
                        <a:pt x="444" y="598"/>
                      </a:lnTo>
                      <a:lnTo>
                        <a:pt x="448" y="610"/>
                      </a:lnTo>
                      <a:lnTo>
                        <a:pt x="454" y="624"/>
                      </a:lnTo>
                      <a:lnTo>
                        <a:pt x="460" y="638"/>
                      </a:lnTo>
                      <a:lnTo>
                        <a:pt x="468" y="652"/>
                      </a:lnTo>
                      <a:lnTo>
                        <a:pt x="480" y="666"/>
                      </a:lnTo>
                      <a:lnTo>
                        <a:pt x="492" y="680"/>
                      </a:lnTo>
                      <a:lnTo>
                        <a:pt x="508" y="692"/>
                      </a:lnTo>
                      <a:lnTo>
                        <a:pt x="524" y="706"/>
                      </a:lnTo>
                      <a:lnTo>
                        <a:pt x="524" y="706"/>
                      </a:lnTo>
                      <a:lnTo>
                        <a:pt x="536" y="714"/>
                      </a:lnTo>
                      <a:lnTo>
                        <a:pt x="536" y="714"/>
                      </a:lnTo>
                      <a:lnTo>
                        <a:pt x="572" y="734"/>
                      </a:lnTo>
                      <a:lnTo>
                        <a:pt x="604" y="746"/>
                      </a:lnTo>
                      <a:lnTo>
                        <a:pt x="634" y="754"/>
                      </a:lnTo>
                      <a:lnTo>
                        <a:pt x="660" y="756"/>
                      </a:lnTo>
                      <a:lnTo>
                        <a:pt x="660" y="756"/>
                      </a:lnTo>
                      <a:lnTo>
                        <a:pt x="674" y="756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62"/>
                      </a:lnTo>
                      <a:lnTo>
                        <a:pt x="686" y="768"/>
                      </a:lnTo>
                      <a:lnTo>
                        <a:pt x="686" y="774"/>
                      </a:lnTo>
                      <a:lnTo>
                        <a:pt x="688" y="778"/>
                      </a:lnTo>
                      <a:lnTo>
                        <a:pt x="692" y="782"/>
                      </a:lnTo>
                      <a:lnTo>
                        <a:pt x="696" y="786"/>
                      </a:lnTo>
                      <a:lnTo>
                        <a:pt x="706" y="788"/>
                      </a:lnTo>
                      <a:lnTo>
                        <a:pt x="706" y="788"/>
                      </a:lnTo>
                      <a:lnTo>
                        <a:pt x="714" y="786"/>
                      </a:lnTo>
                      <a:lnTo>
                        <a:pt x="722" y="782"/>
                      </a:lnTo>
                      <a:lnTo>
                        <a:pt x="728" y="778"/>
                      </a:lnTo>
                      <a:lnTo>
                        <a:pt x="736" y="768"/>
                      </a:lnTo>
                      <a:lnTo>
                        <a:pt x="736" y="768"/>
                      </a:lnTo>
                      <a:lnTo>
                        <a:pt x="756" y="738"/>
                      </a:lnTo>
                      <a:lnTo>
                        <a:pt x="766" y="718"/>
                      </a:lnTo>
                      <a:lnTo>
                        <a:pt x="774" y="696"/>
                      </a:lnTo>
                      <a:lnTo>
                        <a:pt x="774" y="696"/>
                      </a:lnTo>
                      <a:lnTo>
                        <a:pt x="802" y="670"/>
                      </a:lnTo>
                      <a:lnTo>
                        <a:pt x="822" y="650"/>
                      </a:lnTo>
                      <a:lnTo>
                        <a:pt x="838" y="640"/>
                      </a:lnTo>
                      <a:lnTo>
                        <a:pt x="846" y="636"/>
                      </a:lnTo>
                      <a:lnTo>
                        <a:pt x="852" y="636"/>
                      </a:lnTo>
                      <a:lnTo>
                        <a:pt x="852" y="636"/>
                      </a:lnTo>
                      <a:lnTo>
                        <a:pt x="860" y="636"/>
                      </a:lnTo>
                      <a:lnTo>
                        <a:pt x="860" y="636"/>
                      </a:lnTo>
                      <a:lnTo>
                        <a:pt x="866" y="638"/>
                      </a:lnTo>
                      <a:lnTo>
                        <a:pt x="866" y="638"/>
                      </a:lnTo>
                      <a:lnTo>
                        <a:pt x="876" y="636"/>
                      </a:lnTo>
                      <a:lnTo>
                        <a:pt x="884" y="630"/>
                      </a:lnTo>
                      <a:lnTo>
                        <a:pt x="892" y="622"/>
                      </a:lnTo>
                      <a:lnTo>
                        <a:pt x="900" y="612"/>
                      </a:lnTo>
                      <a:lnTo>
                        <a:pt x="900" y="612"/>
                      </a:lnTo>
                      <a:lnTo>
                        <a:pt x="906" y="602"/>
                      </a:lnTo>
                      <a:lnTo>
                        <a:pt x="906" y="596"/>
                      </a:lnTo>
                      <a:lnTo>
                        <a:pt x="906" y="592"/>
                      </a:lnTo>
                      <a:lnTo>
                        <a:pt x="904" y="584"/>
                      </a:lnTo>
                      <a:lnTo>
                        <a:pt x="894" y="570"/>
                      </a:lnTo>
                      <a:lnTo>
                        <a:pt x="894" y="570"/>
                      </a:lnTo>
                      <a:lnTo>
                        <a:pt x="872" y="546"/>
                      </a:lnTo>
                      <a:lnTo>
                        <a:pt x="828" y="510"/>
                      </a:lnTo>
                      <a:lnTo>
                        <a:pt x="776" y="468"/>
                      </a:lnTo>
                      <a:lnTo>
                        <a:pt x="746" y="448"/>
                      </a:lnTo>
                      <a:lnTo>
                        <a:pt x="718" y="428"/>
                      </a:lnTo>
                      <a:lnTo>
                        <a:pt x="718" y="428"/>
                      </a:lnTo>
                      <a:lnTo>
                        <a:pt x="706" y="420"/>
                      </a:lnTo>
                      <a:lnTo>
                        <a:pt x="706" y="420"/>
                      </a:lnTo>
                      <a:lnTo>
                        <a:pt x="678" y="406"/>
                      </a:lnTo>
                      <a:lnTo>
                        <a:pt x="650" y="392"/>
                      </a:lnTo>
                      <a:lnTo>
                        <a:pt x="592" y="366"/>
                      </a:lnTo>
                      <a:lnTo>
                        <a:pt x="534" y="338"/>
                      </a:lnTo>
                      <a:lnTo>
                        <a:pt x="508" y="326"/>
                      </a:lnTo>
                      <a:lnTo>
                        <a:pt x="484" y="310"/>
                      </a:lnTo>
                      <a:lnTo>
                        <a:pt x="484" y="310"/>
                      </a:lnTo>
                      <a:lnTo>
                        <a:pt x="472" y="300"/>
                      </a:lnTo>
                      <a:lnTo>
                        <a:pt x="456" y="284"/>
                      </a:lnTo>
                      <a:lnTo>
                        <a:pt x="414" y="238"/>
                      </a:lnTo>
                      <a:lnTo>
                        <a:pt x="364" y="186"/>
                      </a:lnTo>
                      <a:lnTo>
                        <a:pt x="338" y="160"/>
                      </a:lnTo>
                      <a:lnTo>
                        <a:pt x="312" y="138"/>
                      </a:lnTo>
                      <a:lnTo>
                        <a:pt x="312" y="138"/>
                      </a:lnTo>
                      <a:lnTo>
                        <a:pt x="296" y="124"/>
                      </a:lnTo>
                      <a:lnTo>
                        <a:pt x="296" y="124"/>
                      </a:lnTo>
                      <a:lnTo>
                        <a:pt x="270" y="104"/>
                      </a:lnTo>
                      <a:lnTo>
                        <a:pt x="242" y="84"/>
                      </a:lnTo>
                      <a:lnTo>
                        <a:pt x="186" y="48"/>
                      </a:lnTo>
                      <a:lnTo>
                        <a:pt x="138" y="20"/>
                      </a:lnTo>
                      <a:lnTo>
                        <a:pt x="110" y="6"/>
                      </a:lnTo>
                      <a:lnTo>
                        <a:pt x="110" y="6"/>
                      </a:lnTo>
                      <a:lnTo>
                        <a:pt x="96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273"/>
                <p:cNvSpPr/>
                <p:nvPr/>
              </p:nvSpPr>
              <p:spPr bwMode="auto">
                <a:xfrm>
                  <a:off x="20891500" y="-3455987"/>
                  <a:ext cx="117475" cy="161925"/>
                </a:xfrm>
                <a:custGeom>
                  <a:avLst/>
                  <a:gdLst>
                    <a:gd name="T0" fmla="*/ 42 w 74"/>
                    <a:gd name="T1" fmla="*/ 102 h 102"/>
                    <a:gd name="T2" fmla="*/ 42 w 74"/>
                    <a:gd name="T3" fmla="*/ 102 h 102"/>
                    <a:gd name="T4" fmla="*/ 42 w 74"/>
                    <a:gd name="T5" fmla="*/ 80 h 102"/>
                    <a:gd name="T6" fmla="*/ 38 w 74"/>
                    <a:gd name="T7" fmla="*/ 58 h 102"/>
                    <a:gd name="T8" fmla="*/ 34 w 74"/>
                    <a:gd name="T9" fmla="*/ 46 h 102"/>
                    <a:gd name="T10" fmla="*/ 28 w 74"/>
                    <a:gd name="T11" fmla="*/ 36 h 102"/>
                    <a:gd name="T12" fmla="*/ 22 w 74"/>
                    <a:gd name="T13" fmla="*/ 26 h 102"/>
                    <a:gd name="T14" fmla="*/ 14 w 74"/>
                    <a:gd name="T15" fmla="*/ 14 h 102"/>
                    <a:gd name="T16" fmla="*/ 14 w 74"/>
                    <a:gd name="T17" fmla="*/ 14 h 102"/>
                    <a:gd name="T18" fmla="*/ 0 w 74"/>
                    <a:gd name="T19" fmla="*/ 0 h 102"/>
                    <a:gd name="T20" fmla="*/ 0 w 74"/>
                    <a:gd name="T21" fmla="*/ 0 h 102"/>
                    <a:gd name="T22" fmla="*/ 74 w 74"/>
                    <a:gd name="T23" fmla="*/ 48 h 102"/>
                    <a:gd name="T24" fmla="*/ 74 w 74"/>
                    <a:gd name="T25" fmla="*/ 48 h 102"/>
                    <a:gd name="T26" fmla="*/ 68 w 74"/>
                    <a:gd name="T27" fmla="*/ 62 h 102"/>
                    <a:gd name="T28" fmla="*/ 60 w 74"/>
                    <a:gd name="T29" fmla="*/ 76 h 102"/>
                    <a:gd name="T30" fmla="*/ 42 w 74"/>
                    <a:gd name="T31" fmla="*/ 10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4" h="102">
                      <a:moveTo>
                        <a:pt x="42" y="102"/>
                      </a:moveTo>
                      <a:lnTo>
                        <a:pt x="42" y="102"/>
                      </a:lnTo>
                      <a:lnTo>
                        <a:pt x="42" y="80"/>
                      </a:lnTo>
                      <a:lnTo>
                        <a:pt x="38" y="58"/>
                      </a:lnTo>
                      <a:lnTo>
                        <a:pt x="34" y="46"/>
                      </a:lnTo>
                      <a:lnTo>
                        <a:pt x="28" y="36"/>
                      </a:lnTo>
                      <a:lnTo>
                        <a:pt x="22" y="2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74" y="48"/>
                      </a:lnTo>
                      <a:lnTo>
                        <a:pt x="74" y="48"/>
                      </a:lnTo>
                      <a:lnTo>
                        <a:pt x="68" y="62"/>
                      </a:lnTo>
                      <a:lnTo>
                        <a:pt x="60" y="76"/>
                      </a:lnTo>
                      <a:lnTo>
                        <a:pt x="42" y="10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274"/>
                <p:cNvSpPr/>
                <p:nvPr/>
              </p:nvSpPr>
              <p:spPr bwMode="auto">
                <a:xfrm>
                  <a:off x="20447000" y="-3678237"/>
                  <a:ext cx="450850" cy="514350"/>
                </a:xfrm>
                <a:custGeom>
                  <a:avLst/>
                  <a:gdLst>
                    <a:gd name="T0" fmla="*/ 192 w 284"/>
                    <a:gd name="T1" fmla="*/ 324 h 324"/>
                    <a:gd name="T2" fmla="*/ 192 w 284"/>
                    <a:gd name="T3" fmla="*/ 324 h 324"/>
                    <a:gd name="T4" fmla="*/ 178 w 284"/>
                    <a:gd name="T5" fmla="*/ 322 h 324"/>
                    <a:gd name="T6" fmla="*/ 162 w 284"/>
                    <a:gd name="T7" fmla="*/ 320 h 324"/>
                    <a:gd name="T8" fmla="*/ 146 w 284"/>
                    <a:gd name="T9" fmla="*/ 316 h 324"/>
                    <a:gd name="T10" fmla="*/ 132 w 284"/>
                    <a:gd name="T11" fmla="*/ 310 h 324"/>
                    <a:gd name="T12" fmla="*/ 100 w 284"/>
                    <a:gd name="T13" fmla="*/ 298 h 324"/>
                    <a:gd name="T14" fmla="*/ 72 w 284"/>
                    <a:gd name="T15" fmla="*/ 280 h 324"/>
                    <a:gd name="T16" fmla="*/ 72 w 284"/>
                    <a:gd name="T17" fmla="*/ 280 h 324"/>
                    <a:gd name="T18" fmla="*/ 54 w 284"/>
                    <a:gd name="T19" fmla="*/ 266 h 324"/>
                    <a:gd name="T20" fmla="*/ 38 w 284"/>
                    <a:gd name="T21" fmla="*/ 252 h 324"/>
                    <a:gd name="T22" fmla="*/ 26 w 284"/>
                    <a:gd name="T23" fmla="*/ 236 h 324"/>
                    <a:gd name="T24" fmla="*/ 16 w 284"/>
                    <a:gd name="T25" fmla="*/ 222 h 324"/>
                    <a:gd name="T26" fmla="*/ 16 w 284"/>
                    <a:gd name="T27" fmla="*/ 222 h 324"/>
                    <a:gd name="T28" fmla="*/ 10 w 284"/>
                    <a:gd name="T29" fmla="*/ 210 h 324"/>
                    <a:gd name="T30" fmla="*/ 6 w 284"/>
                    <a:gd name="T31" fmla="*/ 198 h 324"/>
                    <a:gd name="T32" fmla="*/ 2 w 284"/>
                    <a:gd name="T33" fmla="*/ 170 h 324"/>
                    <a:gd name="T34" fmla="*/ 0 w 284"/>
                    <a:gd name="T35" fmla="*/ 140 h 324"/>
                    <a:gd name="T36" fmla="*/ 2 w 284"/>
                    <a:gd name="T37" fmla="*/ 108 h 324"/>
                    <a:gd name="T38" fmla="*/ 8 w 284"/>
                    <a:gd name="T39" fmla="*/ 76 h 324"/>
                    <a:gd name="T40" fmla="*/ 18 w 284"/>
                    <a:gd name="T41" fmla="*/ 48 h 324"/>
                    <a:gd name="T42" fmla="*/ 24 w 284"/>
                    <a:gd name="T43" fmla="*/ 34 h 324"/>
                    <a:gd name="T44" fmla="*/ 30 w 284"/>
                    <a:gd name="T45" fmla="*/ 22 h 324"/>
                    <a:gd name="T46" fmla="*/ 38 w 284"/>
                    <a:gd name="T47" fmla="*/ 10 h 324"/>
                    <a:gd name="T48" fmla="*/ 46 w 284"/>
                    <a:gd name="T49" fmla="*/ 0 h 324"/>
                    <a:gd name="T50" fmla="*/ 46 w 284"/>
                    <a:gd name="T51" fmla="*/ 0 h 324"/>
                    <a:gd name="T52" fmla="*/ 262 w 284"/>
                    <a:gd name="T53" fmla="*/ 176 h 324"/>
                    <a:gd name="T54" fmla="*/ 262 w 284"/>
                    <a:gd name="T55" fmla="*/ 176 h 324"/>
                    <a:gd name="T56" fmla="*/ 274 w 284"/>
                    <a:gd name="T57" fmla="*/ 190 h 324"/>
                    <a:gd name="T58" fmla="*/ 282 w 284"/>
                    <a:gd name="T59" fmla="*/ 204 h 324"/>
                    <a:gd name="T60" fmla="*/ 284 w 284"/>
                    <a:gd name="T61" fmla="*/ 218 h 324"/>
                    <a:gd name="T62" fmla="*/ 284 w 284"/>
                    <a:gd name="T63" fmla="*/ 234 h 324"/>
                    <a:gd name="T64" fmla="*/ 278 w 284"/>
                    <a:gd name="T65" fmla="*/ 250 h 324"/>
                    <a:gd name="T66" fmla="*/ 268 w 284"/>
                    <a:gd name="T67" fmla="*/ 270 h 324"/>
                    <a:gd name="T68" fmla="*/ 254 w 284"/>
                    <a:gd name="T69" fmla="*/ 290 h 324"/>
                    <a:gd name="T70" fmla="*/ 240 w 284"/>
                    <a:gd name="T71" fmla="*/ 312 h 324"/>
                    <a:gd name="T72" fmla="*/ 240 w 284"/>
                    <a:gd name="T73" fmla="*/ 312 h 324"/>
                    <a:gd name="T74" fmla="*/ 234 w 284"/>
                    <a:gd name="T75" fmla="*/ 314 h 324"/>
                    <a:gd name="T76" fmla="*/ 234 w 284"/>
                    <a:gd name="T77" fmla="*/ 314 h 324"/>
                    <a:gd name="T78" fmla="*/ 224 w 284"/>
                    <a:gd name="T79" fmla="*/ 318 h 324"/>
                    <a:gd name="T80" fmla="*/ 214 w 284"/>
                    <a:gd name="T81" fmla="*/ 322 h 324"/>
                    <a:gd name="T82" fmla="*/ 192 w 284"/>
                    <a:gd name="T83" fmla="*/ 324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84" h="324">
                      <a:moveTo>
                        <a:pt x="192" y="324"/>
                      </a:moveTo>
                      <a:lnTo>
                        <a:pt x="192" y="324"/>
                      </a:lnTo>
                      <a:lnTo>
                        <a:pt x="178" y="322"/>
                      </a:lnTo>
                      <a:lnTo>
                        <a:pt x="162" y="320"/>
                      </a:lnTo>
                      <a:lnTo>
                        <a:pt x="146" y="316"/>
                      </a:lnTo>
                      <a:lnTo>
                        <a:pt x="132" y="310"/>
                      </a:lnTo>
                      <a:lnTo>
                        <a:pt x="100" y="298"/>
                      </a:lnTo>
                      <a:lnTo>
                        <a:pt x="72" y="280"/>
                      </a:lnTo>
                      <a:lnTo>
                        <a:pt x="72" y="280"/>
                      </a:lnTo>
                      <a:lnTo>
                        <a:pt x="54" y="266"/>
                      </a:lnTo>
                      <a:lnTo>
                        <a:pt x="38" y="252"/>
                      </a:lnTo>
                      <a:lnTo>
                        <a:pt x="26" y="236"/>
                      </a:lnTo>
                      <a:lnTo>
                        <a:pt x="16" y="222"/>
                      </a:lnTo>
                      <a:lnTo>
                        <a:pt x="16" y="222"/>
                      </a:lnTo>
                      <a:lnTo>
                        <a:pt x="10" y="210"/>
                      </a:lnTo>
                      <a:lnTo>
                        <a:pt x="6" y="198"/>
                      </a:lnTo>
                      <a:lnTo>
                        <a:pt x="2" y="170"/>
                      </a:lnTo>
                      <a:lnTo>
                        <a:pt x="0" y="140"/>
                      </a:lnTo>
                      <a:lnTo>
                        <a:pt x="2" y="108"/>
                      </a:lnTo>
                      <a:lnTo>
                        <a:pt x="8" y="76"/>
                      </a:lnTo>
                      <a:lnTo>
                        <a:pt x="18" y="48"/>
                      </a:lnTo>
                      <a:lnTo>
                        <a:pt x="24" y="34"/>
                      </a:lnTo>
                      <a:lnTo>
                        <a:pt x="30" y="22"/>
                      </a:lnTo>
                      <a:lnTo>
                        <a:pt x="38" y="10"/>
                      </a:lnTo>
                      <a:lnTo>
                        <a:pt x="46" y="0"/>
                      </a:lnTo>
                      <a:lnTo>
                        <a:pt x="46" y="0"/>
                      </a:lnTo>
                      <a:lnTo>
                        <a:pt x="262" y="176"/>
                      </a:lnTo>
                      <a:lnTo>
                        <a:pt x="262" y="176"/>
                      </a:lnTo>
                      <a:lnTo>
                        <a:pt x="274" y="190"/>
                      </a:lnTo>
                      <a:lnTo>
                        <a:pt x="282" y="204"/>
                      </a:lnTo>
                      <a:lnTo>
                        <a:pt x="284" y="218"/>
                      </a:lnTo>
                      <a:lnTo>
                        <a:pt x="284" y="234"/>
                      </a:lnTo>
                      <a:lnTo>
                        <a:pt x="278" y="250"/>
                      </a:lnTo>
                      <a:lnTo>
                        <a:pt x="268" y="270"/>
                      </a:lnTo>
                      <a:lnTo>
                        <a:pt x="254" y="290"/>
                      </a:lnTo>
                      <a:lnTo>
                        <a:pt x="240" y="312"/>
                      </a:lnTo>
                      <a:lnTo>
                        <a:pt x="240" y="312"/>
                      </a:lnTo>
                      <a:lnTo>
                        <a:pt x="234" y="314"/>
                      </a:lnTo>
                      <a:lnTo>
                        <a:pt x="234" y="314"/>
                      </a:lnTo>
                      <a:lnTo>
                        <a:pt x="224" y="318"/>
                      </a:lnTo>
                      <a:lnTo>
                        <a:pt x="214" y="322"/>
                      </a:lnTo>
                      <a:lnTo>
                        <a:pt x="192" y="32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275"/>
                <p:cNvSpPr/>
                <p:nvPr/>
              </p:nvSpPr>
              <p:spPr bwMode="auto">
                <a:xfrm>
                  <a:off x="20691475" y="-3694112"/>
                  <a:ext cx="266700" cy="168275"/>
                </a:xfrm>
                <a:custGeom>
                  <a:avLst/>
                  <a:gdLst>
                    <a:gd name="T0" fmla="*/ 168 w 168"/>
                    <a:gd name="T1" fmla="*/ 106 h 106"/>
                    <a:gd name="T2" fmla="*/ 168 w 168"/>
                    <a:gd name="T3" fmla="*/ 106 h 106"/>
                    <a:gd name="T4" fmla="*/ 168 w 168"/>
                    <a:gd name="T5" fmla="*/ 106 h 106"/>
                    <a:gd name="T6" fmla="*/ 88 w 168"/>
                    <a:gd name="T7" fmla="*/ 56 h 106"/>
                    <a:gd name="T8" fmla="*/ 0 w 168"/>
                    <a:gd name="T9" fmla="*/ 0 h 106"/>
                    <a:gd name="T10" fmla="*/ 0 w 168"/>
                    <a:gd name="T11" fmla="*/ 0 h 106"/>
                    <a:gd name="T12" fmla="*/ 22 w 168"/>
                    <a:gd name="T13" fmla="*/ 10 h 106"/>
                    <a:gd name="T14" fmla="*/ 44 w 168"/>
                    <a:gd name="T15" fmla="*/ 20 h 106"/>
                    <a:gd name="T16" fmla="*/ 66 w 168"/>
                    <a:gd name="T17" fmla="*/ 32 h 106"/>
                    <a:gd name="T18" fmla="*/ 88 w 168"/>
                    <a:gd name="T19" fmla="*/ 46 h 106"/>
                    <a:gd name="T20" fmla="*/ 88 w 168"/>
                    <a:gd name="T21" fmla="*/ 46 h 106"/>
                    <a:gd name="T22" fmla="*/ 132 w 168"/>
                    <a:gd name="T23" fmla="*/ 76 h 106"/>
                    <a:gd name="T24" fmla="*/ 168 w 168"/>
                    <a:gd name="T2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8" h="106">
                      <a:moveTo>
                        <a:pt x="168" y="106"/>
                      </a:moveTo>
                      <a:lnTo>
                        <a:pt x="168" y="106"/>
                      </a:lnTo>
                      <a:lnTo>
                        <a:pt x="168" y="106"/>
                      </a:lnTo>
                      <a:lnTo>
                        <a:pt x="88" y="5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2" y="10"/>
                      </a:lnTo>
                      <a:lnTo>
                        <a:pt x="44" y="20"/>
                      </a:lnTo>
                      <a:lnTo>
                        <a:pt x="66" y="32"/>
                      </a:lnTo>
                      <a:lnTo>
                        <a:pt x="88" y="46"/>
                      </a:lnTo>
                      <a:lnTo>
                        <a:pt x="88" y="46"/>
                      </a:lnTo>
                      <a:lnTo>
                        <a:pt x="132" y="76"/>
                      </a:lnTo>
                      <a:lnTo>
                        <a:pt x="168" y="10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276"/>
                <p:cNvSpPr/>
                <p:nvPr/>
              </p:nvSpPr>
              <p:spPr bwMode="auto">
                <a:xfrm>
                  <a:off x="19751675" y="-3967162"/>
                  <a:ext cx="3175" cy="9525"/>
                </a:xfrm>
                <a:custGeom>
                  <a:avLst/>
                  <a:gdLst>
                    <a:gd name="T0" fmla="*/ 0 w 2"/>
                    <a:gd name="T1" fmla="*/ 4 h 6"/>
                    <a:gd name="T2" fmla="*/ 0 w 2"/>
                    <a:gd name="T3" fmla="*/ 4 h 6"/>
                    <a:gd name="T4" fmla="*/ 2 w 2"/>
                    <a:gd name="T5" fmla="*/ 0 h 6"/>
                    <a:gd name="T6" fmla="*/ 2 w 2"/>
                    <a:gd name="T7" fmla="*/ 0 h 6"/>
                    <a:gd name="T8" fmla="*/ 0 w 2"/>
                    <a:gd name="T9" fmla="*/ 4 h 6"/>
                    <a:gd name="T10" fmla="*/ 0 w 2"/>
                    <a:gd name="T11" fmla="*/ 4 h 6"/>
                    <a:gd name="T12" fmla="*/ 0 w 2"/>
                    <a:gd name="T13" fmla="*/ 6 h 6"/>
                    <a:gd name="T14" fmla="*/ 0 w 2"/>
                    <a:gd name="T15" fmla="*/ 6 h 6"/>
                    <a:gd name="T16" fmla="*/ 0 w 2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6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277"/>
                <p:cNvSpPr/>
                <p:nvPr/>
              </p:nvSpPr>
              <p:spPr bwMode="auto">
                <a:xfrm>
                  <a:off x="19751675" y="-4075112"/>
                  <a:ext cx="568325" cy="412750"/>
                </a:xfrm>
                <a:custGeom>
                  <a:avLst/>
                  <a:gdLst>
                    <a:gd name="T0" fmla="*/ 176 w 358"/>
                    <a:gd name="T1" fmla="*/ 260 h 260"/>
                    <a:gd name="T2" fmla="*/ 176 w 358"/>
                    <a:gd name="T3" fmla="*/ 260 h 260"/>
                    <a:gd name="T4" fmla="*/ 158 w 358"/>
                    <a:gd name="T5" fmla="*/ 258 h 260"/>
                    <a:gd name="T6" fmla="*/ 158 w 358"/>
                    <a:gd name="T7" fmla="*/ 258 h 260"/>
                    <a:gd name="T8" fmla="*/ 140 w 358"/>
                    <a:gd name="T9" fmla="*/ 254 h 260"/>
                    <a:gd name="T10" fmla="*/ 124 w 358"/>
                    <a:gd name="T11" fmla="*/ 246 h 260"/>
                    <a:gd name="T12" fmla="*/ 106 w 358"/>
                    <a:gd name="T13" fmla="*/ 238 h 260"/>
                    <a:gd name="T14" fmla="*/ 88 w 358"/>
                    <a:gd name="T15" fmla="*/ 226 h 260"/>
                    <a:gd name="T16" fmla="*/ 88 w 358"/>
                    <a:gd name="T17" fmla="*/ 226 h 260"/>
                    <a:gd name="T18" fmla="*/ 70 w 358"/>
                    <a:gd name="T19" fmla="*/ 212 h 260"/>
                    <a:gd name="T20" fmla="*/ 52 w 358"/>
                    <a:gd name="T21" fmla="*/ 196 h 260"/>
                    <a:gd name="T22" fmla="*/ 36 w 358"/>
                    <a:gd name="T23" fmla="*/ 178 h 260"/>
                    <a:gd name="T24" fmla="*/ 22 w 358"/>
                    <a:gd name="T25" fmla="*/ 158 h 260"/>
                    <a:gd name="T26" fmla="*/ 12 w 358"/>
                    <a:gd name="T27" fmla="*/ 140 h 260"/>
                    <a:gd name="T28" fmla="*/ 4 w 358"/>
                    <a:gd name="T29" fmla="*/ 120 h 260"/>
                    <a:gd name="T30" fmla="*/ 0 w 358"/>
                    <a:gd name="T31" fmla="*/ 100 h 260"/>
                    <a:gd name="T32" fmla="*/ 0 w 358"/>
                    <a:gd name="T33" fmla="*/ 80 h 260"/>
                    <a:gd name="T34" fmla="*/ 0 w 358"/>
                    <a:gd name="T35" fmla="*/ 80 h 260"/>
                    <a:gd name="T36" fmla="*/ 0 w 358"/>
                    <a:gd name="T37" fmla="*/ 76 h 260"/>
                    <a:gd name="T38" fmla="*/ 0 w 358"/>
                    <a:gd name="T39" fmla="*/ 76 h 260"/>
                    <a:gd name="T40" fmla="*/ 0 w 358"/>
                    <a:gd name="T41" fmla="*/ 76 h 260"/>
                    <a:gd name="T42" fmla="*/ 24 w 358"/>
                    <a:gd name="T43" fmla="*/ 44 h 260"/>
                    <a:gd name="T44" fmla="*/ 36 w 358"/>
                    <a:gd name="T45" fmla="*/ 30 h 260"/>
                    <a:gd name="T46" fmla="*/ 46 w 358"/>
                    <a:gd name="T47" fmla="*/ 20 h 260"/>
                    <a:gd name="T48" fmla="*/ 58 w 358"/>
                    <a:gd name="T49" fmla="*/ 12 h 260"/>
                    <a:gd name="T50" fmla="*/ 68 w 358"/>
                    <a:gd name="T51" fmla="*/ 4 h 260"/>
                    <a:gd name="T52" fmla="*/ 78 w 358"/>
                    <a:gd name="T53" fmla="*/ 0 h 260"/>
                    <a:gd name="T54" fmla="*/ 90 w 358"/>
                    <a:gd name="T55" fmla="*/ 0 h 260"/>
                    <a:gd name="T56" fmla="*/ 90 w 358"/>
                    <a:gd name="T57" fmla="*/ 0 h 260"/>
                    <a:gd name="T58" fmla="*/ 98 w 358"/>
                    <a:gd name="T59" fmla="*/ 0 h 260"/>
                    <a:gd name="T60" fmla="*/ 106 w 358"/>
                    <a:gd name="T61" fmla="*/ 2 h 260"/>
                    <a:gd name="T62" fmla="*/ 122 w 358"/>
                    <a:gd name="T63" fmla="*/ 10 h 260"/>
                    <a:gd name="T64" fmla="*/ 122 w 358"/>
                    <a:gd name="T65" fmla="*/ 10 h 260"/>
                    <a:gd name="T66" fmla="*/ 358 w 358"/>
                    <a:gd name="T67" fmla="*/ 160 h 260"/>
                    <a:gd name="T68" fmla="*/ 358 w 358"/>
                    <a:gd name="T69" fmla="*/ 160 h 260"/>
                    <a:gd name="T70" fmla="*/ 358 w 358"/>
                    <a:gd name="T71" fmla="*/ 160 h 260"/>
                    <a:gd name="T72" fmla="*/ 352 w 358"/>
                    <a:gd name="T73" fmla="*/ 170 h 260"/>
                    <a:gd name="T74" fmla="*/ 344 w 358"/>
                    <a:gd name="T75" fmla="*/ 180 h 260"/>
                    <a:gd name="T76" fmla="*/ 326 w 358"/>
                    <a:gd name="T77" fmla="*/ 198 h 260"/>
                    <a:gd name="T78" fmla="*/ 304 w 358"/>
                    <a:gd name="T79" fmla="*/ 214 h 260"/>
                    <a:gd name="T80" fmla="*/ 280 w 358"/>
                    <a:gd name="T81" fmla="*/ 230 h 260"/>
                    <a:gd name="T82" fmla="*/ 254 w 358"/>
                    <a:gd name="T83" fmla="*/ 242 h 260"/>
                    <a:gd name="T84" fmla="*/ 226 w 358"/>
                    <a:gd name="T85" fmla="*/ 252 h 260"/>
                    <a:gd name="T86" fmla="*/ 200 w 358"/>
                    <a:gd name="T87" fmla="*/ 258 h 260"/>
                    <a:gd name="T88" fmla="*/ 176 w 358"/>
                    <a:gd name="T89" fmla="*/ 260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58" h="260">
                      <a:moveTo>
                        <a:pt x="176" y="260"/>
                      </a:moveTo>
                      <a:lnTo>
                        <a:pt x="176" y="260"/>
                      </a:lnTo>
                      <a:lnTo>
                        <a:pt x="158" y="258"/>
                      </a:lnTo>
                      <a:lnTo>
                        <a:pt x="158" y="258"/>
                      </a:lnTo>
                      <a:lnTo>
                        <a:pt x="140" y="254"/>
                      </a:lnTo>
                      <a:lnTo>
                        <a:pt x="124" y="246"/>
                      </a:lnTo>
                      <a:lnTo>
                        <a:pt x="106" y="238"/>
                      </a:lnTo>
                      <a:lnTo>
                        <a:pt x="88" y="226"/>
                      </a:lnTo>
                      <a:lnTo>
                        <a:pt x="88" y="226"/>
                      </a:lnTo>
                      <a:lnTo>
                        <a:pt x="70" y="212"/>
                      </a:lnTo>
                      <a:lnTo>
                        <a:pt x="52" y="196"/>
                      </a:lnTo>
                      <a:lnTo>
                        <a:pt x="36" y="178"/>
                      </a:lnTo>
                      <a:lnTo>
                        <a:pt x="22" y="158"/>
                      </a:lnTo>
                      <a:lnTo>
                        <a:pt x="12" y="140"/>
                      </a:lnTo>
                      <a:lnTo>
                        <a:pt x="4" y="120"/>
                      </a:lnTo>
                      <a:lnTo>
                        <a:pt x="0" y="100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24" y="44"/>
                      </a:lnTo>
                      <a:lnTo>
                        <a:pt x="36" y="30"/>
                      </a:lnTo>
                      <a:lnTo>
                        <a:pt x="46" y="20"/>
                      </a:lnTo>
                      <a:lnTo>
                        <a:pt x="58" y="12"/>
                      </a:lnTo>
                      <a:lnTo>
                        <a:pt x="68" y="4"/>
                      </a:lnTo>
                      <a:lnTo>
                        <a:pt x="7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98" y="0"/>
                      </a:lnTo>
                      <a:lnTo>
                        <a:pt x="106" y="2"/>
                      </a:lnTo>
                      <a:lnTo>
                        <a:pt x="122" y="10"/>
                      </a:lnTo>
                      <a:lnTo>
                        <a:pt x="122" y="10"/>
                      </a:lnTo>
                      <a:lnTo>
                        <a:pt x="358" y="160"/>
                      </a:lnTo>
                      <a:lnTo>
                        <a:pt x="358" y="160"/>
                      </a:lnTo>
                      <a:lnTo>
                        <a:pt x="358" y="160"/>
                      </a:lnTo>
                      <a:lnTo>
                        <a:pt x="352" y="170"/>
                      </a:lnTo>
                      <a:lnTo>
                        <a:pt x="344" y="180"/>
                      </a:lnTo>
                      <a:lnTo>
                        <a:pt x="326" y="198"/>
                      </a:lnTo>
                      <a:lnTo>
                        <a:pt x="304" y="214"/>
                      </a:lnTo>
                      <a:lnTo>
                        <a:pt x="280" y="230"/>
                      </a:lnTo>
                      <a:lnTo>
                        <a:pt x="254" y="242"/>
                      </a:lnTo>
                      <a:lnTo>
                        <a:pt x="226" y="252"/>
                      </a:lnTo>
                      <a:lnTo>
                        <a:pt x="200" y="258"/>
                      </a:lnTo>
                      <a:lnTo>
                        <a:pt x="176" y="26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278"/>
                <p:cNvSpPr/>
                <p:nvPr/>
              </p:nvSpPr>
              <p:spPr bwMode="auto">
                <a:xfrm>
                  <a:off x="20034250" y="-4189413"/>
                  <a:ext cx="244475" cy="200025"/>
                </a:xfrm>
                <a:custGeom>
                  <a:avLst/>
                  <a:gdLst>
                    <a:gd name="T0" fmla="*/ 154 w 154"/>
                    <a:gd name="T1" fmla="*/ 126 h 126"/>
                    <a:gd name="T2" fmla="*/ 154 w 154"/>
                    <a:gd name="T3" fmla="*/ 126 h 126"/>
                    <a:gd name="T4" fmla="*/ 74 w 154"/>
                    <a:gd name="T5" fmla="*/ 60 h 126"/>
                    <a:gd name="T6" fmla="*/ 0 w 154"/>
                    <a:gd name="T7" fmla="*/ 0 h 126"/>
                    <a:gd name="T8" fmla="*/ 0 w 154"/>
                    <a:gd name="T9" fmla="*/ 0 h 126"/>
                    <a:gd name="T10" fmla="*/ 40 w 154"/>
                    <a:gd name="T11" fmla="*/ 24 h 126"/>
                    <a:gd name="T12" fmla="*/ 80 w 154"/>
                    <a:gd name="T13" fmla="*/ 54 h 126"/>
                    <a:gd name="T14" fmla="*/ 80 w 154"/>
                    <a:gd name="T15" fmla="*/ 54 h 126"/>
                    <a:gd name="T16" fmla="*/ 102 w 154"/>
                    <a:gd name="T17" fmla="*/ 72 h 126"/>
                    <a:gd name="T18" fmla="*/ 120 w 154"/>
                    <a:gd name="T19" fmla="*/ 88 h 126"/>
                    <a:gd name="T20" fmla="*/ 138 w 154"/>
                    <a:gd name="T21" fmla="*/ 108 h 126"/>
                    <a:gd name="T22" fmla="*/ 154 w 154"/>
                    <a:gd name="T23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54" h="126">
                      <a:moveTo>
                        <a:pt x="154" y="126"/>
                      </a:moveTo>
                      <a:lnTo>
                        <a:pt x="154" y="126"/>
                      </a:lnTo>
                      <a:lnTo>
                        <a:pt x="74" y="6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0" y="24"/>
                      </a:lnTo>
                      <a:lnTo>
                        <a:pt x="80" y="54"/>
                      </a:lnTo>
                      <a:lnTo>
                        <a:pt x="80" y="54"/>
                      </a:lnTo>
                      <a:lnTo>
                        <a:pt x="102" y="72"/>
                      </a:lnTo>
                      <a:lnTo>
                        <a:pt x="120" y="88"/>
                      </a:lnTo>
                      <a:lnTo>
                        <a:pt x="138" y="108"/>
                      </a:lnTo>
                      <a:lnTo>
                        <a:pt x="154" y="12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279"/>
                <p:cNvSpPr/>
                <p:nvPr/>
              </p:nvSpPr>
              <p:spPr bwMode="auto">
                <a:xfrm>
                  <a:off x="19815175" y="-4192588"/>
                  <a:ext cx="177800" cy="88900"/>
                </a:xfrm>
                <a:custGeom>
                  <a:avLst/>
                  <a:gdLst>
                    <a:gd name="T0" fmla="*/ 0 w 112"/>
                    <a:gd name="T1" fmla="*/ 50 h 56"/>
                    <a:gd name="T2" fmla="*/ 0 w 112"/>
                    <a:gd name="T3" fmla="*/ 50 h 56"/>
                    <a:gd name="T4" fmla="*/ 20 w 112"/>
                    <a:gd name="T5" fmla="*/ 22 h 56"/>
                    <a:gd name="T6" fmla="*/ 30 w 112"/>
                    <a:gd name="T7" fmla="*/ 10 h 56"/>
                    <a:gd name="T8" fmla="*/ 40 w 112"/>
                    <a:gd name="T9" fmla="*/ 0 h 56"/>
                    <a:gd name="T10" fmla="*/ 40 w 112"/>
                    <a:gd name="T11" fmla="*/ 0 h 56"/>
                    <a:gd name="T12" fmla="*/ 112 w 112"/>
                    <a:gd name="T13" fmla="*/ 56 h 56"/>
                    <a:gd name="T14" fmla="*/ 112 w 112"/>
                    <a:gd name="T15" fmla="*/ 56 h 56"/>
                    <a:gd name="T16" fmla="*/ 92 w 112"/>
                    <a:gd name="T17" fmla="*/ 48 h 56"/>
                    <a:gd name="T18" fmla="*/ 92 w 112"/>
                    <a:gd name="T19" fmla="*/ 48 h 56"/>
                    <a:gd name="T20" fmla="*/ 72 w 112"/>
                    <a:gd name="T21" fmla="*/ 40 h 56"/>
                    <a:gd name="T22" fmla="*/ 50 w 112"/>
                    <a:gd name="T23" fmla="*/ 38 h 56"/>
                    <a:gd name="T24" fmla="*/ 50 w 112"/>
                    <a:gd name="T25" fmla="*/ 38 h 56"/>
                    <a:gd name="T26" fmla="*/ 38 w 112"/>
                    <a:gd name="T27" fmla="*/ 40 h 56"/>
                    <a:gd name="T28" fmla="*/ 24 w 112"/>
                    <a:gd name="T29" fmla="*/ 42 h 56"/>
                    <a:gd name="T30" fmla="*/ 12 w 112"/>
                    <a:gd name="T31" fmla="*/ 46 h 56"/>
                    <a:gd name="T32" fmla="*/ 0 w 112"/>
                    <a:gd name="T33" fmla="*/ 5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2" h="56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20" y="22"/>
                      </a:lnTo>
                      <a:lnTo>
                        <a:pt x="30" y="10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112" y="56"/>
                      </a:lnTo>
                      <a:lnTo>
                        <a:pt x="112" y="56"/>
                      </a:lnTo>
                      <a:lnTo>
                        <a:pt x="92" y="48"/>
                      </a:lnTo>
                      <a:lnTo>
                        <a:pt x="92" y="48"/>
                      </a:lnTo>
                      <a:lnTo>
                        <a:pt x="72" y="40"/>
                      </a:lnTo>
                      <a:lnTo>
                        <a:pt x="50" y="38"/>
                      </a:lnTo>
                      <a:lnTo>
                        <a:pt x="50" y="38"/>
                      </a:lnTo>
                      <a:lnTo>
                        <a:pt x="38" y="40"/>
                      </a:lnTo>
                      <a:lnTo>
                        <a:pt x="24" y="42"/>
                      </a:lnTo>
                      <a:lnTo>
                        <a:pt x="12" y="46"/>
                      </a:lnTo>
                      <a:lnTo>
                        <a:pt x="0" y="5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280"/>
                <p:cNvSpPr/>
                <p:nvPr/>
              </p:nvSpPr>
              <p:spPr bwMode="auto">
                <a:xfrm>
                  <a:off x="19710400" y="-4329113"/>
                  <a:ext cx="1438275" cy="1250950"/>
                </a:xfrm>
                <a:custGeom>
                  <a:avLst/>
                  <a:gdLst>
                    <a:gd name="T0" fmla="*/ 82 w 906"/>
                    <a:gd name="T1" fmla="*/ 0 h 788"/>
                    <a:gd name="T2" fmla="*/ 68 w 906"/>
                    <a:gd name="T3" fmla="*/ 14 h 788"/>
                    <a:gd name="T4" fmla="*/ 54 w 906"/>
                    <a:gd name="T5" fmla="*/ 44 h 788"/>
                    <a:gd name="T6" fmla="*/ 58 w 906"/>
                    <a:gd name="T7" fmla="*/ 60 h 788"/>
                    <a:gd name="T8" fmla="*/ 62 w 906"/>
                    <a:gd name="T9" fmla="*/ 74 h 788"/>
                    <a:gd name="T10" fmla="*/ 44 w 906"/>
                    <a:gd name="T11" fmla="*/ 128 h 788"/>
                    <a:gd name="T12" fmla="*/ 10 w 906"/>
                    <a:gd name="T13" fmla="*/ 196 h 788"/>
                    <a:gd name="T14" fmla="*/ 0 w 906"/>
                    <a:gd name="T15" fmla="*/ 246 h 788"/>
                    <a:gd name="T16" fmla="*/ 6 w 906"/>
                    <a:gd name="T17" fmla="*/ 286 h 788"/>
                    <a:gd name="T18" fmla="*/ 28 w 906"/>
                    <a:gd name="T19" fmla="*/ 328 h 788"/>
                    <a:gd name="T20" fmla="*/ 68 w 906"/>
                    <a:gd name="T21" fmla="*/ 374 h 788"/>
                    <a:gd name="T22" fmla="*/ 102 w 906"/>
                    <a:gd name="T23" fmla="*/ 402 h 788"/>
                    <a:gd name="T24" fmla="*/ 134 w 906"/>
                    <a:gd name="T25" fmla="*/ 422 h 788"/>
                    <a:gd name="T26" fmla="*/ 190 w 906"/>
                    <a:gd name="T27" fmla="*/ 440 h 788"/>
                    <a:gd name="T28" fmla="*/ 230 w 906"/>
                    <a:gd name="T29" fmla="*/ 442 h 788"/>
                    <a:gd name="T30" fmla="*/ 288 w 906"/>
                    <a:gd name="T31" fmla="*/ 426 h 788"/>
                    <a:gd name="T32" fmla="*/ 316 w 906"/>
                    <a:gd name="T33" fmla="*/ 410 h 788"/>
                    <a:gd name="T34" fmla="*/ 368 w 906"/>
                    <a:gd name="T35" fmla="*/ 374 h 788"/>
                    <a:gd name="T36" fmla="*/ 406 w 906"/>
                    <a:gd name="T37" fmla="*/ 360 h 788"/>
                    <a:gd name="T38" fmla="*/ 422 w 906"/>
                    <a:gd name="T39" fmla="*/ 362 h 788"/>
                    <a:gd name="T40" fmla="*/ 440 w 906"/>
                    <a:gd name="T41" fmla="*/ 372 h 788"/>
                    <a:gd name="T42" fmla="*/ 462 w 906"/>
                    <a:gd name="T43" fmla="*/ 396 h 788"/>
                    <a:gd name="T44" fmla="*/ 468 w 906"/>
                    <a:gd name="T45" fmla="*/ 422 h 788"/>
                    <a:gd name="T46" fmla="*/ 454 w 906"/>
                    <a:gd name="T47" fmla="*/ 478 h 788"/>
                    <a:gd name="T48" fmla="*/ 442 w 906"/>
                    <a:gd name="T49" fmla="*/ 518 h 788"/>
                    <a:gd name="T50" fmla="*/ 440 w 906"/>
                    <a:gd name="T51" fmla="*/ 572 h 788"/>
                    <a:gd name="T52" fmla="*/ 454 w 906"/>
                    <a:gd name="T53" fmla="*/ 624 h 788"/>
                    <a:gd name="T54" fmla="*/ 480 w 906"/>
                    <a:gd name="T55" fmla="*/ 666 h 788"/>
                    <a:gd name="T56" fmla="*/ 524 w 906"/>
                    <a:gd name="T57" fmla="*/ 706 h 788"/>
                    <a:gd name="T58" fmla="*/ 536 w 906"/>
                    <a:gd name="T59" fmla="*/ 714 h 788"/>
                    <a:gd name="T60" fmla="*/ 634 w 906"/>
                    <a:gd name="T61" fmla="*/ 754 h 788"/>
                    <a:gd name="T62" fmla="*/ 674 w 906"/>
                    <a:gd name="T63" fmla="*/ 756 h 788"/>
                    <a:gd name="T64" fmla="*/ 686 w 906"/>
                    <a:gd name="T65" fmla="*/ 754 h 788"/>
                    <a:gd name="T66" fmla="*/ 686 w 906"/>
                    <a:gd name="T67" fmla="*/ 768 h 788"/>
                    <a:gd name="T68" fmla="*/ 692 w 906"/>
                    <a:gd name="T69" fmla="*/ 782 h 788"/>
                    <a:gd name="T70" fmla="*/ 706 w 906"/>
                    <a:gd name="T71" fmla="*/ 788 h 788"/>
                    <a:gd name="T72" fmla="*/ 728 w 906"/>
                    <a:gd name="T73" fmla="*/ 778 h 788"/>
                    <a:gd name="T74" fmla="*/ 756 w 906"/>
                    <a:gd name="T75" fmla="*/ 738 h 788"/>
                    <a:gd name="T76" fmla="*/ 774 w 906"/>
                    <a:gd name="T77" fmla="*/ 696 h 788"/>
                    <a:gd name="T78" fmla="*/ 838 w 906"/>
                    <a:gd name="T79" fmla="*/ 640 h 788"/>
                    <a:gd name="T80" fmla="*/ 852 w 906"/>
                    <a:gd name="T81" fmla="*/ 636 h 788"/>
                    <a:gd name="T82" fmla="*/ 866 w 906"/>
                    <a:gd name="T83" fmla="*/ 638 h 788"/>
                    <a:gd name="T84" fmla="*/ 884 w 906"/>
                    <a:gd name="T85" fmla="*/ 630 h 788"/>
                    <a:gd name="T86" fmla="*/ 900 w 906"/>
                    <a:gd name="T87" fmla="*/ 612 h 788"/>
                    <a:gd name="T88" fmla="*/ 906 w 906"/>
                    <a:gd name="T89" fmla="*/ 592 h 788"/>
                    <a:gd name="T90" fmla="*/ 894 w 906"/>
                    <a:gd name="T91" fmla="*/ 570 h 788"/>
                    <a:gd name="T92" fmla="*/ 776 w 906"/>
                    <a:gd name="T93" fmla="*/ 468 h 788"/>
                    <a:gd name="T94" fmla="*/ 718 w 906"/>
                    <a:gd name="T95" fmla="*/ 428 h 788"/>
                    <a:gd name="T96" fmla="*/ 678 w 906"/>
                    <a:gd name="T97" fmla="*/ 406 h 788"/>
                    <a:gd name="T98" fmla="*/ 534 w 906"/>
                    <a:gd name="T99" fmla="*/ 338 h 788"/>
                    <a:gd name="T100" fmla="*/ 484 w 906"/>
                    <a:gd name="T101" fmla="*/ 310 h 788"/>
                    <a:gd name="T102" fmla="*/ 414 w 906"/>
                    <a:gd name="T103" fmla="*/ 238 h 788"/>
                    <a:gd name="T104" fmla="*/ 312 w 906"/>
                    <a:gd name="T105" fmla="*/ 138 h 788"/>
                    <a:gd name="T106" fmla="*/ 296 w 906"/>
                    <a:gd name="T107" fmla="*/ 124 h 788"/>
                    <a:gd name="T108" fmla="*/ 186 w 906"/>
                    <a:gd name="T109" fmla="*/ 48 h 788"/>
                    <a:gd name="T110" fmla="*/ 110 w 906"/>
                    <a:gd name="T111" fmla="*/ 6 h 7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06" h="788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82" y="0"/>
                      </a:lnTo>
                      <a:lnTo>
                        <a:pt x="78" y="4"/>
                      </a:lnTo>
                      <a:lnTo>
                        <a:pt x="68" y="14"/>
                      </a:lnTo>
                      <a:lnTo>
                        <a:pt x="68" y="14"/>
                      </a:lnTo>
                      <a:lnTo>
                        <a:pt x="60" y="26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4" y="48"/>
                      </a:lnTo>
                      <a:lnTo>
                        <a:pt x="56" y="54"/>
                      </a:lnTo>
                      <a:lnTo>
                        <a:pt x="58" y="60"/>
                      </a:lnTo>
                      <a:lnTo>
                        <a:pt x="58" y="60"/>
                      </a:lnTo>
                      <a:lnTo>
                        <a:pt x="62" y="66"/>
                      </a:lnTo>
                      <a:lnTo>
                        <a:pt x="62" y="74"/>
                      </a:lnTo>
                      <a:lnTo>
                        <a:pt x="62" y="84"/>
                      </a:lnTo>
                      <a:lnTo>
                        <a:pt x="58" y="96"/>
                      </a:lnTo>
                      <a:lnTo>
                        <a:pt x="44" y="128"/>
                      </a:lnTo>
                      <a:lnTo>
                        <a:pt x="22" y="172"/>
                      </a:lnTo>
                      <a:lnTo>
                        <a:pt x="22" y="172"/>
                      </a:lnTo>
                      <a:lnTo>
                        <a:pt x="10" y="196"/>
                      </a:lnTo>
                      <a:lnTo>
                        <a:pt x="4" y="222"/>
                      </a:lnTo>
                      <a:lnTo>
                        <a:pt x="2" y="234"/>
                      </a:lnTo>
                      <a:lnTo>
                        <a:pt x="0" y="246"/>
                      </a:lnTo>
                      <a:lnTo>
                        <a:pt x="2" y="260"/>
                      </a:lnTo>
                      <a:lnTo>
                        <a:pt x="4" y="272"/>
                      </a:lnTo>
                      <a:lnTo>
                        <a:pt x="6" y="286"/>
                      </a:lnTo>
                      <a:lnTo>
                        <a:pt x="12" y="300"/>
                      </a:lnTo>
                      <a:lnTo>
                        <a:pt x="20" y="314"/>
                      </a:lnTo>
                      <a:lnTo>
                        <a:pt x="28" y="328"/>
                      </a:lnTo>
                      <a:lnTo>
                        <a:pt x="40" y="342"/>
                      </a:lnTo>
                      <a:lnTo>
                        <a:pt x="52" y="358"/>
                      </a:lnTo>
                      <a:lnTo>
                        <a:pt x="68" y="374"/>
                      </a:lnTo>
                      <a:lnTo>
                        <a:pt x="86" y="390"/>
                      </a:lnTo>
                      <a:lnTo>
                        <a:pt x="86" y="390"/>
                      </a:lnTo>
                      <a:lnTo>
                        <a:pt x="102" y="402"/>
                      </a:lnTo>
                      <a:lnTo>
                        <a:pt x="102" y="402"/>
                      </a:lnTo>
                      <a:lnTo>
                        <a:pt x="118" y="412"/>
                      </a:lnTo>
                      <a:lnTo>
                        <a:pt x="134" y="422"/>
                      </a:lnTo>
                      <a:lnTo>
                        <a:pt x="148" y="428"/>
                      </a:lnTo>
                      <a:lnTo>
                        <a:pt x="162" y="434"/>
                      </a:lnTo>
                      <a:lnTo>
                        <a:pt x="190" y="440"/>
                      </a:lnTo>
                      <a:lnTo>
                        <a:pt x="214" y="442"/>
                      </a:lnTo>
                      <a:lnTo>
                        <a:pt x="214" y="442"/>
                      </a:lnTo>
                      <a:lnTo>
                        <a:pt x="230" y="442"/>
                      </a:lnTo>
                      <a:lnTo>
                        <a:pt x="244" y="440"/>
                      </a:lnTo>
                      <a:lnTo>
                        <a:pt x="270" y="432"/>
                      </a:lnTo>
                      <a:lnTo>
                        <a:pt x="288" y="426"/>
                      </a:lnTo>
                      <a:lnTo>
                        <a:pt x="304" y="418"/>
                      </a:lnTo>
                      <a:lnTo>
                        <a:pt x="304" y="418"/>
                      </a:lnTo>
                      <a:lnTo>
                        <a:pt x="316" y="410"/>
                      </a:lnTo>
                      <a:lnTo>
                        <a:pt x="330" y="402"/>
                      </a:lnTo>
                      <a:lnTo>
                        <a:pt x="354" y="382"/>
                      </a:lnTo>
                      <a:lnTo>
                        <a:pt x="368" y="374"/>
                      </a:lnTo>
                      <a:lnTo>
                        <a:pt x="380" y="366"/>
                      </a:lnTo>
                      <a:lnTo>
                        <a:pt x="392" y="362"/>
                      </a:lnTo>
                      <a:lnTo>
                        <a:pt x="406" y="360"/>
                      </a:lnTo>
                      <a:lnTo>
                        <a:pt x="406" y="360"/>
                      </a:lnTo>
                      <a:lnTo>
                        <a:pt x="414" y="360"/>
                      </a:lnTo>
                      <a:lnTo>
                        <a:pt x="422" y="362"/>
                      </a:lnTo>
                      <a:lnTo>
                        <a:pt x="432" y="366"/>
                      </a:lnTo>
                      <a:lnTo>
                        <a:pt x="440" y="372"/>
                      </a:lnTo>
                      <a:lnTo>
                        <a:pt x="440" y="372"/>
                      </a:lnTo>
                      <a:lnTo>
                        <a:pt x="450" y="380"/>
                      </a:lnTo>
                      <a:lnTo>
                        <a:pt x="456" y="388"/>
                      </a:lnTo>
                      <a:lnTo>
                        <a:pt x="462" y="396"/>
                      </a:lnTo>
                      <a:lnTo>
                        <a:pt x="466" y="404"/>
                      </a:lnTo>
                      <a:lnTo>
                        <a:pt x="466" y="412"/>
                      </a:lnTo>
                      <a:lnTo>
                        <a:pt x="468" y="422"/>
                      </a:lnTo>
                      <a:lnTo>
                        <a:pt x="466" y="440"/>
                      </a:lnTo>
                      <a:lnTo>
                        <a:pt x="460" y="458"/>
                      </a:lnTo>
                      <a:lnTo>
                        <a:pt x="454" y="478"/>
                      </a:lnTo>
                      <a:lnTo>
                        <a:pt x="448" y="498"/>
                      </a:lnTo>
                      <a:lnTo>
                        <a:pt x="442" y="518"/>
                      </a:lnTo>
                      <a:lnTo>
                        <a:pt x="442" y="518"/>
                      </a:lnTo>
                      <a:lnTo>
                        <a:pt x="442" y="532"/>
                      </a:lnTo>
                      <a:lnTo>
                        <a:pt x="440" y="550"/>
                      </a:lnTo>
                      <a:lnTo>
                        <a:pt x="440" y="572"/>
                      </a:lnTo>
                      <a:lnTo>
                        <a:pt x="444" y="598"/>
                      </a:lnTo>
                      <a:lnTo>
                        <a:pt x="448" y="610"/>
                      </a:lnTo>
                      <a:lnTo>
                        <a:pt x="454" y="624"/>
                      </a:lnTo>
                      <a:lnTo>
                        <a:pt x="460" y="638"/>
                      </a:lnTo>
                      <a:lnTo>
                        <a:pt x="468" y="652"/>
                      </a:lnTo>
                      <a:lnTo>
                        <a:pt x="480" y="666"/>
                      </a:lnTo>
                      <a:lnTo>
                        <a:pt x="492" y="680"/>
                      </a:lnTo>
                      <a:lnTo>
                        <a:pt x="508" y="692"/>
                      </a:lnTo>
                      <a:lnTo>
                        <a:pt x="524" y="706"/>
                      </a:lnTo>
                      <a:lnTo>
                        <a:pt x="524" y="706"/>
                      </a:lnTo>
                      <a:lnTo>
                        <a:pt x="536" y="714"/>
                      </a:lnTo>
                      <a:lnTo>
                        <a:pt x="536" y="714"/>
                      </a:lnTo>
                      <a:lnTo>
                        <a:pt x="572" y="734"/>
                      </a:lnTo>
                      <a:lnTo>
                        <a:pt x="604" y="746"/>
                      </a:lnTo>
                      <a:lnTo>
                        <a:pt x="634" y="754"/>
                      </a:lnTo>
                      <a:lnTo>
                        <a:pt x="660" y="756"/>
                      </a:lnTo>
                      <a:lnTo>
                        <a:pt x="660" y="756"/>
                      </a:lnTo>
                      <a:lnTo>
                        <a:pt x="674" y="756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54"/>
                      </a:lnTo>
                      <a:lnTo>
                        <a:pt x="686" y="762"/>
                      </a:lnTo>
                      <a:lnTo>
                        <a:pt x="686" y="768"/>
                      </a:lnTo>
                      <a:lnTo>
                        <a:pt x="686" y="774"/>
                      </a:lnTo>
                      <a:lnTo>
                        <a:pt x="688" y="778"/>
                      </a:lnTo>
                      <a:lnTo>
                        <a:pt x="692" y="782"/>
                      </a:lnTo>
                      <a:lnTo>
                        <a:pt x="696" y="786"/>
                      </a:lnTo>
                      <a:lnTo>
                        <a:pt x="706" y="788"/>
                      </a:lnTo>
                      <a:lnTo>
                        <a:pt x="706" y="788"/>
                      </a:lnTo>
                      <a:lnTo>
                        <a:pt x="714" y="786"/>
                      </a:lnTo>
                      <a:lnTo>
                        <a:pt x="722" y="782"/>
                      </a:lnTo>
                      <a:lnTo>
                        <a:pt x="728" y="778"/>
                      </a:lnTo>
                      <a:lnTo>
                        <a:pt x="736" y="768"/>
                      </a:lnTo>
                      <a:lnTo>
                        <a:pt x="736" y="768"/>
                      </a:lnTo>
                      <a:lnTo>
                        <a:pt x="756" y="738"/>
                      </a:lnTo>
                      <a:lnTo>
                        <a:pt x="766" y="718"/>
                      </a:lnTo>
                      <a:lnTo>
                        <a:pt x="774" y="696"/>
                      </a:lnTo>
                      <a:lnTo>
                        <a:pt x="774" y="696"/>
                      </a:lnTo>
                      <a:lnTo>
                        <a:pt x="802" y="670"/>
                      </a:lnTo>
                      <a:lnTo>
                        <a:pt x="822" y="650"/>
                      </a:lnTo>
                      <a:lnTo>
                        <a:pt x="838" y="640"/>
                      </a:lnTo>
                      <a:lnTo>
                        <a:pt x="846" y="636"/>
                      </a:lnTo>
                      <a:lnTo>
                        <a:pt x="852" y="636"/>
                      </a:lnTo>
                      <a:lnTo>
                        <a:pt x="852" y="636"/>
                      </a:lnTo>
                      <a:lnTo>
                        <a:pt x="860" y="636"/>
                      </a:lnTo>
                      <a:lnTo>
                        <a:pt x="860" y="636"/>
                      </a:lnTo>
                      <a:lnTo>
                        <a:pt x="866" y="638"/>
                      </a:lnTo>
                      <a:lnTo>
                        <a:pt x="866" y="638"/>
                      </a:lnTo>
                      <a:lnTo>
                        <a:pt x="876" y="636"/>
                      </a:lnTo>
                      <a:lnTo>
                        <a:pt x="884" y="630"/>
                      </a:lnTo>
                      <a:lnTo>
                        <a:pt x="892" y="622"/>
                      </a:lnTo>
                      <a:lnTo>
                        <a:pt x="900" y="612"/>
                      </a:lnTo>
                      <a:lnTo>
                        <a:pt x="900" y="612"/>
                      </a:lnTo>
                      <a:lnTo>
                        <a:pt x="906" y="602"/>
                      </a:lnTo>
                      <a:lnTo>
                        <a:pt x="906" y="596"/>
                      </a:lnTo>
                      <a:lnTo>
                        <a:pt x="906" y="592"/>
                      </a:lnTo>
                      <a:lnTo>
                        <a:pt x="904" y="584"/>
                      </a:lnTo>
                      <a:lnTo>
                        <a:pt x="894" y="570"/>
                      </a:lnTo>
                      <a:lnTo>
                        <a:pt x="894" y="570"/>
                      </a:lnTo>
                      <a:lnTo>
                        <a:pt x="872" y="546"/>
                      </a:lnTo>
                      <a:lnTo>
                        <a:pt x="828" y="510"/>
                      </a:lnTo>
                      <a:lnTo>
                        <a:pt x="776" y="468"/>
                      </a:lnTo>
                      <a:lnTo>
                        <a:pt x="746" y="448"/>
                      </a:lnTo>
                      <a:lnTo>
                        <a:pt x="718" y="428"/>
                      </a:lnTo>
                      <a:lnTo>
                        <a:pt x="718" y="428"/>
                      </a:lnTo>
                      <a:lnTo>
                        <a:pt x="706" y="420"/>
                      </a:lnTo>
                      <a:lnTo>
                        <a:pt x="706" y="420"/>
                      </a:lnTo>
                      <a:lnTo>
                        <a:pt x="678" y="406"/>
                      </a:lnTo>
                      <a:lnTo>
                        <a:pt x="650" y="392"/>
                      </a:lnTo>
                      <a:lnTo>
                        <a:pt x="592" y="366"/>
                      </a:lnTo>
                      <a:lnTo>
                        <a:pt x="534" y="338"/>
                      </a:lnTo>
                      <a:lnTo>
                        <a:pt x="508" y="326"/>
                      </a:lnTo>
                      <a:lnTo>
                        <a:pt x="484" y="310"/>
                      </a:lnTo>
                      <a:lnTo>
                        <a:pt x="484" y="310"/>
                      </a:lnTo>
                      <a:lnTo>
                        <a:pt x="472" y="300"/>
                      </a:lnTo>
                      <a:lnTo>
                        <a:pt x="456" y="284"/>
                      </a:lnTo>
                      <a:lnTo>
                        <a:pt x="414" y="238"/>
                      </a:lnTo>
                      <a:lnTo>
                        <a:pt x="364" y="186"/>
                      </a:lnTo>
                      <a:lnTo>
                        <a:pt x="338" y="160"/>
                      </a:lnTo>
                      <a:lnTo>
                        <a:pt x="312" y="138"/>
                      </a:lnTo>
                      <a:lnTo>
                        <a:pt x="312" y="138"/>
                      </a:lnTo>
                      <a:lnTo>
                        <a:pt x="296" y="124"/>
                      </a:lnTo>
                      <a:lnTo>
                        <a:pt x="296" y="124"/>
                      </a:lnTo>
                      <a:lnTo>
                        <a:pt x="270" y="104"/>
                      </a:lnTo>
                      <a:lnTo>
                        <a:pt x="242" y="84"/>
                      </a:lnTo>
                      <a:lnTo>
                        <a:pt x="186" y="48"/>
                      </a:lnTo>
                      <a:lnTo>
                        <a:pt x="138" y="20"/>
                      </a:lnTo>
                      <a:lnTo>
                        <a:pt x="110" y="6"/>
                      </a:lnTo>
                      <a:lnTo>
                        <a:pt x="110" y="6"/>
                      </a:lnTo>
                      <a:lnTo>
                        <a:pt x="96" y="2"/>
                      </a:lnTo>
                      <a:lnTo>
                        <a:pt x="8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281"/>
                <p:cNvSpPr/>
                <p:nvPr/>
              </p:nvSpPr>
              <p:spPr bwMode="auto">
                <a:xfrm>
                  <a:off x="20726400" y="-3265487"/>
                  <a:ext cx="139700" cy="142875"/>
                </a:xfrm>
                <a:custGeom>
                  <a:avLst/>
                  <a:gdLst>
                    <a:gd name="T0" fmla="*/ 50 w 88"/>
                    <a:gd name="T1" fmla="*/ 72 h 90"/>
                    <a:gd name="T2" fmla="*/ 50 w 88"/>
                    <a:gd name="T3" fmla="*/ 72 h 90"/>
                    <a:gd name="T4" fmla="*/ 42 w 88"/>
                    <a:gd name="T5" fmla="*/ 82 h 90"/>
                    <a:gd name="T6" fmla="*/ 32 w 88"/>
                    <a:gd name="T7" fmla="*/ 88 h 90"/>
                    <a:gd name="T8" fmla="*/ 22 w 88"/>
                    <a:gd name="T9" fmla="*/ 90 h 90"/>
                    <a:gd name="T10" fmla="*/ 14 w 88"/>
                    <a:gd name="T11" fmla="*/ 90 h 90"/>
                    <a:gd name="T12" fmla="*/ 6 w 88"/>
                    <a:gd name="T13" fmla="*/ 86 h 90"/>
                    <a:gd name="T14" fmla="*/ 2 w 88"/>
                    <a:gd name="T15" fmla="*/ 78 h 90"/>
                    <a:gd name="T16" fmla="*/ 0 w 88"/>
                    <a:gd name="T17" fmla="*/ 70 h 90"/>
                    <a:gd name="T18" fmla="*/ 2 w 88"/>
                    <a:gd name="T19" fmla="*/ 56 h 90"/>
                    <a:gd name="T20" fmla="*/ 2 w 88"/>
                    <a:gd name="T21" fmla="*/ 56 h 90"/>
                    <a:gd name="T22" fmla="*/ 12 w 88"/>
                    <a:gd name="T23" fmla="*/ 54 h 90"/>
                    <a:gd name="T24" fmla="*/ 22 w 88"/>
                    <a:gd name="T25" fmla="*/ 50 h 90"/>
                    <a:gd name="T26" fmla="*/ 42 w 88"/>
                    <a:gd name="T27" fmla="*/ 38 h 90"/>
                    <a:gd name="T28" fmla="*/ 60 w 88"/>
                    <a:gd name="T29" fmla="*/ 24 h 90"/>
                    <a:gd name="T30" fmla="*/ 78 w 88"/>
                    <a:gd name="T31" fmla="*/ 8 h 90"/>
                    <a:gd name="T32" fmla="*/ 78 w 88"/>
                    <a:gd name="T33" fmla="*/ 8 h 90"/>
                    <a:gd name="T34" fmla="*/ 88 w 88"/>
                    <a:gd name="T35" fmla="*/ 0 h 90"/>
                    <a:gd name="T36" fmla="*/ 88 w 88"/>
                    <a:gd name="T37" fmla="*/ 0 h 90"/>
                    <a:gd name="T38" fmla="*/ 80 w 88"/>
                    <a:gd name="T39" fmla="*/ 22 h 90"/>
                    <a:gd name="T40" fmla="*/ 70 w 88"/>
                    <a:gd name="T41" fmla="*/ 42 h 90"/>
                    <a:gd name="T42" fmla="*/ 50 w 88"/>
                    <a:gd name="T43" fmla="*/ 72 h 90"/>
                    <a:gd name="T44" fmla="*/ 50 w 88"/>
                    <a:gd name="T45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8" h="90">
                      <a:moveTo>
                        <a:pt x="50" y="72"/>
                      </a:moveTo>
                      <a:lnTo>
                        <a:pt x="50" y="72"/>
                      </a:lnTo>
                      <a:lnTo>
                        <a:pt x="42" y="82"/>
                      </a:lnTo>
                      <a:lnTo>
                        <a:pt x="32" y="88"/>
                      </a:lnTo>
                      <a:lnTo>
                        <a:pt x="22" y="90"/>
                      </a:lnTo>
                      <a:lnTo>
                        <a:pt x="14" y="90"/>
                      </a:lnTo>
                      <a:lnTo>
                        <a:pt x="6" y="86"/>
                      </a:lnTo>
                      <a:lnTo>
                        <a:pt x="2" y="78"/>
                      </a:lnTo>
                      <a:lnTo>
                        <a:pt x="0" y="70"/>
                      </a:lnTo>
                      <a:lnTo>
                        <a:pt x="2" y="56"/>
                      </a:lnTo>
                      <a:lnTo>
                        <a:pt x="2" y="56"/>
                      </a:lnTo>
                      <a:lnTo>
                        <a:pt x="12" y="54"/>
                      </a:lnTo>
                      <a:lnTo>
                        <a:pt x="22" y="50"/>
                      </a:lnTo>
                      <a:lnTo>
                        <a:pt x="42" y="38"/>
                      </a:lnTo>
                      <a:lnTo>
                        <a:pt x="60" y="24"/>
                      </a:lnTo>
                      <a:lnTo>
                        <a:pt x="78" y="8"/>
                      </a:lnTo>
                      <a:lnTo>
                        <a:pt x="78" y="8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0" y="22"/>
                      </a:lnTo>
                      <a:lnTo>
                        <a:pt x="70" y="42"/>
                      </a:lnTo>
                      <a:lnTo>
                        <a:pt x="50" y="72"/>
                      </a:lnTo>
                      <a:lnTo>
                        <a:pt x="50" y="72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282"/>
                <p:cNvSpPr/>
                <p:nvPr/>
              </p:nvSpPr>
              <p:spPr bwMode="auto">
                <a:xfrm>
                  <a:off x="19732625" y="-4360863"/>
                  <a:ext cx="1152525" cy="1184275"/>
                </a:xfrm>
                <a:custGeom>
                  <a:avLst/>
                  <a:gdLst>
                    <a:gd name="T0" fmla="*/ 714 w 726"/>
                    <a:gd name="T1" fmla="*/ 690 h 746"/>
                    <a:gd name="T2" fmla="*/ 704 w 726"/>
                    <a:gd name="T3" fmla="*/ 700 h 746"/>
                    <a:gd name="T4" fmla="*/ 668 w 726"/>
                    <a:gd name="T5" fmla="*/ 730 h 746"/>
                    <a:gd name="T6" fmla="*/ 628 w 726"/>
                    <a:gd name="T7" fmla="*/ 746 h 746"/>
                    <a:gd name="T8" fmla="*/ 632 w 726"/>
                    <a:gd name="T9" fmla="*/ 732 h 746"/>
                    <a:gd name="T10" fmla="*/ 644 w 726"/>
                    <a:gd name="T11" fmla="*/ 714 h 746"/>
                    <a:gd name="T12" fmla="*/ 658 w 726"/>
                    <a:gd name="T13" fmla="*/ 692 h 746"/>
                    <a:gd name="T14" fmla="*/ 682 w 726"/>
                    <a:gd name="T15" fmla="*/ 654 h 746"/>
                    <a:gd name="T16" fmla="*/ 690 w 726"/>
                    <a:gd name="T17" fmla="*/ 620 h 746"/>
                    <a:gd name="T18" fmla="*/ 680 w 726"/>
                    <a:gd name="T19" fmla="*/ 592 h 746"/>
                    <a:gd name="T20" fmla="*/ 666 w 726"/>
                    <a:gd name="T21" fmla="*/ 578 h 746"/>
                    <a:gd name="T22" fmla="*/ 450 w 726"/>
                    <a:gd name="T23" fmla="*/ 402 h 746"/>
                    <a:gd name="T24" fmla="*/ 328 w 726"/>
                    <a:gd name="T25" fmla="*/ 304 h 746"/>
                    <a:gd name="T26" fmla="*/ 48 w 726"/>
                    <a:gd name="T27" fmla="*/ 78 h 746"/>
                    <a:gd name="T28" fmla="*/ 18 w 726"/>
                    <a:gd name="T29" fmla="*/ 56 h 746"/>
                    <a:gd name="T30" fmla="*/ 6 w 726"/>
                    <a:gd name="T31" fmla="*/ 44 h 746"/>
                    <a:gd name="T32" fmla="*/ 2 w 726"/>
                    <a:gd name="T33" fmla="*/ 32 h 746"/>
                    <a:gd name="T34" fmla="*/ 2 w 726"/>
                    <a:gd name="T35" fmla="*/ 20 h 746"/>
                    <a:gd name="T36" fmla="*/ 14 w 726"/>
                    <a:gd name="T37" fmla="*/ 4 h 746"/>
                    <a:gd name="T38" fmla="*/ 34 w 726"/>
                    <a:gd name="T39" fmla="*/ 0 h 746"/>
                    <a:gd name="T40" fmla="*/ 44 w 726"/>
                    <a:gd name="T41" fmla="*/ 6 h 746"/>
                    <a:gd name="T42" fmla="*/ 88 w 726"/>
                    <a:gd name="T43" fmla="*/ 38 h 746"/>
                    <a:gd name="T44" fmla="*/ 144 w 726"/>
                    <a:gd name="T45" fmla="*/ 80 h 746"/>
                    <a:gd name="T46" fmla="*/ 298 w 726"/>
                    <a:gd name="T47" fmla="*/ 206 h 746"/>
                    <a:gd name="T48" fmla="*/ 404 w 726"/>
                    <a:gd name="T49" fmla="*/ 294 h 746"/>
                    <a:gd name="T50" fmla="*/ 504 w 726"/>
                    <a:gd name="T51" fmla="*/ 380 h 746"/>
                    <a:gd name="T52" fmla="*/ 672 w 726"/>
                    <a:gd name="T53" fmla="*/ 530 h 746"/>
                    <a:gd name="T54" fmla="*/ 698 w 726"/>
                    <a:gd name="T55" fmla="*/ 558 h 746"/>
                    <a:gd name="T56" fmla="*/ 712 w 726"/>
                    <a:gd name="T57" fmla="*/ 578 h 746"/>
                    <a:gd name="T58" fmla="*/ 722 w 726"/>
                    <a:gd name="T59" fmla="*/ 600 h 746"/>
                    <a:gd name="T60" fmla="*/ 726 w 726"/>
                    <a:gd name="T61" fmla="*/ 646 h 746"/>
                    <a:gd name="T62" fmla="*/ 722 w 726"/>
                    <a:gd name="T63" fmla="*/ 668 h 746"/>
                    <a:gd name="T64" fmla="*/ 714 w 726"/>
                    <a:gd name="T65" fmla="*/ 690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26" h="746">
                      <a:moveTo>
                        <a:pt x="714" y="690"/>
                      </a:moveTo>
                      <a:lnTo>
                        <a:pt x="714" y="690"/>
                      </a:lnTo>
                      <a:lnTo>
                        <a:pt x="704" y="700"/>
                      </a:lnTo>
                      <a:lnTo>
                        <a:pt x="704" y="700"/>
                      </a:lnTo>
                      <a:lnTo>
                        <a:pt x="686" y="716"/>
                      </a:lnTo>
                      <a:lnTo>
                        <a:pt x="668" y="730"/>
                      </a:lnTo>
                      <a:lnTo>
                        <a:pt x="648" y="740"/>
                      </a:lnTo>
                      <a:lnTo>
                        <a:pt x="628" y="746"/>
                      </a:lnTo>
                      <a:lnTo>
                        <a:pt x="628" y="746"/>
                      </a:lnTo>
                      <a:lnTo>
                        <a:pt x="632" y="732"/>
                      </a:lnTo>
                      <a:lnTo>
                        <a:pt x="644" y="716"/>
                      </a:lnTo>
                      <a:lnTo>
                        <a:pt x="644" y="714"/>
                      </a:lnTo>
                      <a:lnTo>
                        <a:pt x="644" y="714"/>
                      </a:lnTo>
                      <a:lnTo>
                        <a:pt x="658" y="692"/>
                      </a:lnTo>
                      <a:lnTo>
                        <a:pt x="672" y="672"/>
                      </a:lnTo>
                      <a:lnTo>
                        <a:pt x="682" y="654"/>
                      </a:lnTo>
                      <a:lnTo>
                        <a:pt x="688" y="636"/>
                      </a:lnTo>
                      <a:lnTo>
                        <a:pt x="690" y="620"/>
                      </a:lnTo>
                      <a:lnTo>
                        <a:pt x="686" y="606"/>
                      </a:lnTo>
                      <a:lnTo>
                        <a:pt x="680" y="592"/>
                      </a:lnTo>
                      <a:lnTo>
                        <a:pt x="666" y="578"/>
                      </a:lnTo>
                      <a:lnTo>
                        <a:pt x="666" y="578"/>
                      </a:lnTo>
                      <a:lnTo>
                        <a:pt x="450" y="402"/>
                      </a:lnTo>
                      <a:lnTo>
                        <a:pt x="450" y="402"/>
                      </a:lnTo>
                      <a:lnTo>
                        <a:pt x="328" y="304"/>
                      </a:lnTo>
                      <a:lnTo>
                        <a:pt x="328" y="304"/>
                      </a:lnTo>
                      <a:lnTo>
                        <a:pt x="48" y="78"/>
                      </a:lnTo>
                      <a:lnTo>
                        <a:pt x="48" y="78"/>
                      </a:lnTo>
                      <a:lnTo>
                        <a:pt x="18" y="56"/>
                      </a:lnTo>
                      <a:lnTo>
                        <a:pt x="18" y="56"/>
                      </a:lnTo>
                      <a:lnTo>
                        <a:pt x="12" y="50"/>
                      </a:lnTo>
                      <a:lnTo>
                        <a:pt x="6" y="44"/>
                      </a:lnTo>
                      <a:lnTo>
                        <a:pt x="4" y="38"/>
                      </a:lnTo>
                      <a:lnTo>
                        <a:pt x="2" y="32"/>
                      </a:lnTo>
                      <a:lnTo>
                        <a:pt x="0" y="26"/>
                      </a:lnTo>
                      <a:lnTo>
                        <a:pt x="2" y="20"/>
                      </a:lnTo>
                      <a:lnTo>
                        <a:pt x="6" y="12"/>
                      </a:lnTo>
                      <a:lnTo>
                        <a:pt x="14" y="4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0" y="2"/>
                      </a:lnTo>
                      <a:lnTo>
                        <a:pt x="44" y="6"/>
                      </a:lnTo>
                      <a:lnTo>
                        <a:pt x="44" y="6"/>
                      </a:lnTo>
                      <a:lnTo>
                        <a:pt x="88" y="38"/>
                      </a:lnTo>
                      <a:lnTo>
                        <a:pt x="144" y="80"/>
                      </a:lnTo>
                      <a:lnTo>
                        <a:pt x="144" y="80"/>
                      </a:lnTo>
                      <a:lnTo>
                        <a:pt x="218" y="140"/>
                      </a:lnTo>
                      <a:lnTo>
                        <a:pt x="298" y="206"/>
                      </a:lnTo>
                      <a:lnTo>
                        <a:pt x="298" y="206"/>
                      </a:lnTo>
                      <a:lnTo>
                        <a:pt x="404" y="294"/>
                      </a:lnTo>
                      <a:lnTo>
                        <a:pt x="504" y="380"/>
                      </a:lnTo>
                      <a:lnTo>
                        <a:pt x="504" y="380"/>
                      </a:lnTo>
                      <a:lnTo>
                        <a:pt x="628" y="490"/>
                      </a:lnTo>
                      <a:lnTo>
                        <a:pt x="672" y="530"/>
                      </a:lnTo>
                      <a:lnTo>
                        <a:pt x="698" y="558"/>
                      </a:lnTo>
                      <a:lnTo>
                        <a:pt x="698" y="558"/>
                      </a:lnTo>
                      <a:lnTo>
                        <a:pt x="706" y="568"/>
                      </a:lnTo>
                      <a:lnTo>
                        <a:pt x="712" y="578"/>
                      </a:lnTo>
                      <a:lnTo>
                        <a:pt x="718" y="590"/>
                      </a:lnTo>
                      <a:lnTo>
                        <a:pt x="722" y="600"/>
                      </a:lnTo>
                      <a:lnTo>
                        <a:pt x="726" y="624"/>
                      </a:lnTo>
                      <a:lnTo>
                        <a:pt x="726" y="646"/>
                      </a:lnTo>
                      <a:lnTo>
                        <a:pt x="726" y="646"/>
                      </a:lnTo>
                      <a:lnTo>
                        <a:pt x="722" y="668"/>
                      </a:lnTo>
                      <a:lnTo>
                        <a:pt x="714" y="690"/>
                      </a:lnTo>
                      <a:lnTo>
                        <a:pt x="714" y="690"/>
                      </a:lnTo>
                      <a:close/>
                    </a:path>
                  </a:pathLst>
                </a:custGeom>
                <a:solidFill>
                  <a:srgbClr val="4D4D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283"/>
                <p:cNvSpPr/>
                <p:nvPr/>
              </p:nvSpPr>
              <p:spPr bwMode="auto">
                <a:xfrm>
                  <a:off x="19678650" y="-4173538"/>
                  <a:ext cx="1387475" cy="796925"/>
                </a:xfrm>
                <a:custGeom>
                  <a:avLst/>
                  <a:gdLst>
                    <a:gd name="T0" fmla="*/ 824 w 874"/>
                    <a:gd name="T1" fmla="*/ 494 h 502"/>
                    <a:gd name="T2" fmla="*/ 824 w 874"/>
                    <a:gd name="T3" fmla="*/ 494 h 502"/>
                    <a:gd name="T4" fmla="*/ 794 w 874"/>
                    <a:gd name="T5" fmla="*/ 474 h 502"/>
                    <a:gd name="T6" fmla="*/ 794 w 874"/>
                    <a:gd name="T7" fmla="*/ 474 h 502"/>
                    <a:gd name="T8" fmla="*/ 490 w 874"/>
                    <a:gd name="T9" fmla="*/ 278 h 502"/>
                    <a:gd name="T10" fmla="*/ 490 w 874"/>
                    <a:gd name="T11" fmla="*/ 278 h 502"/>
                    <a:gd name="T12" fmla="*/ 358 w 874"/>
                    <a:gd name="T13" fmla="*/ 194 h 502"/>
                    <a:gd name="T14" fmla="*/ 358 w 874"/>
                    <a:gd name="T15" fmla="*/ 194 h 502"/>
                    <a:gd name="T16" fmla="*/ 122 w 874"/>
                    <a:gd name="T17" fmla="*/ 44 h 502"/>
                    <a:gd name="T18" fmla="*/ 122 w 874"/>
                    <a:gd name="T19" fmla="*/ 44 h 502"/>
                    <a:gd name="T20" fmla="*/ 106 w 874"/>
                    <a:gd name="T21" fmla="*/ 36 h 502"/>
                    <a:gd name="T22" fmla="*/ 90 w 874"/>
                    <a:gd name="T23" fmla="*/ 34 h 502"/>
                    <a:gd name="T24" fmla="*/ 76 w 874"/>
                    <a:gd name="T25" fmla="*/ 36 h 502"/>
                    <a:gd name="T26" fmla="*/ 60 w 874"/>
                    <a:gd name="T27" fmla="*/ 44 h 502"/>
                    <a:gd name="T28" fmla="*/ 46 w 874"/>
                    <a:gd name="T29" fmla="*/ 54 h 502"/>
                    <a:gd name="T30" fmla="*/ 32 w 874"/>
                    <a:gd name="T31" fmla="*/ 70 h 502"/>
                    <a:gd name="T32" fmla="*/ 16 w 874"/>
                    <a:gd name="T33" fmla="*/ 88 h 502"/>
                    <a:gd name="T34" fmla="*/ 0 w 874"/>
                    <a:gd name="T35" fmla="*/ 110 h 502"/>
                    <a:gd name="T36" fmla="*/ 0 w 874"/>
                    <a:gd name="T37" fmla="*/ 110 h 502"/>
                    <a:gd name="T38" fmla="*/ 0 w 874"/>
                    <a:gd name="T39" fmla="*/ 110 h 502"/>
                    <a:gd name="T40" fmla="*/ 6 w 874"/>
                    <a:gd name="T41" fmla="*/ 86 h 502"/>
                    <a:gd name="T42" fmla="*/ 14 w 874"/>
                    <a:gd name="T43" fmla="*/ 62 h 502"/>
                    <a:gd name="T44" fmla="*/ 24 w 874"/>
                    <a:gd name="T45" fmla="*/ 36 h 502"/>
                    <a:gd name="T46" fmla="*/ 38 w 874"/>
                    <a:gd name="T47" fmla="*/ 12 h 502"/>
                    <a:gd name="T48" fmla="*/ 38 w 874"/>
                    <a:gd name="T49" fmla="*/ 12 h 502"/>
                    <a:gd name="T50" fmla="*/ 58 w 874"/>
                    <a:gd name="T51" fmla="*/ 4 h 502"/>
                    <a:gd name="T52" fmla="*/ 82 w 874"/>
                    <a:gd name="T53" fmla="*/ 0 h 502"/>
                    <a:gd name="T54" fmla="*/ 94 w 874"/>
                    <a:gd name="T55" fmla="*/ 0 h 502"/>
                    <a:gd name="T56" fmla="*/ 108 w 874"/>
                    <a:gd name="T57" fmla="*/ 0 h 502"/>
                    <a:gd name="T58" fmla="*/ 120 w 874"/>
                    <a:gd name="T59" fmla="*/ 4 h 502"/>
                    <a:gd name="T60" fmla="*/ 132 w 874"/>
                    <a:gd name="T61" fmla="*/ 8 h 502"/>
                    <a:gd name="T62" fmla="*/ 132 w 874"/>
                    <a:gd name="T63" fmla="*/ 8 h 502"/>
                    <a:gd name="T64" fmla="*/ 166 w 874"/>
                    <a:gd name="T65" fmla="*/ 24 h 502"/>
                    <a:gd name="T66" fmla="*/ 218 w 874"/>
                    <a:gd name="T67" fmla="*/ 52 h 502"/>
                    <a:gd name="T68" fmla="*/ 362 w 874"/>
                    <a:gd name="T69" fmla="*/ 136 h 502"/>
                    <a:gd name="T70" fmla="*/ 362 w 874"/>
                    <a:gd name="T71" fmla="*/ 136 h 502"/>
                    <a:gd name="T72" fmla="*/ 476 w 874"/>
                    <a:gd name="T73" fmla="*/ 204 h 502"/>
                    <a:gd name="T74" fmla="*/ 592 w 874"/>
                    <a:gd name="T75" fmla="*/ 274 h 502"/>
                    <a:gd name="T76" fmla="*/ 592 w 874"/>
                    <a:gd name="T77" fmla="*/ 274 h 502"/>
                    <a:gd name="T78" fmla="*/ 680 w 874"/>
                    <a:gd name="T79" fmla="*/ 330 h 502"/>
                    <a:gd name="T80" fmla="*/ 760 w 874"/>
                    <a:gd name="T81" fmla="*/ 382 h 502"/>
                    <a:gd name="T82" fmla="*/ 760 w 874"/>
                    <a:gd name="T83" fmla="*/ 382 h 502"/>
                    <a:gd name="T84" fmla="*/ 818 w 874"/>
                    <a:gd name="T85" fmla="*/ 420 h 502"/>
                    <a:gd name="T86" fmla="*/ 862 w 874"/>
                    <a:gd name="T87" fmla="*/ 452 h 502"/>
                    <a:gd name="T88" fmla="*/ 862 w 874"/>
                    <a:gd name="T89" fmla="*/ 452 h 502"/>
                    <a:gd name="T90" fmla="*/ 868 w 874"/>
                    <a:gd name="T91" fmla="*/ 456 h 502"/>
                    <a:gd name="T92" fmla="*/ 870 w 874"/>
                    <a:gd name="T93" fmla="*/ 460 h 502"/>
                    <a:gd name="T94" fmla="*/ 874 w 874"/>
                    <a:gd name="T95" fmla="*/ 470 h 502"/>
                    <a:gd name="T96" fmla="*/ 874 w 874"/>
                    <a:gd name="T97" fmla="*/ 480 h 502"/>
                    <a:gd name="T98" fmla="*/ 870 w 874"/>
                    <a:gd name="T99" fmla="*/ 490 h 502"/>
                    <a:gd name="T100" fmla="*/ 862 w 874"/>
                    <a:gd name="T101" fmla="*/ 498 h 502"/>
                    <a:gd name="T102" fmla="*/ 858 w 874"/>
                    <a:gd name="T103" fmla="*/ 500 h 502"/>
                    <a:gd name="T104" fmla="*/ 852 w 874"/>
                    <a:gd name="T105" fmla="*/ 502 h 502"/>
                    <a:gd name="T106" fmla="*/ 846 w 874"/>
                    <a:gd name="T107" fmla="*/ 502 h 502"/>
                    <a:gd name="T108" fmla="*/ 840 w 874"/>
                    <a:gd name="T109" fmla="*/ 500 h 502"/>
                    <a:gd name="T110" fmla="*/ 832 w 874"/>
                    <a:gd name="T111" fmla="*/ 498 h 502"/>
                    <a:gd name="T112" fmla="*/ 824 w 874"/>
                    <a:gd name="T113" fmla="*/ 494 h 502"/>
                    <a:gd name="T114" fmla="*/ 824 w 874"/>
                    <a:gd name="T115" fmla="*/ 494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874" h="502">
                      <a:moveTo>
                        <a:pt x="824" y="494"/>
                      </a:moveTo>
                      <a:lnTo>
                        <a:pt x="824" y="494"/>
                      </a:lnTo>
                      <a:lnTo>
                        <a:pt x="794" y="474"/>
                      </a:lnTo>
                      <a:lnTo>
                        <a:pt x="794" y="474"/>
                      </a:lnTo>
                      <a:lnTo>
                        <a:pt x="490" y="278"/>
                      </a:lnTo>
                      <a:lnTo>
                        <a:pt x="490" y="278"/>
                      </a:lnTo>
                      <a:lnTo>
                        <a:pt x="358" y="194"/>
                      </a:lnTo>
                      <a:lnTo>
                        <a:pt x="358" y="194"/>
                      </a:lnTo>
                      <a:lnTo>
                        <a:pt x="122" y="44"/>
                      </a:lnTo>
                      <a:lnTo>
                        <a:pt x="122" y="44"/>
                      </a:lnTo>
                      <a:lnTo>
                        <a:pt x="106" y="36"/>
                      </a:lnTo>
                      <a:lnTo>
                        <a:pt x="90" y="34"/>
                      </a:lnTo>
                      <a:lnTo>
                        <a:pt x="76" y="36"/>
                      </a:lnTo>
                      <a:lnTo>
                        <a:pt x="60" y="44"/>
                      </a:lnTo>
                      <a:lnTo>
                        <a:pt x="46" y="54"/>
                      </a:lnTo>
                      <a:lnTo>
                        <a:pt x="32" y="70"/>
                      </a:lnTo>
                      <a:lnTo>
                        <a:pt x="16" y="8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6" y="86"/>
                      </a:lnTo>
                      <a:lnTo>
                        <a:pt x="14" y="62"/>
                      </a:lnTo>
                      <a:lnTo>
                        <a:pt x="24" y="36"/>
                      </a:lnTo>
                      <a:lnTo>
                        <a:pt x="38" y="12"/>
                      </a:lnTo>
                      <a:lnTo>
                        <a:pt x="38" y="12"/>
                      </a:lnTo>
                      <a:lnTo>
                        <a:pt x="58" y="4"/>
                      </a:lnTo>
                      <a:lnTo>
                        <a:pt x="82" y="0"/>
                      </a:lnTo>
                      <a:lnTo>
                        <a:pt x="94" y="0"/>
                      </a:lnTo>
                      <a:lnTo>
                        <a:pt x="108" y="0"/>
                      </a:lnTo>
                      <a:lnTo>
                        <a:pt x="120" y="4"/>
                      </a:lnTo>
                      <a:lnTo>
                        <a:pt x="132" y="8"/>
                      </a:lnTo>
                      <a:lnTo>
                        <a:pt x="132" y="8"/>
                      </a:lnTo>
                      <a:lnTo>
                        <a:pt x="166" y="24"/>
                      </a:lnTo>
                      <a:lnTo>
                        <a:pt x="218" y="52"/>
                      </a:lnTo>
                      <a:lnTo>
                        <a:pt x="362" y="136"/>
                      </a:lnTo>
                      <a:lnTo>
                        <a:pt x="362" y="136"/>
                      </a:lnTo>
                      <a:lnTo>
                        <a:pt x="476" y="204"/>
                      </a:lnTo>
                      <a:lnTo>
                        <a:pt x="592" y="274"/>
                      </a:lnTo>
                      <a:lnTo>
                        <a:pt x="592" y="274"/>
                      </a:lnTo>
                      <a:lnTo>
                        <a:pt x="680" y="330"/>
                      </a:lnTo>
                      <a:lnTo>
                        <a:pt x="760" y="382"/>
                      </a:lnTo>
                      <a:lnTo>
                        <a:pt x="760" y="382"/>
                      </a:lnTo>
                      <a:lnTo>
                        <a:pt x="818" y="420"/>
                      </a:lnTo>
                      <a:lnTo>
                        <a:pt x="862" y="452"/>
                      </a:lnTo>
                      <a:lnTo>
                        <a:pt x="862" y="452"/>
                      </a:lnTo>
                      <a:lnTo>
                        <a:pt x="868" y="456"/>
                      </a:lnTo>
                      <a:lnTo>
                        <a:pt x="870" y="460"/>
                      </a:lnTo>
                      <a:lnTo>
                        <a:pt x="874" y="470"/>
                      </a:lnTo>
                      <a:lnTo>
                        <a:pt x="874" y="480"/>
                      </a:lnTo>
                      <a:lnTo>
                        <a:pt x="870" y="490"/>
                      </a:lnTo>
                      <a:lnTo>
                        <a:pt x="862" y="498"/>
                      </a:lnTo>
                      <a:lnTo>
                        <a:pt x="858" y="500"/>
                      </a:lnTo>
                      <a:lnTo>
                        <a:pt x="852" y="502"/>
                      </a:lnTo>
                      <a:lnTo>
                        <a:pt x="846" y="502"/>
                      </a:lnTo>
                      <a:lnTo>
                        <a:pt x="840" y="500"/>
                      </a:lnTo>
                      <a:lnTo>
                        <a:pt x="832" y="498"/>
                      </a:lnTo>
                      <a:lnTo>
                        <a:pt x="824" y="494"/>
                      </a:lnTo>
                      <a:lnTo>
                        <a:pt x="824" y="494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284"/>
                <p:cNvSpPr>
                  <a:spLocks noEditPoints="1"/>
                </p:cNvSpPr>
                <p:nvPr/>
              </p:nvSpPr>
              <p:spPr bwMode="auto">
                <a:xfrm>
                  <a:off x="19637375" y="-4370388"/>
                  <a:ext cx="1441450" cy="1200150"/>
                </a:xfrm>
                <a:custGeom>
                  <a:avLst/>
                  <a:gdLst>
                    <a:gd name="T0" fmla="*/ 776 w 908"/>
                    <a:gd name="T1" fmla="*/ 466 h 756"/>
                    <a:gd name="T2" fmla="*/ 706 w 908"/>
                    <a:gd name="T3" fmla="*/ 420 h 756"/>
                    <a:gd name="T4" fmla="*/ 508 w 908"/>
                    <a:gd name="T5" fmla="*/ 324 h 756"/>
                    <a:gd name="T6" fmla="*/ 414 w 908"/>
                    <a:gd name="T7" fmla="*/ 238 h 756"/>
                    <a:gd name="T8" fmla="*/ 298 w 908"/>
                    <a:gd name="T9" fmla="*/ 124 h 756"/>
                    <a:gd name="T10" fmla="*/ 138 w 908"/>
                    <a:gd name="T11" fmla="*/ 18 h 756"/>
                    <a:gd name="T12" fmla="*/ 80 w 908"/>
                    <a:gd name="T13" fmla="*/ 0 h 756"/>
                    <a:gd name="T14" fmla="*/ 54 w 908"/>
                    <a:gd name="T15" fmla="*/ 36 h 756"/>
                    <a:gd name="T16" fmla="*/ 58 w 908"/>
                    <a:gd name="T17" fmla="*/ 58 h 756"/>
                    <a:gd name="T18" fmla="*/ 44 w 908"/>
                    <a:gd name="T19" fmla="*/ 126 h 756"/>
                    <a:gd name="T20" fmla="*/ 2 w 908"/>
                    <a:gd name="T21" fmla="*/ 232 h 756"/>
                    <a:gd name="T22" fmla="*/ 12 w 908"/>
                    <a:gd name="T23" fmla="*/ 298 h 756"/>
                    <a:gd name="T24" fmla="*/ 68 w 908"/>
                    <a:gd name="T25" fmla="*/ 372 h 756"/>
                    <a:gd name="T26" fmla="*/ 120 w 908"/>
                    <a:gd name="T27" fmla="*/ 412 h 756"/>
                    <a:gd name="T28" fmla="*/ 202 w 908"/>
                    <a:gd name="T29" fmla="*/ 440 h 756"/>
                    <a:gd name="T30" fmla="*/ 292 w 908"/>
                    <a:gd name="T31" fmla="*/ 424 h 756"/>
                    <a:gd name="T32" fmla="*/ 354 w 908"/>
                    <a:gd name="T33" fmla="*/ 382 h 756"/>
                    <a:gd name="T34" fmla="*/ 412 w 908"/>
                    <a:gd name="T35" fmla="*/ 360 h 756"/>
                    <a:gd name="T36" fmla="*/ 450 w 908"/>
                    <a:gd name="T37" fmla="*/ 380 h 756"/>
                    <a:gd name="T38" fmla="*/ 468 w 908"/>
                    <a:gd name="T39" fmla="*/ 420 h 756"/>
                    <a:gd name="T40" fmla="*/ 444 w 908"/>
                    <a:gd name="T41" fmla="*/ 516 h 756"/>
                    <a:gd name="T42" fmla="*/ 444 w 908"/>
                    <a:gd name="T43" fmla="*/ 596 h 756"/>
                    <a:gd name="T44" fmla="*/ 480 w 908"/>
                    <a:gd name="T45" fmla="*/ 664 h 756"/>
                    <a:gd name="T46" fmla="*/ 538 w 908"/>
                    <a:gd name="T47" fmla="*/ 712 h 756"/>
                    <a:gd name="T48" fmla="*/ 622 w 908"/>
                    <a:gd name="T49" fmla="*/ 750 h 756"/>
                    <a:gd name="T50" fmla="*/ 688 w 908"/>
                    <a:gd name="T51" fmla="*/ 752 h 756"/>
                    <a:gd name="T52" fmla="*/ 764 w 908"/>
                    <a:gd name="T53" fmla="*/ 706 h 756"/>
                    <a:gd name="T54" fmla="*/ 836 w 908"/>
                    <a:gd name="T55" fmla="*/ 638 h 756"/>
                    <a:gd name="T56" fmla="*/ 866 w 908"/>
                    <a:gd name="T57" fmla="*/ 636 h 756"/>
                    <a:gd name="T58" fmla="*/ 900 w 908"/>
                    <a:gd name="T59" fmla="*/ 610 h 756"/>
                    <a:gd name="T60" fmla="*/ 904 w 908"/>
                    <a:gd name="T61" fmla="*/ 582 h 756"/>
                    <a:gd name="T62" fmla="*/ 184 w 908"/>
                    <a:gd name="T63" fmla="*/ 416 h 756"/>
                    <a:gd name="T64" fmla="*/ 114 w 908"/>
                    <a:gd name="T65" fmla="*/ 384 h 756"/>
                    <a:gd name="T66" fmla="*/ 38 w 908"/>
                    <a:gd name="T67" fmla="*/ 298 h 756"/>
                    <a:gd name="T68" fmla="*/ 30 w 908"/>
                    <a:gd name="T69" fmla="*/ 220 h 756"/>
                    <a:gd name="T70" fmla="*/ 78 w 908"/>
                    <a:gd name="T71" fmla="*/ 116 h 756"/>
                    <a:gd name="T72" fmla="*/ 130 w 908"/>
                    <a:gd name="T73" fmla="*/ 70 h 756"/>
                    <a:gd name="T74" fmla="*/ 174 w 908"/>
                    <a:gd name="T75" fmla="*/ 72 h 756"/>
                    <a:gd name="T76" fmla="*/ 284 w 908"/>
                    <a:gd name="T77" fmla="*/ 142 h 756"/>
                    <a:gd name="T78" fmla="*/ 358 w 908"/>
                    <a:gd name="T79" fmla="*/ 212 h 756"/>
                    <a:gd name="T80" fmla="*/ 392 w 908"/>
                    <a:gd name="T81" fmla="*/ 284 h 756"/>
                    <a:gd name="T82" fmla="*/ 374 w 908"/>
                    <a:gd name="T83" fmla="*/ 334 h 756"/>
                    <a:gd name="T84" fmla="*/ 270 w 908"/>
                    <a:gd name="T85" fmla="*/ 404 h 756"/>
                    <a:gd name="T86" fmla="*/ 184 w 908"/>
                    <a:gd name="T87" fmla="*/ 416 h 756"/>
                    <a:gd name="T88" fmla="*/ 698 w 908"/>
                    <a:gd name="T89" fmla="*/ 724 h 756"/>
                    <a:gd name="T90" fmla="*/ 598 w 908"/>
                    <a:gd name="T91" fmla="*/ 720 h 756"/>
                    <a:gd name="T92" fmla="*/ 518 w 908"/>
                    <a:gd name="T93" fmla="*/ 674 h 756"/>
                    <a:gd name="T94" fmla="*/ 474 w 908"/>
                    <a:gd name="T95" fmla="*/ 620 h 756"/>
                    <a:gd name="T96" fmla="*/ 472 w 908"/>
                    <a:gd name="T97" fmla="*/ 486 h 756"/>
                    <a:gd name="T98" fmla="*/ 510 w 908"/>
                    <a:gd name="T99" fmla="*/ 408 h 756"/>
                    <a:gd name="T100" fmla="*/ 538 w 908"/>
                    <a:gd name="T101" fmla="*/ 390 h 756"/>
                    <a:gd name="T102" fmla="*/ 598 w 908"/>
                    <a:gd name="T103" fmla="*/ 392 h 756"/>
                    <a:gd name="T104" fmla="*/ 706 w 908"/>
                    <a:gd name="T105" fmla="*/ 444 h 756"/>
                    <a:gd name="T106" fmla="*/ 822 w 908"/>
                    <a:gd name="T107" fmla="*/ 548 h 756"/>
                    <a:gd name="T108" fmla="*/ 820 w 908"/>
                    <a:gd name="T109" fmla="*/ 596 h 756"/>
                    <a:gd name="T110" fmla="*/ 766 w 908"/>
                    <a:gd name="T111" fmla="*/ 672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908" h="756">
                      <a:moveTo>
                        <a:pt x="894" y="568"/>
                      </a:moveTo>
                      <a:lnTo>
                        <a:pt x="894" y="568"/>
                      </a:lnTo>
                      <a:lnTo>
                        <a:pt x="872" y="546"/>
                      </a:lnTo>
                      <a:lnTo>
                        <a:pt x="830" y="508"/>
                      </a:lnTo>
                      <a:lnTo>
                        <a:pt x="776" y="466"/>
                      </a:lnTo>
                      <a:lnTo>
                        <a:pt x="746" y="446"/>
                      </a:lnTo>
                      <a:lnTo>
                        <a:pt x="718" y="428"/>
                      </a:lnTo>
                      <a:lnTo>
                        <a:pt x="718" y="428"/>
                      </a:lnTo>
                      <a:lnTo>
                        <a:pt x="706" y="420"/>
                      </a:lnTo>
                      <a:lnTo>
                        <a:pt x="706" y="420"/>
                      </a:lnTo>
                      <a:lnTo>
                        <a:pt x="678" y="404"/>
                      </a:lnTo>
                      <a:lnTo>
                        <a:pt x="650" y="390"/>
                      </a:lnTo>
                      <a:lnTo>
                        <a:pt x="592" y="364"/>
                      </a:lnTo>
                      <a:lnTo>
                        <a:pt x="534" y="338"/>
                      </a:lnTo>
                      <a:lnTo>
                        <a:pt x="508" y="324"/>
                      </a:lnTo>
                      <a:lnTo>
                        <a:pt x="484" y="310"/>
                      </a:lnTo>
                      <a:lnTo>
                        <a:pt x="484" y="310"/>
                      </a:lnTo>
                      <a:lnTo>
                        <a:pt x="472" y="300"/>
                      </a:lnTo>
                      <a:lnTo>
                        <a:pt x="456" y="282"/>
                      </a:lnTo>
                      <a:lnTo>
                        <a:pt x="414" y="238"/>
                      </a:lnTo>
                      <a:lnTo>
                        <a:pt x="364" y="184"/>
                      </a:lnTo>
                      <a:lnTo>
                        <a:pt x="338" y="160"/>
                      </a:lnTo>
                      <a:lnTo>
                        <a:pt x="312" y="136"/>
                      </a:lnTo>
                      <a:lnTo>
                        <a:pt x="312" y="136"/>
                      </a:lnTo>
                      <a:lnTo>
                        <a:pt x="298" y="124"/>
                      </a:lnTo>
                      <a:lnTo>
                        <a:pt x="298" y="124"/>
                      </a:lnTo>
                      <a:lnTo>
                        <a:pt x="270" y="104"/>
                      </a:lnTo>
                      <a:lnTo>
                        <a:pt x="242" y="84"/>
                      </a:lnTo>
                      <a:lnTo>
                        <a:pt x="186" y="46"/>
                      </a:lnTo>
                      <a:lnTo>
                        <a:pt x="138" y="18"/>
                      </a:lnTo>
                      <a:lnTo>
                        <a:pt x="110" y="4"/>
                      </a:lnTo>
                      <a:lnTo>
                        <a:pt x="110" y="4"/>
                      </a:lnTo>
                      <a:lnTo>
                        <a:pt x="94" y="0"/>
                      </a:lnTo>
                      <a:lnTo>
                        <a:pt x="84" y="0"/>
                      </a:lnTo>
                      <a:lnTo>
                        <a:pt x="80" y="0"/>
                      </a:lnTo>
                      <a:lnTo>
                        <a:pt x="76" y="4"/>
                      </a:lnTo>
                      <a:lnTo>
                        <a:pt x="68" y="12"/>
                      </a:lnTo>
                      <a:lnTo>
                        <a:pt x="68" y="12"/>
                      </a:lnTo>
                      <a:lnTo>
                        <a:pt x="60" y="24"/>
                      </a:lnTo>
                      <a:lnTo>
                        <a:pt x="54" y="36"/>
                      </a:lnTo>
                      <a:lnTo>
                        <a:pt x="54" y="42"/>
                      </a:lnTo>
                      <a:lnTo>
                        <a:pt x="54" y="48"/>
                      </a:lnTo>
                      <a:lnTo>
                        <a:pt x="56" y="54"/>
                      </a:lnTo>
                      <a:lnTo>
                        <a:pt x="58" y="58"/>
                      </a:lnTo>
                      <a:lnTo>
                        <a:pt x="58" y="58"/>
                      </a:lnTo>
                      <a:lnTo>
                        <a:pt x="62" y="66"/>
                      </a:lnTo>
                      <a:lnTo>
                        <a:pt x="62" y="74"/>
                      </a:lnTo>
                      <a:lnTo>
                        <a:pt x="62" y="84"/>
                      </a:lnTo>
                      <a:lnTo>
                        <a:pt x="58" y="94"/>
                      </a:lnTo>
                      <a:lnTo>
                        <a:pt x="44" y="126"/>
                      </a:lnTo>
                      <a:lnTo>
                        <a:pt x="22" y="172"/>
                      </a:lnTo>
                      <a:lnTo>
                        <a:pt x="22" y="172"/>
                      </a:lnTo>
                      <a:lnTo>
                        <a:pt x="10" y="196"/>
                      </a:lnTo>
                      <a:lnTo>
                        <a:pt x="4" y="220"/>
                      </a:lnTo>
                      <a:lnTo>
                        <a:pt x="2" y="232"/>
                      </a:lnTo>
                      <a:lnTo>
                        <a:pt x="0" y="246"/>
                      </a:lnTo>
                      <a:lnTo>
                        <a:pt x="2" y="258"/>
                      </a:lnTo>
                      <a:lnTo>
                        <a:pt x="4" y="272"/>
                      </a:lnTo>
                      <a:lnTo>
                        <a:pt x="6" y="284"/>
                      </a:lnTo>
                      <a:lnTo>
                        <a:pt x="12" y="298"/>
                      </a:lnTo>
                      <a:lnTo>
                        <a:pt x="20" y="312"/>
                      </a:lnTo>
                      <a:lnTo>
                        <a:pt x="28" y="326"/>
                      </a:lnTo>
                      <a:lnTo>
                        <a:pt x="40" y="342"/>
                      </a:lnTo>
                      <a:lnTo>
                        <a:pt x="52" y="356"/>
                      </a:lnTo>
                      <a:lnTo>
                        <a:pt x="68" y="372"/>
                      </a:lnTo>
                      <a:lnTo>
                        <a:pt x="86" y="388"/>
                      </a:lnTo>
                      <a:lnTo>
                        <a:pt x="86" y="388"/>
                      </a:lnTo>
                      <a:lnTo>
                        <a:pt x="102" y="402"/>
                      </a:lnTo>
                      <a:lnTo>
                        <a:pt x="102" y="402"/>
                      </a:lnTo>
                      <a:lnTo>
                        <a:pt x="120" y="412"/>
                      </a:lnTo>
                      <a:lnTo>
                        <a:pt x="138" y="422"/>
                      </a:lnTo>
                      <a:lnTo>
                        <a:pt x="154" y="430"/>
                      </a:lnTo>
                      <a:lnTo>
                        <a:pt x="170" y="434"/>
                      </a:lnTo>
                      <a:lnTo>
                        <a:pt x="186" y="438"/>
                      </a:lnTo>
                      <a:lnTo>
                        <a:pt x="202" y="440"/>
                      </a:lnTo>
                      <a:lnTo>
                        <a:pt x="216" y="440"/>
                      </a:lnTo>
                      <a:lnTo>
                        <a:pt x="228" y="440"/>
                      </a:lnTo>
                      <a:lnTo>
                        <a:pt x="254" y="436"/>
                      </a:lnTo>
                      <a:lnTo>
                        <a:pt x="274" y="430"/>
                      </a:lnTo>
                      <a:lnTo>
                        <a:pt x="292" y="424"/>
                      </a:lnTo>
                      <a:lnTo>
                        <a:pt x="304" y="418"/>
                      </a:lnTo>
                      <a:lnTo>
                        <a:pt x="304" y="418"/>
                      </a:lnTo>
                      <a:lnTo>
                        <a:pt x="322" y="406"/>
                      </a:lnTo>
                      <a:lnTo>
                        <a:pt x="338" y="394"/>
                      </a:lnTo>
                      <a:lnTo>
                        <a:pt x="354" y="382"/>
                      </a:lnTo>
                      <a:lnTo>
                        <a:pt x="370" y="370"/>
                      </a:lnTo>
                      <a:lnTo>
                        <a:pt x="386" y="362"/>
                      </a:lnTo>
                      <a:lnTo>
                        <a:pt x="394" y="360"/>
                      </a:lnTo>
                      <a:lnTo>
                        <a:pt x="404" y="358"/>
                      </a:lnTo>
                      <a:lnTo>
                        <a:pt x="412" y="360"/>
                      </a:lnTo>
                      <a:lnTo>
                        <a:pt x="422" y="362"/>
                      </a:lnTo>
                      <a:lnTo>
                        <a:pt x="430" y="366"/>
                      </a:lnTo>
                      <a:lnTo>
                        <a:pt x="440" y="372"/>
                      </a:lnTo>
                      <a:lnTo>
                        <a:pt x="440" y="372"/>
                      </a:lnTo>
                      <a:lnTo>
                        <a:pt x="450" y="380"/>
                      </a:lnTo>
                      <a:lnTo>
                        <a:pt x="456" y="386"/>
                      </a:lnTo>
                      <a:lnTo>
                        <a:pt x="462" y="394"/>
                      </a:lnTo>
                      <a:lnTo>
                        <a:pt x="466" y="404"/>
                      </a:lnTo>
                      <a:lnTo>
                        <a:pt x="468" y="412"/>
                      </a:lnTo>
                      <a:lnTo>
                        <a:pt x="468" y="420"/>
                      </a:lnTo>
                      <a:lnTo>
                        <a:pt x="466" y="438"/>
                      </a:lnTo>
                      <a:lnTo>
                        <a:pt x="460" y="456"/>
                      </a:lnTo>
                      <a:lnTo>
                        <a:pt x="454" y="476"/>
                      </a:lnTo>
                      <a:lnTo>
                        <a:pt x="448" y="496"/>
                      </a:lnTo>
                      <a:lnTo>
                        <a:pt x="444" y="516"/>
                      </a:lnTo>
                      <a:lnTo>
                        <a:pt x="444" y="516"/>
                      </a:lnTo>
                      <a:lnTo>
                        <a:pt x="442" y="530"/>
                      </a:lnTo>
                      <a:lnTo>
                        <a:pt x="440" y="548"/>
                      </a:lnTo>
                      <a:lnTo>
                        <a:pt x="440" y="570"/>
                      </a:lnTo>
                      <a:lnTo>
                        <a:pt x="444" y="596"/>
                      </a:lnTo>
                      <a:lnTo>
                        <a:pt x="448" y="610"/>
                      </a:lnTo>
                      <a:lnTo>
                        <a:pt x="454" y="622"/>
                      </a:lnTo>
                      <a:lnTo>
                        <a:pt x="460" y="636"/>
                      </a:lnTo>
                      <a:lnTo>
                        <a:pt x="470" y="650"/>
                      </a:lnTo>
                      <a:lnTo>
                        <a:pt x="480" y="664"/>
                      </a:lnTo>
                      <a:lnTo>
                        <a:pt x="492" y="678"/>
                      </a:lnTo>
                      <a:lnTo>
                        <a:pt x="508" y="692"/>
                      </a:lnTo>
                      <a:lnTo>
                        <a:pt x="524" y="704"/>
                      </a:lnTo>
                      <a:lnTo>
                        <a:pt x="524" y="704"/>
                      </a:lnTo>
                      <a:lnTo>
                        <a:pt x="538" y="712"/>
                      </a:lnTo>
                      <a:lnTo>
                        <a:pt x="538" y="712"/>
                      </a:lnTo>
                      <a:lnTo>
                        <a:pt x="560" y="726"/>
                      </a:lnTo>
                      <a:lnTo>
                        <a:pt x="582" y="736"/>
                      </a:lnTo>
                      <a:lnTo>
                        <a:pt x="604" y="746"/>
                      </a:lnTo>
                      <a:lnTo>
                        <a:pt x="622" y="750"/>
                      </a:lnTo>
                      <a:lnTo>
                        <a:pt x="640" y="754"/>
                      </a:lnTo>
                      <a:lnTo>
                        <a:pt x="656" y="756"/>
                      </a:lnTo>
                      <a:lnTo>
                        <a:pt x="672" y="756"/>
                      </a:lnTo>
                      <a:lnTo>
                        <a:pt x="688" y="752"/>
                      </a:lnTo>
                      <a:lnTo>
                        <a:pt x="688" y="752"/>
                      </a:lnTo>
                      <a:lnTo>
                        <a:pt x="708" y="746"/>
                      </a:lnTo>
                      <a:lnTo>
                        <a:pt x="728" y="736"/>
                      </a:lnTo>
                      <a:lnTo>
                        <a:pt x="746" y="722"/>
                      </a:lnTo>
                      <a:lnTo>
                        <a:pt x="764" y="706"/>
                      </a:lnTo>
                      <a:lnTo>
                        <a:pt x="764" y="706"/>
                      </a:lnTo>
                      <a:lnTo>
                        <a:pt x="774" y="696"/>
                      </a:lnTo>
                      <a:lnTo>
                        <a:pt x="774" y="696"/>
                      </a:lnTo>
                      <a:lnTo>
                        <a:pt x="806" y="666"/>
                      </a:lnTo>
                      <a:lnTo>
                        <a:pt x="828" y="646"/>
                      </a:lnTo>
                      <a:lnTo>
                        <a:pt x="836" y="638"/>
                      </a:lnTo>
                      <a:lnTo>
                        <a:pt x="844" y="636"/>
                      </a:lnTo>
                      <a:lnTo>
                        <a:pt x="852" y="634"/>
                      </a:lnTo>
                      <a:lnTo>
                        <a:pt x="860" y="636"/>
                      </a:lnTo>
                      <a:lnTo>
                        <a:pt x="860" y="636"/>
                      </a:lnTo>
                      <a:lnTo>
                        <a:pt x="866" y="636"/>
                      </a:lnTo>
                      <a:lnTo>
                        <a:pt x="870" y="636"/>
                      </a:lnTo>
                      <a:lnTo>
                        <a:pt x="876" y="634"/>
                      </a:lnTo>
                      <a:lnTo>
                        <a:pt x="882" y="632"/>
                      </a:lnTo>
                      <a:lnTo>
                        <a:pt x="890" y="622"/>
                      </a:lnTo>
                      <a:lnTo>
                        <a:pt x="900" y="610"/>
                      </a:lnTo>
                      <a:lnTo>
                        <a:pt x="900" y="610"/>
                      </a:lnTo>
                      <a:lnTo>
                        <a:pt x="906" y="600"/>
                      </a:lnTo>
                      <a:lnTo>
                        <a:pt x="906" y="596"/>
                      </a:lnTo>
                      <a:lnTo>
                        <a:pt x="908" y="592"/>
                      </a:lnTo>
                      <a:lnTo>
                        <a:pt x="904" y="582"/>
                      </a:lnTo>
                      <a:lnTo>
                        <a:pt x="894" y="568"/>
                      </a:lnTo>
                      <a:lnTo>
                        <a:pt x="894" y="568"/>
                      </a:lnTo>
                      <a:close/>
                      <a:moveTo>
                        <a:pt x="184" y="416"/>
                      </a:moveTo>
                      <a:lnTo>
                        <a:pt x="184" y="416"/>
                      </a:lnTo>
                      <a:lnTo>
                        <a:pt x="184" y="416"/>
                      </a:lnTo>
                      <a:lnTo>
                        <a:pt x="166" y="412"/>
                      </a:lnTo>
                      <a:lnTo>
                        <a:pt x="150" y="406"/>
                      </a:lnTo>
                      <a:lnTo>
                        <a:pt x="132" y="396"/>
                      </a:lnTo>
                      <a:lnTo>
                        <a:pt x="114" y="384"/>
                      </a:lnTo>
                      <a:lnTo>
                        <a:pt x="114" y="384"/>
                      </a:lnTo>
                      <a:lnTo>
                        <a:pt x="96" y="370"/>
                      </a:lnTo>
                      <a:lnTo>
                        <a:pt x="78" y="354"/>
                      </a:lnTo>
                      <a:lnTo>
                        <a:pt x="62" y="336"/>
                      </a:lnTo>
                      <a:lnTo>
                        <a:pt x="48" y="318"/>
                      </a:lnTo>
                      <a:lnTo>
                        <a:pt x="38" y="298"/>
                      </a:lnTo>
                      <a:lnTo>
                        <a:pt x="30" y="278"/>
                      </a:lnTo>
                      <a:lnTo>
                        <a:pt x="26" y="258"/>
                      </a:lnTo>
                      <a:lnTo>
                        <a:pt x="26" y="240"/>
                      </a:lnTo>
                      <a:lnTo>
                        <a:pt x="26" y="240"/>
                      </a:lnTo>
                      <a:lnTo>
                        <a:pt x="30" y="220"/>
                      </a:lnTo>
                      <a:lnTo>
                        <a:pt x="36" y="198"/>
                      </a:lnTo>
                      <a:lnTo>
                        <a:pt x="44" y="176"/>
                      </a:lnTo>
                      <a:lnTo>
                        <a:pt x="54" y="156"/>
                      </a:lnTo>
                      <a:lnTo>
                        <a:pt x="66" y="134"/>
                      </a:lnTo>
                      <a:lnTo>
                        <a:pt x="78" y="116"/>
                      </a:lnTo>
                      <a:lnTo>
                        <a:pt x="92" y="98"/>
                      </a:lnTo>
                      <a:lnTo>
                        <a:pt x="108" y="84"/>
                      </a:lnTo>
                      <a:lnTo>
                        <a:pt x="108" y="84"/>
                      </a:lnTo>
                      <a:lnTo>
                        <a:pt x="118" y="76"/>
                      </a:lnTo>
                      <a:lnTo>
                        <a:pt x="130" y="70"/>
                      </a:lnTo>
                      <a:lnTo>
                        <a:pt x="142" y="66"/>
                      </a:lnTo>
                      <a:lnTo>
                        <a:pt x="152" y="66"/>
                      </a:lnTo>
                      <a:lnTo>
                        <a:pt x="152" y="66"/>
                      </a:lnTo>
                      <a:lnTo>
                        <a:pt x="162" y="68"/>
                      </a:lnTo>
                      <a:lnTo>
                        <a:pt x="174" y="72"/>
                      </a:lnTo>
                      <a:lnTo>
                        <a:pt x="204" y="86"/>
                      </a:lnTo>
                      <a:lnTo>
                        <a:pt x="204" y="86"/>
                      </a:lnTo>
                      <a:lnTo>
                        <a:pt x="244" y="110"/>
                      </a:lnTo>
                      <a:lnTo>
                        <a:pt x="284" y="142"/>
                      </a:lnTo>
                      <a:lnTo>
                        <a:pt x="284" y="142"/>
                      </a:lnTo>
                      <a:lnTo>
                        <a:pt x="306" y="158"/>
                      </a:lnTo>
                      <a:lnTo>
                        <a:pt x="324" y="176"/>
                      </a:lnTo>
                      <a:lnTo>
                        <a:pt x="342" y="194"/>
                      </a:lnTo>
                      <a:lnTo>
                        <a:pt x="358" y="212"/>
                      </a:lnTo>
                      <a:lnTo>
                        <a:pt x="358" y="212"/>
                      </a:lnTo>
                      <a:lnTo>
                        <a:pt x="372" y="230"/>
                      </a:lnTo>
                      <a:lnTo>
                        <a:pt x="384" y="250"/>
                      </a:lnTo>
                      <a:lnTo>
                        <a:pt x="390" y="268"/>
                      </a:lnTo>
                      <a:lnTo>
                        <a:pt x="392" y="284"/>
                      </a:lnTo>
                      <a:lnTo>
                        <a:pt x="392" y="284"/>
                      </a:lnTo>
                      <a:lnTo>
                        <a:pt x="392" y="298"/>
                      </a:lnTo>
                      <a:lnTo>
                        <a:pt x="388" y="310"/>
                      </a:lnTo>
                      <a:lnTo>
                        <a:pt x="388" y="310"/>
                      </a:lnTo>
                      <a:lnTo>
                        <a:pt x="382" y="322"/>
                      </a:lnTo>
                      <a:lnTo>
                        <a:pt x="374" y="334"/>
                      </a:lnTo>
                      <a:lnTo>
                        <a:pt x="364" y="344"/>
                      </a:lnTo>
                      <a:lnTo>
                        <a:pt x="354" y="354"/>
                      </a:lnTo>
                      <a:lnTo>
                        <a:pt x="328" y="374"/>
                      </a:lnTo>
                      <a:lnTo>
                        <a:pt x="300" y="392"/>
                      </a:lnTo>
                      <a:lnTo>
                        <a:pt x="270" y="404"/>
                      </a:lnTo>
                      <a:lnTo>
                        <a:pt x="238" y="414"/>
                      </a:lnTo>
                      <a:lnTo>
                        <a:pt x="224" y="416"/>
                      </a:lnTo>
                      <a:lnTo>
                        <a:pt x="210" y="418"/>
                      </a:lnTo>
                      <a:lnTo>
                        <a:pt x="196" y="418"/>
                      </a:lnTo>
                      <a:lnTo>
                        <a:pt x="184" y="416"/>
                      </a:lnTo>
                      <a:lnTo>
                        <a:pt x="184" y="416"/>
                      </a:lnTo>
                      <a:close/>
                      <a:moveTo>
                        <a:pt x="704" y="722"/>
                      </a:moveTo>
                      <a:lnTo>
                        <a:pt x="704" y="722"/>
                      </a:lnTo>
                      <a:lnTo>
                        <a:pt x="698" y="724"/>
                      </a:lnTo>
                      <a:lnTo>
                        <a:pt x="698" y="724"/>
                      </a:lnTo>
                      <a:lnTo>
                        <a:pt x="680" y="730"/>
                      </a:lnTo>
                      <a:lnTo>
                        <a:pt x="660" y="732"/>
                      </a:lnTo>
                      <a:lnTo>
                        <a:pt x="640" y="730"/>
                      </a:lnTo>
                      <a:lnTo>
                        <a:pt x="620" y="728"/>
                      </a:lnTo>
                      <a:lnTo>
                        <a:pt x="598" y="720"/>
                      </a:lnTo>
                      <a:lnTo>
                        <a:pt x="576" y="712"/>
                      </a:lnTo>
                      <a:lnTo>
                        <a:pt x="556" y="700"/>
                      </a:lnTo>
                      <a:lnTo>
                        <a:pt x="536" y="688"/>
                      </a:lnTo>
                      <a:lnTo>
                        <a:pt x="536" y="688"/>
                      </a:lnTo>
                      <a:lnTo>
                        <a:pt x="518" y="674"/>
                      </a:lnTo>
                      <a:lnTo>
                        <a:pt x="504" y="660"/>
                      </a:lnTo>
                      <a:lnTo>
                        <a:pt x="490" y="646"/>
                      </a:lnTo>
                      <a:lnTo>
                        <a:pt x="480" y="630"/>
                      </a:lnTo>
                      <a:lnTo>
                        <a:pt x="480" y="630"/>
                      </a:lnTo>
                      <a:lnTo>
                        <a:pt x="474" y="620"/>
                      </a:lnTo>
                      <a:lnTo>
                        <a:pt x="470" y="606"/>
                      </a:lnTo>
                      <a:lnTo>
                        <a:pt x="466" y="580"/>
                      </a:lnTo>
                      <a:lnTo>
                        <a:pt x="464" y="548"/>
                      </a:lnTo>
                      <a:lnTo>
                        <a:pt x="466" y="518"/>
                      </a:lnTo>
                      <a:lnTo>
                        <a:pt x="472" y="486"/>
                      </a:lnTo>
                      <a:lnTo>
                        <a:pt x="482" y="456"/>
                      </a:lnTo>
                      <a:lnTo>
                        <a:pt x="488" y="442"/>
                      </a:lnTo>
                      <a:lnTo>
                        <a:pt x="494" y="430"/>
                      </a:lnTo>
                      <a:lnTo>
                        <a:pt x="502" y="418"/>
                      </a:lnTo>
                      <a:lnTo>
                        <a:pt x="510" y="408"/>
                      </a:lnTo>
                      <a:lnTo>
                        <a:pt x="510" y="408"/>
                      </a:lnTo>
                      <a:lnTo>
                        <a:pt x="524" y="396"/>
                      </a:lnTo>
                      <a:lnTo>
                        <a:pt x="530" y="392"/>
                      </a:lnTo>
                      <a:lnTo>
                        <a:pt x="538" y="390"/>
                      </a:lnTo>
                      <a:lnTo>
                        <a:pt x="538" y="390"/>
                      </a:lnTo>
                      <a:lnTo>
                        <a:pt x="550" y="388"/>
                      </a:lnTo>
                      <a:lnTo>
                        <a:pt x="564" y="386"/>
                      </a:lnTo>
                      <a:lnTo>
                        <a:pt x="564" y="386"/>
                      </a:lnTo>
                      <a:lnTo>
                        <a:pt x="580" y="388"/>
                      </a:lnTo>
                      <a:lnTo>
                        <a:pt x="598" y="392"/>
                      </a:lnTo>
                      <a:lnTo>
                        <a:pt x="614" y="398"/>
                      </a:lnTo>
                      <a:lnTo>
                        <a:pt x="632" y="404"/>
                      </a:lnTo>
                      <a:lnTo>
                        <a:pt x="670" y="422"/>
                      </a:lnTo>
                      <a:lnTo>
                        <a:pt x="706" y="444"/>
                      </a:lnTo>
                      <a:lnTo>
                        <a:pt x="706" y="444"/>
                      </a:lnTo>
                      <a:lnTo>
                        <a:pt x="748" y="474"/>
                      </a:lnTo>
                      <a:lnTo>
                        <a:pt x="782" y="502"/>
                      </a:lnTo>
                      <a:lnTo>
                        <a:pt x="808" y="528"/>
                      </a:lnTo>
                      <a:lnTo>
                        <a:pt x="818" y="540"/>
                      </a:lnTo>
                      <a:lnTo>
                        <a:pt x="822" y="548"/>
                      </a:lnTo>
                      <a:lnTo>
                        <a:pt x="822" y="548"/>
                      </a:lnTo>
                      <a:lnTo>
                        <a:pt x="826" y="558"/>
                      </a:lnTo>
                      <a:lnTo>
                        <a:pt x="826" y="570"/>
                      </a:lnTo>
                      <a:lnTo>
                        <a:pt x="824" y="582"/>
                      </a:lnTo>
                      <a:lnTo>
                        <a:pt x="820" y="596"/>
                      </a:lnTo>
                      <a:lnTo>
                        <a:pt x="814" y="610"/>
                      </a:lnTo>
                      <a:lnTo>
                        <a:pt x="806" y="624"/>
                      </a:lnTo>
                      <a:lnTo>
                        <a:pt x="786" y="652"/>
                      </a:lnTo>
                      <a:lnTo>
                        <a:pt x="786" y="652"/>
                      </a:lnTo>
                      <a:lnTo>
                        <a:pt x="766" y="672"/>
                      </a:lnTo>
                      <a:lnTo>
                        <a:pt x="746" y="692"/>
                      </a:lnTo>
                      <a:lnTo>
                        <a:pt x="724" y="708"/>
                      </a:lnTo>
                      <a:lnTo>
                        <a:pt x="704" y="722"/>
                      </a:lnTo>
                      <a:lnTo>
                        <a:pt x="704" y="722"/>
                      </a:lnTo>
                      <a:close/>
                    </a:path>
                  </a:pathLst>
                </a:custGeom>
                <a:solidFill>
                  <a:srgbClr val="2F2F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285"/>
                <p:cNvSpPr>
                  <a:spLocks noEditPoints="1"/>
                </p:cNvSpPr>
                <p:nvPr/>
              </p:nvSpPr>
              <p:spPr bwMode="auto">
                <a:xfrm>
                  <a:off x="20256500" y="-3055937"/>
                  <a:ext cx="819150" cy="606425"/>
                </a:xfrm>
                <a:custGeom>
                  <a:avLst/>
                  <a:gdLst>
                    <a:gd name="T0" fmla="*/ 60 w 516"/>
                    <a:gd name="T1" fmla="*/ 116 h 382"/>
                    <a:gd name="T2" fmla="*/ 34 w 516"/>
                    <a:gd name="T3" fmla="*/ 102 h 382"/>
                    <a:gd name="T4" fmla="*/ 48 w 516"/>
                    <a:gd name="T5" fmla="*/ 80 h 382"/>
                    <a:gd name="T6" fmla="*/ 72 w 516"/>
                    <a:gd name="T7" fmla="*/ 94 h 382"/>
                    <a:gd name="T8" fmla="*/ 60 w 516"/>
                    <a:gd name="T9" fmla="*/ 116 h 382"/>
                    <a:gd name="T10" fmla="*/ 88 w 516"/>
                    <a:gd name="T11" fmla="*/ 66 h 382"/>
                    <a:gd name="T12" fmla="*/ 64 w 516"/>
                    <a:gd name="T13" fmla="*/ 52 h 382"/>
                    <a:gd name="T14" fmla="*/ 76 w 516"/>
                    <a:gd name="T15" fmla="*/ 30 h 382"/>
                    <a:gd name="T16" fmla="*/ 102 w 516"/>
                    <a:gd name="T17" fmla="*/ 44 h 382"/>
                    <a:gd name="T18" fmla="*/ 88 w 516"/>
                    <a:gd name="T19" fmla="*/ 66 h 382"/>
                    <a:gd name="T20" fmla="*/ 60 w 516"/>
                    <a:gd name="T21" fmla="*/ 0 h 382"/>
                    <a:gd name="T22" fmla="*/ 0 w 516"/>
                    <a:gd name="T23" fmla="*/ 102 h 382"/>
                    <a:gd name="T24" fmla="*/ 90 w 516"/>
                    <a:gd name="T25" fmla="*/ 154 h 382"/>
                    <a:gd name="T26" fmla="*/ 90 w 516"/>
                    <a:gd name="T27" fmla="*/ 154 h 382"/>
                    <a:gd name="T28" fmla="*/ 90 w 516"/>
                    <a:gd name="T29" fmla="*/ 154 h 382"/>
                    <a:gd name="T30" fmla="*/ 70 w 516"/>
                    <a:gd name="T31" fmla="*/ 190 h 382"/>
                    <a:gd name="T32" fmla="*/ 390 w 516"/>
                    <a:gd name="T33" fmla="*/ 374 h 382"/>
                    <a:gd name="T34" fmla="*/ 390 w 516"/>
                    <a:gd name="T35" fmla="*/ 374 h 382"/>
                    <a:gd name="T36" fmla="*/ 404 w 516"/>
                    <a:gd name="T37" fmla="*/ 380 h 382"/>
                    <a:gd name="T38" fmla="*/ 416 w 516"/>
                    <a:gd name="T39" fmla="*/ 382 h 382"/>
                    <a:gd name="T40" fmla="*/ 416 w 516"/>
                    <a:gd name="T41" fmla="*/ 382 h 382"/>
                    <a:gd name="T42" fmla="*/ 426 w 516"/>
                    <a:gd name="T43" fmla="*/ 380 h 382"/>
                    <a:gd name="T44" fmla="*/ 434 w 516"/>
                    <a:gd name="T45" fmla="*/ 378 h 382"/>
                    <a:gd name="T46" fmla="*/ 442 w 516"/>
                    <a:gd name="T47" fmla="*/ 372 h 382"/>
                    <a:gd name="T48" fmla="*/ 448 w 516"/>
                    <a:gd name="T49" fmla="*/ 366 h 382"/>
                    <a:gd name="T50" fmla="*/ 512 w 516"/>
                    <a:gd name="T51" fmla="*/ 252 h 382"/>
                    <a:gd name="T52" fmla="*/ 512 w 516"/>
                    <a:gd name="T53" fmla="*/ 252 h 382"/>
                    <a:gd name="T54" fmla="*/ 516 w 516"/>
                    <a:gd name="T55" fmla="*/ 246 h 382"/>
                    <a:gd name="T56" fmla="*/ 516 w 516"/>
                    <a:gd name="T57" fmla="*/ 238 h 382"/>
                    <a:gd name="T58" fmla="*/ 516 w 516"/>
                    <a:gd name="T59" fmla="*/ 230 h 382"/>
                    <a:gd name="T60" fmla="*/ 514 w 516"/>
                    <a:gd name="T61" fmla="*/ 224 h 382"/>
                    <a:gd name="T62" fmla="*/ 510 w 516"/>
                    <a:gd name="T63" fmla="*/ 216 h 382"/>
                    <a:gd name="T64" fmla="*/ 504 w 516"/>
                    <a:gd name="T65" fmla="*/ 210 h 382"/>
                    <a:gd name="T66" fmla="*/ 498 w 516"/>
                    <a:gd name="T67" fmla="*/ 204 h 382"/>
                    <a:gd name="T68" fmla="*/ 490 w 516"/>
                    <a:gd name="T69" fmla="*/ 198 h 382"/>
                    <a:gd name="T70" fmla="*/ 170 w 516"/>
                    <a:gd name="T71" fmla="*/ 14 h 382"/>
                    <a:gd name="T72" fmla="*/ 150 w 516"/>
                    <a:gd name="T73" fmla="*/ 50 h 382"/>
                    <a:gd name="T74" fmla="*/ 60 w 516"/>
                    <a:gd name="T75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16" h="382">
                      <a:moveTo>
                        <a:pt x="60" y="116"/>
                      </a:moveTo>
                      <a:lnTo>
                        <a:pt x="34" y="102"/>
                      </a:lnTo>
                      <a:lnTo>
                        <a:pt x="48" y="80"/>
                      </a:lnTo>
                      <a:lnTo>
                        <a:pt x="72" y="94"/>
                      </a:lnTo>
                      <a:lnTo>
                        <a:pt x="60" y="116"/>
                      </a:lnTo>
                      <a:close/>
                      <a:moveTo>
                        <a:pt x="88" y="66"/>
                      </a:moveTo>
                      <a:lnTo>
                        <a:pt x="64" y="52"/>
                      </a:lnTo>
                      <a:lnTo>
                        <a:pt x="76" y="30"/>
                      </a:lnTo>
                      <a:lnTo>
                        <a:pt x="102" y="44"/>
                      </a:lnTo>
                      <a:lnTo>
                        <a:pt x="88" y="66"/>
                      </a:lnTo>
                      <a:close/>
                      <a:moveTo>
                        <a:pt x="60" y="0"/>
                      </a:moveTo>
                      <a:lnTo>
                        <a:pt x="0" y="102"/>
                      </a:lnTo>
                      <a:lnTo>
                        <a:pt x="90" y="154"/>
                      </a:lnTo>
                      <a:lnTo>
                        <a:pt x="90" y="154"/>
                      </a:lnTo>
                      <a:lnTo>
                        <a:pt x="90" y="154"/>
                      </a:lnTo>
                      <a:lnTo>
                        <a:pt x="70" y="190"/>
                      </a:lnTo>
                      <a:lnTo>
                        <a:pt x="390" y="374"/>
                      </a:lnTo>
                      <a:lnTo>
                        <a:pt x="390" y="374"/>
                      </a:lnTo>
                      <a:lnTo>
                        <a:pt x="404" y="380"/>
                      </a:lnTo>
                      <a:lnTo>
                        <a:pt x="416" y="382"/>
                      </a:lnTo>
                      <a:lnTo>
                        <a:pt x="416" y="382"/>
                      </a:lnTo>
                      <a:lnTo>
                        <a:pt x="426" y="380"/>
                      </a:lnTo>
                      <a:lnTo>
                        <a:pt x="434" y="378"/>
                      </a:lnTo>
                      <a:lnTo>
                        <a:pt x="442" y="372"/>
                      </a:lnTo>
                      <a:lnTo>
                        <a:pt x="448" y="366"/>
                      </a:lnTo>
                      <a:lnTo>
                        <a:pt x="512" y="252"/>
                      </a:lnTo>
                      <a:lnTo>
                        <a:pt x="512" y="252"/>
                      </a:lnTo>
                      <a:lnTo>
                        <a:pt x="516" y="246"/>
                      </a:lnTo>
                      <a:lnTo>
                        <a:pt x="516" y="238"/>
                      </a:lnTo>
                      <a:lnTo>
                        <a:pt x="516" y="230"/>
                      </a:lnTo>
                      <a:lnTo>
                        <a:pt x="514" y="224"/>
                      </a:lnTo>
                      <a:lnTo>
                        <a:pt x="510" y="216"/>
                      </a:lnTo>
                      <a:lnTo>
                        <a:pt x="504" y="210"/>
                      </a:lnTo>
                      <a:lnTo>
                        <a:pt x="498" y="204"/>
                      </a:lnTo>
                      <a:lnTo>
                        <a:pt x="490" y="198"/>
                      </a:lnTo>
                      <a:lnTo>
                        <a:pt x="170" y="14"/>
                      </a:lnTo>
                      <a:lnTo>
                        <a:pt x="150" y="50"/>
                      </a:lnTo>
                      <a:lnTo>
                        <a:pt x="6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286"/>
                <p:cNvSpPr/>
                <p:nvPr/>
              </p:nvSpPr>
              <p:spPr bwMode="auto">
                <a:xfrm>
                  <a:off x="20310475" y="-2928937"/>
                  <a:ext cx="60325" cy="57150"/>
                </a:xfrm>
                <a:custGeom>
                  <a:avLst/>
                  <a:gdLst>
                    <a:gd name="T0" fmla="*/ 26 w 38"/>
                    <a:gd name="T1" fmla="*/ 36 h 36"/>
                    <a:gd name="T2" fmla="*/ 0 w 38"/>
                    <a:gd name="T3" fmla="*/ 22 h 36"/>
                    <a:gd name="T4" fmla="*/ 14 w 38"/>
                    <a:gd name="T5" fmla="*/ 0 h 36"/>
                    <a:gd name="T6" fmla="*/ 38 w 38"/>
                    <a:gd name="T7" fmla="*/ 14 h 36"/>
                    <a:gd name="T8" fmla="*/ 26 w 38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6">
                      <a:moveTo>
                        <a:pt x="26" y="36"/>
                      </a:moveTo>
                      <a:lnTo>
                        <a:pt x="0" y="22"/>
                      </a:lnTo>
                      <a:lnTo>
                        <a:pt x="14" y="0"/>
                      </a:lnTo>
                      <a:lnTo>
                        <a:pt x="38" y="14"/>
                      </a:lnTo>
                      <a:lnTo>
                        <a:pt x="26" y="3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287"/>
                <p:cNvSpPr/>
                <p:nvPr/>
              </p:nvSpPr>
              <p:spPr bwMode="auto">
                <a:xfrm>
                  <a:off x="20358100" y="-3008312"/>
                  <a:ext cx="60325" cy="57150"/>
                </a:xfrm>
                <a:custGeom>
                  <a:avLst/>
                  <a:gdLst>
                    <a:gd name="T0" fmla="*/ 24 w 38"/>
                    <a:gd name="T1" fmla="*/ 36 h 36"/>
                    <a:gd name="T2" fmla="*/ 0 w 38"/>
                    <a:gd name="T3" fmla="*/ 22 h 36"/>
                    <a:gd name="T4" fmla="*/ 12 w 38"/>
                    <a:gd name="T5" fmla="*/ 0 h 36"/>
                    <a:gd name="T6" fmla="*/ 38 w 38"/>
                    <a:gd name="T7" fmla="*/ 14 h 36"/>
                    <a:gd name="T8" fmla="*/ 24 w 38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6">
                      <a:moveTo>
                        <a:pt x="24" y="36"/>
                      </a:moveTo>
                      <a:lnTo>
                        <a:pt x="0" y="22"/>
                      </a:lnTo>
                      <a:lnTo>
                        <a:pt x="12" y="0"/>
                      </a:lnTo>
                      <a:lnTo>
                        <a:pt x="38" y="14"/>
                      </a:lnTo>
                      <a:lnTo>
                        <a:pt x="24" y="3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288"/>
                <p:cNvSpPr/>
                <p:nvPr/>
              </p:nvSpPr>
              <p:spPr bwMode="auto">
                <a:xfrm>
                  <a:off x="20256500" y="-3055937"/>
                  <a:ext cx="819150" cy="606425"/>
                </a:xfrm>
                <a:custGeom>
                  <a:avLst/>
                  <a:gdLst>
                    <a:gd name="T0" fmla="*/ 60 w 516"/>
                    <a:gd name="T1" fmla="*/ 0 h 382"/>
                    <a:gd name="T2" fmla="*/ 0 w 516"/>
                    <a:gd name="T3" fmla="*/ 102 h 382"/>
                    <a:gd name="T4" fmla="*/ 90 w 516"/>
                    <a:gd name="T5" fmla="*/ 154 h 382"/>
                    <a:gd name="T6" fmla="*/ 90 w 516"/>
                    <a:gd name="T7" fmla="*/ 154 h 382"/>
                    <a:gd name="T8" fmla="*/ 90 w 516"/>
                    <a:gd name="T9" fmla="*/ 154 h 382"/>
                    <a:gd name="T10" fmla="*/ 70 w 516"/>
                    <a:gd name="T11" fmla="*/ 190 h 382"/>
                    <a:gd name="T12" fmla="*/ 390 w 516"/>
                    <a:gd name="T13" fmla="*/ 374 h 382"/>
                    <a:gd name="T14" fmla="*/ 390 w 516"/>
                    <a:gd name="T15" fmla="*/ 374 h 382"/>
                    <a:gd name="T16" fmla="*/ 404 w 516"/>
                    <a:gd name="T17" fmla="*/ 380 h 382"/>
                    <a:gd name="T18" fmla="*/ 416 w 516"/>
                    <a:gd name="T19" fmla="*/ 382 h 382"/>
                    <a:gd name="T20" fmla="*/ 416 w 516"/>
                    <a:gd name="T21" fmla="*/ 382 h 382"/>
                    <a:gd name="T22" fmla="*/ 426 w 516"/>
                    <a:gd name="T23" fmla="*/ 380 h 382"/>
                    <a:gd name="T24" fmla="*/ 434 w 516"/>
                    <a:gd name="T25" fmla="*/ 378 h 382"/>
                    <a:gd name="T26" fmla="*/ 442 w 516"/>
                    <a:gd name="T27" fmla="*/ 372 h 382"/>
                    <a:gd name="T28" fmla="*/ 448 w 516"/>
                    <a:gd name="T29" fmla="*/ 366 h 382"/>
                    <a:gd name="T30" fmla="*/ 512 w 516"/>
                    <a:gd name="T31" fmla="*/ 252 h 382"/>
                    <a:gd name="T32" fmla="*/ 512 w 516"/>
                    <a:gd name="T33" fmla="*/ 252 h 382"/>
                    <a:gd name="T34" fmla="*/ 516 w 516"/>
                    <a:gd name="T35" fmla="*/ 246 h 382"/>
                    <a:gd name="T36" fmla="*/ 516 w 516"/>
                    <a:gd name="T37" fmla="*/ 238 h 382"/>
                    <a:gd name="T38" fmla="*/ 516 w 516"/>
                    <a:gd name="T39" fmla="*/ 230 h 382"/>
                    <a:gd name="T40" fmla="*/ 514 w 516"/>
                    <a:gd name="T41" fmla="*/ 224 h 382"/>
                    <a:gd name="T42" fmla="*/ 510 w 516"/>
                    <a:gd name="T43" fmla="*/ 216 h 382"/>
                    <a:gd name="T44" fmla="*/ 504 w 516"/>
                    <a:gd name="T45" fmla="*/ 210 h 382"/>
                    <a:gd name="T46" fmla="*/ 498 w 516"/>
                    <a:gd name="T47" fmla="*/ 204 h 382"/>
                    <a:gd name="T48" fmla="*/ 490 w 516"/>
                    <a:gd name="T49" fmla="*/ 198 h 382"/>
                    <a:gd name="T50" fmla="*/ 170 w 516"/>
                    <a:gd name="T51" fmla="*/ 14 h 382"/>
                    <a:gd name="T52" fmla="*/ 150 w 516"/>
                    <a:gd name="T53" fmla="*/ 50 h 382"/>
                    <a:gd name="T54" fmla="*/ 60 w 516"/>
                    <a:gd name="T55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516" h="382">
                      <a:moveTo>
                        <a:pt x="60" y="0"/>
                      </a:moveTo>
                      <a:lnTo>
                        <a:pt x="0" y="102"/>
                      </a:lnTo>
                      <a:lnTo>
                        <a:pt x="90" y="154"/>
                      </a:lnTo>
                      <a:lnTo>
                        <a:pt x="90" y="154"/>
                      </a:lnTo>
                      <a:lnTo>
                        <a:pt x="90" y="154"/>
                      </a:lnTo>
                      <a:lnTo>
                        <a:pt x="70" y="190"/>
                      </a:lnTo>
                      <a:lnTo>
                        <a:pt x="390" y="374"/>
                      </a:lnTo>
                      <a:lnTo>
                        <a:pt x="390" y="374"/>
                      </a:lnTo>
                      <a:lnTo>
                        <a:pt x="404" y="380"/>
                      </a:lnTo>
                      <a:lnTo>
                        <a:pt x="416" y="382"/>
                      </a:lnTo>
                      <a:lnTo>
                        <a:pt x="416" y="382"/>
                      </a:lnTo>
                      <a:lnTo>
                        <a:pt x="426" y="380"/>
                      </a:lnTo>
                      <a:lnTo>
                        <a:pt x="434" y="378"/>
                      </a:lnTo>
                      <a:lnTo>
                        <a:pt x="442" y="372"/>
                      </a:lnTo>
                      <a:lnTo>
                        <a:pt x="448" y="366"/>
                      </a:lnTo>
                      <a:lnTo>
                        <a:pt x="512" y="252"/>
                      </a:lnTo>
                      <a:lnTo>
                        <a:pt x="512" y="252"/>
                      </a:lnTo>
                      <a:lnTo>
                        <a:pt x="516" y="246"/>
                      </a:lnTo>
                      <a:lnTo>
                        <a:pt x="516" y="238"/>
                      </a:lnTo>
                      <a:lnTo>
                        <a:pt x="516" y="230"/>
                      </a:lnTo>
                      <a:lnTo>
                        <a:pt x="514" y="224"/>
                      </a:lnTo>
                      <a:lnTo>
                        <a:pt x="510" y="216"/>
                      </a:lnTo>
                      <a:lnTo>
                        <a:pt x="504" y="210"/>
                      </a:lnTo>
                      <a:lnTo>
                        <a:pt x="498" y="204"/>
                      </a:lnTo>
                      <a:lnTo>
                        <a:pt x="490" y="198"/>
                      </a:lnTo>
                      <a:lnTo>
                        <a:pt x="170" y="14"/>
                      </a:lnTo>
                      <a:lnTo>
                        <a:pt x="150" y="50"/>
                      </a:lnTo>
                      <a:lnTo>
                        <a:pt x="6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289"/>
                <p:cNvSpPr>
                  <a:spLocks noEditPoints="1"/>
                </p:cNvSpPr>
                <p:nvPr/>
              </p:nvSpPr>
              <p:spPr bwMode="auto">
                <a:xfrm>
                  <a:off x="20218400" y="-3078162"/>
                  <a:ext cx="241300" cy="247650"/>
                </a:xfrm>
                <a:custGeom>
                  <a:avLst/>
                  <a:gdLst>
                    <a:gd name="T0" fmla="*/ 62 w 152"/>
                    <a:gd name="T1" fmla="*/ 52 h 156"/>
                    <a:gd name="T2" fmla="*/ 76 w 152"/>
                    <a:gd name="T3" fmla="*/ 30 h 156"/>
                    <a:gd name="T4" fmla="*/ 100 w 152"/>
                    <a:gd name="T5" fmla="*/ 44 h 156"/>
                    <a:gd name="T6" fmla="*/ 88 w 152"/>
                    <a:gd name="T7" fmla="*/ 66 h 156"/>
                    <a:gd name="T8" fmla="*/ 62 w 152"/>
                    <a:gd name="T9" fmla="*/ 52 h 156"/>
                    <a:gd name="T10" fmla="*/ 34 w 152"/>
                    <a:gd name="T11" fmla="*/ 102 h 156"/>
                    <a:gd name="T12" fmla="*/ 34 w 152"/>
                    <a:gd name="T13" fmla="*/ 102 h 156"/>
                    <a:gd name="T14" fmla="*/ 46 w 152"/>
                    <a:gd name="T15" fmla="*/ 80 h 156"/>
                    <a:gd name="T16" fmla="*/ 72 w 152"/>
                    <a:gd name="T17" fmla="*/ 94 h 156"/>
                    <a:gd name="T18" fmla="*/ 60 w 152"/>
                    <a:gd name="T19" fmla="*/ 116 h 156"/>
                    <a:gd name="T20" fmla="*/ 34 w 152"/>
                    <a:gd name="T21" fmla="*/ 102 h 156"/>
                    <a:gd name="T22" fmla="*/ 92 w 152"/>
                    <a:gd name="T23" fmla="*/ 156 h 156"/>
                    <a:gd name="T24" fmla="*/ 92 w 152"/>
                    <a:gd name="T25" fmla="*/ 156 h 156"/>
                    <a:gd name="T26" fmla="*/ 152 w 152"/>
                    <a:gd name="T27" fmla="*/ 52 h 156"/>
                    <a:gd name="T28" fmla="*/ 60 w 152"/>
                    <a:gd name="T29" fmla="*/ 0 h 156"/>
                    <a:gd name="T30" fmla="*/ 0 w 152"/>
                    <a:gd name="T31" fmla="*/ 102 h 156"/>
                    <a:gd name="T32" fmla="*/ 92 w 152"/>
                    <a:gd name="T33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2" h="156">
                      <a:moveTo>
                        <a:pt x="62" y="52"/>
                      </a:moveTo>
                      <a:lnTo>
                        <a:pt x="76" y="30"/>
                      </a:lnTo>
                      <a:lnTo>
                        <a:pt x="100" y="44"/>
                      </a:lnTo>
                      <a:lnTo>
                        <a:pt x="88" y="66"/>
                      </a:lnTo>
                      <a:lnTo>
                        <a:pt x="62" y="52"/>
                      </a:lnTo>
                      <a:close/>
                      <a:moveTo>
                        <a:pt x="34" y="102"/>
                      </a:moveTo>
                      <a:lnTo>
                        <a:pt x="34" y="102"/>
                      </a:lnTo>
                      <a:lnTo>
                        <a:pt x="46" y="80"/>
                      </a:lnTo>
                      <a:lnTo>
                        <a:pt x="72" y="94"/>
                      </a:lnTo>
                      <a:lnTo>
                        <a:pt x="60" y="116"/>
                      </a:lnTo>
                      <a:lnTo>
                        <a:pt x="34" y="102"/>
                      </a:lnTo>
                      <a:close/>
                      <a:moveTo>
                        <a:pt x="92" y="156"/>
                      </a:moveTo>
                      <a:lnTo>
                        <a:pt x="92" y="156"/>
                      </a:lnTo>
                      <a:lnTo>
                        <a:pt x="152" y="52"/>
                      </a:lnTo>
                      <a:lnTo>
                        <a:pt x="60" y="0"/>
                      </a:lnTo>
                      <a:lnTo>
                        <a:pt x="0" y="102"/>
                      </a:lnTo>
                      <a:lnTo>
                        <a:pt x="92" y="156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290"/>
                <p:cNvSpPr/>
                <p:nvPr/>
              </p:nvSpPr>
              <p:spPr bwMode="auto">
                <a:xfrm>
                  <a:off x="20329525" y="-3055937"/>
                  <a:ext cx="708025" cy="584200"/>
                </a:xfrm>
                <a:custGeom>
                  <a:avLst/>
                  <a:gdLst>
                    <a:gd name="T0" fmla="*/ 100 w 446"/>
                    <a:gd name="T1" fmla="*/ 0 h 368"/>
                    <a:gd name="T2" fmla="*/ 420 w 446"/>
                    <a:gd name="T3" fmla="*/ 184 h 368"/>
                    <a:gd name="T4" fmla="*/ 420 w 446"/>
                    <a:gd name="T5" fmla="*/ 184 h 368"/>
                    <a:gd name="T6" fmla="*/ 428 w 446"/>
                    <a:gd name="T7" fmla="*/ 190 h 368"/>
                    <a:gd name="T8" fmla="*/ 434 w 446"/>
                    <a:gd name="T9" fmla="*/ 196 h 368"/>
                    <a:gd name="T10" fmla="*/ 438 w 446"/>
                    <a:gd name="T11" fmla="*/ 202 h 368"/>
                    <a:gd name="T12" fmla="*/ 442 w 446"/>
                    <a:gd name="T13" fmla="*/ 210 h 368"/>
                    <a:gd name="T14" fmla="*/ 444 w 446"/>
                    <a:gd name="T15" fmla="*/ 216 h 368"/>
                    <a:gd name="T16" fmla="*/ 446 w 446"/>
                    <a:gd name="T17" fmla="*/ 224 h 368"/>
                    <a:gd name="T18" fmla="*/ 444 w 446"/>
                    <a:gd name="T19" fmla="*/ 232 h 368"/>
                    <a:gd name="T20" fmla="*/ 442 w 446"/>
                    <a:gd name="T21" fmla="*/ 238 h 368"/>
                    <a:gd name="T22" fmla="*/ 376 w 446"/>
                    <a:gd name="T23" fmla="*/ 352 h 368"/>
                    <a:gd name="T24" fmla="*/ 376 w 446"/>
                    <a:gd name="T25" fmla="*/ 352 h 368"/>
                    <a:gd name="T26" fmla="*/ 372 w 446"/>
                    <a:gd name="T27" fmla="*/ 358 h 368"/>
                    <a:gd name="T28" fmla="*/ 366 w 446"/>
                    <a:gd name="T29" fmla="*/ 362 h 368"/>
                    <a:gd name="T30" fmla="*/ 360 w 446"/>
                    <a:gd name="T31" fmla="*/ 364 h 368"/>
                    <a:gd name="T32" fmla="*/ 352 w 446"/>
                    <a:gd name="T33" fmla="*/ 366 h 368"/>
                    <a:gd name="T34" fmla="*/ 344 w 446"/>
                    <a:gd name="T35" fmla="*/ 368 h 368"/>
                    <a:gd name="T36" fmla="*/ 336 w 446"/>
                    <a:gd name="T37" fmla="*/ 366 h 368"/>
                    <a:gd name="T38" fmla="*/ 328 w 446"/>
                    <a:gd name="T39" fmla="*/ 364 h 368"/>
                    <a:gd name="T40" fmla="*/ 320 w 446"/>
                    <a:gd name="T41" fmla="*/ 360 h 368"/>
                    <a:gd name="T42" fmla="*/ 0 w 446"/>
                    <a:gd name="T43" fmla="*/ 176 h 368"/>
                    <a:gd name="T44" fmla="*/ 100 w 446"/>
                    <a:gd name="T45" fmla="*/ 0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6" h="368">
                      <a:moveTo>
                        <a:pt x="100" y="0"/>
                      </a:moveTo>
                      <a:lnTo>
                        <a:pt x="420" y="184"/>
                      </a:lnTo>
                      <a:lnTo>
                        <a:pt x="420" y="184"/>
                      </a:lnTo>
                      <a:lnTo>
                        <a:pt x="428" y="190"/>
                      </a:lnTo>
                      <a:lnTo>
                        <a:pt x="434" y="196"/>
                      </a:lnTo>
                      <a:lnTo>
                        <a:pt x="438" y="202"/>
                      </a:lnTo>
                      <a:lnTo>
                        <a:pt x="442" y="210"/>
                      </a:lnTo>
                      <a:lnTo>
                        <a:pt x="444" y="216"/>
                      </a:lnTo>
                      <a:lnTo>
                        <a:pt x="446" y="224"/>
                      </a:lnTo>
                      <a:lnTo>
                        <a:pt x="444" y="232"/>
                      </a:lnTo>
                      <a:lnTo>
                        <a:pt x="442" y="238"/>
                      </a:lnTo>
                      <a:lnTo>
                        <a:pt x="376" y="352"/>
                      </a:lnTo>
                      <a:lnTo>
                        <a:pt x="376" y="352"/>
                      </a:lnTo>
                      <a:lnTo>
                        <a:pt x="372" y="358"/>
                      </a:lnTo>
                      <a:lnTo>
                        <a:pt x="366" y="362"/>
                      </a:lnTo>
                      <a:lnTo>
                        <a:pt x="360" y="364"/>
                      </a:lnTo>
                      <a:lnTo>
                        <a:pt x="352" y="366"/>
                      </a:lnTo>
                      <a:lnTo>
                        <a:pt x="344" y="368"/>
                      </a:lnTo>
                      <a:lnTo>
                        <a:pt x="336" y="366"/>
                      </a:lnTo>
                      <a:lnTo>
                        <a:pt x="328" y="364"/>
                      </a:lnTo>
                      <a:lnTo>
                        <a:pt x="320" y="360"/>
                      </a:lnTo>
                      <a:lnTo>
                        <a:pt x="0" y="176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291"/>
                <p:cNvSpPr/>
                <p:nvPr/>
              </p:nvSpPr>
              <p:spPr bwMode="auto">
                <a:xfrm>
                  <a:off x="20361275" y="-2998787"/>
                  <a:ext cx="612775" cy="463550"/>
                </a:xfrm>
                <a:custGeom>
                  <a:avLst/>
                  <a:gdLst>
                    <a:gd name="T0" fmla="*/ 0 w 386"/>
                    <a:gd name="T1" fmla="*/ 104 h 292"/>
                    <a:gd name="T2" fmla="*/ 60 w 386"/>
                    <a:gd name="T3" fmla="*/ 0 h 292"/>
                    <a:gd name="T4" fmla="*/ 386 w 386"/>
                    <a:gd name="T5" fmla="*/ 188 h 292"/>
                    <a:gd name="T6" fmla="*/ 326 w 386"/>
                    <a:gd name="T7" fmla="*/ 292 h 292"/>
                    <a:gd name="T8" fmla="*/ 0 w 386"/>
                    <a:gd name="T9" fmla="*/ 104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292">
                      <a:moveTo>
                        <a:pt x="0" y="104"/>
                      </a:moveTo>
                      <a:lnTo>
                        <a:pt x="60" y="0"/>
                      </a:lnTo>
                      <a:lnTo>
                        <a:pt x="386" y="188"/>
                      </a:lnTo>
                      <a:lnTo>
                        <a:pt x="326" y="292"/>
                      </a:lnTo>
                      <a:lnTo>
                        <a:pt x="0" y="104"/>
                      </a:lnTo>
                      <a:close/>
                    </a:path>
                  </a:pathLst>
                </a:custGeom>
                <a:solidFill>
                  <a:srgbClr val="8081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292"/>
                <p:cNvSpPr/>
                <p:nvPr/>
              </p:nvSpPr>
              <p:spPr bwMode="auto">
                <a:xfrm>
                  <a:off x="19459575" y="-738187"/>
                  <a:ext cx="1527175" cy="1546225"/>
                </a:xfrm>
                <a:custGeom>
                  <a:avLst/>
                  <a:gdLst>
                    <a:gd name="T0" fmla="*/ 582 w 962"/>
                    <a:gd name="T1" fmla="*/ 0 h 974"/>
                    <a:gd name="T2" fmla="*/ 580 w 962"/>
                    <a:gd name="T3" fmla="*/ 0 h 974"/>
                    <a:gd name="T4" fmla="*/ 556 w 962"/>
                    <a:gd name="T5" fmla="*/ 6 h 974"/>
                    <a:gd name="T6" fmla="*/ 546 w 962"/>
                    <a:gd name="T7" fmla="*/ 12 h 974"/>
                    <a:gd name="T8" fmla="*/ 518 w 962"/>
                    <a:gd name="T9" fmla="*/ 40 h 974"/>
                    <a:gd name="T10" fmla="*/ 508 w 962"/>
                    <a:gd name="T11" fmla="*/ 30 h 974"/>
                    <a:gd name="T12" fmla="*/ 496 w 962"/>
                    <a:gd name="T13" fmla="*/ 26 h 974"/>
                    <a:gd name="T14" fmla="*/ 490 w 962"/>
                    <a:gd name="T15" fmla="*/ 26 h 974"/>
                    <a:gd name="T16" fmla="*/ 386 w 962"/>
                    <a:gd name="T17" fmla="*/ 134 h 974"/>
                    <a:gd name="T18" fmla="*/ 382 w 962"/>
                    <a:gd name="T19" fmla="*/ 140 h 974"/>
                    <a:gd name="T20" fmla="*/ 382 w 962"/>
                    <a:gd name="T21" fmla="*/ 152 h 974"/>
                    <a:gd name="T22" fmla="*/ 396 w 962"/>
                    <a:gd name="T23" fmla="*/ 168 h 974"/>
                    <a:gd name="T24" fmla="*/ 102 w 962"/>
                    <a:gd name="T25" fmla="*/ 468 h 974"/>
                    <a:gd name="T26" fmla="*/ 98 w 962"/>
                    <a:gd name="T27" fmla="*/ 464 h 974"/>
                    <a:gd name="T28" fmla="*/ 92 w 962"/>
                    <a:gd name="T29" fmla="*/ 464 h 974"/>
                    <a:gd name="T30" fmla="*/ 82 w 962"/>
                    <a:gd name="T31" fmla="*/ 468 h 974"/>
                    <a:gd name="T32" fmla="*/ 16 w 962"/>
                    <a:gd name="T33" fmla="*/ 538 h 974"/>
                    <a:gd name="T34" fmla="*/ 12 w 962"/>
                    <a:gd name="T35" fmla="*/ 548 h 974"/>
                    <a:gd name="T36" fmla="*/ 16 w 962"/>
                    <a:gd name="T37" fmla="*/ 556 h 974"/>
                    <a:gd name="T38" fmla="*/ 16 w 962"/>
                    <a:gd name="T39" fmla="*/ 568 h 974"/>
                    <a:gd name="T40" fmla="*/ 10 w 962"/>
                    <a:gd name="T41" fmla="*/ 574 h 974"/>
                    <a:gd name="T42" fmla="*/ 6 w 962"/>
                    <a:gd name="T43" fmla="*/ 582 h 974"/>
                    <a:gd name="T44" fmla="*/ 0 w 962"/>
                    <a:gd name="T45" fmla="*/ 602 h 974"/>
                    <a:gd name="T46" fmla="*/ 2 w 962"/>
                    <a:gd name="T47" fmla="*/ 622 h 974"/>
                    <a:gd name="T48" fmla="*/ 2 w 962"/>
                    <a:gd name="T49" fmla="*/ 626 h 974"/>
                    <a:gd name="T50" fmla="*/ 8 w 962"/>
                    <a:gd name="T51" fmla="*/ 640 h 974"/>
                    <a:gd name="T52" fmla="*/ 340 w 962"/>
                    <a:gd name="T53" fmla="*/ 958 h 974"/>
                    <a:gd name="T54" fmla="*/ 352 w 962"/>
                    <a:gd name="T55" fmla="*/ 966 h 974"/>
                    <a:gd name="T56" fmla="*/ 364 w 962"/>
                    <a:gd name="T57" fmla="*/ 972 h 974"/>
                    <a:gd name="T58" fmla="*/ 382 w 962"/>
                    <a:gd name="T59" fmla="*/ 974 h 974"/>
                    <a:gd name="T60" fmla="*/ 392 w 962"/>
                    <a:gd name="T61" fmla="*/ 974 h 974"/>
                    <a:gd name="T62" fmla="*/ 414 w 962"/>
                    <a:gd name="T63" fmla="*/ 964 h 974"/>
                    <a:gd name="T64" fmla="*/ 946 w 962"/>
                    <a:gd name="T65" fmla="*/ 406 h 974"/>
                    <a:gd name="T66" fmla="*/ 954 w 962"/>
                    <a:gd name="T67" fmla="*/ 396 h 974"/>
                    <a:gd name="T68" fmla="*/ 962 w 962"/>
                    <a:gd name="T69" fmla="*/ 370 h 974"/>
                    <a:gd name="T70" fmla="*/ 962 w 962"/>
                    <a:gd name="T71" fmla="*/ 356 h 974"/>
                    <a:gd name="T72" fmla="*/ 948 w 962"/>
                    <a:gd name="T73" fmla="*/ 328 h 974"/>
                    <a:gd name="T74" fmla="*/ 944 w 962"/>
                    <a:gd name="T75" fmla="*/ 324 h 974"/>
                    <a:gd name="T76" fmla="*/ 676 w 962"/>
                    <a:gd name="T77" fmla="*/ 68 h 974"/>
                    <a:gd name="T78" fmla="*/ 656 w 962"/>
                    <a:gd name="T79" fmla="*/ 48 h 974"/>
                    <a:gd name="T80" fmla="*/ 622 w 962"/>
                    <a:gd name="T81" fmla="*/ 16 h 974"/>
                    <a:gd name="T82" fmla="*/ 602 w 962"/>
                    <a:gd name="T83" fmla="*/ 4 h 974"/>
                    <a:gd name="T84" fmla="*/ 582 w 962"/>
                    <a:gd name="T85" fmla="*/ 0 h 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62" h="974">
                      <a:moveTo>
                        <a:pt x="582" y="0"/>
                      </a:moveTo>
                      <a:lnTo>
                        <a:pt x="582" y="0"/>
                      </a:lnTo>
                      <a:lnTo>
                        <a:pt x="580" y="0"/>
                      </a:lnTo>
                      <a:lnTo>
                        <a:pt x="580" y="0"/>
                      </a:lnTo>
                      <a:lnTo>
                        <a:pt x="568" y="2"/>
                      </a:lnTo>
                      <a:lnTo>
                        <a:pt x="556" y="6"/>
                      </a:lnTo>
                      <a:lnTo>
                        <a:pt x="556" y="6"/>
                      </a:lnTo>
                      <a:lnTo>
                        <a:pt x="546" y="12"/>
                      </a:lnTo>
                      <a:lnTo>
                        <a:pt x="538" y="18"/>
                      </a:lnTo>
                      <a:lnTo>
                        <a:pt x="518" y="40"/>
                      </a:lnTo>
                      <a:lnTo>
                        <a:pt x="508" y="30"/>
                      </a:lnTo>
                      <a:lnTo>
                        <a:pt x="508" y="30"/>
                      </a:lnTo>
                      <a:lnTo>
                        <a:pt x="502" y="26"/>
                      </a:lnTo>
                      <a:lnTo>
                        <a:pt x="496" y="26"/>
                      </a:lnTo>
                      <a:lnTo>
                        <a:pt x="496" y="26"/>
                      </a:lnTo>
                      <a:lnTo>
                        <a:pt x="490" y="26"/>
                      </a:lnTo>
                      <a:lnTo>
                        <a:pt x="484" y="30"/>
                      </a:lnTo>
                      <a:lnTo>
                        <a:pt x="386" y="134"/>
                      </a:lnTo>
                      <a:lnTo>
                        <a:pt x="386" y="134"/>
                      </a:lnTo>
                      <a:lnTo>
                        <a:pt x="382" y="140"/>
                      </a:lnTo>
                      <a:lnTo>
                        <a:pt x="380" y="146"/>
                      </a:lnTo>
                      <a:lnTo>
                        <a:pt x="382" y="152"/>
                      </a:lnTo>
                      <a:lnTo>
                        <a:pt x="386" y="158"/>
                      </a:lnTo>
                      <a:lnTo>
                        <a:pt x="396" y="168"/>
                      </a:lnTo>
                      <a:lnTo>
                        <a:pt x="106" y="472"/>
                      </a:lnTo>
                      <a:lnTo>
                        <a:pt x="102" y="468"/>
                      </a:lnTo>
                      <a:lnTo>
                        <a:pt x="102" y="468"/>
                      </a:lnTo>
                      <a:lnTo>
                        <a:pt x="98" y="464"/>
                      </a:lnTo>
                      <a:lnTo>
                        <a:pt x="92" y="464"/>
                      </a:lnTo>
                      <a:lnTo>
                        <a:pt x="92" y="464"/>
                      </a:lnTo>
                      <a:lnTo>
                        <a:pt x="88" y="464"/>
                      </a:lnTo>
                      <a:lnTo>
                        <a:pt x="82" y="468"/>
                      </a:lnTo>
                      <a:lnTo>
                        <a:pt x="16" y="538"/>
                      </a:lnTo>
                      <a:lnTo>
                        <a:pt x="16" y="538"/>
                      </a:lnTo>
                      <a:lnTo>
                        <a:pt x="14" y="542"/>
                      </a:lnTo>
                      <a:lnTo>
                        <a:pt x="12" y="548"/>
                      </a:lnTo>
                      <a:lnTo>
                        <a:pt x="14" y="552"/>
                      </a:lnTo>
                      <a:lnTo>
                        <a:pt x="16" y="556"/>
                      </a:lnTo>
                      <a:lnTo>
                        <a:pt x="22" y="562"/>
                      </a:lnTo>
                      <a:lnTo>
                        <a:pt x="16" y="568"/>
                      </a:lnTo>
                      <a:lnTo>
                        <a:pt x="16" y="568"/>
                      </a:lnTo>
                      <a:lnTo>
                        <a:pt x="10" y="574"/>
                      </a:lnTo>
                      <a:lnTo>
                        <a:pt x="6" y="582"/>
                      </a:lnTo>
                      <a:lnTo>
                        <a:pt x="6" y="582"/>
                      </a:lnTo>
                      <a:lnTo>
                        <a:pt x="2" y="592"/>
                      </a:lnTo>
                      <a:lnTo>
                        <a:pt x="0" y="602"/>
                      </a:lnTo>
                      <a:lnTo>
                        <a:pt x="0" y="612"/>
                      </a:lnTo>
                      <a:lnTo>
                        <a:pt x="2" y="622"/>
                      </a:lnTo>
                      <a:lnTo>
                        <a:pt x="2" y="622"/>
                      </a:lnTo>
                      <a:lnTo>
                        <a:pt x="2" y="626"/>
                      </a:lnTo>
                      <a:lnTo>
                        <a:pt x="2" y="626"/>
                      </a:lnTo>
                      <a:lnTo>
                        <a:pt x="8" y="640"/>
                      </a:lnTo>
                      <a:lnTo>
                        <a:pt x="18" y="650"/>
                      </a:lnTo>
                      <a:lnTo>
                        <a:pt x="340" y="958"/>
                      </a:lnTo>
                      <a:lnTo>
                        <a:pt x="340" y="958"/>
                      </a:lnTo>
                      <a:lnTo>
                        <a:pt x="352" y="966"/>
                      </a:lnTo>
                      <a:lnTo>
                        <a:pt x="364" y="972"/>
                      </a:lnTo>
                      <a:lnTo>
                        <a:pt x="364" y="972"/>
                      </a:lnTo>
                      <a:lnTo>
                        <a:pt x="372" y="974"/>
                      </a:lnTo>
                      <a:lnTo>
                        <a:pt x="382" y="974"/>
                      </a:lnTo>
                      <a:lnTo>
                        <a:pt x="382" y="974"/>
                      </a:lnTo>
                      <a:lnTo>
                        <a:pt x="392" y="974"/>
                      </a:lnTo>
                      <a:lnTo>
                        <a:pt x="404" y="970"/>
                      </a:lnTo>
                      <a:lnTo>
                        <a:pt x="414" y="964"/>
                      </a:lnTo>
                      <a:lnTo>
                        <a:pt x="424" y="956"/>
                      </a:lnTo>
                      <a:lnTo>
                        <a:pt x="946" y="406"/>
                      </a:lnTo>
                      <a:lnTo>
                        <a:pt x="946" y="406"/>
                      </a:lnTo>
                      <a:lnTo>
                        <a:pt x="954" y="396"/>
                      </a:lnTo>
                      <a:lnTo>
                        <a:pt x="960" y="382"/>
                      </a:lnTo>
                      <a:lnTo>
                        <a:pt x="962" y="370"/>
                      </a:lnTo>
                      <a:lnTo>
                        <a:pt x="962" y="356"/>
                      </a:lnTo>
                      <a:lnTo>
                        <a:pt x="962" y="356"/>
                      </a:lnTo>
                      <a:lnTo>
                        <a:pt x="958" y="342"/>
                      </a:lnTo>
                      <a:lnTo>
                        <a:pt x="948" y="328"/>
                      </a:lnTo>
                      <a:lnTo>
                        <a:pt x="948" y="328"/>
                      </a:lnTo>
                      <a:lnTo>
                        <a:pt x="944" y="324"/>
                      </a:lnTo>
                      <a:lnTo>
                        <a:pt x="890" y="272"/>
                      </a:lnTo>
                      <a:lnTo>
                        <a:pt x="676" y="68"/>
                      </a:lnTo>
                      <a:lnTo>
                        <a:pt x="656" y="48"/>
                      </a:lnTo>
                      <a:lnTo>
                        <a:pt x="656" y="48"/>
                      </a:lnTo>
                      <a:lnTo>
                        <a:pt x="622" y="16"/>
                      </a:lnTo>
                      <a:lnTo>
                        <a:pt x="622" y="16"/>
                      </a:lnTo>
                      <a:lnTo>
                        <a:pt x="612" y="10"/>
                      </a:lnTo>
                      <a:lnTo>
                        <a:pt x="602" y="4"/>
                      </a:lnTo>
                      <a:lnTo>
                        <a:pt x="592" y="2"/>
                      </a:lnTo>
                      <a:lnTo>
                        <a:pt x="582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293"/>
                <p:cNvSpPr/>
                <p:nvPr/>
              </p:nvSpPr>
              <p:spPr bwMode="auto">
                <a:xfrm>
                  <a:off x="19459575" y="-738187"/>
                  <a:ext cx="1527175" cy="1546225"/>
                </a:xfrm>
                <a:custGeom>
                  <a:avLst/>
                  <a:gdLst>
                    <a:gd name="T0" fmla="*/ 582 w 962"/>
                    <a:gd name="T1" fmla="*/ 0 h 974"/>
                    <a:gd name="T2" fmla="*/ 580 w 962"/>
                    <a:gd name="T3" fmla="*/ 0 h 974"/>
                    <a:gd name="T4" fmla="*/ 556 w 962"/>
                    <a:gd name="T5" fmla="*/ 6 h 974"/>
                    <a:gd name="T6" fmla="*/ 546 w 962"/>
                    <a:gd name="T7" fmla="*/ 12 h 974"/>
                    <a:gd name="T8" fmla="*/ 518 w 962"/>
                    <a:gd name="T9" fmla="*/ 40 h 974"/>
                    <a:gd name="T10" fmla="*/ 508 w 962"/>
                    <a:gd name="T11" fmla="*/ 30 h 974"/>
                    <a:gd name="T12" fmla="*/ 496 w 962"/>
                    <a:gd name="T13" fmla="*/ 26 h 974"/>
                    <a:gd name="T14" fmla="*/ 490 w 962"/>
                    <a:gd name="T15" fmla="*/ 26 h 974"/>
                    <a:gd name="T16" fmla="*/ 386 w 962"/>
                    <a:gd name="T17" fmla="*/ 134 h 974"/>
                    <a:gd name="T18" fmla="*/ 382 w 962"/>
                    <a:gd name="T19" fmla="*/ 140 h 974"/>
                    <a:gd name="T20" fmla="*/ 382 w 962"/>
                    <a:gd name="T21" fmla="*/ 152 h 974"/>
                    <a:gd name="T22" fmla="*/ 396 w 962"/>
                    <a:gd name="T23" fmla="*/ 168 h 974"/>
                    <a:gd name="T24" fmla="*/ 102 w 962"/>
                    <a:gd name="T25" fmla="*/ 468 h 974"/>
                    <a:gd name="T26" fmla="*/ 98 w 962"/>
                    <a:gd name="T27" fmla="*/ 464 h 974"/>
                    <a:gd name="T28" fmla="*/ 92 w 962"/>
                    <a:gd name="T29" fmla="*/ 464 h 974"/>
                    <a:gd name="T30" fmla="*/ 82 w 962"/>
                    <a:gd name="T31" fmla="*/ 468 h 974"/>
                    <a:gd name="T32" fmla="*/ 16 w 962"/>
                    <a:gd name="T33" fmla="*/ 538 h 974"/>
                    <a:gd name="T34" fmla="*/ 12 w 962"/>
                    <a:gd name="T35" fmla="*/ 548 h 974"/>
                    <a:gd name="T36" fmla="*/ 16 w 962"/>
                    <a:gd name="T37" fmla="*/ 556 h 974"/>
                    <a:gd name="T38" fmla="*/ 16 w 962"/>
                    <a:gd name="T39" fmla="*/ 568 h 974"/>
                    <a:gd name="T40" fmla="*/ 10 w 962"/>
                    <a:gd name="T41" fmla="*/ 574 h 974"/>
                    <a:gd name="T42" fmla="*/ 6 w 962"/>
                    <a:gd name="T43" fmla="*/ 582 h 974"/>
                    <a:gd name="T44" fmla="*/ 0 w 962"/>
                    <a:gd name="T45" fmla="*/ 602 h 974"/>
                    <a:gd name="T46" fmla="*/ 2 w 962"/>
                    <a:gd name="T47" fmla="*/ 622 h 974"/>
                    <a:gd name="T48" fmla="*/ 2 w 962"/>
                    <a:gd name="T49" fmla="*/ 626 h 974"/>
                    <a:gd name="T50" fmla="*/ 8 w 962"/>
                    <a:gd name="T51" fmla="*/ 640 h 974"/>
                    <a:gd name="T52" fmla="*/ 340 w 962"/>
                    <a:gd name="T53" fmla="*/ 958 h 974"/>
                    <a:gd name="T54" fmla="*/ 352 w 962"/>
                    <a:gd name="T55" fmla="*/ 966 h 974"/>
                    <a:gd name="T56" fmla="*/ 364 w 962"/>
                    <a:gd name="T57" fmla="*/ 972 h 974"/>
                    <a:gd name="T58" fmla="*/ 382 w 962"/>
                    <a:gd name="T59" fmla="*/ 974 h 974"/>
                    <a:gd name="T60" fmla="*/ 392 w 962"/>
                    <a:gd name="T61" fmla="*/ 974 h 974"/>
                    <a:gd name="T62" fmla="*/ 414 w 962"/>
                    <a:gd name="T63" fmla="*/ 964 h 974"/>
                    <a:gd name="T64" fmla="*/ 946 w 962"/>
                    <a:gd name="T65" fmla="*/ 406 h 974"/>
                    <a:gd name="T66" fmla="*/ 954 w 962"/>
                    <a:gd name="T67" fmla="*/ 396 h 974"/>
                    <a:gd name="T68" fmla="*/ 962 w 962"/>
                    <a:gd name="T69" fmla="*/ 370 h 974"/>
                    <a:gd name="T70" fmla="*/ 962 w 962"/>
                    <a:gd name="T71" fmla="*/ 356 h 974"/>
                    <a:gd name="T72" fmla="*/ 948 w 962"/>
                    <a:gd name="T73" fmla="*/ 328 h 974"/>
                    <a:gd name="T74" fmla="*/ 944 w 962"/>
                    <a:gd name="T75" fmla="*/ 324 h 974"/>
                    <a:gd name="T76" fmla="*/ 676 w 962"/>
                    <a:gd name="T77" fmla="*/ 68 h 974"/>
                    <a:gd name="T78" fmla="*/ 656 w 962"/>
                    <a:gd name="T79" fmla="*/ 48 h 974"/>
                    <a:gd name="T80" fmla="*/ 622 w 962"/>
                    <a:gd name="T81" fmla="*/ 16 h 974"/>
                    <a:gd name="T82" fmla="*/ 602 w 962"/>
                    <a:gd name="T83" fmla="*/ 4 h 974"/>
                    <a:gd name="T84" fmla="*/ 582 w 962"/>
                    <a:gd name="T85" fmla="*/ 0 h 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962" h="974">
                      <a:moveTo>
                        <a:pt x="582" y="0"/>
                      </a:moveTo>
                      <a:lnTo>
                        <a:pt x="582" y="0"/>
                      </a:lnTo>
                      <a:lnTo>
                        <a:pt x="580" y="0"/>
                      </a:lnTo>
                      <a:lnTo>
                        <a:pt x="580" y="0"/>
                      </a:lnTo>
                      <a:lnTo>
                        <a:pt x="568" y="2"/>
                      </a:lnTo>
                      <a:lnTo>
                        <a:pt x="556" y="6"/>
                      </a:lnTo>
                      <a:lnTo>
                        <a:pt x="556" y="6"/>
                      </a:lnTo>
                      <a:lnTo>
                        <a:pt x="546" y="12"/>
                      </a:lnTo>
                      <a:lnTo>
                        <a:pt x="538" y="18"/>
                      </a:lnTo>
                      <a:lnTo>
                        <a:pt x="518" y="40"/>
                      </a:lnTo>
                      <a:lnTo>
                        <a:pt x="508" y="30"/>
                      </a:lnTo>
                      <a:lnTo>
                        <a:pt x="508" y="30"/>
                      </a:lnTo>
                      <a:lnTo>
                        <a:pt x="502" y="26"/>
                      </a:lnTo>
                      <a:lnTo>
                        <a:pt x="496" y="26"/>
                      </a:lnTo>
                      <a:lnTo>
                        <a:pt x="496" y="26"/>
                      </a:lnTo>
                      <a:lnTo>
                        <a:pt x="490" y="26"/>
                      </a:lnTo>
                      <a:lnTo>
                        <a:pt x="484" y="30"/>
                      </a:lnTo>
                      <a:lnTo>
                        <a:pt x="386" y="134"/>
                      </a:lnTo>
                      <a:lnTo>
                        <a:pt x="386" y="134"/>
                      </a:lnTo>
                      <a:lnTo>
                        <a:pt x="382" y="140"/>
                      </a:lnTo>
                      <a:lnTo>
                        <a:pt x="380" y="146"/>
                      </a:lnTo>
                      <a:lnTo>
                        <a:pt x="382" y="152"/>
                      </a:lnTo>
                      <a:lnTo>
                        <a:pt x="386" y="158"/>
                      </a:lnTo>
                      <a:lnTo>
                        <a:pt x="396" y="168"/>
                      </a:lnTo>
                      <a:lnTo>
                        <a:pt x="106" y="472"/>
                      </a:lnTo>
                      <a:lnTo>
                        <a:pt x="102" y="468"/>
                      </a:lnTo>
                      <a:lnTo>
                        <a:pt x="102" y="468"/>
                      </a:lnTo>
                      <a:lnTo>
                        <a:pt x="98" y="464"/>
                      </a:lnTo>
                      <a:lnTo>
                        <a:pt x="92" y="464"/>
                      </a:lnTo>
                      <a:lnTo>
                        <a:pt x="92" y="464"/>
                      </a:lnTo>
                      <a:lnTo>
                        <a:pt x="88" y="464"/>
                      </a:lnTo>
                      <a:lnTo>
                        <a:pt x="82" y="468"/>
                      </a:lnTo>
                      <a:lnTo>
                        <a:pt x="16" y="538"/>
                      </a:lnTo>
                      <a:lnTo>
                        <a:pt x="16" y="538"/>
                      </a:lnTo>
                      <a:lnTo>
                        <a:pt x="14" y="542"/>
                      </a:lnTo>
                      <a:lnTo>
                        <a:pt x="12" y="548"/>
                      </a:lnTo>
                      <a:lnTo>
                        <a:pt x="14" y="552"/>
                      </a:lnTo>
                      <a:lnTo>
                        <a:pt x="16" y="556"/>
                      </a:lnTo>
                      <a:lnTo>
                        <a:pt x="22" y="562"/>
                      </a:lnTo>
                      <a:lnTo>
                        <a:pt x="16" y="568"/>
                      </a:lnTo>
                      <a:lnTo>
                        <a:pt x="16" y="568"/>
                      </a:lnTo>
                      <a:lnTo>
                        <a:pt x="10" y="574"/>
                      </a:lnTo>
                      <a:lnTo>
                        <a:pt x="6" y="582"/>
                      </a:lnTo>
                      <a:lnTo>
                        <a:pt x="6" y="582"/>
                      </a:lnTo>
                      <a:lnTo>
                        <a:pt x="2" y="592"/>
                      </a:lnTo>
                      <a:lnTo>
                        <a:pt x="0" y="602"/>
                      </a:lnTo>
                      <a:lnTo>
                        <a:pt x="0" y="612"/>
                      </a:lnTo>
                      <a:lnTo>
                        <a:pt x="2" y="622"/>
                      </a:lnTo>
                      <a:lnTo>
                        <a:pt x="2" y="622"/>
                      </a:lnTo>
                      <a:lnTo>
                        <a:pt x="2" y="626"/>
                      </a:lnTo>
                      <a:lnTo>
                        <a:pt x="2" y="626"/>
                      </a:lnTo>
                      <a:lnTo>
                        <a:pt x="8" y="640"/>
                      </a:lnTo>
                      <a:lnTo>
                        <a:pt x="18" y="650"/>
                      </a:lnTo>
                      <a:lnTo>
                        <a:pt x="340" y="958"/>
                      </a:lnTo>
                      <a:lnTo>
                        <a:pt x="340" y="958"/>
                      </a:lnTo>
                      <a:lnTo>
                        <a:pt x="352" y="966"/>
                      </a:lnTo>
                      <a:lnTo>
                        <a:pt x="364" y="972"/>
                      </a:lnTo>
                      <a:lnTo>
                        <a:pt x="364" y="972"/>
                      </a:lnTo>
                      <a:lnTo>
                        <a:pt x="372" y="974"/>
                      </a:lnTo>
                      <a:lnTo>
                        <a:pt x="382" y="974"/>
                      </a:lnTo>
                      <a:lnTo>
                        <a:pt x="382" y="974"/>
                      </a:lnTo>
                      <a:lnTo>
                        <a:pt x="392" y="974"/>
                      </a:lnTo>
                      <a:lnTo>
                        <a:pt x="404" y="970"/>
                      </a:lnTo>
                      <a:lnTo>
                        <a:pt x="414" y="964"/>
                      </a:lnTo>
                      <a:lnTo>
                        <a:pt x="424" y="956"/>
                      </a:lnTo>
                      <a:lnTo>
                        <a:pt x="946" y="406"/>
                      </a:lnTo>
                      <a:lnTo>
                        <a:pt x="946" y="406"/>
                      </a:lnTo>
                      <a:lnTo>
                        <a:pt x="954" y="396"/>
                      </a:lnTo>
                      <a:lnTo>
                        <a:pt x="960" y="382"/>
                      </a:lnTo>
                      <a:lnTo>
                        <a:pt x="962" y="370"/>
                      </a:lnTo>
                      <a:lnTo>
                        <a:pt x="962" y="356"/>
                      </a:lnTo>
                      <a:lnTo>
                        <a:pt x="962" y="356"/>
                      </a:lnTo>
                      <a:lnTo>
                        <a:pt x="958" y="342"/>
                      </a:lnTo>
                      <a:lnTo>
                        <a:pt x="948" y="328"/>
                      </a:lnTo>
                      <a:lnTo>
                        <a:pt x="948" y="328"/>
                      </a:lnTo>
                      <a:lnTo>
                        <a:pt x="944" y="324"/>
                      </a:lnTo>
                      <a:lnTo>
                        <a:pt x="890" y="272"/>
                      </a:lnTo>
                      <a:lnTo>
                        <a:pt x="676" y="68"/>
                      </a:lnTo>
                      <a:lnTo>
                        <a:pt x="656" y="48"/>
                      </a:lnTo>
                      <a:lnTo>
                        <a:pt x="656" y="48"/>
                      </a:lnTo>
                      <a:lnTo>
                        <a:pt x="622" y="16"/>
                      </a:lnTo>
                      <a:lnTo>
                        <a:pt x="622" y="16"/>
                      </a:lnTo>
                      <a:lnTo>
                        <a:pt x="612" y="10"/>
                      </a:lnTo>
                      <a:lnTo>
                        <a:pt x="602" y="4"/>
                      </a:lnTo>
                      <a:lnTo>
                        <a:pt x="592" y="2"/>
                      </a:lnTo>
                      <a:lnTo>
                        <a:pt x="58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294"/>
                <p:cNvSpPr/>
                <p:nvPr/>
              </p:nvSpPr>
              <p:spPr bwMode="auto">
                <a:xfrm>
                  <a:off x="19992975" y="-712787"/>
                  <a:ext cx="244475" cy="250825"/>
                </a:xfrm>
                <a:custGeom>
                  <a:avLst/>
                  <a:gdLst>
                    <a:gd name="T0" fmla="*/ 4 w 154"/>
                    <a:gd name="T1" fmla="*/ 110 h 158"/>
                    <a:gd name="T2" fmla="*/ 104 w 154"/>
                    <a:gd name="T3" fmla="*/ 6 h 158"/>
                    <a:gd name="T4" fmla="*/ 104 w 154"/>
                    <a:gd name="T5" fmla="*/ 6 h 158"/>
                    <a:gd name="T6" fmla="*/ 108 w 154"/>
                    <a:gd name="T7" fmla="*/ 2 h 158"/>
                    <a:gd name="T8" fmla="*/ 114 w 154"/>
                    <a:gd name="T9" fmla="*/ 0 h 158"/>
                    <a:gd name="T10" fmla="*/ 122 w 154"/>
                    <a:gd name="T11" fmla="*/ 2 h 158"/>
                    <a:gd name="T12" fmla="*/ 126 w 154"/>
                    <a:gd name="T13" fmla="*/ 6 h 158"/>
                    <a:gd name="T14" fmla="*/ 150 w 154"/>
                    <a:gd name="T15" fmla="*/ 26 h 158"/>
                    <a:gd name="T16" fmla="*/ 150 w 154"/>
                    <a:gd name="T17" fmla="*/ 26 h 158"/>
                    <a:gd name="T18" fmla="*/ 154 w 154"/>
                    <a:gd name="T19" fmla="*/ 32 h 158"/>
                    <a:gd name="T20" fmla="*/ 154 w 154"/>
                    <a:gd name="T21" fmla="*/ 38 h 158"/>
                    <a:gd name="T22" fmla="*/ 154 w 154"/>
                    <a:gd name="T23" fmla="*/ 44 h 158"/>
                    <a:gd name="T24" fmla="*/ 150 w 154"/>
                    <a:gd name="T25" fmla="*/ 50 h 158"/>
                    <a:gd name="T26" fmla="*/ 52 w 154"/>
                    <a:gd name="T27" fmla="*/ 154 h 158"/>
                    <a:gd name="T28" fmla="*/ 52 w 154"/>
                    <a:gd name="T29" fmla="*/ 154 h 158"/>
                    <a:gd name="T30" fmla="*/ 46 w 154"/>
                    <a:gd name="T31" fmla="*/ 158 h 158"/>
                    <a:gd name="T32" fmla="*/ 40 w 154"/>
                    <a:gd name="T33" fmla="*/ 158 h 158"/>
                    <a:gd name="T34" fmla="*/ 34 w 154"/>
                    <a:gd name="T35" fmla="*/ 158 h 158"/>
                    <a:gd name="T36" fmla="*/ 28 w 154"/>
                    <a:gd name="T37" fmla="*/ 154 h 158"/>
                    <a:gd name="T38" fmla="*/ 6 w 154"/>
                    <a:gd name="T39" fmla="*/ 132 h 158"/>
                    <a:gd name="T40" fmla="*/ 6 w 154"/>
                    <a:gd name="T41" fmla="*/ 132 h 158"/>
                    <a:gd name="T42" fmla="*/ 2 w 154"/>
                    <a:gd name="T43" fmla="*/ 128 h 158"/>
                    <a:gd name="T44" fmla="*/ 0 w 154"/>
                    <a:gd name="T45" fmla="*/ 120 h 158"/>
                    <a:gd name="T46" fmla="*/ 2 w 154"/>
                    <a:gd name="T47" fmla="*/ 114 h 158"/>
                    <a:gd name="T48" fmla="*/ 4 w 154"/>
                    <a:gd name="T49" fmla="*/ 110 h 158"/>
                    <a:gd name="T50" fmla="*/ 4 w 154"/>
                    <a:gd name="T51" fmla="*/ 11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4" h="158">
                      <a:moveTo>
                        <a:pt x="4" y="110"/>
                      </a:moveTo>
                      <a:lnTo>
                        <a:pt x="104" y="6"/>
                      </a:lnTo>
                      <a:lnTo>
                        <a:pt x="104" y="6"/>
                      </a:lnTo>
                      <a:lnTo>
                        <a:pt x="108" y="2"/>
                      </a:lnTo>
                      <a:lnTo>
                        <a:pt x="114" y="0"/>
                      </a:lnTo>
                      <a:lnTo>
                        <a:pt x="122" y="2"/>
                      </a:lnTo>
                      <a:lnTo>
                        <a:pt x="126" y="6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54" y="32"/>
                      </a:lnTo>
                      <a:lnTo>
                        <a:pt x="154" y="38"/>
                      </a:lnTo>
                      <a:lnTo>
                        <a:pt x="154" y="44"/>
                      </a:lnTo>
                      <a:lnTo>
                        <a:pt x="150" y="50"/>
                      </a:lnTo>
                      <a:lnTo>
                        <a:pt x="52" y="154"/>
                      </a:lnTo>
                      <a:lnTo>
                        <a:pt x="52" y="154"/>
                      </a:lnTo>
                      <a:lnTo>
                        <a:pt x="46" y="158"/>
                      </a:lnTo>
                      <a:lnTo>
                        <a:pt x="40" y="158"/>
                      </a:lnTo>
                      <a:lnTo>
                        <a:pt x="34" y="158"/>
                      </a:lnTo>
                      <a:lnTo>
                        <a:pt x="28" y="154"/>
                      </a:lnTo>
                      <a:lnTo>
                        <a:pt x="6" y="132"/>
                      </a:lnTo>
                      <a:lnTo>
                        <a:pt x="6" y="132"/>
                      </a:lnTo>
                      <a:lnTo>
                        <a:pt x="2" y="128"/>
                      </a:lnTo>
                      <a:lnTo>
                        <a:pt x="0" y="120"/>
                      </a:lnTo>
                      <a:lnTo>
                        <a:pt x="2" y="114"/>
                      </a:lnTo>
                      <a:lnTo>
                        <a:pt x="4" y="110"/>
                      </a:lnTo>
                      <a:lnTo>
                        <a:pt x="4" y="11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295"/>
                <p:cNvSpPr/>
                <p:nvPr/>
              </p:nvSpPr>
              <p:spPr bwMode="auto">
                <a:xfrm>
                  <a:off x="19408775" y="-17462"/>
                  <a:ext cx="174625" cy="180975"/>
                </a:xfrm>
                <a:custGeom>
                  <a:avLst/>
                  <a:gdLst>
                    <a:gd name="T0" fmla="*/ 4 w 110"/>
                    <a:gd name="T1" fmla="*/ 74 h 114"/>
                    <a:gd name="T2" fmla="*/ 70 w 110"/>
                    <a:gd name="T3" fmla="*/ 4 h 114"/>
                    <a:gd name="T4" fmla="*/ 70 w 110"/>
                    <a:gd name="T5" fmla="*/ 4 h 114"/>
                    <a:gd name="T6" fmla="*/ 74 w 110"/>
                    <a:gd name="T7" fmla="*/ 2 h 114"/>
                    <a:gd name="T8" fmla="*/ 80 w 110"/>
                    <a:gd name="T9" fmla="*/ 0 h 114"/>
                    <a:gd name="T10" fmla="*/ 84 w 110"/>
                    <a:gd name="T11" fmla="*/ 2 h 114"/>
                    <a:gd name="T12" fmla="*/ 88 w 110"/>
                    <a:gd name="T13" fmla="*/ 4 h 114"/>
                    <a:gd name="T14" fmla="*/ 106 w 110"/>
                    <a:gd name="T15" fmla="*/ 22 h 114"/>
                    <a:gd name="T16" fmla="*/ 106 w 110"/>
                    <a:gd name="T17" fmla="*/ 22 h 114"/>
                    <a:gd name="T18" fmla="*/ 110 w 110"/>
                    <a:gd name="T19" fmla="*/ 26 h 114"/>
                    <a:gd name="T20" fmla="*/ 110 w 110"/>
                    <a:gd name="T21" fmla="*/ 30 h 114"/>
                    <a:gd name="T22" fmla="*/ 110 w 110"/>
                    <a:gd name="T23" fmla="*/ 36 h 114"/>
                    <a:gd name="T24" fmla="*/ 108 w 110"/>
                    <a:gd name="T25" fmla="*/ 40 h 114"/>
                    <a:gd name="T26" fmla="*/ 40 w 110"/>
                    <a:gd name="T27" fmla="*/ 110 h 114"/>
                    <a:gd name="T28" fmla="*/ 40 w 110"/>
                    <a:gd name="T29" fmla="*/ 110 h 114"/>
                    <a:gd name="T30" fmla="*/ 36 w 110"/>
                    <a:gd name="T31" fmla="*/ 112 h 114"/>
                    <a:gd name="T32" fmla="*/ 32 w 110"/>
                    <a:gd name="T33" fmla="*/ 114 h 114"/>
                    <a:gd name="T34" fmla="*/ 26 w 110"/>
                    <a:gd name="T35" fmla="*/ 114 h 114"/>
                    <a:gd name="T36" fmla="*/ 22 w 110"/>
                    <a:gd name="T37" fmla="*/ 110 h 114"/>
                    <a:gd name="T38" fmla="*/ 4 w 110"/>
                    <a:gd name="T39" fmla="*/ 94 h 114"/>
                    <a:gd name="T40" fmla="*/ 4 w 110"/>
                    <a:gd name="T41" fmla="*/ 94 h 114"/>
                    <a:gd name="T42" fmla="*/ 2 w 110"/>
                    <a:gd name="T43" fmla="*/ 88 h 114"/>
                    <a:gd name="T44" fmla="*/ 0 w 110"/>
                    <a:gd name="T45" fmla="*/ 84 h 114"/>
                    <a:gd name="T46" fmla="*/ 0 w 110"/>
                    <a:gd name="T47" fmla="*/ 80 h 114"/>
                    <a:gd name="T48" fmla="*/ 4 w 110"/>
                    <a:gd name="T49" fmla="*/ 74 h 114"/>
                    <a:gd name="T50" fmla="*/ 4 w 110"/>
                    <a:gd name="T51" fmla="*/ 7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0" h="114">
                      <a:moveTo>
                        <a:pt x="4" y="74"/>
                      </a:moveTo>
                      <a:lnTo>
                        <a:pt x="70" y="4"/>
                      </a:lnTo>
                      <a:lnTo>
                        <a:pt x="70" y="4"/>
                      </a:lnTo>
                      <a:lnTo>
                        <a:pt x="74" y="2"/>
                      </a:lnTo>
                      <a:lnTo>
                        <a:pt x="80" y="0"/>
                      </a:lnTo>
                      <a:lnTo>
                        <a:pt x="84" y="2"/>
                      </a:lnTo>
                      <a:lnTo>
                        <a:pt x="88" y="4"/>
                      </a:lnTo>
                      <a:lnTo>
                        <a:pt x="106" y="22"/>
                      </a:lnTo>
                      <a:lnTo>
                        <a:pt x="106" y="22"/>
                      </a:lnTo>
                      <a:lnTo>
                        <a:pt x="110" y="26"/>
                      </a:lnTo>
                      <a:lnTo>
                        <a:pt x="110" y="30"/>
                      </a:lnTo>
                      <a:lnTo>
                        <a:pt x="110" y="36"/>
                      </a:lnTo>
                      <a:lnTo>
                        <a:pt x="108" y="40"/>
                      </a:lnTo>
                      <a:lnTo>
                        <a:pt x="40" y="110"/>
                      </a:lnTo>
                      <a:lnTo>
                        <a:pt x="40" y="110"/>
                      </a:lnTo>
                      <a:lnTo>
                        <a:pt x="36" y="112"/>
                      </a:lnTo>
                      <a:lnTo>
                        <a:pt x="32" y="114"/>
                      </a:lnTo>
                      <a:lnTo>
                        <a:pt x="26" y="114"/>
                      </a:lnTo>
                      <a:lnTo>
                        <a:pt x="22" y="110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2" y="88"/>
                      </a:lnTo>
                      <a:lnTo>
                        <a:pt x="0" y="84"/>
                      </a:lnTo>
                      <a:lnTo>
                        <a:pt x="0" y="80"/>
                      </a:lnTo>
                      <a:lnTo>
                        <a:pt x="4" y="74"/>
                      </a:lnTo>
                      <a:lnTo>
                        <a:pt x="4" y="74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296"/>
                <p:cNvSpPr/>
                <p:nvPr/>
              </p:nvSpPr>
              <p:spPr bwMode="auto">
                <a:xfrm>
                  <a:off x="19389725" y="-750887"/>
                  <a:ext cx="1527175" cy="1546225"/>
                </a:xfrm>
                <a:custGeom>
                  <a:avLst/>
                  <a:gdLst>
                    <a:gd name="T0" fmla="*/ 16 w 962"/>
                    <a:gd name="T1" fmla="*/ 566 h 974"/>
                    <a:gd name="T2" fmla="*/ 538 w 962"/>
                    <a:gd name="T3" fmla="*/ 18 h 974"/>
                    <a:gd name="T4" fmla="*/ 538 w 962"/>
                    <a:gd name="T5" fmla="*/ 18 h 974"/>
                    <a:gd name="T6" fmla="*/ 548 w 962"/>
                    <a:gd name="T7" fmla="*/ 10 h 974"/>
                    <a:gd name="T8" fmla="*/ 558 w 962"/>
                    <a:gd name="T9" fmla="*/ 4 h 974"/>
                    <a:gd name="T10" fmla="*/ 568 w 962"/>
                    <a:gd name="T11" fmla="*/ 0 h 974"/>
                    <a:gd name="T12" fmla="*/ 580 w 962"/>
                    <a:gd name="T13" fmla="*/ 0 h 974"/>
                    <a:gd name="T14" fmla="*/ 590 w 962"/>
                    <a:gd name="T15" fmla="*/ 0 h 974"/>
                    <a:gd name="T16" fmla="*/ 602 w 962"/>
                    <a:gd name="T17" fmla="*/ 2 h 974"/>
                    <a:gd name="T18" fmla="*/ 612 w 962"/>
                    <a:gd name="T19" fmla="*/ 8 h 974"/>
                    <a:gd name="T20" fmla="*/ 622 w 962"/>
                    <a:gd name="T21" fmla="*/ 16 h 974"/>
                    <a:gd name="T22" fmla="*/ 944 w 962"/>
                    <a:gd name="T23" fmla="*/ 322 h 974"/>
                    <a:gd name="T24" fmla="*/ 944 w 962"/>
                    <a:gd name="T25" fmla="*/ 322 h 974"/>
                    <a:gd name="T26" fmla="*/ 952 w 962"/>
                    <a:gd name="T27" fmla="*/ 332 h 974"/>
                    <a:gd name="T28" fmla="*/ 958 w 962"/>
                    <a:gd name="T29" fmla="*/ 342 h 974"/>
                    <a:gd name="T30" fmla="*/ 960 w 962"/>
                    <a:gd name="T31" fmla="*/ 352 h 974"/>
                    <a:gd name="T32" fmla="*/ 962 w 962"/>
                    <a:gd name="T33" fmla="*/ 364 h 974"/>
                    <a:gd name="T34" fmla="*/ 962 w 962"/>
                    <a:gd name="T35" fmla="*/ 374 h 974"/>
                    <a:gd name="T36" fmla="*/ 958 w 962"/>
                    <a:gd name="T37" fmla="*/ 386 h 974"/>
                    <a:gd name="T38" fmla="*/ 954 w 962"/>
                    <a:gd name="T39" fmla="*/ 396 h 974"/>
                    <a:gd name="T40" fmla="*/ 946 w 962"/>
                    <a:gd name="T41" fmla="*/ 406 h 974"/>
                    <a:gd name="T42" fmla="*/ 424 w 962"/>
                    <a:gd name="T43" fmla="*/ 954 h 974"/>
                    <a:gd name="T44" fmla="*/ 424 w 962"/>
                    <a:gd name="T45" fmla="*/ 954 h 974"/>
                    <a:gd name="T46" fmla="*/ 414 w 962"/>
                    <a:gd name="T47" fmla="*/ 962 h 974"/>
                    <a:gd name="T48" fmla="*/ 404 w 962"/>
                    <a:gd name="T49" fmla="*/ 968 h 974"/>
                    <a:gd name="T50" fmla="*/ 394 w 962"/>
                    <a:gd name="T51" fmla="*/ 972 h 974"/>
                    <a:gd name="T52" fmla="*/ 382 w 962"/>
                    <a:gd name="T53" fmla="*/ 974 h 974"/>
                    <a:gd name="T54" fmla="*/ 370 w 962"/>
                    <a:gd name="T55" fmla="*/ 972 h 974"/>
                    <a:gd name="T56" fmla="*/ 360 w 962"/>
                    <a:gd name="T57" fmla="*/ 970 h 974"/>
                    <a:gd name="T58" fmla="*/ 350 w 962"/>
                    <a:gd name="T59" fmla="*/ 964 h 974"/>
                    <a:gd name="T60" fmla="*/ 340 w 962"/>
                    <a:gd name="T61" fmla="*/ 956 h 974"/>
                    <a:gd name="T62" fmla="*/ 18 w 962"/>
                    <a:gd name="T63" fmla="*/ 650 h 974"/>
                    <a:gd name="T64" fmla="*/ 18 w 962"/>
                    <a:gd name="T65" fmla="*/ 650 h 974"/>
                    <a:gd name="T66" fmla="*/ 10 w 962"/>
                    <a:gd name="T67" fmla="*/ 640 h 974"/>
                    <a:gd name="T68" fmla="*/ 4 w 962"/>
                    <a:gd name="T69" fmla="*/ 630 h 974"/>
                    <a:gd name="T70" fmla="*/ 0 w 962"/>
                    <a:gd name="T71" fmla="*/ 620 h 974"/>
                    <a:gd name="T72" fmla="*/ 0 w 962"/>
                    <a:gd name="T73" fmla="*/ 608 h 974"/>
                    <a:gd name="T74" fmla="*/ 0 w 962"/>
                    <a:gd name="T75" fmla="*/ 598 h 974"/>
                    <a:gd name="T76" fmla="*/ 4 w 962"/>
                    <a:gd name="T77" fmla="*/ 586 h 974"/>
                    <a:gd name="T78" fmla="*/ 8 w 962"/>
                    <a:gd name="T79" fmla="*/ 576 h 974"/>
                    <a:gd name="T80" fmla="*/ 16 w 962"/>
                    <a:gd name="T81" fmla="*/ 566 h 974"/>
                    <a:gd name="T82" fmla="*/ 16 w 962"/>
                    <a:gd name="T83" fmla="*/ 566 h 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962" h="974">
                      <a:moveTo>
                        <a:pt x="16" y="566"/>
                      </a:moveTo>
                      <a:lnTo>
                        <a:pt x="538" y="18"/>
                      </a:lnTo>
                      <a:lnTo>
                        <a:pt x="538" y="18"/>
                      </a:lnTo>
                      <a:lnTo>
                        <a:pt x="548" y="10"/>
                      </a:lnTo>
                      <a:lnTo>
                        <a:pt x="558" y="4"/>
                      </a:lnTo>
                      <a:lnTo>
                        <a:pt x="568" y="0"/>
                      </a:lnTo>
                      <a:lnTo>
                        <a:pt x="580" y="0"/>
                      </a:lnTo>
                      <a:lnTo>
                        <a:pt x="590" y="0"/>
                      </a:lnTo>
                      <a:lnTo>
                        <a:pt x="602" y="2"/>
                      </a:lnTo>
                      <a:lnTo>
                        <a:pt x="612" y="8"/>
                      </a:lnTo>
                      <a:lnTo>
                        <a:pt x="622" y="16"/>
                      </a:lnTo>
                      <a:lnTo>
                        <a:pt x="944" y="322"/>
                      </a:lnTo>
                      <a:lnTo>
                        <a:pt x="944" y="322"/>
                      </a:lnTo>
                      <a:lnTo>
                        <a:pt x="952" y="332"/>
                      </a:lnTo>
                      <a:lnTo>
                        <a:pt x="958" y="342"/>
                      </a:lnTo>
                      <a:lnTo>
                        <a:pt x="960" y="352"/>
                      </a:lnTo>
                      <a:lnTo>
                        <a:pt x="962" y="364"/>
                      </a:lnTo>
                      <a:lnTo>
                        <a:pt x="962" y="374"/>
                      </a:lnTo>
                      <a:lnTo>
                        <a:pt x="958" y="386"/>
                      </a:lnTo>
                      <a:lnTo>
                        <a:pt x="954" y="396"/>
                      </a:lnTo>
                      <a:lnTo>
                        <a:pt x="946" y="406"/>
                      </a:lnTo>
                      <a:lnTo>
                        <a:pt x="424" y="954"/>
                      </a:lnTo>
                      <a:lnTo>
                        <a:pt x="424" y="954"/>
                      </a:lnTo>
                      <a:lnTo>
                        <a:pt x="414" y="962"/>
                      </a:lnTo>
                      <a:lnTo>
                        <a:pt x="404" y="968"/>
                      </a:lnTo>
                      <a:lnTo>
                        <a:pt x="394" y="972"/>
                      </a:lnTo>
                      <a:lnTo>
                        <a:pt x="382" y="974"/>
                      </a:lnTo>
                      <a:lnTo>
                        <a:pt x="370" y="972"/>
                      </a:lnTo>
                      <a:lnTo>
                        <a:pt x="360" y="970"/>
                      </a:lnTo>
                      <a:lnTo>
                        <a:pt x="350" y="964"/>
                      </a:lnTo>
                      <a:lnTo>
                        <a:pt x="340" y="956"/>
                      </a:lnTo>
                      <a:lnTo>
                        <a:pt x="18" y="650"/>
                      </a:lnTo>
                      <a:lnTo>
                        <a:pt x="18" y="650"/>
                      </a:lnTo>
                      <a:lnTo>
                        <a:pt x="10" y="640"/>
                      </a:lnTo>
                      <a:lnTo>
                        <a:pt x="4" y="630"/>
                      </a:lnTo>
                      <a:lnTo>
                        <a:pt x="0" y="620"/>
                      </a:lnTo>
                      <a:lnTo>
                        <a:pt x="0" y="608"/>
                      </a:lnTo>
                      <a:lnTo>
                        <a:pt x="0" y="598"/>
                      </a:lnTo>
                      <a:lnTo>
                        <a:pt x="4" y="586"/>
                      </a:lnTo>
                      <a:lnTo>
                        <a:pt x="8" y="576"/>
                      </a:lnTo>
                      <a:lnTo>
                        <a:pt x="16" y="566"/>
                      </a:lnTo>
                      <a:lnTo>
                        <a:pt x="16" y="566"/>
                      </a:lnTo>
                      <a:close/>
                    </a:path>
                  </a:pathLst>
                </a:custGeom>
                <a:solidFill>
                  <a:srgbClr val="FFFB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297"/>
                <p:cNvSpPr/>
                <p:nvPr/>
              </p:nvSpPr>
              <p:spPr bwMode="auto">
                <a:xfrm>
                  <a:off x="19504025" y="-642937"/>
                  <a:ext cx="1298575" cy="1330325"/>
                </a:xfrm>
                <a:custGeom>
                  <a:avLst/>
                  <a:gdLst>
                    <a:gd name="T0" fmla="*/ 604 w 818"/>
                    <a:gd name="T1" fmla="*/ 0 h 838"/>
                    <a:gd name="T2" fmla="*/ 818 w 818"/>
                    <a:gd name="T3" fmla="*/ 202 h 838"/>
                    <a:gd name="T4" fmla="*/ 214 w 818"/>
                    <a:gd name="T5" fmla="*/ 838 h 838"/>
                    <a:gd name="T6" fmla="*/ 0 w 818"/>
                    <a:gd name="T7" fmla="*/ 634 h 838"/>
                    <a:gd name="T8" fmla="*/ 604 w 818"/>
                    <a:gd name="T9" fmla="*/ 0 h 8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8" h="838">
                      <a:moveTo>
                        <a:pt x="604" y="0"/>
                      </a:moveTo>
                      <a:lnTo>
                        <a:pt x="818" y="202"/>
                      </a:lnTo>
                      <a:lnTo>
                        <a:pt x="214" y="838"/>
                      </a:lnTo>
                      <a:lnTo>
                        <a:pt x="0" y="634"/>
                      </a:lnTo>
                      <a:lnTo>
                        <a:pt x="604" y="0"/>
                      </a:lnTo>
                      <a:close/>
                    </a:path>
                  </a:pathLst>
                </a:custGeom>
                <a:solidFill>
                  <a:srgbClr val="CFAE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298"/>
                <p:cNvSpPr/>
                <p:nvPr/>
              </p:nvSpPr>
              <p:spPr bwMode="auto">
                <a:xfrm>
                  <a:off x="19792950" y="-338137"/>
                  <a:ext cx="720725" cy="717550"/>
                </a:xfrm>
                <a:custGeom>
                  <a:avLst/>
                  <a:gdLst>
                    <a:gd name="T0" fmla="*/ 62 w 454"/>
                    <a:gd name="T1" fmla="*/ 70 h 452"/>
                    <a:gd name="T2" fmla="*/ 98 w 454"/>
                    <a:gd name="T3" fmla="*/ 40 h 452"/>
                    <a:gd name="T4" fmla="*/ 136 w 454"/>
                    <a:gd name="T5" fmla="*/ 18 h 452"/>
                    <a:gd name="T6" fmla="*/ 178 w 454"/>
                    <a:gd name="T7" fmla="*/ 4 h 452"/>
                    <a:gd name="T8" fmla="*/ 222 w 454"/>
                    <a:gd name="T9" fmla="*/ 0 h 452"/>
                    <a:gd name="T10" fmla="*/ 264 w 454"/>
                    <a:gd name="T11" fmla="*/ 2 h 452"/>
                    <a:gd name="T12" fmla="*/ 306 w 454"/>
                    <a:gd name="T13" fmla="*/ 14 h 452"/>
                    <a:gd name="T14" fmla="*/ 346 w 454"/>
                    <a:gd name="T15" fmla="*/ 34 h 452"/>
                    <a:gd name="T16" fmla="*/ 384 w 454"/>
                    <a:gd name="T17" fmla="*/ 62 h 452"/>
                    <a:gd name="T18" fmla="*/ 400 w 454"/>
                    <a:gd name="T19" fmla="*/ 78 h 452"/>
                    <a:gd name="T20" fmla="*/ 424 w 454"/>
                    <a:gd name="T21" fmla="*/ 116 h 452"/>
                    <a:gd name="T22" fmla="*/ 442 w 454"/>
                    <a:gd name="T23" fmla="*/ 156 h 452"/>
                    <a:gd name="T24" fmla="*/ 452 w 454"/>
                    <a:gd name="T25" fmla="*/ 198 h 452"/>
                    <a:gd name="T26" fmla="*/ 452 w 454"/>
                    <a:gd name="T27" fmla="*/ 242 h 452"/>
                    <a:gd name="T28" fmla="*/ 446 w 454"/>
                    <a:gd name="T29" fmla="*/ 286 h 452"/>
                    <a:gd name="T30" fmla="*/ 430 w 454"/>
                    <a:gd name="T31" fmla="*/ 326 h 452"/>
                    <a:gd name="T32" fmla="*/ 406 w 454"/>
                    <a:gd name="T33" fmla="*/ 364 h 452"/>
                    <a:gd name="T34" fmla="*/ 392 w 454"/>
                    <a:gd name="T35" fmla="*/ 382 h 452"/>
                    <a:gd name="T36" fmla="*/ 356 w 454"/>
                    <a:gd name="T37" fmla="*/ 412 h 452"/>
                    <a:gd name="T38" fmla="*/ 318 w 454"/>
                    <a:gd name="T39" fmla="*/ 434 h 452"/>
                    <a:gd name="T40" fmla="*/ 276 w 454"/>
                    <a:gd name="T41" fmla="*/ 448 h 452"/>
                    <a:gd name="T42" fmla="*/ 232 w 454"/>
                    <a:gd name="T43" fmla="*/ 452 h 452"/>
                    <a:gd name="T44" fmla="*/ 188 w 454"/>
                    <a:gd name="T45" fmla="*/ 450 h 452"/>
                    <a:gd name="T46" fmla="*/ 146 w 454"/>
                    <a:gd name="T47" fmla="*/ 438 h 452"/>
                    <a:gd name="T48" fmla="*/ 106 w 454"/>
                    <a:gd name="T49" fmla="*/ 418 h 452"/>
                    <a:gd name="T50" fmla="*/ 70 w 454"/>
                    <a:gd name="T51" fmla="*/ 390 h 452"/>
                    <a:gd name="T52" fmla="*/ 54 w 454"/>
                    <a:gd name="T53" fmla="*/ 374 h 452"/>
                    <a:gd name="T54" fmla="*/ 28 w 454"/>
                    <a:gd name="T55" fmla="*/ 336 h 452"/>
                    <a:gd name="T56" fmla="*/ 10 w 454"/>
                    <a:gd name="T57" fmla="*/ 296 h 452"/>
                    <a:gd name="T58" fmla="*/ 2 w 454"/>
                    <a:gd name="T59" fmla="*/ 254 h 452"/>
                    <a:gd name="T60" fmla="*/ 0 w 454"/>
                    <a:gd name="T61" fmla="*/ 210 h 452"/>
                    <a:gd name="T62" fmla="*/ 8 w 454"/>
                    <a:gd name="T63" fmla="*/ 166 h 452"/>
                    <a:gd name="T64" fmla="*/ 24 w 454"/>
                    <a:gd name="T65" fmla="*/ 126 h 452"/>
                    <a:gd name="T66" fmla="*/ 48 w 454"/>
                    <a:gd name="T67" fmla="*/ 88 h 452"/>
                    <a:gd name="T68" fmla="*/ 62 w 454"/>
                    <a:gd name="T69" fmla="*/ 7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54" h="452">
                      <a:moveTo>
                        <a:pt x="62" y="70"/>
                      </a:moveTo>
                      <a:lnTo>
                        <a:pt x="62" y="70"/>
                      </a:lnTo>
                      <a:lnTo>
                        <a:pt x="80" y="54"/>
                      </a:lnTo>
                      <a:lnTo>
                        <a:pt x="98" y="40"/>
                      </a:lnTo>
                      <a:lnTo>
                        <a:pt x="116" y="28"/>
                      </a:lnTo>
                      <a:lnTo>
                        <a:pt x="136" y="18"/>
                      </a:lnTo>
                      <a:lnTo>
                        <a:pt x="156" y="10"/>
                      </a:lnTo>
                      <a:lnTo>
                        <a:pt x="178" y="4"/>
                      </a:lnTo>
                      <a:lnTo>
                        <a:pt x="200" y="0"/>
                      </a:lnTo>
                      <a:lnTo>
                        <a:pt x="222" y="0"/>
                      </a:lnTo>
                      <a:lnTo>
                        <a:pt x="242" y="0"/>
                      </a:lnTo>
                      <a:lnTo>
                        <a:pt x="264" y="2"/>
                      </a:lnTo>
                      <a:lnTo>
                        <a:pt x="286" y="8"/>
                      </a:lnTo>
                      <a:lnTo>
                        <a:pt x="306" y="14"/>
                      </a:lnTo>
                      <a:lnTo>
                        <a:pt x="328" y="22"/>
                      </a:lnTo>
                      <a:lnTo>
                        <a:pt x="346" y="34"/>
                      </a:lnTo>
                      <a:lnTo>
                        <a:pt x="366" y="46"/>
                      </a:lnTo>
                      <a:lnTo>
                        <a:pt x="384" y="62"/>
                      </a:lnTo>
                      <a:lnTo>
                        <a:pt x="384" y="62"/>
                      </a:lnTo>
                      <a:lnTo>
                        <a:pt x="400" y="78"/>
                      </a:lnTo>
                      <a:lnTo>
                        <a:pt x="414" y="96"/>
                      </a:lnTo>
                      <a:lnTo>
                        <a:pt x="424" y="116"/>
                      </a:lnTo>
                      <a:lnTo>
                        <a:pt x="434" y="136"/>
                      </a:lnTo>
                      <a:lnTo>
                        <a:pt x="442" y="156"/>
                      </a:lnTo>
                      <a:lnTo>
                        <a:pt x="448" y="178"/>
                      </a:lnTo>
                      <a:lnTo>
                        <a:pt x="452" y="198"/>
                      </a:lnTo>
                      <a:lnTo>
                        <a:pt x="454" y="220"/>
                      </a:lnTo>
                      <a:lnTo>
                        <a:pt x="452" y="242"/>
                      </a:lnTo>
                      <a:lnTo>
                        <a:pt x="450" y="264"/>
                      </a:lnTo>
                      <a:lnTo>
                        <a:pt x="446" y="286"/>
                      </a:lnTo>
                      <a:lnTo>
                        <a:pt x="438" y="306"/>
                      </a:lnTo>
                      <a:lnTo>
                        <a:pt x="430" y="326"/>
                      </a:lnTo>
                      <a:lnTo>
                        <a:pt x="420" y="346"/>
                      </a:lnTo>
                      <a:lnTo>
                        <a:pt x="406" y="364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98"/>
                      </a:lnTo>
                      <a:lnTo>
                        <a:pt x="356" y="412"/>
                      </a:lnTo>
                      <a:lnTo>
                        <a:pt x="338" y="424"/>
                      </a:lnTo>
                      <a:lnTo>
                        <a:pt x="318" y="434"/>
                      </a:lnTo>
                      <a:lnTo>
                        <a:pt x="296" y="442"/>
                      </a:lnTo>
                      <a:lnTo>
                        <a:pt x="276" y="448"/>
                      </a:lnTo>
                      <a:lnTo>
                        <a:pt x="254" y="452"/>
                      </a:lnTo>
                      <a:lnTo>
                        <a:pt x="232" y="452"/>
                      </a:lnTo>
                      <a:lnTo>
                        <a:pt x="210" y="452"/>
                      </a:lnTo>
                      <a:lnTo>
                        <a:pt x="188" y="450"/>
                      </a:lnTo>
                      <a:lnTo>
                        <a:pt x="168" y="446"/>
                      </a:lnTo>
                      <a:lnTo>
                        <a:pt x="146" y="438"/>
                      </a:lnTo>
                      <a:lnTo>
                        <a:pt x="126" y="430"/>
                      </a:lnTo>
                      <a:lnTo>
                        <a:pt x="106" y="418"/>
                      </a:lnTo>
                      <a:lnTo>
                        <a:pt x="88" y="406"/>
                      </a:lnTo>
                      <a:lnTo>
                        <a:pt x="70" y="390"/>
                      </a:lnTo>
                      <a:lnTo>
                        <a:pt x="70" y="390"/>
                      </a:lnTo>
                      <a:lnTo>
                        <a:pt x="54" y="374"/>
                      </a:lnTo>
                      <a:lnTo>
                        <a:pt x="40" y="356"/>
                      </a:lnTo>
                      <a:lnTo>
                        <a:pt x="28" y="336"/>
                      </a:lnTo>
                      <a:lnTo>
                        <a:pt x="18" y="316"/>
                      </a:lnTo>
                      <a:lnTo>
                        <a:pt x="10" y="296"/>
                      </a:lnTo>
                      <a:lnTo>
                        <a:pt x="6" y="274"/>
                      </a:lnTo>
                      <a:lnTo>
                        <a:pt x="2" y="254"/>
                      </a:lnTo>
                      <a:lnTo>
                        <a:pt x="0" y="232"/>
                      </a:lnTo>
                      <a:lnTo>
                        <a:pt x="0" y="210"/>
                      </a:lnTo>
                      <a:lnTo>
                        <a:pt x="4" y="188"/>
                      </a:lnTo>
                      <a:lnTo>
                        <a:pt x="8" y="166"/>
                      </a:lnTo>
                      <a:lnTo>
                        <a:pt x="14" y="146"/>
                      </a:lnTo>
                      <a:lnTo>
                        <a:pt x="24" y="126"/>
                      </a:lnTo>
                      <a:lnTo>
                        <a:pt x="34" y="106"/>
                      </a:lnTo>
                      <a:lnTo>
                        <a:pt x="48" y="88"/>
                      </a:lnTo>
                      <a:lnTo>
                        <a:pt x="62" y="70"/>
                      </a:lnTo>
                      <a:lnTo>
                        <a:pt x="62" y="70"/>
                      </a:ln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299"/>
                <p:cNvSpPr/>
                <p:nvPr/>
              </p:nvSpPr>
              <p:spPr bwMode="auto">
                <a:xfrm>
                  <a:off x="19815175" y="-315912"/>
                  <a:ext cx="676275" cy="676275"/>
                </a:xfrm>
                <a:custGeom>
                  <a:avLst/>
                  <a:gdLst>
                    <a:gd name="T0" fmla="*/ 58 w 426"/>
                    <a:gd name="T1" fmla="*/ 66 h 426"/>
                    <a:gd name="T2" fmla="*/ 92 w 426"/>
                    <a:gd name="T3" fmla="*/ 38 h 426"/>
                    <a:gd name="T4" fmla="*/ 128 w 426"/>
                    <a:gd name="T5" fmla="*/ 16 h 426"/>
                    <a:gd name="T6" fmla="*/ 166 w 426"/>
                    <a:gd name="T7" fmla="*/ 4 h 426"/>
                    <a:gd name="T8" fmla="*/ 208 w 426"/>
                    <a:gd name="T9" fmla="*/ 0 h 426"/>
                    <a:gd name="T10" fmla="*/ 248 w 426"/>
                    <a:gd name="T11" fmla="*/ 2 h 426"/>
                    <a:gd name="T12" fmla="*/ 288 w 426"/>
                    <a:gd name="T13" fmla="*/ 12 h 426"/>
                    <a:gd name="T14" fmla="*/ 326 w 426"/>
                    <a:gd name="T15" fmla="*/ 32 h 426"/>
                    <a:gd name="T16" fmla="*/ 360 w 426"/>
                    <a:gd name="T17" fmla="*/ 58 h 426"/>
                    <a:gd name="T18" fmla="*/ 374 w 426"/>
                    <a:gd name="T19" fmla="*/ 74 h 426"/>
                    <a:gd name="T20" fmla="*/ 398 w 426"/>
                    <a:gd name="T21" fmla="*/ 108 h 426"/>
                    <a:gd name="T22" fmla="*/ 416 w 426"/>
                    <a:gd name="T23" fmla="*/ 146 h 426"/>
                    <a:gd name="T24" fmla="*/ 424 w 426"/>
                    <a:gd name="T25" fmla="*/ 186 h 426"/>
                    <a:gd name="T26" fmla="*/ 426 w 426"/>
                    <a:gd name="T27" fmla="*/ 228 h 426"/>
                    <a:gd name="T28" fmla="*/ 418 w 426"/>
                    <a:gd name="T29" fmla="*/ 268 h 426"/>
                    <a:gd name="T30" fmla="*/ 404 w 426"/>
                    <a:gd name="T31" fmla="*/ 306 h 426"/>
                    <a:gd name="T32" fmla="*/ 382 w 426"/>
                    <a:gd name="T33" fmla="*/ 342 h 426"/>
                    <a:gd name="T34" fmla="*/ 368 w 426"/>
                    <a:gd name="T35" fmla="*/ 360 h 426"/>
                    <a:gd name="T36" fmla="*/ 334 w 426"/>
                    <a:gd name="T37" fmla="*/ 388 h 426"/>
                    <a:gd name="T38" fmla="*/ 298 w 426"/>
                    <a:gd name="T39" fmla="*/ 408 h 426"/>
                    <a:gd name="T40" fmla="*/ 258 w 426"/>
                    <a:gd name="T41" fmla="*/ 420 h 426"/>
                    <a:gd name="T42" fmla="*/ 218 w 426"/>
                    <a:gd name="T43" fmla="*/ 426 h 426"/>
                    <a:gd name="T44" fmla="*/ 178 w 426"/>
                    <a:gd name="T45" fmla="*/ 422 h 426"/>
                    <a:gd name="T46" fmla="*/ 138 w 426"/>
                    <a:gd name="T47" fmla="*/ 412 h 426"/>
                    <a:gd name="T48" fmla="*/ 100 w 426"/>
                    <a:gd name="T49" fmla="*/ 392 h 426"/>
                    <a:gd name="T50" fmla="*/ 66 w 426"/>
                    <a:gd name="T51" fmla="*/ 366 h 426"/>
                    <a:gd name="T52" fmla="*/ 50 w 426"/>
                    <a:gd name="T53" fmla="*/ 350 h 426"/>
                    <a:gd name="T54" fmla="*/ 26 w 426"/>
                    <a:gd name="T55" fmla="*/ 316 h 426"/>
                    <a:gd name="T56" fmla="*/ 10 w 426"/>
                    <a:gd name="T57" fmla="*/ 278 h 426"/>
                    <a:gd name="T58" fmla="*/ 2 w 426"/>
                    <a:gd name="T59" fmla="*/ 238 h 426"/>
                    <a:gd name="T60" fmla="*/ 0 w 426"/>
                    <a:gd name="T61" fmla="*/ 196 h 426"/>
                    <a:gd name="T62" fmla="*/ 6 w 426"/>
                    <a:gd name="T63" fmla="*/ 156 h 426"/>
                    <a:gd name="T64" fmla="*/ 22 w 426"/>
                    <a:gd name="T65" fmla="*/ 118 h 426"/>
                    <a:gd name="T66" fmla="*/ 44 w 426"/>
                    <a:gd name="T67" fmla="*/ 82 h 426"/>
                    <a:gd name="T68" fmla="*/ 58 w 426"/>
                    <a:gd name="T69" fmla="*/ 6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6" h="426">
                      <a:moveTo>
                        <a:pt x="58" y="66"/>
                      </a:moveTo>
                      <a:lnTo>
                        <a:pt x="58" y="66"/>
                      </a:lnTo>
                      <a:lnTo>
                        <a:pt x="74" y="50"/>
                      </a:lnTo>
                      <a:lnTo>
                        <a:pt x="92" y="38"/>
                      </a:lnTo>
                      <a:lnTo>
                        <a:pt x="110" y="26"/>
                      </a:lnTo>
                      <a:lnTo>
                        <a:pt x="128" y="16"/>
                      </a:lnTo>
                      <a:lnTo>
                        <a:pt x="148" y="10"/>
                      </a:lnTo>
                      <a:lnTo>
                        <a:pt x="166" y="4"/>
                      </a:lnTo>
                      <a:lnTo>
                        <a:pt x="188" y="0"/>
                      </a:lnTo>
                      <a:lnTo>
                        <a:pt x="208" y="0"/>
                      </a:lnTo>
                      <a:lnTo>
                        <a:pt x="228" y="0"/>
                      </a:lnTo>
                      <a:lnTo>
                        <a:pt x="248" y="2"/>
                      </a:lnTo>
                      <a:lnTo>
                        <a:pt x="268" y="6"/>
                      </a:lnTo>
                      <a:lnTo>
                        <a:pt x="288" y="12"/>
                      </a:lnTo>
                      <a:lnTo>
                        <a:pt x="308" y="22"/>
                      </a:lnTo>
                      <a:lnTo>
                        <a:pt x="326" y="32"/>
                      </a:lnTo>
                      <a:lnTo>
                        <a:pt x="344" y="44"/>
                      </a:lnTo>
                      <a:lnTo>
                        <a:pt x="360" y="58"/>
                      </a:lnTo>
                      <a:lnTo>
                        <a:pt x="360" y="58"/>
                      </a:lnTo>
                      <a:lnTo>
                        <a:pt x="374" y="74"/>
                      </a:lnTo>
                      <a:lnTo>
                        <a:pt x="388" y="90"/>
                      </a:lnTo>
                      <a:lnTo>
                        <a:pt x="398" y="108"/>
                      </a:lnTo>
                      <a:lnTo>
                        <a:pt x="408" y="128"/>
                      </a:lnTo>
                      <a:lnTo>
                        <a:pt x="416" y="146"/>
                      </a:lnTo>
                      <a:lnTo>
                        <a:pt x="420" y="166"/>
                      </a:lnTo>
                      <a:lnTo>
                        <a:pt x="424" y="186"/>
                      </a:lnTo>
                      <a:lnTo>
                        <a:pt x="426" y="206"/>
                      </a:lnTo>
                      <a:lnTo>
                        <a:pt x="426" y="228"/>
                      </a:lnTo>
                      <a:lnTo>
                        <a:pt x="422" y="248"/>
                      </a:lnTo>
                      <a:lnTo>
                        <a:pt x="418" y="268"/>
                      </a:lnTo>
                      <a:lnTo>
                        <a:pt x="412" y="288"/>
                      </a:lnTo>
                      <a:lnTo>
                        <a:pt x="404" y="306"/>
                      </a:lnTo>
                      <a:lnTo>
                        <a:pt x="394" y="324"/>
                      </a:lnTo>
                      <a:lnTo>
                        <a:pt x="382" y="342"/>
                      </a:lnTo>
                      <a:lnTo>
                        <a:pt x="368" y="360"/>
                      </a:lnTo>
                      <a:lnTo>
                        <a:pt x="368" y="360"/>
                      </a:lnTo>
                      <a:lnTo>
                        <a:pt x="352" y="374"/>
                      </a:lnTo>
                      <a:lnTo>
                        <a:pt x="334" y="388"/>
                      </a:lnTo>
                      <a:lnTo>
                        <a:pt x="316" y="398"/>
                      </a:lnTo>
                      <a:lnTo>
                        <a:pt x="298" y="408"/>
                      </a:lnTo>
                      <a:lnTo>
                        <a:pt x="278" y="414"/>
                      </a:lnTo>
                      <a:lnTo>
                        <a:pt x="258" y="420"/>
                      </a:lnTo>
                      <a:lnTo>
                        <a:pt x="238" y="424"/>
                      </a:lnTo>
                      <a:lnTo>
                        <a:pt x="218" y="426"/>
                      </a:lnTo>
                      <a:lnTo>
                        <a:pt x="198" y="424"/>
                      </a:lnTo>
                      <a:lnTo>
                        <a:pt x="178" y="422"/>
                      </a:lnTo>
                      <a:lnTo>
                        <a:pt x="158" y="418"/>
                      </a:lnTo>
                      <a:lnTo>
                        <a:pt x="138" y="412"/>
                      </a:lnTo>
                      <a:lnTo>
                        <a:pt x="118" y="404"/>
                      </a:lnTo>
                      <a:lnTo>
                        <a:pt x="100" y="392"/>
                      </a:lnTo>
                      <a:lnTo>
                        <a:pt x="82" y="380"/>
                      </a:lnTo>
                      <a:lnTo>
                        <a:pt x="66" y="366"/>
                      </a:lnTo>
                      <a:lnTo>
                        <a:pt x="66" y="366"/>
                      </a:lnTo>
                      <a:lnTo>
                        <a:pt x="50" y="350"/>
                      </a:lnTo>
                      <a:lnTo>
                        <a:pt x="38" y="334"/>
                      </a:lnTo>
                      <a:lnTo>
                        <a:pt x="26" y="316"/>
                      </a:lnTo>
                      <a:lnTo>
                        <a:pt x="18" y="298"/>
                      </a:lnTo>
                      <a:lnTo>
                        <a:pt x="10" y="278"/>
                      </a:lnTo>
                      <a:lnTo>
                        <a:pt x="4" y="258"/>
                      </a:lnTo>
                      <a:lnTo>
                        <a:pt x="2" y="238"/>
                      </a:lnTo>
                      <a:lnTo>
                        <a:pt x="0" y="218"/>
                      </a:lnTo>
                      <a:lnTo>
                        <a:pt x="0" y="196"/>
                      </a:lnTo>
                      <a:lnTo>
                        <a:pt x="2" y="176"/>
                      </a:lnTo>
                      <a:lnTo>
                        <a:pt x="6" y="156"/>
                      </a:lnTo>
                      <a:lnTo>
                        <a:pt x="14" y="136"/>
                      </a:lnTo>
                      <a:lnTo>
                        <a:pt x="22" y="118"/>
                      </a:lnTo>
                      <a:lnTo>
                        <a:pt x="32" y="100"/>
                      </a:lnTo>
                      <a:lnTo>
                        <a:pt x="44" y="82"/>
                      </a:lnTo>
                      <a:lnTo>
                        <a:pt x="58" y="66"/>
                      </a:lnTo>
                      <a:lnTo>
                        <a:pt x="58" y="66"/>
                      </a:lnTo>
                      <a:close/>
                    </a:path>
                  </a:pathLst>
                </a:custGeom>
                <a:solidFill>
                  <a:srgbClr val="9294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300"/>
                <p:cNvSpPr/>
                <p:nvPr/>
              </p:nvSpPr>
              <p:spPr bwMode="auto">
                <a:xfrm>
                  <a:off x="19897725" y="-233362"/>
                  <a:ext cx="511175" cy="508000"/>
                </a:xfrm>
                <a:custGeom>
                  <a:avLst/>
                  <a:gdLst>
                    <a:gd name="T0" fmla="*/ 44 w 322"/>
                    <a:gd name="T1" fmla="*/ 50 h 320"/>
                    <a:gd name="T2" fmla="*/ 70 w 322"/>
                    <a:gd name="T3" fmla="*/ 28 h 320"/>
                    <a:gd name="T4" fmla="*/ 96 w 322"/>
                    <a:gd name="T5" fmla="*/ 14 h 320"/>
                    <a:gd name="T6" fmla="*/ 126 w 322"/>
                    <a:gd name="T7" fmla="*/ 4 h 320"/>
                    <a:gd name="T8" fmla="*/ 156 w 322"/>
                    <a:gd name="T9" fmla="*/ 0 h 320"/>
                    <a:gd name="T10" fmla="*/ 188 w 322"/>
                    <a:gd name="T11" fmla="*/ 2 h 320"/>
                    <a:gd name="T12" fmla="*/ 218 w 322"/>
                    <a:gd name="T13" fmla="*/ 10 h 320"/>
                    <a:gd name="T14" fmla="*/ 246 w 322"/>
                    <a:gd name="T15" fmla="*/ 24 h 320"/>
                    <a:gd name="T16" fmla="*/ 272 w 322"/>
                    <a:gd name="T17" fmla="*/ 44 h 320"/>
                    <a:gd name="T18" fmla="*/ 282 w 322"/>
                    <a:gd name="T19" fmla="*/ 56 h 320"/>
                    <a:gd name="T20" fmla="*/ 300 w 322"/>
                    <a:gd name="T21" fmla="*/ 82 h 320"/>
                    <a:gd name="T22" fmla="*/ 314 w 322"/>
                    <a:gd name="T23" fmla="*/ 110 h 320"/>
                    <a:gd name="T24" fmla="*/ 320 w 322"/>
                    <a:gd name="T25" fmla="*/ 140 h 320"/>
                    <a:gd name="T26" fmla="*/ 320 w 322"/>
                    <a:gd name="T27" fmla="*/ 172 h 320"/>
                    <a:gd name="T28" fmla="*/ 316 w 322"/>
                    <a:gd name="T29" fmla="*/ 202 h 320"/>
                    <a:gd name="T30" fmla="*/ 304 w 322"/>
                    <a:gd name="T31" fmla="*/ 232 h 320"/>
                    <a:gd name="T32" fmla="*/ 288 w 322"/>
                    <a:gd name="T33" fmla="*/ 258 h 320"/>
                    <a:gd name="T34" fmla="*/ 276 w 322"/>
                    <a:gd name="T35" fmla="*/ 270 h 320"/>
                    <a:gd name="T36" fmla="*/ 252 w 322"/>
                    <a:gd name="T37" fmla="*/ 292 h 320"/>
                    <a:gd name="T38" fmla="*/ 224 w 322"/>
                    <a:gd name="T39" fmla="*/ 308 h 320"/>
                    <a:gd name="T40" fmla="*/ 196 w 322"/>
                    <a:gd name="T41" fmla="*/ 316 h 320"/>
                    <a:gd name="T42" fmla="*/ 164 w 322"/>
                    <a:gd name="T43" fmla="*/ 320 h 320"/>
                    <a:gd name="T44" fmla="*/ 134 w 322"/>
                    <a:gd name="T45" fmla="*/ 318 h 320"/>
                    <a:gd name="T46" fmla="*/ 104 w 322"/>
                    <a:gd name="T47" fmla="*/ 310 h 320"/>
                    <a:gd name="T48" fmla="*/ 76 w 322"/>
                    <a:gd name="T49" fmla="*/ 296 h 320"/>
                    <a:gd name="T50" fmla="*/ 50 w 322"/>
                    <a:gd name="T51" fmla="*/ 276 h 320"/>
                    <a:gd name="T52" fmla="*/ 38 w 322"/>
                    <a:gd name="T53" fmla="*/ 264 h 320"/>
                    <a:gd name="T54" fmla="*/ 20 w 322"/>
                    <a:gd name="T55" fmla="*/ 238 h 320"/>
                    <a:gd name="T56" fmla="*/ 8 w 322"/>
                    <a:gd name="T57" fmla="*/ 210 h 320"/>
                    <a:gd name="T58" fmla="*/ 2 w 322"/>
                    <a:gd name="T59" fmla="*/ 180 h 320"/>
                    <a:gd name="T60" fmla="*/ 0 w 322"/>
                    <a:gd name="T61" fmla="*/ 148 h 320"/>
                    <a:gd name="T62" fmla="*/ 6 w 322"/>
                    <a:gd name="T63" fmla="*/ 118 h 320"/>
                    <a:gd name="T64" fmla="*/ 16 w 322"/>
                    <a:gd name="T65" fmla="*/ 90 h 320"/>
                    <a:gd name="T66" fmla="*/ 34 w 322"/>
                    <a:gd name="T67" fmla="*/ 62 h 320"/>
                    <a:gd name="T68" fmla="*/ 44 w 322"/>
                    <a:gd name="T69" fmla="*/ 5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2" h="320">
                      <a:moveTo>
                        <a:pt x="44" y="50"/>
                      </a:moveTo>
                      <a:lnTo>
                        <a:pt x="44" y="50"/>
                      </a:lnTo>
                      <a:lnTo>
                        <a:pt x="56" y="38"/>
                      </a:lnTo>
                      <a:lnTo>
                        <a:pt x="70" y="28"/>
                      </a:lnTo>
                      <a:lnTo>
                        <a:pt x="82" y="20"/>
                      </a:lnTo>
                      <a:lnTo>
                        <a:pt x="96" y="14"/>
                      </a:lnTo>
                      <a:lnTo>
                        <a:pt x="112" y="8"/>
                      </a:lnTo>
                      <a:lnTo>
                        <a:pt x="126" y="4"/>
                      </a:lnTo>
                      <a:lnTo>
                        <a:pt x="142" y="0"/>
                      </a:lnTo>
                      <a:lnTo>
                        <a:pt x="156" y="0"/>
                      </a:lnTo>
                      <a:lnTo>
                        <a:pt x="172" y="0"/>
                      </a:lnTo>
                      <a:lnTo>
                        <a:pt x="188" y="2"/>
                      </a:lnTo>
                      <a:lnTo>
                        <a:pt x="202" y="6"/>
                      </a:lnTo>
                      <a:lnTo>
                        <a:pt x="218" y="10"/>
                      </a:lnTo>
                      <a:lnTo>
                        <a:pt x="232" y="16"/>
                      </a:lnTo>
                      <a:lnTo>
                        <a:pt x="246" y="24"/>
                      </a:lnTo>
                      <a:lnTo>
                        <a:pt x="258" y="34"/>
                      </a:lnTo>
                      <a:lnTo>
                        <a:pt x="272" y="44"/>
                      </a:lnTo>
                      <a:lnTo>
                        <a:pt x="272" y="44"/>
                      </a:lnTo>
                      <a:lnTo>
                        <a:pt x="282" y="56"/>
                      </a:lnTo>
                      <a:lnTo>
                        <a:pt x="292" y="68"/>
                      </a:lnTo>
                      <a:lnTo>
                        <a:pt x="300" y="82"/>
                      </a:lnTo>
                      <a:lnTo>
                        <a:pt x="308" y="96"/>
                      </a:lnTo>
                      <a:lnTo>
                        <a:pt x="314" y="110"/>
                      </a:lnTo>
                      <a:lnTo>
                        <a:pt x="318" y="126"/>
                      </a:lnTo>
                      <a:lnTo>
                        <a:pt x="320" y="140"/>
                      </a:lnTo>
                      <a:lnTo>
                        <a:pt x="322" y="156"/>
                      </a:lnTo>
                      <a:lnTo>
                        <a:pt x="320" y="172"/>
                      </a:lnTo>
                      <a:lnTo>
                        <a:pt x="318" y="186"/>
                      </a:lnTo>
                      <a:lnTo>
                        <a:pt x="316" y="202"/>
                      </a:lnTo>
                      <a:lnTo>
                        <a:pt x="310" y="216"/>
                      </a:lnTo>
                      <a:lnTo>
                        <a:pt x="304" y="232"/>
                      </a:lnTo>
                      <a:lnTo>
                        <a:pt x="296" y="246"/>
                      </a:lnTo>
                      <a:lnTo>
                        <a:pt x="288" y="258"/>
                      </a:lnTo>
                      <a:lnTo>
                        <a:pt x="276" y="270"/>
                      </a:lnTo>
                      <a:lnTo>
                        <a:pt x="276" y="270"/>
                      </a:lnTo>
                      <a:lnTo>
                        <a:pt x="264" y="282"/>
                      </a:lnTo>
                      <a:lnTo>
                        <a:pt x="252" y="292"/>
                      </a:lnTo>
                      <a:lnTo>
                        <a:pt x="238" y="300"/>
                      </a:lnTo>
                      <a:lnTo>
                        <a:pt x="224" y="308"/>
                      </a:lnTo>
                      <a:lnTo>
                        <a:pt x="210" y="312"/>
                      </a:lnTo>
                      <a:lnTo>
                        <a:pt x="196" y="316"/>
                      </a:lnTo>
                      <a:lnTo>
                        <a:pt x="180" y="320"/>
                      </a:lnTo>
                      <a:lnTo>
                        <a:pt x="164" y="320"/>
                      </a:lnTo>
                      <a:lnTo>
                        <a:pt x="150" y="320"/>
                      </a:lnTo>
                      <a:lnTo>
                        <a:pt x="134" y="318"/>
                      </a:lnTo>
                      <a:lnTo>
                        <a:pt x="118" y="314"/>
                      </a:lnTo>
                      <a:lnTo>
                        <a:pt x="104" y="310"/>
                      </a:lnTo>
                      <a:lnTo>
                        <a:pt x="90" y="304"/>
                      </a:lnTo>
                      <a:lnTo>
                        <a:pt x="76" y="296"/>
                      </a:lnTo>
                      <a:lnTo>
                        <a:pt x="62" y="286"/>
                      </a:lnTo>
                      <a:lnTo>
                        <a:pt x="50" y="276"/>
                      </a:lnTo>
                      <a:lnTo>
                        <a:pt x="50" y="276"/>
                      </a:lnTo>
                      <a:lnTo>
                        <a:pt x="38" y="264"/>
                      </a:lnTo>
                      <a:lnTo>
                        <a:pt x="30" y="252"/>
                      </a:lnTo>
                      <a:lnTo>
                        <a:pt x="20" y="238"/>
                      </a:lnTo>
                      <a:lnTo>
                        <a:pt x="14" y="224"/>
                      </a:lnTo>
                      <a:lnTo>
                        <a:pt x="8" y="210"/>
                      </a:lnTo>
                      <a:lnTo>
                        <a:pt x="4" y="194"/>
                      </a:lnTo>
                      <a:lnTo>
                        <a:pt x="2" y="180"/>
                      </a:lnTo>
                      <a:lnTo>
                        <a:pt x="0" y="164"/>
                      </a:lnTo>
                      <a:lnTo>
                        <a:pt x="0" y="148"/>
                      </a:lnTo>
                      <a:lnTo>
                        <a:pt x="2" y="134"/>
                      </a:lnTo>
                      <a:lnTo>
                        <a:pt x="6" y="118"/>
                      </a:lnTo>
                      <a:lnTo>
                        <a:pt x="10" y="104"/>
                      </a:lnTo>
                      <a:lnTo>
                        <a:pt x="16" y="90"/>
                      </a:lnTo>
                      <a:lnTo>
                        <a:pt x="24" y="76"/>
                      </a:lnTo>
                      <a:lnTo>
                        <a:pt x="34" y="62"/>
                      </a:lnTo>
                      <a:lnTo>
                        <a:pt x="44" y="50"/>
                      </a:lnTo>
                      <a:lnTo>
                        <a:pt x="44" y="5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301"/>
                <p:cNvSpPr/>
                <p:nvPr/>
              </p:nvSpPr>
              <p:spPr bwMode="auto">
                <a:xfrm>
                  <a:off x="19945350" y="-188912"/>
                  <a:ext cx="415925" cy="419100"/>
                </a:xfrm>
                <a:custGeom>
                  <a:avLst/>
                  <a:gdLst>
                    <a:gd name="T0" fmla="*/ 36 w 262"/>
                    <a:gd name="T1" fmla="*/ 42 h 264"/>
                    <a:gd name="T2" fmla="*/ 56 w 262"/>
                    <a:gd name="T3" fmla="*/ 24 h 264"/>
                    <a:gd name="T4" fmla="*/ 78 w 262"/>
                    <a:gd name="T5" fmla="*/ 12 h 264"/>
                    <a:gd name="T6" fmla="*/ 102 w 262"/>
                    <a:gd name="T7" fmla="*/ 4 h 264"/>
                    <a:gd name="T8" fmla="*/ 128 w 262"/>
                    <a:gd name="T9" fmla="*/ 0 h 264"/>
                    <a:gd name="T10" fmla="*/ 152 w 262"/>
                    <a:gd name="T11" fmla="*/ 2 h 264"/>
                    <a:gd name="T12" fmla="*/ 178 w 262"/>
                    <a:gd name="T13" fmla="*/ 10 h 264"/>
                    <a:gd name="T14" fmla="*/ 200 w 262"/>
                    <a:gd name="T15" fmla="*/ 20 h 264"/>
                    <a:gd name="T16" fmla="*/ 222 w 262"/>
                    <a:gd name="T17" fmla="*/ 36 h 264"/>
                    <a:gd name="T18" fmla="*/ 230 w 262"/>
                    <a:gd name="T19" fmla="*/ 46 h 264"/>
                    <a:gd name="T20" fmla="*/ 246 w 262"/>
                    <a:gd name="T21" fmla="*/ 68 h 264"/>
                    <a:gd name="T22" fmla="*/ 256 w 262"/>
                    <a:gd name="T23" fmla="*/ 92 h 264"/>
                    <a:gd name="T24" fmla="*/ 262 w 262"/>
                    <a:gd name="T25" fmla="*/ 116 h 264"/>
                    <a:gd name="T26" fmla="*/ 262 w 262"/>
                    <a:gd name="T27" fmla="*/ 142 h 264"/>
                    <a:gd name="T28" fmla="*/ 258 w 262"/>
                    <a:gd name="T29" fmla="*/ 166 h 264"/>
                    <a:gd name="T30" fmla="*/ 248 w 262"/>
                    <a:gd name="T31" fmla="*/ 190 h 264"/>
                    <a:gd name="T32" fmla="*/ 234 w 262"/>
                    <a:gd name="T33" fmla="*/ 212 h 264"/>
                    <a:gd name="T34" fmla="*/ 226 w 262"/>
                    <a:gd name="T35" fmla="*/ 222 h 264"/>
                    <a:gd name="T36" fmla="*/ 206 w 262"/>
                    <a:gd name="T37" fmla="*/ 240 h 264"/>
                    <a:gd name="T38" fmla="*/ 184 w 262"/>
                    <a:gd name="T39" fmla="*/ 252 h 264"/>
                    <a:gd name="T40" fmla="*/ 160 w 262"/>
                    <a:gd name="T41" fmla="*/ 260 h 264"/>
                    <a:gd name="T42" fmla="*/ 134 w 262"/>
                    <a:gd name="T43" fmla="*/ 264 h 264"/>
                    <a:gd name="T44" fmla="*/ 108 w 262"/>
                    <a:gd name="T45" fmla="*/ 262 h 264"/>
                    <a:gd name="T46" fmla="*/ 84 w 262"/>
                    <a:gd name="T47" fmla="*/ 256 h 264"/>
                    <a:gd name="T48" fmla="*/ 62 w 262"/>
                    <a:gd name="T49" fmla="*/ 244 h 264"/>
                    <a:gd name="T50" fmla="*/ 40 w 262"/>
                    <a:gd name="T51" fmla="*/ 228 h 264"/>
                    <a:gd name="T52" fmla="*/ 30 w 262"/>
                    <a:gd name="T53" fmla="*/ 218 h 264"/>
                    <a:gd name="T54" fmla="*/ 16 w 262"/>
                    <a:gd name="T55" fmla="*/ 196 h 264"/>
                    <a:gd name="T56" fmla="*/ 6 w 262"/>
                    <a:gd name="T57" fmla="*/ 172 h 264"/>
                    <a:gd name="T58" fmla="*/ 0 w 262"/>
                    <a:gd name="T59" fmla="*/ 148 h 264"/>
                    <a:gd name="T60" fmla="*/ 0 w 262"/>
                    <a:gd name="T61" fmla="*/ 122 h 264"/>
                    <a:gd name="T62" fmla="*/ 4 w 262"/>
                    <a:gd name="T63" fmla="*/ 98 h 264"/>
                    <a:gd name="T64" fmla="*/ 12 w 262"/>
                    <a:gd name="T65" fmla="*/ 74 h 264"/>
                    <a:gd name="T66" fmla="*/ 26 w 262"/>
                    <a:gd name="T67" fmla="*/ 52 h 264"/>
                    <a:gd name="T68" fmla="*/ 36 w 262"/>
                    <a:gd name="T69" fmla="*/ 4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62" h="264">
                      <a:moveTo>
                        <a:pt x="36" y="42"/>
                      </a:moveTo>
                      <a:lnTo>
                        <a:pt x="36" y="42"/>
                      </a:lnTo>
                      <a:lnTo>
                        <a:pt x="46" y="32"/>
                      </a:lnTo>
                      <a:lnTo>
                        <a:pt x="56" y="24"/>
                      </a:lnTo>
                      <a:lnTo>
                        <a:pt x="66" y="18"/>
                      </a:lnTo>
                      <a:lnTo>
                        <a:pt x="78" y="12"/>
                      </a:lnTo>
                      <a:lnTo>
                        <a:pt x="90" y="8"/>
                      </a:lnTo>
                      <a:lnTo>
                        <a:pt x="102" y="4"/>
                      </a:lnTo>
                      <a:lnTo>
                        <a:pt x="114" y="2"/>
                      </a:lnTo>
                      <a:lnTo>
                        <a:pt x="128" y="0"/>
                      </a:lnTo>
                      <a:lnTo>
                        <a:pt x="140" y="2"/>
                      </a:lnTo>
                      <a:lnTo>
                        <a:pt x="152" y="2"/>
                      </a:lnTo>
                      <a:lnTo>
                        <a:pt x="166" y="6"/>
                      </a:lnTo>
                      <a:lnTo>
                        <a:pt x="178" y="10"/>
                      </a:lnTo>
                      <a:lnTo>
                        <a:pt x="188" y="14"/>
                      </a:lnTo>
                      <a:lnTo>
                        <a:pt x="200" y="20"/>
                      </a:lnTo>
                      <a:lnTo>
                        <a:pt x="212" y="28"/>
                      </a:lnTo>
                      <a:lnTo>
                        <a:pt x="222" y="36"/>
                      </a:lnTo>
                      <a:lnTo>
                        <a:pt x="222" y="36"/>
                      </a:lnTo>
                      <a:lnTo>
                        <a:pt x="230" y="46"/>
                      </a:lnTo>
                      <a:lnTo>
                        <a:pt x="238" y="58"/>
                      </a:lnTo>
                      <a:lnTo>
                        <a:pt x="246" y="68"/>
                      </a:lnTo>
                      <a:lnTo>
                        <a:pt x="252" y="80"/>
                      </a:lnTo>
                      <a:lnTo>
                        <a:pt x="256" y="92"/>
                      </a:lnTo>
                      <a:lnTo>
                        <a:pt x="260" y="104"/>
                      </a:lnTo>
                      <a:lnTo>
                        <a:pt x="262" y="116"/>
                      </a:lnTo>
                      <a:lnTo>
                        <a:pt x="262" y="128"/>
                      </a:lnTo>
                      <a:lnTo>
                        <a:pt x="262" y="142"/>
                      </a:lnTo>
                      <a:lnTo>
                        <a:pt x="260" y="154"/>
                      </a:lnTo>
                      <a:lnTo>
                        <a:pt x="258" y="166"/>
                      </a:lnTo>
                      <a:lnTo>
                        <a:pt x="254" y="178"/>
                      </a:lnTo>
                      <a:lnTo>
                        <a:pt x="248" y="190"/>
                      </a:lnTo>
                      <a:lnTo>
                        <a:pt x="242" y="202"/>
                      </a:lnTo>
                      <a:lnTo>
                        <a:pt x="234" y="212"/>
                      </a:lnTo>
                      <a:lnTo>
                        <a:pt x="226" y="222"/>
                      </a:lnTo>
                      <a:lnTo>
                        <a:pt x="226" y="222"/>
                      </a:lnTo>
                      <a:lnTo>
                        <a:pt x="216" y="232"/>
                      </a:lnTo>
                      <a:lnTo>
                        <a:pt x="206" y="240"/>
                      </a:lnTo>
                      <a:lnTo>
                        <a:pt x="194" y="246"/>
                      </a:lnTo>
                      <a:lnTo>
                        <a:pt x="184" y="252"/>
                      </a:lnTo>
                      <a:lnTo>
                        <a:pt x="172" y="258"/>
                      </a:lnTo>
                      <a:lnTo>
                        <a:pt x="160" y="260"/>
                      </a:lnTo>
                      <a:lnTo>
                        <a:pt x="146" y="262"/>
                      </a:lnTo>
                      <a:lnTo>
                        <a:pt x="134" y="264"/>
                      </a:lnTo>
                      <a:lnTo>
                        <a:pt x="122" y="264"/>
                      </a:lnTo>
                      <a:lnTo>
                        <a:pt x="108" y="262"/>
                      </a:lnTo>
                      <a:lnTo>
                        <a:pt x="96" y="260"/>
                      </a:lnTo>
                      <a:lnTo>
                        <a:pt x="84" y="256"/>
                      </a:lnTo>
                      <a:lnTo>
                        <a:pt x="72" y="250"/>
                      </a:lnTo>
                      <a:lnTo>
                        <a:pt x="62" y="244"/>
                      </a:lnTo>
                      <a:lnTo>
                        <a:pt x="50" y="236"/>
                      </a:lnTo>
                      <a:lnTo>
                        <a:pt x="40" y="228"/>
                      </a:lnTo>
                      <a:lnTo>
                        <a:pt x="40" y="228"/>
                      </a:lnTo>
                      <a:lnTo>
                        <a:pt x="30" y="218"/>
                      </a:lnTo>
                      <a:lnTo>
                        <a:pt x="22" y="208"/>
                      </a:lnTo>
                      <a:lnTo>
                        <a:pt x="16" y="196"/>
                      </a:lnTo>
                      <a:lnTo>
                        <a:pt x="10" y="184"/>
                      </a:lnTo>
                      <a:lnTo>
                        <a:pt x="6" y="172"/>
                      </a:lnTo>
                      <a:lnTo>
                        <a:pt x="2" y="160"/>
                      </a:lnTo>
                      <a:lnTo>
                        <a:pt x="0" y="148"/>
                      </a:lnTo>
                      <a:lnTo>
                        <a:pt x="0" y="136"/>
                      </a:lnTo>
                      <a:lnTo>
                        <a:pt x="0" y="122"/>
                      </a:lnTo>
                      <a:lnTo>
                        <a:pt x="2" y="110"/>
                      </a:lnTo>
                      <a:lnTo>
                        <a:pt x="4" y="98"/>
                      </a:lnTo>
                      <a:lnTo>
                        <a:pt x="8" y="86"/>
                      </a:lnTo>
                      <a:lnTo>
                        <a:pt x="12" y="74"/>
                      </a:lnTo>
                      <a:lnTo>
                        <a:pt x="20" y="62"/>
                      </a:lnTo>
                      <a:lnTo>
                        <a:pt x="26" y="52"/>
                      </a:lnTo>
                      <a:lnTo>
                        <a:pt x="36" y="42"/>
                      </a:lnTo>
                      <a:lnTo>
                        <a:pt x="36" y="42"/>
                      </a:lnTo>
                      <a:close/>
                    </a:path>
                  </a:pathLst>
                </a:custGeom>
                <a:solidFill>
                  <a:srgbClr val="404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302"/>
                <p:cNvSpPr/>
                <p:nvPr/>
              </p:nvSpPr>
              <p:spPr bwMode="auto">
                <a:xfrm>
                  <a:off x="19875500" y="-290512"/>
                  <a:ext cx="1041400" cy="1085850"/>
                </a:xfrm>
                <a:custGeom>
                  <a:avLst/>
                  <a:gdLst>
                    <a:gd name="T0" fmla="*/ 606 w 656"/>
                    <a:gd name="T1" fmla="*/ 84 h 684"/>
                    <a:gd name="T2" fmla="*/ 84 w 656"/>
                    <a:gd name="T3" fmla="*/ 632 h 684"/>
                    <a:gd name="T4" fmla="*/ 84 w 656"/>
                    <a:gd name="T5" fmla="*/ 632 h 684"/>
                    <a:gd name="T6" fmla="*/ 74 w 656"/>
                    <a:gd name="T7" fmla="*/ 640 h 684"/>
                    <a:gd name="T8" fmla="*/ 64 w 656"/>
                    <a:gd name="T9" fmla="*/ 646 h 684"/>
                    <a:gd name="T10" fmla="*/ 54 w 656"/>
                    <a:gd name="T11" fmla="*/ 650 h 684"/>
                    <a:gd name="T12" fmla="*/ 42 w 656"/>
                    <a:gd name="T13" fmla="*/ 650 h 684"/>
                    <a:gd name="T14" fmla="*/ 30 w 656"/>
                    <a:gd name="T15" fmla="*/ 650 h 684"/>
                    <a:gd name="T16" fmla="*/ 20 w 656"/>
                    <a:gd name="T17" fmla="*/ 646 h 684"/>
                    <a:gd name="T18" fmla="*/ 10 w 656"/>
                    <a:gd name="T19" fmla="*/ 642 h 684"/>
                    <a:gd name="T20" fmla="*/ 0 w 656"/>
                    <a:gd name="T21" fmla="*/ 634 h 684"/>
                    <a:gd name="T22" fmla="*/ 34 w 656"/>
                    <a:gd name="T23" fmla="*/ 666 h 684"/>
                    <a:gd name="T24" fmla="*/ 34 w 656"/>
                    <a:gd name="T25" fmla="*/ 666 h 684"/>
                    <a:gd name="T26" fmla="*/ 44 w 656"/>
                    <a:gd name="T27" fmla="*/ 674 h 684"/>
                    <a:gd name="T28" fmla="*/ 54 w 656"/>
                    <a:gd name="T29" fmla="*/ 680 h 684"/>
                    <a:gd name="T30" fmla="*/ 64 w 656"/>
                    <a:gd name="T31" fmla="*/ 682 h 684"/>
                    <a:gd name="T32" fmla="*/ 76 w 656"/>
                    <a:gd name="T33" fmla="*/ 684 h 684"/>
                    <a:gd name="T34" fmla="*/ 88 w 656"/>
                    <a:gd name="T35" fmla="*/ 682 h 684"/>
                    <a:gd name="T36" fmla="*/ 98 w 656"/>
                    <a:gd name="T37" fmla="*/ 678 h 684"/>
                    <a:gd name="T38" fmla="*/ 108 w 656"/>
                    <a:gd name="T39" fmla="*/ 672 h 684"/>
                    <a:gd name="T40" fmla="*/ 118 w 656"/>
                    <a:gd name="T41" fmla="*/ 664 h 684"/>
                    <a:gd name="T42" fmla="*/ 640 w 656"/>
                    <a:gd name="T43" fmla="*/ 116 h 684"/>
                    <a:gd name="T44" fmla="*/ 640 w 656"/>
                    <a:gd name="T45" fmla="*/ 116 h 684"/>
                    <a:gd name="T46" fmla="*/ 648 w 656"/>
                    <a:gd name="T47" fmla="*/ 106 h 684"/>
                    <a:gd name="T48" fmla="*/ 652 w 656"/>
                    <a:gd name="T49" fmla="*/ 96 h 684"/>
                    <a:gd name="T50" fmla="*/ 656 w 656"/>
                    <a:gd name="T51" fmla="*/ 84 h 684"/>
                    <a:gd name="T52" fmla="*/ 656 w 656"/>
                    <a:gd name="T53" fmla="*/ 74 h 684"/>
                    <a:gd name="T54" fmla="*/ 654 w 656"/>
                    <a:gd name="T55" fmla="*/ 62 h 684"/>
                    <a:gd name="T56" fmla="*/ 652 w 656"/>
                    <a:gd name="T57" fmla="*/ 52 h 684"/>
                    <a:gd name="T58" fmla="*/ 646 w 656"/>
                    <a:gd name="T59" fmla="*/ 42 h 684"/>
                    <a:gd name="T60" fmla="*/ 638 w 656"/>
                    <a:gd name="T61" fmla="*/ 32 h 684"/>
                    <a:gd name="T62" fmla="*/ 604 w 656"/>
                    <a:gd name="T63" fmla="*/ 0 h 684"/>
                    <a:gd name="T64" fmla="*/ 604 w 656"/>
                    <a:gd name="T65" fmla="*/ 0 h 684"/>
                    <a:gd name="T66" fmla="*/ 612 w 656"/>
                    <a:gd name="T67" fmla="*/ 10 h 684"/>
                    <a:gd name="T68" fmla="*/ 618 w 656"/>
                    <a:gd name="T69" fmla="*/ 20 h 684"/>
                    <a:gd name="T70" fmla="*/ 620 w 656"/>
                    <a:gd name="T71" fmla="*/ 30 h 684"/>
                    <a:gd name="T72" fmla="*/ 622 w 656"/>
                    <a:gd name="T73" fmla="*/ 42 h 684"/>
                    <a:gd name="T74" fmla="*/ 622 w 656"/>
                    <a:gd name="T75" fmla="*/ 52 h 684"/>
                    <a:gd name="T76" fmla="*/ 618 w 656"/>
                    <a:gd name="T77" fmla="*/ 64 h 684"/>
                    <a:gd name="T78" fmla="*/ 614 w 656"/>
                    <a:gd name="T79" fmla="*/ 74 h 684"/>
                    <a:gd name="T80" fmla="*/ 606 w 656"/>
                    <a:gd name="T81" fmla="*/ 84 h 684"/>
                    <a:gd name="T82" fmla="*/ 606 w 656"/>
                    <a:gd name="T83" fmla="*/ 84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56" h="684">
                      <a:moveTo>
                        <a:pt x="606" y="84"/>
                      </a:moveTo>
                      <a:lnTo>
                        <a:pt x="84" y="632"/>
                      </a:lnTo>
                      <a:lnTo>
                        <a:pt x="84" y="632"/>
                      </a:lnTo>
                      <a:lnTo>
                        <a:pt x="74" y="640"/>
                      </a:lnTo>
                      <a:lnTo>
                        <a:pt x="64" y="646"/>
                      </a:lnTo>
                      <a:lnTo>
                        <a:pt x="54" y="650"/>
                      </a:lnTo>
                      <a:lnTo>
                        <a:pt x="42" y="650"/>
                      </a:lnTo>
                      <a:lnTo>
                        <a:pt x="30" y="650"/>
                      </a:lnTo>
                      <a:lnTo>
                        <a:pt x="20" y="646"/>
                      </a:lnTo>
                      <a:lnTo>
                        <a:pt x="10" y="642"/>
                      </a:lnTo>
                      <a:lnTo>
                        <a:pt x="0" y="634"/>
                      </a:lnTo>
                      <a:lnTo>
                        <a:pt x="34" y="666"/>
                      </a:lnTo>
                      <a:lnTo>
                        <a:pt x="34" y="666"/>
                      </a:lnTo>
                      <a:lnTo>
                        <a:pt x="44" y="674"/>
                      </a:lnTo>
                      <a:lnTo>
                        <a:pt x="54" y="680"/>
                      </a:lnTo>
                      <a:lnTo>
                        <a:pt x="64" y="682"/>
                      </a:lnTo>
                      <a:lnTo>
                        <a:pt x="76" y="684"/>
                      </a:lnTo>
                      <a:lnTo>
                        <a:pt x="88" y="682"/>
                      </a:lnTo>
                      <a:lnTo>
                        <a:pt x="98" y="678"/>
                      </a:lnTo>
                      <a:lnTo>
                        <a:pt x="108" y="672"/>
                      </a:lnTo>
                      <a:lnTo>
                        <a:pt x="118" y="664"/>
                      </a:lnTo>
                      <a:lnTo>
                        <a:pt x="640" y="116"/>
                      </a:lnTo>
                      <a:lnTo>
                        <a:pt x="640" y="116"/>
                      </a:lnTo>
                      <a:lnTo>
                        <a:pt x="648" y="106"/>
                      </a:lnTo>
                      <a:lnTo>
                        <a:pt x="652" y="96"/>
                      </a:lnTo>
                      <a:lnTo>
                        <a:pt x="656" y="84"/>
                      </a:lnTo>
                      <a:lnTo>
                        <a:pt x="656" y="74"/>
                      </a:lnTo>
                      <a:lnTo>
                        <a:pt x="654" y="62"/>
                      </a:lnTo>
                      <a:lnTo>
                        <a:pt x="652" y="52"/>
                      </a:lnTo>
                      <a:lnTo>
                        <a:pt x="646" y="42"/>
                      </a:lnTo>
                      <a:lnTo>
                        <a:pt x="638" y="32"/>
                      </a:lnTo>
                      <a:lnTo>
                        <a:pt x="604" y="0"/>
                      </a:lnTo>
                      <a:lnTo>
                        <a:pt x="604" y="0"/>
                      </a:lnTo>
                      <a:lnTo>
                        <a:pt x="612" y="10"/>
                      </a:lnTo>
                      <a:lnTo>
                        <a:pt x="618" y="20"/>
                      </a:lnTo>
                      <a:lnTo>
                        <a:pt x="620" y="30"/>
                      </a:lnTo>
                      <a:lnTo>
                        <a:pt x="622" y="42"/>
                      </a:lnTo>
                      <a:lnTo>
                        <a:pt x="622" y="52"/>
                      </a:lnTo>
                      <a:lnTo>
                        <a:pt x="618" y="64"/>
                      </a:lnTo>
                      <a:lnTo>
                        <a:pt x="614" y="74"/>
                      </a:lnTo>
                      <a:lnTo>
                        <a:pt x="606" y="84"/>
                      </a:lnTo>
                      <a:lnTo>
                        <a:pt x="606" y="84"/>
                      </a:lnTo>
                      <a:close/>
                    </a:path>
                  </a:pathLst>
                </a:custGeom>
                <a:solidFill>
                  <a:srgbClr val="EAE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303"/>
                <p:cNvSpPr/>
                <p:nvPr/>
              </p:nvSpPr>
              <p:spPr bwMode="auto">
                <a:xfrm>
                  <a:off x="19389725" y="-750887"/>
                  <a:ext cx="1041400" cy="1082675"/>
                </a:xfrm>
                <a:custGeom>
                  <a:avLst/>
                  <a:gdLst>
                    <a:gd name="T0" fmla="*/ 572 w 656"/>
                    <a:gd name="T1" fmla="*/ 50 h 682"/>
                    <a:gd name="T2" fmla="*/ 50 w 656"/>
                    <a:gd name="T3" fmla="*/ 600 h 682"/>
                    <a:gd name="T4" fmla="*/ 50 w 656"/>
                    <a:gd name="T5" fmla="*/ 600 h 682"/>
                    <a:gd name="T6" fmla="*/ 42 w 656"/>
                    <a:gd name="T7" fmla="*/ 608 h 682"/>
                    <a:gd name="T8" fmla="*/ 38 w 656"/>
                    <a:gd name="T9" fmla="*/ 618 h 682"/>
                    <a:gd name="T10" fmla="*/ 34 w 656"/>
                    <a:gd name="T11" fmla="*/ 630 h 682"/>
                    <a:gd name="T12" fmla="*/ 34 w 656"/>
                    <a:gd name="T13" fmla="*/ 642 h 682"/>
                    <a:gd name="T14" fmla="*/ 34 w 656"/>
                    <a:gd name="T15" fmla="*/ 652 h 682"/>
                    <a:gd name="T16" fmla="*/ 38 w 656"/>
                    <a:gd name="T17" fmla="*/ 664 h 682"/>
                    <a:gd name="T18" fmla="*/ 44 w 656"/>
                    <a:gd name="T19" fmla="*/ 674 h 682"/>
                    <a:gd name="T20" fmla="*/ 52 w 656"/>
                    <a:gd name="T21" fmla="*/ 682 h 682"/>
                    <a:gd name="T22" fmla="*/ 18 w 656"/>
                    <a:gd name="T23" fmla="*/ 650 h 682"/>
                    <a:gd name="T24" fmla="*/ 18 w 656"/>
                    <a:gd name="T25" fmla="*/ 650 h 682"/>
                    <a:gd name="T26" fmla="*/ 10 w 656"/>
                    <a:gd name="T27" fmla="*/ 640 h 682"/>
                    <a:gd name="T28" fmla="*/ 4 w 656"/>
                    <a:gd name="T29" fmla="*/ 630 h 682"/>
                    <a:gd name="T30" fmla="*/ 0 w 656"/>
                    <a:gd name="T31" fmla="*/ 620 h 682"/>
                    <a:gd name="T32" fmla="*/ 0 w 656"/>
                    <a:gd name="T33" fmla="*/ 608 h 682"/>
                    <a:gd name="T34" fmla="*/ 0 w 656"/>
                    <a:gd name="T35" fmla="*/ 598 h 682"/>
                    <a:gd name="T36" fmla="*/ 4 w 656"/>
                    <a:gd name="T37" fmla="*/ 586 h 682"/>
                    <a:gd name="T38" fmla="*/ 8 w 656"/>
                    <a:gd name="T39" fmla="*/ 576 h 682"/>
                    <a:gd name="T40" fmla="*/ 16 w 656"/>
                    <a:gd name="T41" fmla="*/ 566 h 682"/>
                    <a:gd name="T42" fmla="*/ 538 w 656"/>
                    <a:gd name="T43" fmla="*/ 18 h 682"/>
                    <a:gd name="T44" fmla="*/ 538 w 656"/>
                    <a:gd name="T45" fmla="*/ 18 h 682"/>
                    <a:gd name="T46" fmla="*/ 548 w 656"/>
                    <a:gd name="T47" fmla="*/ 10 h 682"/>
                    <a:gd name="T48" fmla="*/ 558 w 656"/>
                    <a:gd name="T49" fmla="*/ 4 h 682"/>
                    <a:gd name="T50" fmla="*/ 568 w 656"/>
                    <a:gd name="T51" fmla="*/ 0 h 682"/>
                    <a:gd name="T52" fmla="*/ 580 w 656"/>
                    <a:gd name="T53" fmla="*/ 0 h 682"/>
                    <a:gd name="T54" fmla="*/ 590 w 656"/>
                    <a:gd name="T55" fmla="*/ 0 h 682"/>
                    <a:gd name="T56" fmla="*/ 602 w 656"/>
                    <a:gd name="T57" fmla="*/ 2 h 682"/>
                    <a:gd name="T58" fmla="*/ 612 w 656"/>
                    <a:gd name="T59" fmla="*/ 8 h 682"/>
                    <a:gd name="T60" fmla="*/ 622 w 656"/>
                    <a:gd name="T61" fmla="*/ 16 h 682"/>
                    <a:gd name="T62" fmla="*/ 656 w 656"/>
                    <a:gd name="T63" fmla="*/ 48 h 682"/>
                    <a:gd name="T64" fmla="*/ 656 w 656"/>
                    <a:gd name="T65" fmla="*/ 48 h 682"/>
                    <a:gd name="T66" fmla="*/ 646 w 656"/>
                    <a:gd name="T67" fmla="*/ 40 h 682"/>
                    <a:gd name="T68" fmla="*/ 636 w 656"/>
                    <a:gd name="T69" fmla="*/ 36 h 682"/>
                    <a:gd name="T70" fmla="*/ 624 w 656"/>
                    <a:gd name="T71" fmla="*/ 32 h 682"/>
                    <a:gd name="T72" fmla="*/ 614 w 656"/>
                    <a:gd name="T73" fmla="*/ 32 h 682"/>
                    <a:gd name="T74" fmla="*/ 602 w 656"/>
                    <a:gd name="T75" fmla="*/ 34 h 682"/>
                    <a:gd name="T76" fmla="*/ 592 w 656"/>
                    <a:gd name="T77" fmla="*/ 36 h 682"/>
                    <a:gd name="T78" fmla="*/ 582 w 656"/>
                    <a:gd name="T79" fmla="*/ 42 h 682"/>
                    <a:gd name="T80" fmla="*/ 572 w 656"/>
                    <a:gd name="T81" fmla="*/ 50 h 682"/>
                    <a:gd name="T82" fmla="*/ 572 w 656"/>
                    <a:gd name="T83" fmla="*/ 50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656" h="682">
                      <a:moveTo>
                        <a:pt x="572" y="50"/>
                      </a:moveTo>
                      <a:lnTo>
                        <a:pt x="50" y="600"/>
                      </a:lnTo>
                      <a:lnTo>
                        <a:pt x="50" y="600"/>
                      </a:lnTo>
                      <a:lnTo>
                        <a:pt x="42" y="608"/>
                      </a:lnTo>
                      <a:lnTo>
                        <a:pt x="38" y="618"/>
                      </a:lnTo>
                      <a:lnTo>
                        <a:pt x="34" y="630"/>
                      </a:lnTo>
                      <a:lnTo>
                        <a:pt x="34" y="642"/>
                      </a:lnTo>
                      <a:lnTo>
                        <a:pt x="34" y="652"/>
                      </a:lnTo>
                      <a:lnTo>
                        <a:pt x="38" y="664"/>
                      </a:lnTo>
                      <a:lnTo>
                        <a:pt x="44" y="674"/>
                      </a:lnTo>
                      <a:lnTo>
                        <a:pt x="52" y="682"/>
                      </a:lnTo>
                      <a:lnTo>
                        <a:pt x="18" y="650"/>
                      </a:lnTo>
                      <a:lnTo>
                        <a:pt x="18" y="650"/>
                      </a:lnTo>
                      <a:lnTo>
                        <a:pt x="10" y="640"/>
                      </a:lnTo>
                      <a:lnTo>
                        <a:pt x="4" y="630"/>
                      </a:lnTo>
                      <a:lnTo>
                        <a:pt x="0" y="620"/>
                      </a:lnTo>
                      <a:lnTo>
                        <a:pt x="0" y="608"/>
                      </a:lnTo>
                      <a:lnTo>
                        <a:pt x="0" y="598"/>
                      </a:lnTo>
                      <a:lnTo>
                        <a:pt x="4" y="586"/>
                      </a:lnTo>
                      <a:lnTo>
                        <a:pt x="8" y="576"/>
                      </a:lnTo>
                      <a:lnTo>
                        <a:pt x="16" y="566"/>
                      </a:lnTo>
                      <a:lnTo>
                        <a:pt x="538" y="18"/>
                      </a:lnTo>
                      <a:lnTo>
                        <a:pt x="538" y="18"/>
                      </a:lnTo>
                      <a:lnTo>
                        <a:pt x="548" y="10"/>
                      </a:lnTo>
                      <a:lnTo>
                        <a:pt x="558" y="4"/>
                      </a:lnTo>
                      <a:lnTo>
                        <a:pt x="568" y="0"/>
                      </a:lnTo>
                      <a:lnTo>
                        <a:pt x="580" y="0"/>
                      </a:lnTo>
                      <a:lnTo>
                        <a:pt x="590" y="0"/>
                      </a:lnTo>
                      <a:lnTo>
                        <a:pt x="602" y="2"/>
                      </a:lnTo>
                      <a:lnTo>
                        <a:pt x="612" y="8"/>
                      </a:lnTo>
                      <a:lnTo>
                        <a:pt x="622" y="16"/>
                      </a:lnTo>
                      <a:lnTo>
                        <a:pt x="656" y="48"/>
                      </a:lnTo>
                      <a:lnTo>
                        <a:pt x="656" y="48"/>
                      </a:lnTo>
                      <a:lnTo>
                        <a:pt x="646" y="40"/>
                      </a:lnTo>
                      <a:lnTo>
                        <a:pt x="636" y="36"/>
                      </a:lnTo>
                      <a:lnTo>
                        <a:pt x="624" y="32"/>
                      </a:lnTo>
                      <a:lnTo>
                        <a:pt x="614" y="32"/>
                      </a:lnTo>
                      <a:lnTo>
                        <a:pt x="602" y="34"/>
                      </a:lnTo>
                      <a:lnTo>
                        <a:pt x="592" y="36"/>
                      </a:lnTo>
                      <a:lnTo>
                        <a:pt x="582" y="42"/>
                      </a:lnTo>
                      <a:lnTo>
                        <a:pt x="572" y="50"/>
                      </a:lnTo>
                      <a:lnTo>
                        <a:pt x="572" y="50"/>
                      </a:lnTo>
                      <a:close/>
                    </a:path>
                  </a:pathLst>
                </a:custGeom>
                <a:solidFill>
                  <a:srgbClr val="EAE6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304"/>
                <p:cNvSpPr/>
                <p:nvPr/>
              </p:nvSpPr>
              <p:spPr bwMode="auto">
                <a:xfrm>
                  <a:off x="20167600" y="-620712"/>
                  <a:ext cx="168275" cy="171450"/>
                </a:xfrm>
                <a:custGeom>
                  <a:avLst/>
                  <a:gdLst>
                    <a:gd name="T0" fmla="*/ 2 w 106"/>
                    <a:gd name="T1" fmla="*/ 62 h 108"/>
                    <a:gd name="T2" fmla="*/ 58 w 106"/>
                    <a:gd name="T3" fmla="*/ 2 h 108"/>
                    <a:gd name="T4" fmla="*/ 58 w 106"/>
                    <a:gd name="T5" fmla="*/ 2 h 108"/>
                    <a:gd name="T6" fmla="*/ 62 w 106"/>
                    <a:gd name="T7" fmla="*/ 0 h 108"/>
                    <a:gd name="T8" fmla="*/ 68 w 106"/>
                    <a:gd name="T9" fmla="*/ 2 h 108"/>
                    <a:gd name="T10" fmla="*/ 104 w 106"/>
                    <a:gd name="T11" fmla="*/ 36 h 108"/>
                    <a:gd name="T12" fmla="*/ 104 w 106"/>
                    <a:gd name="T13" fmla="*/ 36 h 108"/>
                    <a:gd name="T14" fmla="*/ 106 w 106"/>
                    <a:gd name="T15" fmla="*/ 40 h 108"/>
                    <a:gd name="T16" fmla="*/ 104 w 106"/>
                    <a:gd name="T17" fmla="*/ 46 h 108"/>
                    <a:gd name="T18" fmla="*/ 46 w 106"/>
                    <a:gd name="T19" fmla="*/ 106 h 108"/>
                    <a:gd name="T20" fmla="*/ 46 w 106"/>
                    <a:gd name="T21" fmla="*/ 106 h 108"/>
                    <a:gd name="T22" fmla="*/ 42 w 106"/>
                    <a:gd name="T23" fmla="*/ 108 h 108"/>
                    <a:gd name="T24" fmla="*/ 36 w 106"/>
                    <a:gd name="T25" fmla="*/ 106 h 108"/>
                    <a:gd name="T26" fmla="*/ 2 w 106"/>
                    <a:gd name="T27" fmla="*/ 72 h 108"/>
                    <a:gd name="T28" fmla="*/ 2 w 106"/>
                    <a:gd name="T29" fmla="*/ 72 h 108"/>
                    <a:gd name="T30" fmla="*/ 0 w 106"/>
                    <a:gd name="T31" fmla="*/ 66 h 108"/>
                    <a:gd name="T32" fmla="*/ 2 w 106"/>
                    <a:gd name="T33" fmla="*/ 62 h 108"/>
                    <a:gd name="T34" fmla="*/ 2 w 106"/>
                    <a:gd name="T35" fmla="*/ 62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6" h="108">
                      <a:moveTo>
                        <a:pt x="2" y="62"/>
                      </a:moveTo>
                      <a:lnTo>
                        <a:pt x="58" y="2"/>
                      </a:lnTo>
                      <a:lnTo>
                        <a:pt x="58" y="2"/>
                      </a:lnTo>
                      <a:lnTo>
                        <a:pt x="62" y="0"/>
                      </a:lnTo>
                      <a:lnTo>
                        <a:pt x="68" y="2"/>
                      </a:lnTo>
                      <a:lnTo>
                        <a:pt x="104" y="36"/>
                      </a:lnTo>
                      <a:lnTo>
                        <a:pt x="104" y="36"/>
                      </a:lnTo>
                      <a:lnTo>
                        <a:pt x="106" y="40"/>
                      </a:lnTo>
                      <a:lnTo>
                        <a:pt x="104" y="46"/>
                      </a:lnTo>
                      <a:lnTo>
                        <a:pt x="46" y="106"/>
                      </a:lnTo>
                      <a:lnTo>
                        <a:pt x="46" y="106"/>
                      </a:lnTo>
                      <a:lnTo>
                        <a:pt x="42" y="108"/>
                      </a:lnTo>
                      <a:lnTo>
                        <a:pt x="36" y="106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2" y="62"/>
                      </a:lnTo>
                      <a:lnTo>
                        <a:pt x="2" y="62"/>
                      </a:ln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305"/>
                <p:cNvSpPr/>
                <p:nvPr/>
              </p:nvSpPr>
              <p:spPr bwMode="auto">
                <a:xfrm>
                  <a:off x="20177125" y="-608012"/>
                  <a:ext cx="146050" cy="146050"/>
                </a:xfrm>
                <a:custGeom>
                  <a:avLst/>
                  <a:gdLst>
                    <a:gd name="T0" fmla="*/ 0 w 92"/>
                    <a:gd name="T1" fmla="*/ 58 h 92"/>
                    <a:gd name="T2" fmla="*/ 58 w 92"/>
                    <a:gd name="T3" fmla="*/ 0 h 92"/>
                    <a:gd name="T4" fmla="*/ 92 w 92"/>
                    <a:gd name="T5" fmla="*/ 32 h 92"/>
                    <a:gd name="T6" fmla="*/ 36 w 92"/>
                    <a:gd name="T7" fmla="*/ 92 h 92"/>
                    <a:gd name="T8" fmla="*/ 0 w 92"/>
                    <a:gd name="T9" fmla="*/ 58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92">
                      <a:moveTo>
                        <a:pt x="0" y="58"/>
                      </a:moveTo>
                      <a:lnTo>
                        <a:pt x="58" y="0"/>
                      </a:lnTo>
                      <a:lnTo>
                        <a:pt x="92" y="32"/>
                      </a:lnTo>
                      <a:lnTo>
                        <a:pt x="36" y="92"/>
                      </a:lnTo>
                      <a:lnTo>
                        <a:pt x="0" y="58"/>
                      </a:lnTo>
                      <a:close/>
                    </a:path>
                  </a:pathLst>
                </a:custGeom>
                <a:solidFill>
                  <a:srgbClr val="DBDC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306"/>
                <p:cNvSpPr/>
                <p:nvPr/>
              </p:nvSpPr>
              <p:spPr bwMode="auto">
                <a:xfrm>
                  <a:off x="19996150" y="-134937"/>
                  <a:ext cx="314325" cy="311150"/>
                </a:xfrm>
                <a:custGeom>
                  <a:avLst/>
                  <a:gdLst>
                    <a:gd name="T0" fmla="*/ 28 w 198"/>
                    <a:gd name="T1" fmla="*/ 30 h 196"/>
                    <a:gd name="T2" fmla="*/ 28 w 198"/>
                    <a:gd name="T3" fmla="*/ 30 h 196"/>
                    <a:gd name="T4" fmla="*/ 42 w 198"/>
                    <a:gd name="T5" fmla="*/ 18 h 196"/>
                    <a:gd name="T6" fmla="*/ 60 w 198"/>
                    <a:gd name="T7" fmla="*/ 8 h 196"/>
                    <a:gd name="T8" fmla="*/ 78 w 198"/>
                    <a:gd name="T9" fmla="*/ 2 h 196"/>
                    <a:gd name="T10" fmla="*/ 96 w 198"/>
                    <a:gd name="T11" fmla="*/ 0 h 196"/>
                    <a:gd name="T12" fmla="*/ 116 w 198"/>
                    <a:gd name="T13" fmla="*/ 2 h 196"/>
                    <a:gd name="T14" fmla="*/ 134 w 198"/>
                    <a:gd name="T15" fmla="*/ 6 h 196"/>
                    <a:gd name="T16" fmla="*/ 150 w 198"/>
                    <a:gd name="T17" fmla="*/ 14 h 196"/>
                    <a:gd name="T18" fmla="*/ 166 w 198"/>
                    <a:gd name="T19" fmla="*/ 26 h 196"/>
                    <a:gd name="T20" fmla="*/ 166 w 198"/>
                    <a:gd name="T21" fmla="*/ 26 h 196"/>
                    <a:gd name="T22" fmla="*/ 180 w 198"/>
                    <a:gd name="T23" fmla="*/ 42 h 196"/>
                    <a:gd name="T24" fmla="*/ 190 w 198"/>
                    <a:gd name="T25" fmla="*/ 58 h 196"/>
                    <a:gd name="T26" fmla="*/ 194 w 198"/>
                    <a:gd name="T27" fmla="*/ 76 h 196"/>
                    <a:gd name="T28" fmla="*/ 198 w 198"/>
                    <a:gd name="T29" fmla="*/ 96 h 196"/>
                    <a:gd name="T30" fmla="*/ 196 w 198"/>
                    <a:gd name="T31" fmla="*/ 114 h 196"/>
                    <a:gd name="T32" fmla="*/ 190 w 198"/>
                    <a:gd name="T33" fmla="*/ 132 h 196"/>
                    <a:gd name="T34" fmla="*/ 182 w 198"/>
                    <a:gd name="T35" fmla="*/ 150 h 196"/>
                    <a:gd name="T36" fmla="*/ 170 w 198"/>
                    <a:gd name="T37" fmla="*/ 166 h 196"/>
                    <a:gd name="T38" fmla="*/ 170 w 198"/>
                    <a:gd name="T39" fmla="*/ 166 h 196"/>
                    <a:gd name="T40" fmla="*/ 154 w 198"/>
                    <a:gd name="T41" fmla="*/ 180 h 196"/>
                    <a:gd name="T42" fmla="*/ 138 w 198"/>
                    <a:gd name="T43" fmla="*/ 188 h 196"/>
                    <a:gd name="T44" fmla="*/ 120 w 198"/>
                    <a:gd name="T45" fmla="*/ 194 h 196"/>
                    <a:gd name="T46" fmla="*/ 102 w 198"/>
                    <a:gd name="T47" fmla="*/ 196 h 196"/>
                    <a:gd name="T48" fmla="*/ 82 w 198"/>
                    <a:gd name="T49" fmla="*/ 196 h 196"/>
                    <a:gd name="T50" fmla="*/ 64 w 198"/>
                    <a:gd name="T51" fmla="*/ 190 h 196"/>
                    <a:gd name="T52" fmla="*/ 46 w 198"/>
                    <a:gd name="T53" fmla="*/ 182 h 196"/>
                    <a:gd name="T54" fmla="*/ 30 w 198"/>
                    <a:gd name="T55" fmla="*/ 170 h 196"/>
                    <a:gd name="T56" fmla="*/ 30 w 198"/>
                    <a:gd name="T57" fmla="*/ 170 h 196"/>
                    <a:gd name="T58" fmla="*/ 18 w 198"/>
                    <a:gd name="T59" fmla="*/ 154 h 196"/>
                    <a:gd name="T60" fmla="*/ 8 w 198"/>
                    <a:gd name="T61" fmla="*/ 138 h 196"/>
                    <a:gd name="T62" fmla="*/ 2 w 198"/>
                    <a:gd name="T63" fmla="*/ 120 h 196"/>
                    <a:gd name="T64" fmla="*/ 0 w 198"/>
                    <a:gd name="T65" fmla="*/ 100 h 196"/>
                    <a:gd name="T66" fmla="*/ 2 w 198"/>
                    <a:gd name="T67" fmla="*/ 82 h 196"/>
                    <a:gd name="T68" fmla="*/ 6 w 198"/>
                    <a:gd name="T69" fmla="*/ 64 h 196"/>
                    <a:gd name="T70" fmla="*/ 16 w 198"/>
                    <a:gd name="T71" fmla="*/ 46 h 196"/>
                    <a:gd name="T72" fmla="*/ 28 w 198"/>
                    <a:gd name="T73" fmla="*/ 30 h 196"/>
                    <a:gd name="T74" fmla="*/ 28 w 198"/>
                    <a:gd name="T75" fmla="*/ 3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8" h="196">
                      <a:moveTo>
                        <a:pt x="28" y="30"/>
                      </a:moveTo>
                      <a:lnTo>
                        <a:pt x="28" y="30"/>
                      </a:lnTo>
                      <a:lnTo>
                        <a:pt x="42" y="18"/>
                      </a:lnTo>
                      <a:lnTo>
                        <a:pt x="60" y="8"/>
                      </a:lnTo>
                      <a:lnTo>
                        <a:pt x="78" y="2"/>
                      </a:lnTo>
                      <a:lnTo>
                        <a:pt x="96" y="0"/>
                      </a:lnTo>
                      <a:lnTo>
                        <a:pt x="116" y="2"/>
                      </a:lnTo>
                      <a:lnTo>
                        <a:pt x="134" y="6"/>
                      </a:lnTo>
                      <a:lnTo>
                        <a:pt x="150" y="14"/>
                      </a:lnTo>
                      <a:lnTo>
                        <a:pt x="166" y="26"/>
                      </a:lnTo>
                      <a:lnTo>
                        <a:pt x="166" y="26"/>
                      </a:lnTo>
                      <a:lnTo>
                        <a:pt x="180" y="42"/>
                      </a:lnTo>
                      <a:lnTo>
                        <a:pt x="190" y="58"/>
                      </a:lnTo>
                      <a:lnTo>
                        <a:pt x="194" y="76"/>
                      </a:lnTo>
                      <a:lnTo>
                        <a:pt x="198" y="96"/>
                      </a:lnTo>
                      <a:lnTo>
                        <a:pt x="196" y="114"/>
                      </a:lnTo>
                      <a:lnTo>
                        <a:pt x="190" y="132"/>
                      </a:lnTo>
                      <a:lnTo>
                        <a:pt x="182" y="150"/>
                      </a:lnTo>
                      <a:lnTo>
                        <a:pt x="170" y="166"/>
                      </a:lnTo>
                      <a:lnTo>
                        <a:pt x="170" y="166"/>
                      </a:lnTo>
                      <a:lnTo>
                        <a:pt x="154" y="180"/>
                      </a:lnTo>
                      <a:lnTo>
                        <a:pt x="138" y="188"/>
                      </a:lnTo>
                      <a:lnTo>
                        <a:pt x="120" y="194"/>
                      </a:lnTo>
                      <a:lnTo>
                        <a:pt x="102" y="196"/>
                      </a:lnTo>
                      <a:lnTo>
                        <a:pt x="82" y="196"/>
                      </a:lnTo>
                      <a:lnTo>
                        <a:pt x="64" y="190"/>
                      </a:lnTo>
                      <a:lnTo>
                        <a:pt x="46" y="182"/>
                      </a:lnTo>
                      <a:lnTo>
                        <a:pt x="30" y="170"/>
                      </a:lnTo>
                      <a:lnTo>
                        <a:pt x="30" y="170"/>
                      </a:lnTo>
                      <a:lnTo>
                        <a:pt x="18" y="154"/>
                      </a:lnTo>
                      <a:lnTo>
                        <a:pt x="8" y="138"/>
                      </a:lnTo>
                      <a:lnTo>
                        <a:pt x="2" y="120"/>
                      </a:lnTo>
                      <a:lnTo>
                        <a:pt x="0" y="100"/>
                      </a:lnTo>
                      <a:lnTo>
                        <a:pt x="2" y="82"/>
                      </a:lnTo>
                      <a:lnTo>
                        <a:pt x="6" y="64"/>
                      </a:lnTo>
                      <a:lnTo>
                        <a:pt x="16" y="46"/>
                      </a:lnTo>
                      <a:lnTo>
                        <a:pt x="28" y="30"/>
                      </a:lnTo>
                      <a:lnTo>
                        <a:pt x="28" y="30"/>
                      </a:ln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307"/>
                <p:cNvSpPr/>
                <p:nvPr/>
              </p:nvSpPr>
              <p:spPr bwMode="auto">
                <a:xfrm>
                  <a:off x="20066000" y="-100012"/>
                  <a:ext cx="114300" cy="114300"/>
                </a:xfrm>
                <a:custGeom>
                  <a:avLst/>
                  <a:gdLst>
                    <a:gd name="T0" fmla="*/ 10 w 72"/>
                    <a:gd name="T1" fmla="*/ 12 h 72"/>
                    <a:gd name="T2" fmla="*/ 10 w 72"/>
                    <a:gd name="T3" fmla="*/ 12 h 72"/>
                    <a:gd name="T4" fmla="*/ 16 w 72"/>
                    <a:gd name="T5" fmla="*/ 6 h 72"/>
                    <a:gd name="T6" fmla="*/ 22 w 72"/>
                    <a:gd name="T7" fmla="*/ 4 h 72"/>
                    <a:gd name="T8" fmla="*/ 28 w 72"/>
                    <a:gd name="T9" fmla="*/ 2 h 72"/>
                    <a:gd name="T10" fmla="*/ 34 w 72"/>
                    <a:gd name="T11" fmla="*/ 0 h 72"/>
                    <a:gd name="T12" fmla="*/ 42 w 72"/>
                    <a:gd name="T13" fmla="*/ 0 h 72"/>
                    <a:gd name="T14" fmla="*/ 48 w 72"/>
                    <a:gd name="T15" fmla="*/ 2 h 72"/>
                    <a:gd name="T16" fmla="*/ 54 w 72"/>
                    <a:gd name="T17" fmla="*/ 6 h 72"/>
                    <a:gd name="T18" fmla="*/ 60 w 72"/>
                    <a:gd name="T19" fmla="*/ 10 h 72"/>
                    <a:gd name="T20" fmla="*/ 60 w 72"/>
                    <a:gd name="T21" fmla="*/ 10 h 72"/>
                    <a:gd name="T22" fmla="*/ 64 w 72"/>
                    <a:gd name="T23" fmla="*/ 16 h 72"/>
                    <a:gd name="T24" fmla="*/ 68 w 72"/>
                    <a:gd name="T25" fmla="*/ 22 h 72"/>
                    <a:gd name="T26" fmla="*/ 70 w 72"/>
                    <a:gd name="T27" fmla="*/ 28 h 72"/>
                    <a:gd name="T28" fmla="*/ 72 w 72"/>
                    <a:gd name="T29" fmla="*/ 36 h 72"/>
                    <a:gd name="T30" fmla="*/ 70 w 72"/>
                    <a:gd name="T31" fmla="*/ 42 h 72"/>
                    <a:gd name="T32" fmla="*/ 68 w 72"/>
                    <a:gd name="T33" fmla="*/ 48 h 72"/>
                    <a:gd name="T34" fmla="*/ 66 w 72"/>
                    <a:gd name="T35" fmla="*/ 54 h 72"/>
                    <a:gd name="T36" fmla="*/ 62 w 72"/>
                    <a:gd name="T37" fmla="*/ 60 h 72"/>
                    <a:gd name="T38" fmla="*/ 62 w 72"/>
                    <a:gd name="T39" fmla="*/ 60 h 72"/>
                    <a:gd name="T40" fmla="*/ 56 w 72"/>
                    <a:gd name="T41" fmla="*/ 66 h 72"/>
                    <a:gd name="T42" fmla="*/ 50 w 72"/>
                    <a:gd name="T43" fmla="*/ 68 h 72"/>
                    <a:gd name="T44" fmla="*/ 44 w 72"/>
                    <a:gd name="T45" fmla="*/ 70 h 72"/>
                    <a:gd name="T46" fmla="*/ 36 w 72"/>
                    <a:gd name="T47" fmla="*/ 72 h 72"/>
                    <a:gd name="T48" fmla="*/ 30 w 72"/>
                    <a:gd name="T49" fmla="*/ 72 h 72"/>
                    <a:gd name="T50" fmla="*/ 22 w 72"/>
                    <a:gd name="T51" fmla="*/ 70 h 72"/>
                    <a:gd name="T52" fmla="*/ 16 w 72"/>
                    <a:gd name="T53" fmla="*/ 66 h 72"/>
                    <a:gd name="T54" fmla="*/ 10 w 72"/>
                    <a:gd name="T55" fmla="*/ 62 h 72"/>
                    <a:gd name="T56" fmla="*/ 10 w 72"/>
                    <a:gd name="T57" fmla="*/ 62 h 72"/>
                    <a:gd name="T58" fmla="*/ 6 w 72"/>
                    <a:gd name="T59" fmla="*/ 56 h 72"/>
                    <a:gd name="T60" fmla="*/ 2 w 72"/>
                    <a:gd name="T61" fmla="*/ 50 h 72"/>
                    <a:gd name="T62" fmla="*/ 0 w 72"/>
                    <a:gd name="T63" fmla="*/ 44 h 72"/>
                    <a:gd name="T64" fmla="*/ 0 w 72"/>
                    <a:gd name="T65" fmla="*/ 36 h 72"/>
                    <a:gd name="T66" fmla="*/ 0 w 72"/>
                    <a:gd name="T67" fmla="*/ 30 h 72"/>
                    <a:gd name="T68" fmla="*/ 2 w 72"/>
                    <a:gd name="T69" fmla="*/ 24 h 72"/>
                    <a:gd name="T70" fmla="*/ 6 w 72"/>
                    <a:gd name="T71" fmla="*/ 18 h 72"/>
                    <a:gd name="T72" fmla="*/ 10 w 72"/>
                    <a:gd name="T73" fmla="*/ 12 h 72"/>
                    <a:gd name="T74" fmla="*/ 10 w 72"/>
                    <a:gd name="T75" fmla="*/ 1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2" h="72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6" y="6"/>
                      </a:lnTo>
                      <a:lnTo>
                        <a:pt x="22" y="4"/>
                      </a:lnTo>
                      <a:lnTo>
                        <a:pt x="28" y="2"/>
                      </a:lnTo>
                      <a:lnTo>
                        <a:pt x="34" y="0"/>
                      </a:lnTo>
                      <a:lnTo>
                        <a:pt x="42" y="0"/>
                      </a:lnTo>
                      <a:lnTo>
                        <a:pt x="48" y="2"/>
                      </a:lnTo>
                      <a:lnTo>
                        <a:pt x="54" y="6"/>
                      </a:lnTo>
                      <a:lnTo>
                        <a:pt x="60" y="10"/>
                      </a:lnTo>
                      <a:lnTo>
                        <a:pt x="60" y="10"/>
                      </a:lnTo>
                      <a:lnTo>
                        <a:pt x="64" y="16"/>
                      </a:lnTo>
                      <a:lnTo>
                        <a:pt x="68" y="22"/>
                      </a:lnTo>
                      <a:lnTo>
                        <a:pt x="70" y="28"/>
                      </a:lnTo>
                      <a:lnTo>
                        <a:pt x="72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6" y="54"/>
                      </a:lnTo>
                      <a:lnTo>
                        <a:pt x="62" y="60"/>
                      </a:lnTo>
                      <a:lnTo>
                        <a:pt x="62" y="60"/>
                      </a:lnTo>
                      <a:lnTo>
                        <a:pt x="56" y="66"/>
                      </a:lnTo>
                      <a:lnTo>
                        <a:pt x="50" y="68"/>
                      </a:lnTo>
                      <a:lnTo>
                        <a:pt x="44" y="70"/>
                      </a:lnTo>
                      <a:lnTo>
                        <a:pt x="36" y="72"/>
                      </a:lnTo>
                      <a:lnTo>
                        <a:pt x="30" y="72"/>
                      </a:lnTo>
                      <a:lnTo>
                        <a:pt x="22" y="70"/>
                      </a:lnTo>
                      <a:lnTo>
                        <a:pt x="16" y="66"/>
                      </a:lnTo>
                      <a:lnTo>
                        <a:pt x="10" y="62"/>
                      </a:lnTo>
                      <a:lnTo>
                        <a:pt x="10" y="62"/>
                      </a:lnTo>
                      <a:lnTo>
                        <a:pt x="6" y="56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0" y="36"/>
                      </a:lnTo>
                      <a:lnTo>
                        <a:pt x="0" y="30"/>
                      </a:lnTo>
                      <a:lnTo>
                        <a:pt x="2" y="24"/>
                      </a:lnTo>
                      <a:lnTo>
                        <a:pt x="6" y="18"/>
                      </a:lnTo>
                      <a:lnTo>
                        <a:pt x="10" y="12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D0D2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46" name="TextBox 42"/>
            <p:cNvSpPr txBox="1"/>
            <p:nvPr/>
          </p:nvSpPr>
          <p:spPr>
            <a:xfrm>
              <a:off x="1962256" y="2412164"/>
              <a:ext cx="1145747" cy="68709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量测圆角半径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7" name="TextBox 43"/>
            <p:cNvSpPr txBox="1"/>
            <p:nvPr/>
          </p:nvSpPr>
          <p:spPr>
            <a:xfrm>
              <a:off x="3436455" y="3543328"/>
              <a:ext cx="968548" cy="97338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中心板轮廓尺寸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9" name="TextBox 45"/>
            <p:cNvSpPr txBox="1"/>
            <p:nvPr/>
          </p:nvSpPr>
          <p:spPr>
            <a:xfrm>
              <a:off x="3575222" y="5292591"/>
              <a:ext cx="1120961" cy="400803"/>
            </a:xfrm>
            <a:prstGeom prst="rect">
              <a:avLst/>
            </a:prstGeom>
            <a:noFill/>
          </p:spPr>
          <p:txBody>
            <a:bodyPr wrap="none" lIns="121917" tIns="60958" rIns="121917" bIns="60958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小孔直径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0" name="TextBox 60"/>
            <p:cNvSpPr txBox="1"/>
            <p:nvPr/>
          </p:nvSpPr>
          <p:spPr>
            <a:xfrm>
              <a:off x="320042" y="2216860"/>
              <a:ext cx="1254751" cy="687093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游标卡尺使用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1" name="Group 26"/>
          <p:cNvGrpSpPr/>
          <p:nvPr/>
        </p:nvGrpSpPr>
        <p:grpSpPr>
          <a:xfrm>
            <a:off x="7336740" y="2124047"/>
            <a:ext cx="3797992" cy="3634686"/>
            <a:chOff x="3570881" y="4445286"/>
            <a:chExt cx="6766869" cy="6475908"/>
          </a:xfrm>
        </p:grpSpPr>
        <p:grpSp>
          <p:nvGrpSpPr>
            <p:cNvPr id="352" name="Group 15"/>
            <p:cNvGrpSpPr/>
            <p:nvPr/>
          </p:nvGrpSpPr>
          <p:grpSpPr>
            <a:xfrm>
              <a:off x="9144749" y="7182894"/>
              <a:ext cx="1193001" cy="1193002"/>
              <a:chOff x="7888736" y="2198344"/>
              <a:chExt cx="782853" cy="782854"/>
            </a:xfrm>
            <a:solidFill>
              <a:srgbClr val="F13B48"/>
            </a:solidFill>
          </p:grpSpPr>
          <p:sp>
            <p:nvSpPr>
              <p:cNvPr id="373" name="Freeform 23"/>
              <p:cNvSpPr>
                <a:spLocks noEditPoints="1"/>
              </p:cNvSpPr>
              <p:nvPr/>
            </p:nvSpPr>
            <p:spPr bwMode="auto">
              <a:xfrm>
                <a:off x="7888736" y="2198344"/>
                <a:ext cx="782853" cy="782854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74" name="Freeform 17"/>
              <p:cNvSpPr>
                <a:spLocks noChangeAspect="1" noChangeArrowheads="1"/>
              </p:cNvSpPr>
              <p:nvPr/>
            </p:nvSpPr>
            <p:spPr bwMode="auto">
              <a:xfrm>
                <a:off x="8113790" y="2435369"/>
                <a:ext cx="377798" cy="334106"/>
              </a:xfrm>
              <a:custGeom>
                <a:avLst/>
                <a:gdLst>
                  <a:gd name="connsiteX0" fmla="*/ 358785 w 512434"/>
                  <a:gd name="connsiteY0" fmla="*/ 409158 h 453171"/>
                  <a:gd name="connsiteX1" fmla="*/ 345300 w 512434"/>
                  <a:gd name="connsiteY1" fmla="*/ 425866 h 453171"/>
                  <a:gd name="connsiteX2" fmla="*/ 358785 w 512434"/>
                  <a:gd name="connsiteY2" fmla="*/ 439722 h 453171"/>
                  <a:gd name="connsiteX3" fmla="*/ 372270 w 512434"/>
                  <a:gd name="connsiteY3" fmla="*/ 425866 h 453171"/>
                  <a:gd name="connsiteX4" fmla="*/ 358785 w 512434"/>
                  <a:gd name="connsiteY4" fmla="*/ 409158 h 453171"/>
                  <a:gd name="connsiteX5" fmla="*/ 151153 w 512434"/>
                  <a:gd name="connsiteY5" fmla="*/ 300585 h 453171"/>
                  <a:gd name="connsiteX6" fmla="*/ 195731 w 512434"/>
                  <a:gd name="connsiteY6" fmla="*/ 300585 h 453171"/>
                  <a:gd name="connsiteX7" fmla="*/ 195731 w 512434"/>
                  <a:gd name="connsiteY7" fmla="*/ 345175 h 453171"/>
                  <a:gd name="connsiteX8" fmla="*/ 151153 w 512434"/>
                  <a:gd name="connsiteY8" fmla="*/ 345175 h 453171"/>
                  <a:gd name="connsiteX9" fmla="*/ 71978 w 512434"/>
                  <a:gd name="connsiteY9" fmla="*/ 300585 h 453171"/>
                  <a:gd name="connsiteX10" fmla="*/ 120152 w 512434"/>
                  <a:gd name="connsiteY10" fmla="*/ 300585 h 453171"/>
                  <a:gd name="connsiteX11" fmla="*/ 120152 w 512434"/>
                  <a:gd name="connsiteY11" fmla="*/ 345175 h 453171"/>
                  <a:gd name="connsiteX12" fmla="*/ 71978 w 512434"/>
                  <a:gd name="connsiteY12" fmla="*/ 345175 h 453171"/>
                  <a:gd name="connsiteX13" fmla="*/ 481786 w 512434"/>
                  <a:gd name="connsiteY13" fmla="*/ 286492 h 453171"/>
                  <a:gd name="connsiteX14" fmla="*/ 468300 w 512434"/>
                  <a:gd name="connsiteY14" fmla="*/ 299940 h 453171"/>
                  <a:gd name="connsiteX15" fmla="*/ 481786 w 512434"/>
                  <a:gd name="connsiteY15" fmla="*/ 313389 h 453171"/>
                  <a:gd name="connsiteX16" fmla="*/ 498948 w 512434"/>
                  <a:gd name="connsiteY16" fmla="*/ 299940 h 453171"/>
                  <a:gd name="connsiteX17" fmla="*/ 481786 w 512434"/>
                  <a:gd name="connsiteY17" fmla="*/ 286492 h 453171"/>
                  <a:gd name="connsiteX18" fmla="*/ 235785 w 512434"/>
                  <a:gd name="connsiteY18" fmla="*/ 286492 h 453171"/>
                  <a:gd name="connsiteX19" fmla="*/ 222300 w 512434"/>
                  <a:gd name="connsiteY19" fmla="*/ 299940 h 453171"/>
                  <a:gd name="connsiteX20" fmla="*/ 235785 w 512434"/>
                  <a:gd name="connsiteY20" fmla="*/ 313389 h 453171"/>
                  <a:gd name="connsiteX21" fmla="*/ 249270 w 512434"/>
                  <a:gd name="connsiteY21" fmla="*/ 299940 h 453171"/>
                  <a:gd name="connsiteX22" fmla="*/ 235785 w 512434"/>
                  <a:gd name="connsiteY22" fmla="*/ 286492 h 453171"/>
                  <a:gd name="connsiteX23" fmla="*/ 151153 w 512434"/>
                  <a:gd name="connsiteY23" fmla="*/ 228588 h 453171"/>
                  <a:gd name="connsiteX24" fmla="*/ 195731 w 512434"/>
                  <a:gd name="connsiteY24" fmla="*/ 228588 h 453171"/>
                  <a:gd name="connsiteX25" fmla="*/ 195731 w 512434"/>
                  <a:gd name="connsiteY25" fmla="*/ 273178 h 453171"/>
                  <a:gd name="connsiteX26" fmla="*/ 151153 w 512434"/>
                  <a:gd name="connsiteY26" fmla="*/ 273178 h 453171"/>
                  <a:gd name="connsiteX27" fmla="*/ 71978 w 512434"/>
                  <a:gd name="connsiteY27" fmla="*/ 228588 h 453171"/>
                  <a:gd name="connsiteX28" fmla="*/ 120152 w 512434"/>
                  <a:gd name="connsiteY28" fmla="*/ 228588 h 453171"/>
                  <a:gd name="connsiteX29" fmla="*/ 120152 w 512434"/>
                  <a:gd name="connsiteY29" fmla="*/ 273178 h 453171"/>
                  <a:gd name="connsiteX30" fmla="*/ 71978 w 512434"/>
                  <a:gd name="connsiteY30" fmla="*/ 273178 h 453171"/>
                  <a:gd name="connsiteX31" fmla="*/ 427028 w 512434"/>
                  <a:gd name="connsiteY31" fmla="*/ 221695 h 453171"/>
                  <a:gd name="connsiteX32" fmla="*/ 372270 w 512434"/>
                  <a:gd name="connsiteY32" fmla="*/ 275896 h 453171"/>
                  <a:gd name="connsiteX33" fmla="*/ 358785 w 512434"/>
                  <a:gd name="connsiteY33" fmla="*/ 272636 h 453171"/>
                  <a:gd name="connsiteX34" fmla="*/ 341622 w 512434"/>
                  <a:gd name="connsiteY34" fmla="*/ 279564 h 453171"/>
                  <a:gd name="connsiteX35" fmla="*/ 283596 w 512434"/>
                  <a:gd name="connsiteY35" fmla="*/ 238404 h 453171"/>
                  <a:gd name="connsiteX36" fmla="*/ 266433 w 512434"/>
                  <a:gd name="connsiteY36" fmla="*/ 238404 h 453171"/>
                  <a:gd name="connsiteX37" fmla="*/ 270111 w 512434"/>
                  <a:gd name="connsiteY37" fmla="*/ 255520 h 453171"/>
                  <a:gd name="connsiteX38" fmla="*/ 331406 w 512434"/>
                  <a:gd name="connsiteY38" fmla="*/ 303200 h 453171"/>
                  <a:gd name="connsiteX39" fmla="*/ 358785 w 512434"/>
                  <a:gd name="connsiteY39" fmla="*/ 327245 h 453171"/>
                  <a:gd name="connsiteX40" fmla="*/ 386164 w 512434"/>
                  <a:gd name="connsiteY40" fmla="*/ 299940 h 453171"/>
                  <a:gd name="connsiteX41" fmla="*/ 386164 w 512434"/>
                  <a:gd name="connsiteY41" fmla="*/ 296680 h 453171"/>
                  <a:gd name="connsiteX42" fmla="*/ 444191 w 512434"/>
                  <a:gd name="connsiteY42" fmla="*/ 238404 h 453171"/>
                  <a:gd name="connsiteX43" fmla="*/ 444191 w 512434"/>
                  <a:gd name="connsiteY43" fmla="*/ 221695 h 453171"/>
                  <a:gd name="connsiteX44" fmla="*/ 427028 w 512434"/>
                  <a:gd name="connsiteY44" fmla="*/ 221695 h 453171"/>
                  <a:gd name="connsiteX45" fmla="*/ 358785 w 512434"/>
                  <a:gd name="connsiteY45" fmla="*/ 163826 h 453171"/>
                  <a:gd name="connsiteX46" fmla="*/ 345300 w 512434"/>
                  <a:gd name="connsiteY46" fmla="*/ 177274 h 453171"/>
                  <a:gd name="connsiteX47" fmla="*/ 358785 w 512434"/>
                  <a:gd name="connsiteY47" fmla="*/ 190723 h 453171"/>
                  <a:gd name="connsiteX48" fmla="*/ 372270 w 512434"/>
                  <a:gd name="connsiteY48" fmla="*/ 177274 h 453171"/>
                  <a:gd name="connsiteX49" fmla="*/ 358785 w 512434"/>
                  <a:gd name="connsiteY49" fmla="*/ 163826 h 453171"/>
                  <a:gd name="connsiteX50" fmla="*/ 151153 w 512434"/>
                  <a:gd name="connsiteY50" fmla="*/ 156592 h 453171"/>
                  <a:gd name="connsiteX51" fmla="*/ 195731 w 512434"/>
                  <a:gd name="connsiteY51" fmla="*/ 156592 h 453171"/>
                  <a:gd name="connsiteX52" fmla="*/ 195731 w 512434"/>
                  <a:gd name="connsiteY52" fmla="*/ 201182 h 453171"/>
                  <a:gd name="connsiteX53" fmla="*/ 151153 w 512434"/>
                  <a:gd name="connsiteY53" fmla="*/ 201182 h 453171"/>
                  <a:gd name="connsiteX54" fmla="*/ 37595 w 512434"/>
                  <a:gd name="connsiteY54" fmla="*/ 102289 h 453171"/>
                  <a:gd name="connsiteX55" fmla="*/ 37595 w 512434"/>
                  <a:gd name="connsiteY55" fmla="*/ 374925 h 453171"/>
                  <a:gd name="connsiteX56" fmla="*/ 228838 w 512434"/>
                  <a:gd name="connsiteY56" fmla="*/ 374925 h 453171"/>
                  <a:gd name="connsiteX57" fmla="*/ 208406 w 512434"/>
                  <a:gd name="connsiteY57" fmla="*/ 299940 h 453171"/>
                  <a:gd name="connsiteX58" fmla="*/ 246001 w 512434"/>
                  <a:gd name="connsiteY58" fmla="*/ 201318 h 453171"/>
                  <a:gd name="connsiteX59" fmla="*/ 225569 w 512434"/>
                  <a:gd name="connsiteY59" fmla="*/ 201318 h 453171"/>
                  <a:gd name="connsiteX60" fmla="*/ 225569 w 512434"/>
                  <a:gd name="connsiteY60" fmla="*/ 156898 h 453171"/>
                  <a:gd name="connsiteX61" fmla="*/ 270111 w 512434"/>
                  <a:gd name="connsiteY61" fmla="*/ 156898 h 453171"/>
                  <a:gd name="connsiteX62" fmla="*/ 270111 w 512434"/>
                  <a:gd name="connsiteY62" fmla="*/ 177274 h 453171"/>
                  <a:gd name="connsiteX63" fmla="*/ 358785 w 512434"/>
                  <a:gd name="connsiteY63" fmla="*/ 149970 h 453171"/>
                  <a:gd name="connsiteX64" fmla="*/ 382895 w 512434"/>
                  <a:gd name="connsiteY64" fmla="*/ 149970 h 453171"/>
                  <a:gd name="connsiteX65" fmla="*/ 382895 w 512434"/>
                  <a:gd name="connsiteY65" fmla="*/ 102289 h 453171"/>
                  <a:gd name="connsiteX66" fmla="*/ 37595 w 512434"/>
                  <a:gd name="connsiteY66" fmla="*/ 102289 h 453171"/>
                  <a:gd name="connsiteX67" fmla="*/ 136894 w 512434"/>
                  <a:gd name="connsiteY67" fmla="*/ 30564 h 453171"/>
                  <a:gd name="connsiteX68" fmla="*/ 136894 w 512434"/>
                  <a:gd name="connsiteY68" fmla="*/ 68057 h 453171"/>
                  <a:gd name="connsiteX69" fmla="*/ 283596 w 512434"/>
                  <a:gd name="connsiteY69" fmla="*/ 68057 h 453171"/>
                  <a:gd name="connsiteX70" fmla="*/ 283596 w 512434"/>
                  <a:gd name="connsiteY70" fmla="*/ 30564 h 453171"/>
                  <a:gd name="connsiteX71" fmla="*/ 136894 w 512434"/>
                  <a:gd name="connsiteY71" fmla="*/ 30564 h 453171"/>
                  <a:gd name="connsiteX72" fmla="*/ 30648 w 512434"/>
                  <a:gd name="connsiteY72" fmla="*/ 0 h 453171"/>
                  <a:gd name="connsiteX73" fmla="*/ 389433 w 512434"/>
                  <a:gd name="connsiteY73" fmla="*/ 0 h 453171"/>
                  <a:gd name="connsiteX74" fmla="*/ 420490 w 512434"/>
                  <a:gd name="connsiteY74" fmla="*/ 30564 h 453171"/>
                  <a:gd name="connsiteX75" fmla="*/ 420490 w 512434"/>
                  <a:gd name="connsiteY75" fmla="*/ 163826 h 453171"/>
                  <a:gd name="connsiteX76" fmla="*/ 512434 w 512434"/>
                  <a:gd name="connsiteY76" fmla="*/ 299940 h 453171"/>
                  <a:gd name="connsiteX77" fmla="*/ 358785 w 512434"/>
                  <a:gd name="connsiteY77" fmla="*/ 453171 h 453171"/>
                  <a:gd name="connsiteX78" fmla="*/ 263164 w 512434"/>
                  <a:gd name="connsiteY78" fmla="*/ 419346 h 453171"/>
                  <a:gd name="connsiteX79" fmla="*/ 30648 w 512434"/>
                  <a:gd name="connsiteY79" fmla="*/ 419346 h 453171"/>
                  <a:gd name="connsiteX80" fmla="*/ 0 w 512434"/>
                  <a:gd name="connsiteY80" fmla="*/ 388374 h 453171"/>
                  <a:gd name="connsiteX81" fmla="*/ 0 w 512434"/>
                  <a:gd name="connsiteY81" fmla="*/ 30564 h 453171"/>
                  <a:gd name="connsiteX82" fmla="*/ 30648 w 512434"/>
                  <a:gd name="connsiteY82" fmla="*/ 0 h 45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512434" h="453171">
                    <a:moveTo>
                      <a:pt x="358785" y="409158"/>
                    </a:moveTo>
                    <a:cubicBezTo>
                      <a:pt x="351838" y="409158"/>
                      <a:pt x="345300" y="415678"/>
                      <a:pt x="345300" y="425866"/>
                    </a:cubicBezTo>
                    <a:cubicBezTo>
                      <a:pt x="345300" y="432794"/>
                      <a:pt x="351838" y="439722"/>
                      <a:pt x="358785" y="439722"/>
                    </a:cubicBezTo>
                    <a:cubicBezTo>
                      <a:pt x="365732" y="439722"/>
                      <a:pt x="372270" y="432794"/>
                      <a:pt x="372270" y="425866"/>
                    </a:cubicBezTo>
                    <a:cubicBezTo>
                      <a:pt x="372270" y="415678"/>
                      <a:pt x="365732" y="409158"/>
                      <a:pt x="358785" y="409158"/>
                    </a:cubicBezTo>
                    <a:close/>
                    <a:moveTo>
                      <a:pt x="151153" y="300585"/>
                    </a:moveTo>
                    <a:lnTo>
                      <a:pt x="195731" y="300585"/>
                    </a:lnTo>
                    <a:lnTo>
                      <a:pt x="195731" y="345175"/>
                    </a:lnTo>
                    <a:lnTo>
                      <a:pt x="151153" y="345175"/>
                    </a:lnTo>
                    <a:close/>
                    <a:moveTo>
                      <a:pt x="71978" y="300585"/>
                    </a:moveTo>
                    <a:lnTo>
                      <a:pt x="120152" y="300585"/>
                    </a:lnTo>
                    <a:lnTo>
                      <a:pt x="120152" y="345175"/>
                    </a:lnTo>
                    <a:lnTo>
                      <a:pt x="71978" y="345175"/>
                    </a:lnTo>
                    <a:close/>
                    <a:moveTo>
                      <a:pt x="481786" y="286492"/>
                    </a:moveTo>
                    <a:cubicBezTo>
                      <a:pt x="474839" y="286492"/>
                      <a:pt x="468300" y="293012"/>
                      <a:pt x="468300" y="299940"/>
                    </a:cubicBezTo>
                    <a:cubicBezTo>
                      <a:pt x="468300" y="310128"/>
                      <a:pt x="474839" y="313389"/>
                      <a:pt x="481786" y="313389"/>
                    </a:cubicBezTo>
                    <a:cubicBezTo>
                      <a:pt x="492002" y="313389"/>
                      <a:pt x="498948" y="310128"/>
                      <a:pt x="498948" y="299940"/>
                    </a:cubicBezTo>
                    <a:cubicBezTo>
                      <a:pt x="498948" y="293012"/>
                      <a:pt x="492002" y="286492"/>
                      <a:pt x="481786" y="286492"/>
                    </a:cubicBezTo>
                    <a:close/>
                    <a:moveTo>
                      <a:pt x="235785" y="286492"/>
                    </a:moveTo>
                    <a:cubicBezTo>
                      <a:pt x="228838" y="286492"/>
                      <a:pt x="222300" y="293012"/>
                      <a:pt x="222300" y="299940"/>
                    </a:cubicBezTo>
                    <a:cubicBezTo>
                      <a:pt x="222300" y="310128"/>
                      <a:pt x="228838" y="313389"/>
                      <a:pt x="235785" y="313389"/>
                    </a:cubicBezTo>
                    <a:cubicBezTo>
                      <a:pt x="242732" y="313389"/>
                      <a:pt x="249270" y="310128"/>
                      <a:pt x="249270" y="299940"/>
                    </a:cubicBezTo>
                    <a:cubicBezTo>
                      <a:pt x="249270" y="293012"/>
                      <a:pt x="242732" y="286492"/>
                      <a:pt x="235785" y="286492"/>
                    </a:cubicBezTo>
                    <a:close/>
                    <a:moveTo>
                      <a:pt x="151153" y="228588"/>
                    </a:moveTo>
                    <a:lnTo>
                      <a:pt x="195731" y="228588"/>
                    </a:lnTo>
                    <a:lnTo>
                      <a:pt x="195731" y="273178"/>
                    </a:lnTo>
                    <a:lnTo>
                      <a:pt x="151153" y="273178"/>
                    </a:lnTo>
                    <a:close/>
                    <a:moveTo>
                      <a:pt x="71978" y="228588"/>
                    </a:moveTo>
                    <a:lnTo>
                      <a:pt x="120152" y="228588"/>
                    </a:lnTo>
                    <a:lnTo>
                      <a:pt x="120152" y="273178"/>
                    </a:lnTo>
                    <a:lnTo>
                      <a:pt x="71978" y="273178"/>
                    </a:lnTo>
                    <a:close/>
                    <a:moveTo>
                      <a:pt x="427028" y="221695"/>
                    </a:moveTo>
                    <a:cubicBezTo>
                      <a:pt x="427028" y="221695"/>
                      <a:pt x="427028" y="221695"/>
                      <a:pt x="372270" y="275896"/>
                    </a:cubicBezTo>
                    <a:cubicBezTo>
                      <a:pt x="369001" y="275896"/>
                      <a:pt x="365732" y="272636"/>
                      <a:pt x="358785" y="272636"/>
                    </a:cubicBezTo>
                    <a:cubicBezTo>
                      <a:pt x="351838" y="272636"/>
                      <a:pt x="345300" y="275896"/>
                      <a:pt x="341622" y="279564"/>
                    </a:cubicBezTo>
                    <a:cubicBezTo>
                      <a:pt x="341622" y="279564"/>
                      <a:pt x="341622" y="279564"/>
                      <a:pt x="283596" y="238404"/>
                    </a:cubicBezTo>
                    <a:cubicBezTo>
                      <a:pt x="280327" y="231883"/>
                      <a:pt x="270111" y="235143"/>
                      <a:pt x="266433" y="238404"/>
                    </a:cubicBezTo>
                    <a:cubicBezTo>
                      <a:pt x="263164" y="242071"/>
                      <a:pt x="266433" y="252260"/>
                      <a:pt x="270111" y="255520"/>
                    </a:cubicBezTo>
                    <a:cubicBezTo>
                      <a:pt x="270111" y="255520"/>
                      <a:pt x="270111" y="255520"/>
                      <a:pt x="331406" y="303200"/>
                    </a:cubicBezTo>
                    <a:cubicBezTo>
                      <a:pt x="331406" y="317056"/>
                      <a:pt x="345300" y="327245"/>
                      <a:pt x="358785" y="327245"/>
                    </a:cubicBezTo>
                    <a:cubicBezTo>
                      <a:pt x="375948" y="327245"/>
                      <a:pt x="386164" y="317056"/>
                      <a:pt x="386164" y="299940"/>
                    </a:cubicBezTo>
                    <a:lnTo>
                      <a:pt x="386164" y="296680"/>
                    </a:lnTo>
                    <a:cubicBezTo>
                      <a:pt x="386164" y="296680"/>
                      <a:pt x="386164" y="296680"/>
                      <a:pt x="444191" y="238404"/>
                    </a:cubicBezTo>
                    <a:cubicBezTo>
                      <a:pt x="447869" y="231883"/>
                      <a:pt x="451138" y="224955"/>
                      <a:pt x="444191" y="221695"/>
                    </a:cubicBezTo>
                    <a:cubicBezTo>
                      <a:pt x="440922" y="218027"/>
                      <a:pt x="433975" y="218027"/>
                      <a:pt x="427028" y="221695"/>
                    </a:cubicBezTo>
                    <a:close/>
                    <a:moveTo>
                      <a:pt x="358785" y="163826"/>
                    </a:moveTo>
                    <a:cubicBezTo>
                      <a:pt x="351838" y="163826"/>
                      <a:pt x="345300" y="170346"/>
                      <a:pt x="345300" y="177274"/>
                    </a:cubicBezTo>
                    <a:cubicBezTo>
                      <a:pt x="345300" y="184202"/>
                      <a:pt x="351838" y="190723"/>
                      <a:pt x="358785" y="190723"/>
                    </a:cubicBezTo>
                    <a:cubicBezTo>
                      <a:pt x="365732" y="190723"/>
                      <a:pt x="372270" y="184202"/>
                      <a:pt x="372270" y="177274"/>
                    </a:cubicBezTo>
                    <a:cubicBezTo>
                      <a:pt x="372270" y="170346"/>
                      <a:pt x="365732" y="163826"/>
                      <a:pt x="358785" y="163826"/>
                    </a:cubicBezTo>
                    <a:close/>
                    <a:moveTo>
                      <a:pt x="151153" y="156592"/>
                    </a:moveTo>
                    <a:lnTo>
                      <a:pt x="195731" y="156592"/>
                    </a:lnTo>
                    <a:lnTo>
                      <a:pt x="195731" y="201182"/>
                    </a:lnTo>
                    <a:lnTo>
                      <a:pt x="151153" y="201182"/>
                    </a:lnTo>
                    <a:close/>
                    <a:moveTo>
                      <a:pt x="37595" y="102289"/>
                    </a:moveTo>
                    <a:lnTo>
                      <a:pt x="37595" y="374925"/>
                    </a:lnTo>
                    <a:cubicBezTo>
                      <a:pt x="37595" y="374925"/>
                      <a:pt x="37595" y="374925"/>
                      <a:pt x="228838" y="374925"/>
                    </a:cubicBezTo>
                    <a:cubicBezTo>
                      <a:pt x="215353" y="354549"/>
                      <a:pt x="208406" y="327245"/>
                      <a:pt x="208406" y="299940"/>
                    </a:cubicBezTo>
                    <a:cubicBezTo>
                      <a:pt x="208406" y="262448"/>
                      <a:pt x="222300" y="228215"/>
                      <a:pt x="246001" y="201318"/>
                    </a:cubicBezTo>
                    <a:cubicBezTo>
                      <a:pt x="246001" y="201318"/>
                      <a:pt x="246001" y="201318"/>
                      <a:pt x="225569" y="201318"/>
                    </a:cubicBezTo>
                    <a:cubicBezTo>
                      <a:pt x="225569" y="201318"/>
                      <a:pt x="225569" y="201318"/>
                      <a:pt x="225569" y="156898"/>
                    </a:cubicBezTo>
                    <a:cubicBezTo>
                      <a:pt x="225569" y="156898"/>
                      <a:pt x="225569" y="156898"/>
                      <a:pt x="270111" y="156898"/>
                    </a:cubicBezTo>
                    <a:cubicBezTo>
                      <a:pt x="270111" y="156898"/>
                      <a:pt x="270111" y="156898"/>
                      <a:pt x="270111" y="177274"/>
                    </a:cubicBezTo>
                    <a:cubicBezTo>
                      <a:pt x="293812" y="160158"/>
                      <a:pt x="324868" y="149970"/>
                      <a:pt x="358785" y="149970"/>
                    </a:cubicBezTo>
                    <a:cubicBezTo>
                      <a:pt x="365732" y="149970"/>
                      <a:pt x="375948" y="149970"/>
                      <a:pt x="382895" y="149970"/>
                    </a:cubicBezTo>
                    <a:cubicBezTo>
                      <a:pt x="382895" y="149970"/>
                      <a:pt x="382895" y="149970"/>
                      <a:pt x="382895" y="102289"/>
                    </a:cubicBezTo>
                    <a:cubicBezTo>
                      <a:pt x="382895" y="102289"/>
                      <a:pt x="382895" y="102289"/>
                      <a:pt x="37595" y="102289"/>
                    </a:cubicBezTo>
                    <a:close/>
                    <a:moveTo>
                      <a:pt x="136894" y="30564"/>
                    </a:moveTo>
                    <a:lnTo>
                      <a:pt x="136894" y="68057"/>
                    </a:lnTo>
                    <a:cubicBezTo>
                      <a:pt x="136894" y="68057"/>
                      <a:pt x="136894" y="68057"/>
                      <a:pt x="283596" y="68057"/>
                    </a:cubicBezTo>
                    <a:cubicBezTo>
                      <a:pt x="283596" y="68057"/>
                      <a:pt x="283596" y="68057"/>
                      <a:pt x="283596" y="30564"/>
                    </a:cubicBezTo>
                    <a:cubicBezTo>
                      <a:pt x="283596" y="30564"/>
                      <a:pt x="283596" y="30564"/>
                      <a:pt x="136894" y="30564"/>
                    </a:cubicBezTo>
                    <a:close/>
                    <a:moveTo>
                      <a:pt x="30648" y="0"/>
                    </a:moveTo>
                    <a:cubicBezTo>
                      <a:pt x="30648" y="0"/>
                      <a:pt x="30648" y="0"/>
                      <a:pt x="389433" y="0"/>
                    </a:cubicBezTo>
                    <a:cubicBezTo>
                      <a:pt x="406596" y="0"/>
                      <a:pt x="420490" y="13856"/>
                      <a:pt x="420490" y="30564"/>
                    </a:cubicBezTo>
                    <a:cubicBezTo>
                      <a:pt x="420490" y="30564"/>
                      <a:pt x="420490" y="30564"/>
                      <a:pt x="420490" y="163826"/>
                    </a:cubicBezTo>
                    <a:cubicBezTo>
                      <a:pt x="474839" y="187463"/>
                      <a:pt x="512434" y="238404"/>
                      <a:pt x="512434" y="299940"/>
                    </a:cubicBezTo>
                    <a:cubicBezTo>
                      <a:pt x="512434" y="385113"/>
                      <a:pt x="444191" y="453171"/>
                      <a:pt x="358785" y="453171"/>
                    </a:cubicBezTo>
                    <a:cubicBezTo>
                      <a:pt x="324868" y="453171"/>
                      <a:pt x="290543" y="439722"/>
                      <a:pt x="263164" y="419346"/>
                    </a:cubicBezTo>
                    <a:cubicBezTo>
                      <a:pt x="263164" y="419346"/>
                      <a:pt x="263164" y="419346"/>
                      <a:pt x="30648" y="419346"/>
                    </a:cubicBezTo>
                    <a:cubicBezTo>
                      <a:pt x="13894" y="419346"/>
                      <a:pt x="0" y="405490"/>
                      <a:pt x="0" y="388374"/>
                    </a:cubicBezTo>
                    <a:cubicBezTo>
                      <a:pt x="0" y="388374"/>
                      <a:pt x="0" y="388374"/>
                      <a:pt x="0" y="30564"/>
                    </a:cubicBezTo>
                    <a:cubicBezTo>
                      <a:pt x="0" y="13856"/>
                      <a:pt x="13894" y="0"/>
                      <a:pt x="306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pPr>
                  <a:defRPr/>
                </a:pPr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3" name="Group 18"/>
            <p:cNvGrpSpPr/>
            <p:nvPr/>
          </p:nvGrpSpPr>
          <p:grpSpPr>
            <a:xfrm flipH="1">
              <a:off x="4027922" y="4777172"/>
              <a:ext cx="5953934" cy="5873162"/>
              <a:chOff x="5628905" y="1805056"/>
              <a:chExt cx="3554951" cy="3506724"/>
            </a:xfrm>
          </p:grpSpPr>
          <p:sp>
            <p:nvSpPr>
              <p:cNvPr id="369" name="Block Arc 19"/>
              <p:cNvSpPr/>
              <p:nvPr/>
            </p:nvSpPr>
            <p:spPr>
              <a:xfrm>
                <a:off x="5628905" y="1805056"/>
                <a:ext cx="3483614" cy="3483612"/>
              </a:xfrm>
              <a:prstGeom prst="blockArc">
                <a:avLst>
                  <a:gd name="adj1" fmla="val 11789250"/>
                  <a:gd name="adj2" fmla="val 15360620"/>
                  <a:gd name="adj3" fmla="val 511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70" name="Block Arc 20"/>
              <p:cNvSpPr/>
              <p:nvPr/>
            </p:nvSpPr>
            <p:spPr>
              <a:xfrm>
                <a:off x="5654735" y="1828168"/>
                <a:ext cx="3483614" cy="3483612"/>
              </a:xfrm>
              <a:prstGeom prst="blockArc">
                <a:avLst>
                  <a:gd name="adj1" fmla="val 1053616"/>
                  <a:gd name="adj2" fmla="val 4473124"/>
                  <a:gd name="adj3" fmla="val 519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Block Arc 21"/>
              <p:cNvSpPr/>
              <p:nvPr/>
            </p:nvSpPr>
            <p:spPr>
              <a:xfrm flipH="1">
                <a:off x="5694978" y="1828168"/>
                <a:ext cx="3483614" cy="3483612"/>
              </a:xfrm>
              <a:prstGeom prst="blockArc">
                <a:avLst>
                  <a:gd name="adj1" fmla="val 1053616"/>
                  <a:gd name="adj2" fmla="val 4473124"/>
                  <a:gd name="adj3" fmla="val 519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Block Arc 22"/>
              <p:cNvSpPr/>
              <p:nvPr/>
            </p:nvSpPr>
            <p:spPr>
              <a:xfrm flipH="1">
                <a:off x="5700242" y="1805056"/>
                <a:ext cx="3483614" cy="3483612"/>
              </a:xfrm>
              <a:prstGeom prst="blockArc">
                <a:avLst>
                  <a:gd name="adj1" fmla="val 11789250"/>
                  <a:gd name="adj2" fmla="val 15360620"/>
                  <a:gd name="adj3" fmla="val 511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4" name="Group 23"/>
            <p:cNvGrpSpPr/>
            <p:nvPr/>
          </p:nvGrpSpPr>
          <p:grpSpPr>
            <a:xfrm flipH="1">
              <a:off x="3570881" y="7182896"/>
              <a:ext cx="1193001" cy="1193002"/>
              <a:chOff x="8744432" y="3241456"/>
              <a:chExt cx="712312" cy="712313"/>
            </a:xfrm>
            <a:solidFill>
              <a:srgbClr val="00BBD6"/>
            </a:solidFill>
          </p:grpSpPr>
          <p:sp>
            <p:nvSpPr>
              <p:cNvPr id="367" name="Freeform 23"/>
              <p:cNvSpPr>
                <a:spLocks noEditPoints="1"/>
              </p:cNvSpPr>
              <p:nvPr/>
            </p:nvSpPr>
            <p:spPr bwMode="auto">
              <a:xfrm>
                <a:off x="8744432" y="3241456"/>
                <a:ext cx="712312" cy="712313"/>
              </a:xfrm>
              <a:custGeom>
                <a:avLst/>
                <a:gdLst>
                  <a:gd name="T0" fmla="*/ 192 w 384"/>
                  <a:gd name="T1" fmla="*/ 0 h 384"/>
                  <a:gd name="T2" fmla="*/ 0 w 384"/>
                  <a:gd name="T3" fmla="*/ 192 h 384"/>
                  <a:gd name="T4" fmla="*/ 192 w 384"/>
                  <a:gd name="T5" fmla="*/ 384 h 384"/>
                  <a:gd name="T6" fmla="*/ 384 w 384"/>
                  <a:gd name="T7" fmla="*/ 192 h 384"/>
                  <a:gd name="T8" fmla="*/ 192 w 384"/>
                  <a:gd name="T9" fmla="*/ 0 h 384"/>
                  <a:gd name="T10" fmla="*/ 192 w 384"/>
                  <a:gd name="T11" fmla="*/ 349 h 384"/>
                  <a:gd name="T12" fmla="*/ 35 w 384"/>
                  <a:gd name="T13" fmla="*/ 192 h 384"/>
                  <a:gd name="T14" fmla="*/ 192 w 384"/>
                  <a:gd name="T15" fmla="*/ 35 h 384"/>
                  <a:gd name="T16" fmla="*/ 349 w 384"/>
                  <a:gd name="T17" fmla="*/ 192 h 384"/>
                  <a:gd name="T18" fmla="*/ 192 w 384"/>
                  <a:gd name="T19" fmla="*/ 3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4" h="384">
                    <a:moveTo>
                      <a:pt x="192" y="0"/>
                    </a:moveTo>
                    <a:cubicBezTo>
                      <a:pt x="86" y="0"/>
                      <a:pt x="0" y="86"/>
                      <a:pt x="0" y="192"/>
                    </a:cubicBezTo>
                    <a:cubicBezTo>
                      <a:pt x="0" y="298"/>
                      <a:pt x="86" y="384"/>
                      <a:pt x="192" y="384"/>
                    </a:cubicBezTo>
                    <a:cubicBezTo>
                      <a:pt x="298" y="384"/>
                      <a:pt x="384" y="298"/>
                      <a:pt x="384" y="192"/>
                    </a:cubicBezTo>
                    <a:cubicBezTo>
                      <a:pt x="384" y="86"/>
                      <a:pt x="298" y="0"/>
                      <a:pt x="192" y="0"/>
                    </a:cubicBezTo>
                    <a:close/>
                    <a:moveTo>
                      <a:pt x="192" y="349"/>
                    </a:moveTo>
                    <a:cubicBezTo>
                      <a:pt x="105" y="349"/>
                      <a:pt x="35" y="278"/>
                      <a:pt x="35" y="192"/>
                    </a:cubicBezTo>
                    <a:cubicBezTo>
                      <a:pt x="35" y="105"/>
                      <a:pt x="105" y="35"/>
                      <a:pt x="192" y="35"/>
                    </a:cubicBezTo>
                    <a:cubicBezTo>
                      <a:pt x="278" y="35"/>
                      <a:pt x="349" y="105"/>
                      <a:pt x="349" y="192"/>
                    </a:cubicBezTo>
                    <a:cubicBezTo>
                      <a:pt x="349" y="278"/>
                      <a:pt x="278" y="349"/>
                      <a:pt x="192" y="349"/>
                    </a:cubicBez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368" name="Freeform 273"/>
              <p:cNvSpPr>
                <a:spLocks noChangeArrowheads="1"/>
              </p:cNvSpPr>
              <p:nvPr/>
            </p:nvSpPr>
            <p:spPr bwMode="auto">
              <a:xfrm>
                <a:off x="8941304" y="3482907"/>
                <a:ext cx="337342" cy="229996"/>
              </a:xfrm>
              <a:custGeom>
                <a:avLst/>
                <a:gdLst>
                  <a:gd name="T0" fmla="*/ 925 w 949"/>
                  <a:gd name="T1" fmla="*/ 40 h 647"/>
                  <a:gd name="T2" fmla="*/ 868 w 949"/>
                  <a:gd name="T3" fmla="*/ 17 h 647"/>
                  <a:gd name="T4" fmla="*/ 742 w 949"/>
                  <a:gd name="T5" fmla="*/ 0 h 647"/>
                  <a:gd name="T6" fmla="*/ 725 w 949"/>
                  <a:gd name="T7" fmla="*/ 40 h 647"/>
                  <a:gd name="T8" fmla="*/ 148 w 949"/>
                  <a:gd name="T9" fmla="*/ 17 h 647"/>
                  <a:gd name="T10" fmla="*/ 97 w 949"/>
                  <a:gd name="T11" fmla="*/ 0 h 647"/>
                  <a:gd name="T12" fmla="*/ 85 w 949"/>
                  <a:gd name="T13" fmla="*/ 40 h 647"/>
                  <a:gd name="T14" fmla="*/ 0 w 949"/>
                  <a:gd name="T15" fmla="*/ 69 h 647"/>
                  <a:gd name="T16" fmla="*/ 28 w 949"/>
                  <a:gd name="T17" fmla="*/ 646 h 647"/>
                  <a:gd name="T18" fmla="*/ 948 w 949"/>
                  <a:gd name="T19" fmla="*/ 617 h 647"/>
                  <a:gd name="T20" fmla="*/ 925 w 949"/>
                  <a:gd name="T21" fmla="*/ 40 h 647"/>
                  <a:gd name="T22" fmla="*/ 114 w 949"/>
                  <a:gd name="T23" fmla="*/ 80 h 647"/>
                  <a:gd name="T24" fmla="*/ 114 w 949"/>
                  <a:gd name="T25" fmla="*/ 160 h 647"/>
                  <a:gd name="T26" fmla="*/ 114 w 949"/>
                  <a:gd name="T27" fmla="*/ 80 h 647"/>
                  <a:gd name="T28" fmla="*/ 851 w 949"/>
                  <a:gd name="T29" fmla="*/ 97 h 647"/>
                  <a:gd name="T30" fmla="*/ 725 w 949"/>
                  <a:gd name="T31" fmla="*/ 114 h 647"/>
                  <a:gd name="T32" fmla="*/ 742 w 949"/>
                  <a:gd name="T33" fmla="*/ 143 h 647"/>
                  <a:gd name="T34" fmla="*/ 868 w 949"/>
                  <a:gd name="T35" fmla="*/ 131 h 647"/>
                  <a:gd name="T36" fmla="*/ 851 w 949"/>
                  <a:gd name="T37" fmla="*/ 97 h 647"/>
                  <a:gd name="T38" fmla="*/ 474 w 949"/>
                  <a:gd name="T39" fmla="*/ 74 h 647"/>
                  <a:gd name="T40" fmla="*/ 474 w 949"/>
                  <a:gd name="T41" fmla="*/ 611 h 647"/>
                  <a:gd name="T42" fmla="*/ 474 w 949"/>
                  <a:gd name="T43" fmla="*/ 74 h 647"/>
                  <a:gd name="T44" fmla="*/ 474 w 949"/>
                  <a:gd name="T45" fmla="*/ 131 h 647"/>
                  <a:gd name="T46" fmla="*/ 474 w 949"/>
                  <a:gd name="T47" fmla="*/ 560 h 647"/>
                  <a:gd name="T48" fmla="*/ 474 w 949"/>
                  <a:gd name="T49" fmla="*/ 131 h 647"/>
                  <a:gd name="T50" fmla="*/ 474 w 949"/>
                  <a:gd name="T51" fmla="*/ 188 h 647"/>
                  <a:gd name="T52" fmla="*/ 474 w 949"/>
                  <a:gd name="T53" fmla="*/ 497 h 647"/>
                  <a:gd name="T54" fmla="*/ 474 w 949"/>
                  <a:gd name="T55" fmla="*/ 188 h 647"/>
                  <a:gd name="T56" fmla="*/ 474 w 949"/>
                  <a:gd name="T57" fmla="*/ 229 h 647"/>
                  <a:gd name="T58" fmla="*/ 497 w 949"/>
                  <a:gd name="T59" fmla="*/ 251 h 647"/>
                  <a:gd name="T60" fmla="*/ 394 w 949"/>
                  <a:gd name="T61" fmla="*/ 423 h 647"/>
                  <a:gd name="T62" fmla="*/ 474 w 949"/>
                  <a:gd name="T63" fmla="*/ 229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49" h="647">
                    <a:moveTo>
                      <a:pt x="925" y="40"/>
                    </a:moveTo>
                    <a:lnTo>
                      <a:pt x="925" y="40"/>
                    </a:lnTo>
                    <a:cubicBezTo>
                      <a:pt x="868" y="40"/>
                      <a:pt x="868" y="40"/>
                      <a:pt x="868" y="40"/>
                    </a:cubicBezTo>
                    <a:cubicBezTo>
                      <a:pt x="868" y="17"/>
                      <a:pt x="868" y="17"/>
                      <a:pt x="868" y="17"/>
                    </a:cubicBezTo>
                    <a:cubicBezTo>
                      <a:pt x="868" y="6"/>
                      <a:pt x="862" y="0"/>
                      <a:pt x="851" y="0"/>
                    </a:cubicBezTo>
                    <a:cubicBezTo>
                      <a:pt x="742" y="0"/>
                      <a:pt x="742" y="0"/>
                      <a:pt x="742" y="0"/>
                    </a:cubicBezTo>
                    <a:cubicBezTo>
                      <a:pt x="731" y="0"/>
                      <a:pt x="725" y="6"/>
                      <a:pt x="725" y="17"/>
                    </a:cubicBezTo>
                    <a:cubicBezTo>
                      <a:pt x="725" y="40"/>
                      <a:pt x="725" y="40"/>
                      <a:pt x="725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17"/>
                      <a:pt x="148" y="17"/>
                      <a:pt x="148" y="17"/>
                    </a:cubicBezTo>
                    <a:cubicBezTo>
                      <a:pt x="148" y="6"/>
                      <a:pt x="148" y="0"/>
                      <a:pt x="13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1" y="0"/>
                      <a:pt x="85" y="6"/>
                      <a:pt x="85" y="1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11" y="40"/>
                      <a:pt x="0" y="51"/>
                      <a:pt x="0" y="69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0" y="634"/>
                      <a:pt x="11" y="646"/>
                      <a:pt x="28" y="646"/>
                    </a:cubicBezTo>
                    <a:cubicBezTo>
                      <a:pt x="925" y="646"/>
                      <a:pt x="925" y="646"/>
                      <a:pt x="925" y="646"/>
                    </a:cubicBezTo>
                    <a:cubicBezTo>
                      <a:pt x="942" y="646"/>
                      <a:pt x="948" y="634"/>
                      <a:pt x="948" y="617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51"/>
                      <a:pt x="942" y="40"/>
                      <a:pt x="925" y="40"/>
                    </a:cubicBezTo>
                    <a:close/>
                    <a:moveTo>
                      <a:pt x="114" y="80"/>
                    </a:moveTo>
                    <a:lnTo>
                      <a:pt x="114" y="80"/>
                    </a:lnTo>
                    <a:cubicBezTo>
                      <a:pt x="97" y="80"/>
                      <a:pt x="74" y="97"/>
                      <a:pt x="74" y="120"/>
                    </a:cubicBezTo>
                    <a:cubicBezTo>
                      <a:pt x="74" y="143"/>
                      <a:pt x="97" y="160"/>
                      <a:pt x="114" y="160"/>
                    </a:cubicBezTo>
                    <a:cubicBezTo>
                      <a:pt x="143" y="160"/>
                      <a:pt x="160" y="143"/>
                      <a:pt x="160" y="120"/>
                    </a:cubicBezTo>
                    <a:cubicBezTo>
                      <a:pt x="160" y="97"/>
                      <a:pt x="143" y="80"/>
                      <a:pt x="114" y="80"/>
                    </a:cubicBezTo>
                    <a:close/>
                    <a:moveTo>
                      <a:pt x="851" y="97"/>
                    </a:moveTo>
                    <a:lnTo>
                      <a:pt x="851" y="97"/>
                    </a:lnTo>
                    <a:cubicBezTo>
                      <a:pt x="742" y="97"/>
                      <a:pt x="742" y="97"/>
                      <a:pt x="742" y="97"/>
                    </a:cubicBezTo>
                    <a:cubicBezTo>
                      <a:pt x="731" y="97"/>
                      <a:pt x="725" y="103"/>
                      <a:pt x="725" y="114"/>
                    </a:cubicBezTo>
                    <a:cubicBezTo>
                      <a:pt x="725" y="131"/>
                      <a:pt x="725" y="131"/>
                      <a:pt x="725" y="131"/>
                    </a:cubicBezTo>
                    <a:cubicBezTo>
                      <a:pt x="725" y="137"/>
                      <a:pt x="731" y="143"/>
                      <a:pt x="742" y="143"/>
                    </a:cubicBezTo>
                    <a:cubicBezTo>
                      <a:pt x="851" y="143"/>
                      <a:pt x="851" y="143"/>
                      <a:pt x="851" y="143"/>
                    </a:cubicBezTo>
                    <a:cubicBezTo>
                      <a:pt x="862" y="143"/>
                      <a:pt x="868" y="137"/>
                      <a:pt x="868" y="131"/>
                    </a:cubicBezTo>
                    <a:cubicBezTo>
                      <a:pt x="868" y="114"/>
                      <a:pt x="868" y="114"/>
                      <a:pt x="868" y="114"/>
                    </a:cubicBezTo>
                    <a:cubicBezTo>
                      <a:pt x="868" y="103"/>
                      <a:pt x="862" y="97"/>
                      <a:pt x="851" y="97"/>
                    </a:cubicBezTo>
                    <a:close/>
                    <a:moveTo>
                      <a:pt x="474" y="74"/>
                    </a:moveTo>
                    <a:lnTo>
                      <a:pt x="474" y="74"/>
                    </a:lnTo>
                    <a:cubicBezTo>
                      <a:pt x="623" y="74"/>
                      <a:pt x="742" y="194"/>
                      <a:pt x="742" y="343"/>
                    </a:cubicBezTo>
                    <a:cubicBezTo>
                      <a:pt x="742" y="491"/>
                      <a:pt x="623" y="611"/>
                      <a:pt x="474" y="611"/>
                    </a:cubicBezTo>
                    <a:cubicBezTo>
                      <a:pt x="331" y="611"/>
                      <a:pt x="206" y="491"/>
                      <a:pt x="206" y="343"/>
                    </a:cubicBezTo>
                    <a:cubicBezTo>
                      <a:pt x="206" y="194"/>
                      <a:pt x="331" y="74"/>
                      <a:pt x="474" y="74"/>
                    </a:cubicBezTo>
                    <a:close/>
                    <a:moveTo>
                      <a:pt x="474" y="131"/>
                    </a:moveTo>
                    <a:lnTo>
                      <a:pt x="474" y="131"/>
                    </a:lnTo>
                    <a:cubicBezTo>
                      <a:pt x="594" y="131"/>
                      <a:pt x="691" y="223"/>
                      <a:pt x="691" y="343"/>
                    </a:cubicBezTo>
                    <a:cubicBezTo>
                      <a:pt x="691" y="463"/>
                      <a:pt x="594" y="560"/>
                      <a:pt x="474" y="560"/>
                    </a:cubicBezTo>
                    <a:cubicBezTo>
                      <a:pt x="360" y="560"/>
                      <a:pt x="263" y="463"/>
                      <a:pt x="263" y="343"/>
                    </a:cubicBezTo>
                    <a:cubicBezTo>
                      <a:pt x="263" y="223"/>
                      <a:pt x="360" y="131"/>
                      <a:pt x="474" y="131"/>
                    </a:cubicBezTo>
                    <a:close/>
                    <a:moveTo>
                      <a:pt x="474" y="188"/>
                    </a:moveTo>
                    <a:lnTo>
                      <a:pt x="474" y="188"/>
                    </a:lnTo>
                    <a:cubicBezTo>
                      <a:pt x="560" y="188"/>
                      <a:pt x="628" y="257"/>
                      <a:pt x="628" y="343"/>
                    </a:cubicBezTo>
                    <a:cubicBezTo>
                      <a:pt x="628" y="428"/>
                      <a:pt x="560" y="497"/>
                      <a:pt x="474" y="497"/>
                    </a:cubicBezTo>
                    <a:cubicBezTo>
                      <a:pt x="394" y="497"/>
                      <a:pt x="325" y="428"/>
                      <a:pt x="325" y="343"/>
                    </a:cubicBezTo>
                    <a:cubicBezTo>
                      <a:pt x="325" y="257"/>
                      <a:pt x="394" y="188"/>
                      <a:pt x="474" y="188"/>
                    </a:cubicBezTo>
                    <a:close/>
                    <a:moveTo>
                      <a:pt x="474" y="229"/>
                    </a:moveTo>
                    <a:lnTo>
                      <a:pt x="474" y="229"/>
                    </a:lnTo>
                    <a:cubicBezTo>
                      <a:pt x="514" y="229"/>
                      <a:pt x="542" y="246"/>
                      <a:pt x="565" y="268"/>
                    </a:cubicBezTo>
                    <a:cubicBezTo>
                      <a:pt x="548" y="257"/>
                      <a:pt x="520" y="251"/>
                      <a:pt x="497" y="251"/>
                    </a:cubicBezTo>
                    <a:cubicBezTo>
                      <a:pt x="434" y="251"/>
                      <a:pt x="377" y="303"/>
                      <a:pt x="377" y="366"/>
                    </a:cubicBezTo>
                    <a:cubicBezTo>
                      <a:pt x="377" y="388"/>
                      <a:pt x="382" y="405"/>
                      <a:pt x="394" y="423"/>
                    </a:cubicBezTo>
                    <a:cubicBezTo>
                      <a:pt x="371" y="405"/>
                      <a:pt x="360" y="377"/>
                      <a:pt x="360" y="343"/>
                    </a:cubicBezTo>
                    <a:cubicBezTo>
                      <a:pt x="360" y="280"/>
                      <a:pt x="411" y="229"/>
                      <a:pt x="474" y="22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55" name="Freeform 23"/>
            <p:cNvSpPr>
              <a:spLocks noEditPoints="1"/>
            </p:cNvSpPr>
            <p:nvPr/>
          </p:nvSpPr>
          <p:spPr bwMode="auto">
            <a:xfrm>
              <a:off x="6406652" y="4445286"/>
              <a:ext cx="1193001" cy="1193002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63C4C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56" name="Freeform 23"/>
            <p:cNvSpPr>
              <a:spLocks noEditPoints="1"/>
            </p:cNvSpPr>
            <p:nvPr/>
          </p:nvSpPr>
          <p:spPr bwMode="auto">
            <a:xfrm>
              <a:off x="6406652" y="9728192"/>
              <a:ext cx="1193001" cy="1193002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63C4C9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357" name="Group 32"/>
            <p:cNvGrpSpPr/>
            <p:nvPr/>
          </p:nvGrpSpPr>
          <p:grpSpPr>
            <a:xfrm flipH="1">
              <a:off x="5710475" y="6420998"/>
              <a:ext cx="2524488" cy="2524484"/>
              <a:chOff x="6671933" y="2786545"/>
              <a:chExt cx="1507311" cy="1507309"/>
            </a:xfrm>
          </p:grpSpPr>
          <p:grpSp>
            <p:nvGrpSpPr>
              <p:cNvPr id="360" name="Group 33"/>
              <p:cNvGrpSpPr/>
              <p:nvPr/>
            </p:nvGrpSpPr>
            <p:grpSpPr>
              <a:xfrm>
                <a:off x="6671933" y="2786545"/>
                <a:ext cx="1507311" cy="1507309"/>
                <a:chOff x="3795843" y="1995681"/>
                <a:chExt cx="1589462" cy="1589460"/>
              </a:xfrm>
            </p:grpSpPr>
            <p:sp>
              <p:nvSpPr>
                <p:cNvPr id="365" name="Freeform 38"/>
                <p:cNvSpPr/>
                <p:nvPr/>
              </p:nvSpPr>
              <p:spPr>
                <a:xfrm>
                  <a:off x="3943786" y="2143623"/>
                  <a:ext cx="1293577" cy="1293577"/>
                </a:xfrm>
                <a:custGeom>
                  <a:avLst/>
                  <a:gdLst>
                    <a:gd name="connsiteX0" fmla="*/ 0 w 1293577"/>
                    <a:gd name="connsiteY0" fmla="*/ 646789 h 1293577"/>
                    <a:gd name="connsiteX1" fmla="*/ 189441 w 1293577"/>
                    <a:gd name="connsiteY1" fmla="*/ 189440 h 1293577"/>
                    <a:gd name="connsiteX2" fmla="*/ 646790 w 1293577"/>
                    <a:gd name="connsiteY2" fmla="*/ 1 h 1293577"/>
                    <a:gd name="connsiteX3" fmla="*/ 1104139 w 1293577"/>
                    <a:gd name="connsiteY3" fmla="*/ 189442 h 1293577"/>
                    <a:gd name="connsiteX4" fmla="*/ 1293578 w 1293577"/>
                    <a:gd name="connsiteY4" fmla="*/ 646791 h 1293577"/>
                    <a:gd name="connsiteX5" fmla="*/ 1104138 w 1293577"/>
                    <a:gd name="connsiteY5" fmla="*/ 1104140 h 1293577"/>
                    <a:gd name="connsiteX6" fmla="*/ 646789 w 1293577"/>
                    <a:gd name="connsiteY6" fmla="*/ 1293580 h 1293577"/>
                    <a:gd name="connsiteX7" fmla="*/ 189440 w 1293577"/>
                    <a:gd name="connsiteY7" fmla="*/ 1104139 h 1293577"/>
                    <a:gd name="connsiteX8" fmla="*/ 0 w 1293577"/>
                    <a:gd name="connsiteY8" fmla="*/ 646790 h 1293577"/>
                    <a:gd name="connsiteX9" fmla="*/ 0 w 1293577"/>
                    <a:gd name="connsiteY9" fmla="*/ 646789 h 1293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93577" h="1293577">
                      <a:moveTo>
                        <a:pt x="0" y="646789"/>
                      </a:moveTo>
                      <a:cubicBezTo>
                        <a:pt x="0" y="475250"/>
                        <a:pt x="68144" y="310737"/>
                        <a:pt x="189441" y="189440"/>
                      </a:cubicBezTo>
                      <a:cubicBezTo>
                        <a:pt x="310738" y="68144"/>
                        <a:pt x="475251" y="0"/>
                        <a:pt x="646790" y="1"/>
                      </a:cubicBezTo>
                      <a:cubicBezTo>
                        <a:pt x="818329" y="1"/>
                        <a:pt x="982842" y="68145"/>
                        <a:pt x="1104139" y="189442"/>
                      </a:cubicBezTo>
                      <a:cubicBezTo>
                        <a:pt x="1225435" y="310739"/>
                        <a:pt x="1293579" y="475252"/>
                        <a:pt x="1293578" y="646791"/>
                      </a:cubicBezTo>
                      <a:cubicBezTo>
                        <a:pt x="1293578" y="818330"/>
                        <a:pt x="1225434" y="982844"/>
                        <a:pt x="1104138" y="1104140"/>
                      </a:cubicBezTo>
                      <a:cubicBezTo>
                        <a:pt x="982841" y="1225436"/>
                        <a:pt x="818328" y="1293580"/>
                        <a:pt x="646789" y="1293580"/>
                      </a:cubicBezTo>
                      <a:cubicBezTo>
                        <a:pt x="475250" y="1293580"/>
                        <a:pt x="310736" y="1225436"/>
                        <a:pt x="189440" y="1104139"/>
                      </a:cubicBezTo>
                      <a:cubicBezTo>
                        <a:pt x="68144" y="982842"/>
                        <a:pt x="0" y="818329"/>
                        <a:pt x="0" y="646790"/>
                      </a:cubicBezTo>
                      <a:lnTo>
                        <a:pt x="0" y="646789"/>
                      </a:lnTo>
                      <a:close/>
                    </a:path>
                  </a:pathLst>
                </a:custGeom>
                <a:solidFill>
                  <a:srgbClr val="63C4C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26270" tIns="226270" rIns="226270" bIns="226270" numCol="1" spcCol="1270" anchor="b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5400" kern="12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Oval 39"/>
                <p:cNvSpPr>
                  <a:spLocks noChangeAspect="1"/>
                </p:cNvSpPr>
                <p:nvPr/>
              </p:nvSpPr>
              <p:spPr>
                <a:xfrm>
                  <a:off x="3795843" y="1995681"/>
                  <a:ext cx="1589462" cy="158946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1" name="Group 34"/>
              <p:cNvGrpSpPr/>
              <p:nvPr/>
            </p:nvGrpSpPr>
            <p:grpSpPr>
              <a:xfrm>
                <a:off x="7021760" y="3127923"/>
                <a:ext cx="793577" cy="713169"/>
                <a:chOff x="5583238" y="3892551"/>
                <a:chExt cx="360363" cy="323850"/>
              </a:xfrm>
              <a:solidFill>
                <a:schemeClr val="bg1"/>
              </a:solidFill>
            </p:grpSpPr>
            <p:sp>
              <p:nvSpPr>
                <p:cNvPr id="362" name="Freeform 5"/>
                <p:cNvSpPr/>
                <p:nvPr/>
              </p:nvSpPr>
              <p:spPr bwMode="auto">
                <a:xfrm>
                  <a:off x="5811838" y="3892551"/>
                  <a:ext cx="131763" cy="323850"/>
                </a:xfrm>
                <a:custGeom>
                  <a:avLst/>
                  <a:gdLst>
                    <a:gd name="T0" fmla="*/ 17 w 83"/>
                    <a:gd name="T1" fmla="*/ 57 h 204"/>
                    <a:gd name="T2" fmla="*/ 0 w 83"/>
                    <a:gd name="T3" fmla="*/ 57 h 204"/>
                    <a:gd name="T4" fmla="*/ 43 w 83"/>
                    <a:gd name="T5" fmla="*/ 0 h 204"/>
                    <a:gd name="T6" fmla="*/ 83 w 83"/>
                    <a:gd name="T7" fmla="*/ 57 h 204"/>
                    <a:gd name="T8" fmla="*/ 67 w 83"/>
                    <a:gd name="T9" fmla="*/ 57 h 204"/>
                    <a:gd name="T10" fmla="*/ 67 w 83"/>
                    <a:gd name="T11" fmla="*/ 204 h 204"/>
                    <a:gd name="T12" fmla="*/ 17 w 83"/>
                    <a:gd name="T13" fmla="*/ 204 h 204"/>
                    <a:gd name="T14" fmla="*/ 17 w 83"/>
                    <a:gd name="T15" fmla="*/ 57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204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7" y="57"/>
                      </a:lnTo>
                      <a:lnTo>
                        <a:pt x="67" y="204"/>
                      </a:lnTo>
                      <a:lnTo>
                        <a:pt x="17" y="204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6"/>
                <p:cNvSpPr/>
                <p:nvPr/>
              </p:nvSpPr>
              <p:spPr bwMode="auto">
                <a:xfrm>
                  <a:off x="5695951" y="3978276"/>
                  <a:ext cx="131763" cy="238125"/>
                </a:xfrm>
                <a:custGeom>
                  <a:avLst/>
                  <a:gdLst>
                    <a:gd name="T0" fmla="*/ 66 w 83"/>
                    <a:gd name="T1" fmla="*/ 150 h 150"/>
                    <a:gd name="T2" fmla="*/ 19 w 83"/>
                    <a:gd name="T3" fmla="*/ 150 h 150"/>
                    <a:gd name="T4" fmla="*/ 19 w 83"/>
                    <a:gd name="T5" fmla="*/ 60 h 150"/>
                    <a:gd name="T6" fmla="*/ 0 w 83"/>
                    <a:gd name="T7" fmla="*/ 60 h 150"/>
                    <a:gd name="T8" fmla="*/ 43 w 83"/>
                    <a:gd name="T9" fmla="*/ 0 h 150"/>
                    <a:gd name="T10" fmla="*/ 83 w 83"/>
                    <a:gd name="T11" fmla="*/ 60 h 150"/>
                    <a:gd name="T12" fmla="*/ 66 w 83"/>
                    <a:gd name="T13" fmla="*/ 60 h 150"/>
                    <a:gd name="T14" fmla="*/ 66 w 83"/>
                    <a:gd name="T15" fmla="*/ 15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150">
                      <a:moveTo>
                        <a:pt x="66" y="150"/>
                      </a:moveTo>
                      <a:lnTo>
                        <a:pt x="19" y="150"/>
                      </a:lnTo>
                      <a:lnTo>
                        <a:pt x="19" y="60"/>
                      </a:lnTo>
                      <a:lnTo>
                        <a:pt x="0" y="60"/>
                      </a:lnTo>
                      <a:lnTo>
                        <a:pt x="43" y="0"/>
                      </a:lnTo>
                      <a:lnTo>
                        <a:pt x="83" y="60"/>
                      </a:lnTo>
                      <a:lnTo>
                        <a:pt x="66" y="60"/>
                      </a:lnTo>
                      <a:lnTo>
                        <a:pt x="66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7"/>
                <p:cNvSpPr/>
                <p:nvPr/>
              </p:nvSpPr>
              <p:spPr bwMode="auto">
                <a:xfrm>
                  <a:off x="5583238" y="4068763"/>
                  <a:ext cx="131763" cy="147638"/>
                </a:xfrm>
                <a:custGeom>
                  <a:avLst/>
                  <a:gdLst>
                    <a:gd name="T0" fmla="*/ 17 w 83"/>
                    <a:gd name="T1" fmla="*/ 57 h 93"/>
                    <a:gd name="T2" fmla="*/ 0 w 83"/>
                    <a:gd name="T3" fmla="*/ 57 h 93"/>
                    <a:gd name="T4" fmla="*/ 43 w 83"/>
                    <a:gd name="T5" fmla="*/ 0 h 93"/>
                    <a:gd name="T6" fmla="*/ 83 w 83"/>
                    <a:gd name="T7" fmla="*/ 57 h 93"/>
                    <a:gd name="T8" fmla="*/ 66 w 83"/>
                    <a:gd name="T9" fmla="*/ 57 h 93"/>
                    <a:gd name="T10" fmla="*/ 66 w 83"/>
                    <a:gd name="T11" fmla="*/ 93 h 93"/>
                    <a:gd name="T12" fmla="*/ 17 w 83"/>
                    <a:gd name="T13" fmla="*/ 93 h 93"/>
                    <a:gd name="T14" fmla="*/ 17 w 83"/>
                    <a:gd name="T15" fmla="*/ 57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93">
                      <a:moveTo>
                        <a:pt x="17" y="57"/>
                      </a:moveTo>
                      <a:lnTo>
                        <a:pt x="0" y="57"/>
                      </a:lnTo>
                      <a:lnTo>
                        <a:pt x="43" y="0"/>
                      </a:lnTo>
                      <a:lnTo>
                        <a:pt x="83" y="57"/>
                      </a:lnTo>
                      <a:lnTo>
                        <a:pt x="66" y="57"/>
                      </a:lnTo>
                      <a:lnTo>
                        <a:pt x="66" y="93"/>
                      </a:lnTo>
                      <a:lnTo>
                        <a:pt x="17" y="93"/>
                      </a:lnTo>
                      <a:lnTo>
                        <a:pt x="17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58" name="Freeform 40"/>
            <p:cNvSpPr>
              <a:spLocks noEditPoints="1"/>
            </p:cNvSpPr>
            <p:nvPr/>
          </p:nvSpPr>
          <p:spPr bwMode="auto">
            <a:xfrm>
              <a:off x="6795742" y="4695344"/>
              <a:ext cx="414819" cy="65513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9" name="Freeform 41"/>
            <p:cNvSpPr>
              <a:spLocks noEditPoints="1"/>
            </p:cNvSpPr>
            <p:nvPr/>
          </p:nvSpPr>
          <p:spPr bwMode="auto">
            <a:xfrm>
              <a:off x="6780345" y="9997774"/>
              <a:ext cx="482041" cy="583677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8" name="组合 347"/>
          <p:cNvGrpSpPr/>
          <p:nvPr/>
        </p:nvGrpSpPr>
        <p:grpSpPr>
          <a:xfrm>
            <a:off x="1795666" y="2177073"/>
            <a:ext cx="1206527" cy="1567560"/>
            <a:chOff x="482671" y="1577930"/>
            <a:chExt cx="1384997" cy="1799434"/>
          </a:xfrm>
        </p:grpSpPr>
        <p:grpSp>
          <p:nvGrpSpPr>
            <p:cNvPr id="375" name="组合 374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63C4C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6" name="TextBox 33"/>
            <p:cNvSpPr>
              <a:spLocks noChangeArrowheads="1"/>
            </p:cNvSpPr>
            <p:nvPr/>
          </p:nvSpPr>
          <p:spPr bwMode="auto">
            <a:xfrm>
              <a:off x="666174" y="1909416"/>
              <a:ext cx="1041483" cy="847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cs typeface="+mn-ea"/>
                  <a:sym typeface="+mn-lt"/>
                </a:rPr>
                <a:t>草图绘制</a:t>
              </a:r>
              <a:endParaRPr lang="zh-CN" altLang="en-US" sz="2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9" name="TextBox 7"/>
          <p:cNvSpPr>
            <a:spLocks noChangeArrowheads="1"/>
          </p:cNvSpPr>
          <p:nvPr/>
        </p:nvSpPr>
        <p:spPr bwMode="auto">
          <a:xfrm>
            <a:off x="723677" y="4122274"/>
            <a:ext cx="3541901" cy="1197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本次课主要用到的草图绘制命令有直线绘制、轴绘制、矩形绘制、圆绘制、圆角绘制、延长孔绘制等。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0" name="椭圆 34"/>
          <p:cNvSpPr/>
          <p:nvPr/>
        </p:nvSpPr>
        <p:spPr>
          <a:xfrm rot="10800000">
            <a:off x="6810799" y="2160456"/>
            <a:ext cx="1436669" cy="184830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3C4C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1" name="组合 380"/>
          <p:cNvGrpSpPr/>
          <p:nvPr/>
        </p:nvGrpSpPr>
        <p:grpSpPr>
          <a:xfrm rot="5400000">
            <a:off x="7082777" y="3797258"/>
            <a:ext cx="1415890" cy="183890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4" name="椭圆 34"/>
          <p:cNvSpPr/>
          <p:nvPr/>
        </p:nvSpPr>
        <p:spPr>
          <a:xfrm>
            <a:off x="8719729" y="3576348"/>
            <a:ext cx="1436669" cy="184830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63C4C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5" name="组合 384"/>
          <p:cNvGrpSpPr/>
          <p:nvPr/>
        </p:nvGrpSpPr>
        <p:grpSpPr>
          <a:xfrm rot="16200000">
            <a:off x="8458975" y="1898135"/>
            <a:ext cx="1415890" cy="183890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8" name="TextBox 42"/>
          <p:cNvSpPr txBox="1"/>
          <p:nvPr/>
        </p:nvSpPr>
        <p:spPr>
          <a:xfrm>
            <a:off x="10362287" y="2549523"/>
            <a:ext cx="7139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矩形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9" name="TextBox 44"/>
          <p:cNvSpPr txBox="1"/>
          <p:nvPr/>
        </p:nvSpPr>
        <p:spPr>
          <a:xfrm>
            <a:off x="10493534" y="4532044"/>
            <a:ext cx="45142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圆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0" name="TextBox 46"/>
          <p:cNvSpPr txBox="1"/>
          <p:nvPr/>
        </p:nvSpPr>
        <p:spPr>
          <a:xfrm>
            <a:off x="5247887" y="4542224"/>
            <a:ext cx="148654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延长孔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1" name="TextBox 49"/>
          <p:cNvSpPr txBox="1"/>
          <p:nvPr/>
        </p:nvSpPr>
        <p:spPr>
          <a:xfrm>
            <a:off x="5476495" y="2592166"/>
            <a:ext cx="10408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直线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92" name="图片 391"/>
          <p:cNvPicPr>
            <a:picLocks noChangeAspect="1"/>
          </p:cNvPicPr>
          <p:nvPr/>
        </p:nvPicPr>
        <p:blipFill>
          <a:blip r:embed="rId2">
            <a:biLevel thresh="25000"/>
          </a:blip>
          <a:stretch>
            <a:fillRect/>
          </a:stretch>
        </p:blipFill>
        <p:spPr>
          <a:xfrm>
            <a:off x="7201521" y="2393596"/>
            <a:ext cx="655223" cy="972267"/>
          </a:xfrm>
          <a:prstGeom prst="rect">
            <a:avLst/>
          </a:prstGeom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521" y="4515877"/>
            <a:ext cx="831175" cy="424068"/>
          </a:xfrm>
          <a:prstGeom prst="rect">
            <a:avLst/>
          </a:prstGeom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830" y="2524538"/>
            <a:ext cx="414748" cy="622121"/>
          </a:xfrm>
          <a:prstGeom prst="rect">
            <a:avLst/>
          </a:prstGeom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9062582" y="4296005"/>
            <a:ext cx="750961" cy="7509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79" grpId="0"/>
          <p:bldP spid="380" grpId="0" animBg="1"/>
          <p:bldP spid="384" grpId="0" animBg="1"/>
          <p:bldP spid="388" grpId="0"/>
          <p:bldP spid="389" grpId="0"/>
          <p:bldP spid="390" grpId="0"/>
          <p:bldP spid="39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7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8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9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0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1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3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3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79" grpId="0"/>
          <p:bldP spid="380" grpId="0" animBg="1"/>
          <p:bldP spid="384" grpId="0" animBg="1"/>
          <p:bldP spid="388" grpId="0"/>
          <p:bldP spid="389" grpId="0"/>
          <p:bldP spid="390" grpId="0"/>
          <p:bldP spid="39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8" name="组合 347"/>
          <p:cNvGrpSpPr/>
          <p:nvPr/>
        </p:nvGrpSpPr>
        <p:grpSpPr>
          <a:xfrm>
            <a:off x="1083808" y="1572970"/>
            <a:ext cx="1838907" cy="2389169"/>
            <a:chOff x="482671" y="1577930"/>
            <a:chExt cx="1384997" cy="1799434"/>
          </a:xfrm>
        </p:grpSpPr>
        <p:grpSp>
          <p:nvGrpSpPr>
            <p:cNvPr id="375" name="组合 374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63C4C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6" name="TextBox 33"/>
            <p:cNvSpPr>
              <a:spLocks noChangeArrowheads="1"/>
            </p:cNvSpPr>
            <p:nvPr/>
          </p:nvSpPr>
          <p:spPr bwMode="auto">
            <a:xfrm>
              <a:off x="666174" y="1909416"/>
              <a:ext cx="1041483" cy="834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草图编辑</a:t>
              </a:r>
              <a:r>
                <a:rPr lang="en-US" altLang="zh-CN" sz="2400" kern="0" dirty="0">
                  <a:solidFill>
                    <a:schemeClr val="bg1"/>
                  </a:solidFill>
                  <a:cs typeface="+mn-ea"/>
                  <a:sym typeface="+mn-lt"/>
                </a:rPr>
                <a:t>+</a:t>
              </a:r>
              <a:r>
                <a:rPr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尺寸标注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9" name="TextBox 7"/>
          <p:cNvSpPr>
            <a:spLocks noChangeArrowheads="1"/>
          </p:cNvSpPr>
          <p:nvPr/>
        </p:nvSpPr>
        <p:spPr bwMode="auto">
          <a:xfrm>
            <a:off x="552228" y="4258721"/>
            <a:ext cx="283095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本次课主要用到的草图绘制命令有直线绘制、轴绘制、矩形绘制、圆绘制、圆角绘制、延长孔绘制等。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54"/>
          <p:cNvSpPr/>
          <p:nvPr/>
        </p:nvSpPr>
        <p:spPr>
          <a:xfrm>
            <a:off x="5294617" y="2784632"/>
            <a:ext cx="4636266" cy="2403454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05" y="connsiteY0-106"/>
              </a:cxn>
              <a:cxn ang="0">
                <a:pos x="connsiteX1-107" y="connsiteY1-108"/>
              </a:cxn>
              <a:cxn ang="0">
                <a:pos x="connsiteX2-109" y="connsiteY2-110"/>
              </a:cxn>
              <a:cxn ang="0">
                <a:pos x="connsiteX3-111" y="connsiteY3-112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67"/>
          <p:cNvSpPr txBox="1"/>
          <p:nvPr/>
        </p:nvSpPr>
        <p:spPr>
          <a:xfrm>
            <a:off x="3413594" y="2544220"/>
            <a:ext cx="1406789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镜像元素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031953" y="2779323"/>
            <a:ext cx="2551570" cy="28313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5584919" y="2779323"/>
            <a:ext cx="1998604" cy="1406115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748549" y="2779324"/>
            <a:ext cx="834974" cy="2373168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7583525" y="2779325"/>
            <a:ext cx="893978" cy="2290065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7583524" y="2779323"/>
            <a:ext cx="1953399" cy="1406115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583524" y="2779321"/>
            <a:ext cx="2481389" cy="18412"/>
          </a:xfrm>
          <a:prstGeom prst="line">
            <a:avLst/>
          </a:prstGeom>
          <a:ln w="76200">
            <a:solidFill>
              <a:schemeClr val="bg1">
                <a:lumMod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319095" y="3654893"/>
            <a:ext cx="880061" cy="8803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360945" y="4629199"/>
            <a:ext cx="880061" cy="880380"/>
          </a:xfrm>
          <a:prstGeom prst="ellipse">
            <a:avLst/>
          </a:prstGeom>
          <a:solidFill>
            <a:srgbClr val="63C4C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030514" y="4584203"/>
            <a:ext cx="880061" cy="8803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034972" y="3525718"/>
            <a:ext cx="880061" cy="880380"/>
          </a:xfrm>
          <a:prstGeom prst="ellipse">
            <a:avLst/>
          </a:prstGeom>
          <a:solidFill>
            <a:srgbClr val="63C4C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432886" y="2368497"/>
            <a:ext cx="880061" cy="8803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944854" y="2353289"/>
            <a:ext cx="880061" cy="880380"/>
          </a:xfrm>
          <a:prstGeom prst="ellipse">
            <a:avLst/>
          </a:prstGeom>
          <a:solidFill>
            <a:srgbClr val="63C4C9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80"/>
          <p:cNvSpPr txBox="1"/>
          <p:nvPr/>
        </p:nvSpPr>
        <p:spPr>
          <a:xfrm>
            <a:off x="3856492" y="4020309"/>
            <a:ext cx="1406789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线段长度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82"/>
          <p:cNvSpPr txBox="1"/>
          <p:nvPr/>
        </p:nvSpPr>
        <p:spPr>
          <a:xfrm>
            <a:off x="5198771" y="5343197"/>
            <a:ext cx="1406789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角度大小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84"/>
          <p:cNvSpPr txBox="1"/>
          <p:nvPr/>
        </p:nvSpPr>
        <p:spPr>
          <a:xfrm>
            <a:off x="8760898" y="5355386"/>
            <a:ext cx="826502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直径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86"/>
          <p:cNvSpPr txBox="1"/>
          <p:nvPr/>
        </p:nvSpPr>
        <p:spPr>
          <a:xfrm>
            <a:off x="9864878" y="4108475"/>
            <a:ext cx="1406789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点线距离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88"/>
          <p:cNvSpPr txBox="1"/>
          <p:nvPr/>
        </p:nvSpPr>
        <p:spPr>
          <a:xfrm>
            <a:off x="10390880" y="2745496"/>
            <a:ext cx="1406789" cy="461661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线线间距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Freeform 272"/>
          <p:cNvSpPr>
            <a:spLocks noEditPoints="1" noChangeArrowheads="1"/>
          </p:cNvSpPr>
          <p:nvPr/>
        </p:nvSpPr>
        <p:spPr bwMode="auto">
          <a:xfrm>
            <a:off x="5225062" y="2544328"/>
            <a:ext cx="304727" cy="480609"/>
          </a:xfrm>
          <a:custGeom>
            <a:avLst/>
            <a:gdLst>
              <a:gd name="T0" fmla="*/ 201234 w 67"/>
              <a:gd name="T1" fmla="*/ 35195 h 106"/>
              <a:gd name="T2" fmla="*/ 218886 w 67"/>
              <a:gd name="T3" fmla="*/ 179493 h 106"/>
              <a:gd name="T4" fmla="*/ 180051 w 67"/>
              <a:gd name="T5" fmla="*/ 228765 h 106"/>
              <a:gd name="T6" fmla="*/ 194173 w 67"/>
              <a:gd name="T7" fmla="*/ 228765 h 106"/>
              <a:gd name="T8" fmla="*/ 201234 w 67"/>
              <a:gd name="T9" fmla="*/ 256921 h 106"/>
              <a:gd name="T10" fmla="*/ 197703 w 67"/>
              <a:gd name="T11" fmla="*/ 278038 h 106"/>
              <a:gd name="T12" fmla="*/ 201234 w 67"/>
              <a:gd name="T13" fmla="*/ 302674 h 106"/>
              <a:gd name="T14" fmla="*/ 194173 w 67"/>
              <a:gd name="T15" fmla="*/ 327310 h 106"/>
              <a:gd name="T16" fmla="*/ 52956 w 67"/>
              <a:gd name="T17" fmla="*/ 341388 h 106"/>
              <a:gd name="T18" fmla="*/ 42365 w 67"/>
              <a:gd name="T19" fmla="*/ 330829 h 106"/>
              <a:gd name="T20" fmla="*/ 42365 w 67"/>
              <a:gd name="T21" fmla="*/ 292115 h 106"/>
              <a:gd name="T22" fmla="*/ 42365 w 67"/>
              <a:gd name="T23" fmla="*/ 288596 h 106"/>
              <a:gd name="T24" fmla="*/ 42365 w 67"/>
              <a:gd name="T25" fmla="*/ 249882 h 106"/>
              <a:gd name="T26" fmla="*/ 49426 w 67"/>
              <a:gd name="T27" fmla="*/ 242843 h 106"/>
              <a:gd name="T28" fmla="*/ 56487 w 67"/>
              <a:gd name="T29" fmla="*/ 218207 h 106"/>
              <a:gd name="T30" fmla="*/ 0 w 67"/>
              <a:gd name="T31" fmla="*/ 119662 h 106"/>
              <a:gd name="T32" fmla="*/ 116504 w 67"/>
              <a:gd name="T33" fmla="*/ 0 h 106"/>
              <a:gd name="T34" fmla="*/ 98852 w 67"/>
              <a:gd name="T35" fmla="*/ 140778 h 106"/>
              <a:gd name="T36" fmla="*/ 105913 w 67"/>
              <a:gd name="T37" fmla="*/ 137259 h 106"/>
              <a:gd name="T38" fmla="*/ 116504 w 67"/>
              <a:gd name="T39" fmla="*/ 144298 h 106"/>
              <a:gd name="T40" fmla="*/ 127095 w 67"/>
              <a:gd name="T41" fmla="*/ 137259 h 106"/>
              <a:gd name="T42" fmla="*/ 137686 w 67"/>
              <a:gd name="T43" fmla="*/ 144298 h 106"/>
              <a:gd name="T44" fmla="*/ 151808 w 67"/>
              <a:gd name="T45" fmla="*/ 133740 h 106"/>
              <a:gd name="T46" fmla="*/ 137686 w 67"/>
              <a:gd name="T47" fmla="*/ 179493 h 106"/>
              <a:gd name="T48" fmla="*/ 155338 w 67"/>
              <a:gd name="T49" fmla="*/ 232285 h 106"/>
              <a:gd name="T50" fmla="*/ 155338 w 67"/>
              <a:gd name="T51" fmla="*/ 204129 h 106"/>
              <a:gd name="T52" fmla="*/ 197703 w 67"/>
              <a:gd name="T53" fmla="*/ 165415 h 106"/>
              <a:gd name="T54" fmla="*/ 183582 w 67"/>
              <a:gd name="T55" fmla="*/ 52792 h 106"/>
              <a:gd name="T56" fmla="*/ 49426 w 67"/>
              <a:gd name="T57" fmla="*/ 52792 h 106"/>
              <a:gd name="T58" fmla="*/ 38835 w 67"/>
              <a:gd name="T59" fmla="*/ 165415 h 106"/>
              <a:gd name="T60" fmla="*/ 81200 w 67"/>
              <a:gd name="T61" fmla="*/ 204129 h 106"/>
              <a:gd name="T62" fmla="*/ 81200 w 67"/>
              <a:gd name="T63" fmla="*/ 235804 h 106"/>
              <a:gd name="T64" fmla="*/ 102382 w 67"/>
              <a:gd name="T65" fmla="*/ 179493 h 106"/>
              <a:gd name="T66" fmla="*/ 88260 w 67"/>
              <a:gd name="T67" fmla="*/ 133740 h 106"/>
              <a:gd name="T68" fmla="*/ 141217 w 67"/>
              <a:gd name="T69" fmla="*/ 147817 h 106"/>
              <a:gd name="T70" fmla="*/ 127095 w 67"/>
              <a:gd name="T71" fmla="*/ 144298 h 106"/>
              <a:gd name="T72" fmla="*/ 105913 w 67"/>
              <a:gd name="T73" fmla="*/ 144298 h 106"/>
              <a:gd name="T74" fmla="*/ 95321 w 67"/>
              <a:gd name="T75" fmla="*/ 147817 h 106"/>
              <a:gd name="T76" fmla="*/ 112973 w 67"/>
              <a:gd name="T77" fmla="*/ 175973 h 106"/>
              <a:gd name="T78" fmla="*/ 112973 w 67"/>
              <a:gd name="T79" fmla="*/ 235804 h 106"/>
              <a:gd name="T80" fmla="*/ 123565 w 67"/>
              <a:gd name="T81" fmla="*/ 179493 h 106"/>
              <a:gd name="T82" fmla="*/ 123565 w 67"/>
              <a:gd name="T83" fmla="*/ 175973 h 106"/>
              <a:gd name="T84" fmla="*/ 151808 w 67"/>
              <a:gd name="T85" fmla="*/ 337868 h 106"/>
              <a:gd name="T86" fmla="*/ 120034 w 67"/>
              <a:gd name="T87" fmla="*/ 373063 h 106"/>
              <a:gd name="T88" fmla="*/ 151808 w 67"/>
              <a:gd name="T89" fmla="*/ 337868 h 106"/>
              <a:gd name="T90" fmla="*/ 60017 w 67"/>
              <a:gd name="T91" fmla="*/ 309713 h 106"/>
              <a:gd name="T92" fmla="*/ 60017 w 67"/>
              <a:gd name="T93" fmla="*/ 313232 h 106"/>
              <a:gd name="T94" fmla="*/ 176521 w 67"/>
              <a:gd name="T95" fmla="*/ 302674 h 106"/>
              <a:gd name="T96" fmla="*/ 176521 w 67"/>
              <a:gd name="T97" fmla="*/ 256921 h 106"/>
              <a:gd name="T98" fmla="*/ 60017 w 67"/>
              <a:gd name="T99" fmla="*/ 267479 h 106"/>
              <a:gd name="T100" fmla="*/ 176521 w 67"/>
              <a:gd name="T101" fmla="*/ 260440 h 106"/>
              <a:gd name="T102" fmla="*/ 176521 w 67"/>
              <a:gd name="T103" fmla="*/ 256921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"/>
              <a:gd name="T157" fmla="*/ 0 h 106"/>
              <a:gd name="T158" fmla="*/ 67 w 67"/>
              <a:gd name="T159" fmla="*/ 106 h 10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4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5"/>
                  <a:pt x="56" y="59"/>
                  <a:pt x="51" y="62"/>
                </a:cubicBezTo>
                <a:cubicBezTo>
                  <a:pt x="51" y="65"/>
                  <a:pt x="51" y="65"/>
                  <a:pt x="51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7"/>
                  <a:pt x="56" y="67"/>
                  <a:pt x="56" y="67"/>
                </a:cubicBezTo>
                <a:cubicBezTo>
                  <a:pt x="57" y="69"/>
                  <a:pt x="57" y="71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89"/>
                  <a:pt x="56" y="91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15" y="97"/>
                  <a:pt x="15" y="97"/>
                  <a:pt x="15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3"/>
                  <a:pt x="10" y="91"/>
                  <a:pt x="10" y="89"/>
                </a:cubicBezTo>
                <a:cubicBezTo>
                  <a:pt x="10" y="87"/>
                  <a:pt x="11" y="85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0"/>
                  <a:pt x="10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2"/>
                  <a:pt x="16" y="62"/>
                  <a:pt x="16" y="62"/>
                </a:cubicBezTo>
                <a:cubicBezTo>
                  <a:pt x="11" y="60"/>
                  <a:pt x="7" y="56"/>
                  <a:pt x="5" y="51"/>
                </a:cubicBezTo>
                <a:cubicBezTo>
                  <a:pt x="1" y="46"/>
                  <a:pt x="0" y="40"/>
                  <a:pt x="0" y="34"/>
                </a:cubicBezTo>
                <a:cubicBezTo>
                  <a:pt x="0" y="24"/>
                  <a:pt x="3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6" y="40"/>
                  <a:pt x="27" y="40"/>
                  <a:pt x="28" y="40"/>
                </a:cubicBezTo>
                <a:cubicBezTo>
                  <a:pt x="28" y="40"/>
                  <a:pt x="29" y="40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0"/>
                  <a:pt x="32" y="41"/>
                  <a:pt x="33" y="41"/>
                </a:cubicBezTo>
                <a:cubicBezTo>
                  <a:pt x="34" y="41"/>
                  <a:pt x="35" y="40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0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1"/>
                  <a:pt x="56" y="47"/>
                </a:cubicBezTo>
                <a:cubicBezTo>
                  <a:pt x="58" y="43"/>
                  <a:pt x="60" y="39"/>
                  <a:pt x="60" y="34"/>
                </a:cubicBezTo>
                <a:cubicBezTo>
                  <a:pt x="60" y="26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4" y="15"/>
                </a:cubicBezTo>
                <a:cubicBezTo>
                  <a:pt x="10" y="20"/>
                  <a:pt x="7" y="26"/>
                  <a:pt x="7" y="34"/>
                </a:cubicBezTo>
                <a:cubicBezTo>
                  <a:pt x="7" y="39"/>
                  <a:pt x="8" y="43"/>
                  <a:pt x="11" y="47"/>
                </a:cubicBezTo>
                <a:cubicBezTo>
                  <a:pt x="13" y="52"/>
                  <a:pt x="17" y="55"/>
                  <a:pt x="21" y="57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1"/>
                  <a:pt x="29" y="51"/>
                  <a:pt x="29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2"/>
                </a:moveTo>
                <a:cubicBezTo>
                  <a:pt x="40" y="42"/>
                  <a:pt x="40" y="42"/>
                  <a:pt x="39" y="42"/>
                </a:cubicBezTo>
                <a:cubicBezTo>
                  <a:pt x="38" y="43"/>
                  <a:pt x="37" y="42"/>
                  <a:pt x="36" y="41"/>
                </a:cubicBezTo>
                <a:cubicBezTo>
                  <a:pt x="35" y="42"/>
                  <a:pt x="34" y="43"/>
                  <a:pt x="33" y="42"/>
                </a:cubicBezTo>
                <a:cubicBezTo>
                  <a:pt x="32" y="42"/>
                  <a:pt x="31" y="42"/>
                  <a:pt x="30" y="41"/>
                </a:cubicBezTo>
                <a:cubicBezTo>
                  <a:pt x="29" y="42"/>
                  <a:pt x="28" y="42"/>
                  <a:pt x="28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8"/>
                  <a:pt x="17" y="89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5"/>
                  <a:pt x="50" y="85"/>
                  <a:pt x="50" y="85"/>
                </a:cubicBezTo>
                <a:close/>
                <a:moveTo>
                  <a:pt x="50" y="73"/>
                </a:moveTo>
                <a:cubicBezTo>
                  <a:pt x="17" y="75"/>
                  <a:pt x="17" y="75"/>
                  <a:pt x="17" y="75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3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/>
          <a:lstStyle/>
          <a:p>
            <a:pPr defTabSz="68770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579663" y="3866347"/>
            <a:ext cx="432000" cy="468000"/>
            <a:chOff x="5843588" y="533400"/>
            <a:chExt cx="496888" cy="539751"/>
          </a:xfrm>
          <a:solidFill>
            <a:schemeClr val="bg1"/>
          </a:solidFill>
        </p:grpSpPr>
        <p:sp>
          <p:nvSpPr>
            <p:cNvPr id="54" name="Freeform 70"/>
            <p:cNvSpPr>
              <a:spLocks noEditPoints="1"/>
            </p:cNvSpPr>
            <p:nvPr/>
          </p:nvSpPr>
          <p:spPr bwMode="auto">
            <a:xfrm>
              <a:off x="5843588" y="533400"/>
              <a:ext cx="384175" cy="517525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71"/>
            <p:cNvSpPr>
              <a:spLocks noEditPoints="1"/>
            </p:cNvSpPr>
            <p:nvPr/>
          </p:nvSpPr>
          <p:spPr bwMode="auto">
            <a:xfrm>
              <a:off x="6091238" y="668338"/>
              <a:ext cx="249238" cy="404813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KSO_Shape"/>
          <p:cNvSpPr/>
          <p:nvPr/>
        </p:nvSpPr>
        <p:spPr bwMode="auto">
          <a:xfrm>
            <a:off x="6495460" y="4872279"/>
            <a:ext cx="611029" cy="394220"/>
          </a:xfrm>
          <a:custGeom>
            <a:avLst/>
            <a:gdLst/>
            <a:ahLst/>
            <a:cxnLst/>
            <a:rect l="0" t="0" r="r" b="b"/>
            <a:pathLst>
              <a:path w="2135188" h="1470026">
                <a:moveTo>
                  <a:pt x="770940" y="1046163"/>
                </a:moveTo>
                <a:lnTo>
                  <a:pt x="788101" y="1054723"/>
                </a:lnTo>
                <a:lnTo>
                  <a:pt x="804944" y="1062965"/>
                </a:lnTo>
                <a:lnTo>
                  <a:pt x="822104" y="1070574"/>
                </a:lnTo>
                <a:lnTo>
                  <a:pt x="839582" y="1077549"/>
                </a:lnTo>
                <a:lnTo>
                  <a:pt x="857696" y="1084523"/>
                </a:lnTo>
                <a:lnTo>
                  <a:pt x="875810" y="1090547"/>
                </a:lnTo>
                <a:lnTo>
                  <a:pt x="893606" y="1095936"/>
                </a:lnTo>
                <a:lnTo>
                  <a:pt x="912037" y="1101008"/>
                </a:lnTo>
                <a:lnTo>
                  <a:pt x="931105" y="1105447"/>
                </a:lnTo>
                <a:lnTo>
                  <a:pt x="950172" y="1109568"/>
                </a:lnTo>
                <a:lnTo>
                  <a:pt x="968921" y="1112421"/>
                </a:lnTo>
                <a:lnTo>
                  <a:pt x="988624" y="1115592"/>
                </a:lnTo>
                <a:lnTo>
                  <a:pt x="1008009" y="1117494"/>
                </a:lnTo>
                <a:lnTo>
                  <a:pt x="1027712" y="1119396"/>
                </a:lnTo>
                <a:lnTo>
                  <a:pt x="1047732" y="1120030"/>
                </a:lnTo>
                <a:lnTo>
                  <a:pt x="1067435" y="1120347"/>
                </a:lnTo>
                <a:lnTo>
                  <a:pt x="1087455" y="1120030"/>
                </a:lnTo>
                <a:lnTo>
                  <a:pt x="1107476" y="1119396"/>
                </a:lnTo>
                <a:lnTo>
                  <a:pt x="1127179" y="1117494"/>
                </a:lnTo>
                <a:lnTo>
                  <a:pt x="1146564" y="1115592"/>
                </a:lnTo>
                <a:lnTo>
                  <a:pt x="1166266" y="1112421"/>
                </a:lnTo>
                <a:lnTo>
                  <a:pt x="1185334" y="1109568"/>
                </a:lnTo>
                <a:lnTo>
                  <a:pt x="1204083" y="1105447"/>
                </a:lnTo>
                <a:lnTo>
                  <a:pt x="1223150" y="1101008"/>
                </a:lnTo>
                <a:lnTo>
                  <a:pt x="1241582" y="1095936"/>
                </a:lnTo>
                <a:lnTo>
                  <a:pt x="1260013" y="1090547"/>
                </a:lnTo>
                <a:lnTo>
                  <a:pt x="1277809" y="1084523"/>
                </a:lnTo>
                <a:lnTo>
                  <a:pt x="1295605" y="1077549"/>
                </a:lnTo>
                <a:lnTo>
                  <a:pt x="1313084" y="1070574"/>
                </a:lnTo>
                <a:lnTo>
                  <a:pt x="1330244" y="1062965"/>
                </a:lnTo>
                <a:lnTo>
                  <a:pt x="1347722" y="1054723"/>
                </a:lnTo>
                <a:lnTo>
                  <a:pt x="1364247" y="1046163"/>
                </a:lnTo>
                <a:lnTo>
                  <a:pt x="1381725" y="1050918"/>
                </a:lnTo>
                <a:lnTo>
                  <a:pt x="1399521" y="1056308"/>
                </a:lnTo>
                <a:lnTo>
                  <a:pt x="1416682" y="1062331"/>
                </a:lnTo>
                <a:lnTo>
                  <a:pt x="1433842" y="1068355"/>
                </a:lnTo>
                <a:lnTo>
                  <a:pt x="1450685" y="1075012"/>
                </a:lnTo>
                <a:lnTo>
                  <a:pt x="1466892" y="1082304"/>
                </a:lnTo>
                <a:lnTo>
                  <a:pt x="1483099" y="1089596"/>
                </a:lnTo>
                <a:lnTo>
                  <a:pt x="1499307" y="1097521"/>
                </a:lnTo>
                <a:lnTo>
                  <a:pt x="1514560" y="1106081"/>
                </a:lnTo>
                <a:lnTo>
                  <a:pt x="1530132" y="1115275"/>
                </a:lnTo>
                <a:lnTo>
                  <a:pt x="1544750" y="1124785"/>
                </a:lnTo>
                <a:lnTo>
                  <a:pt x="1559368" y="1134930"/>
                </a:lnTo>
                <a:lnTo>
                  <a:pt x="1573669" y="1145709"/>
                </a:lnTo>
                <a:lnTo>
                  <a:pt x="1587651" y="1156805"/>
                </a:lnTo>
                <a:lnTo>
                  <a:pt x="1601634" y="1168852"/>
                </a:lnTo>
                <a:lnTo>
                  <a:pt x="1614663" y="1181216"/>
                </a:lnTo>
                <a:lnTo>
                  <a:pt x="1627692" y="1193897"/>
                </a:lnTo>
                <a:lnTo>
                  <a:pt x="1640404" y="1207846"/>
                </a:lnTo>
                <a:lnTo>
                  <a:pt x="1652479" y="1222112"/>
                </a:lnTo>
                <a:lnTo>
                  <a:pt x="1664238" y="1236695"/>
                </a:lnTo>
                <a:lnTo>
                  <a:pt x="1675678" y="1252547"/>
                </a:lnTo>
                <a:lnTo>
                  <a:pt x="1686800" y="1268715"/>
                </a:lnTo>
                <a:lnTo>
                  <a:pt x="1697287" y="1285517"/>
                </a:lnTo>
                <a:lnTo>
                  <a:pt x="1707456" y="1303271"/>
                </a:lnTo>
                <a:lnTo>
                  <a:pt x="1716990" y="1321341"/>
                </a:lnTo>
                <a:lnTo>
                  <a:pt x="1726524" y="1340363"/>
                </a:lnTo>
                <a:lnTo>
                  <a:pt x="1735739" y="1360018"/>
                </a:lnTo>
                <a:lnTo>
                  <a:pt x="1744002" y="1380625"/>
                </a:lnTo>
                <a:lnTo>
                  <a:pt x="1752264" y="1401549"/>
                </a:lnTo>
                <a:lnTo>
                  <a:pt x="1759573" y="1423740"/>
                </a:lnTo>
                <a:lnTo>
                  <a:pt x="1766882" y="1446249"/>
                </a:lnTo>
                <a:lnTo>
                  <a:pt x="1773238" y="1470026"/>
                </a:lnTo>
                <a:lnTo>
                  <a:pt x="361950" y="1470026"/>
                </a:lnTo>
                <a:lnTo>
                  <a:pt x="368623" y="1446249"/>
                </a:lnTo>
                <a:lnTo>
                  <a:pt x="375932" y="1423740"/>
                </a:lnTo>
                <a:lnTo>
                  <a:pt x="383559" y="1401549"/>
                </a:lnTo>
                <a:lnTo>
                  <a:pt x="391186" y="1380625"/>
                </a:lnTo>
                <a:lnTo>
                  <a:pt x="400084" y="1360018"/>
                </a:lnTo>
                <a:lnTo>
                  <a:pt x="408982" y="1340363"/>
                </a:lnTo>
                <a:lnTo>
                  <a:pt x="418198" y="1321341"/>
                </a:lnTo>
                <a:lnTo>
                  <a:pt x="427731" y="1303271"/>
                </a:lnTo>
                <a:lnTo>
                  <a:pt x="438218" y="1285517"/>
                </a:lnTo>
                <a:lnTo>
                  <a:pt x="449023" y="1268715"/>
                </a:lnTo>
                <a:lnTo>
                  <a:pt x="459828" y="1252547"/>
                </a:lnTo>
                <a:lnTo>
                  <a:pt x="470950" y="1236695"/>
                </a:lnTo>
                <a:lnTo>
                  <a:pt x="483026" y="1222112"/>
                </a:lnTo>
                <a:lnTo>
                  <a:pt x="495102" y="1207846"/>
                </a:lnTo>
                <a:lnTo>
                  <a:pt x="507496" y="1193897"/>
                </a:lnTo>
                <a:lnTo>
                  <a:pt x="520843" y="1181216"/>
                </a:lnTo>
                <a:lnTo>
                  <a:pt x="533872" y="1168852"/>
                </a:lnTo>
                <a:lnTo>
                  <a:pt x="547537" y="1156805"/>
                </a:lnTo>
                <a:lnTo>
                  <a:pt x="561519" y="1145709"/>
                </a:lnTo>
                <a:lnTo>
                  <a:pt x="575820" y="1134930"/>
                </a:lnTo>
                <a:lnTo>
                  <a:pt x="590438" y="1124785"/>
                </a:lnTo>
                <a:lnTo>
                  <a:pt x="605374" y="1115275"/>
                </a:lnTo>
                <a:lnTo>
                  <a:pt x="620945" y="1106081"/>
                </a:lnTo>
                <a:lnTo>
                  <a:pt x="636199" y="1097521"/>
                </a:lnTo>
                <a:lnTo>
                  <a:pt x="652088" y="1089596"/>
                </a:lnTo>
                <a:lnTo>
                  <a:pt x="668296" y="1082304"/>
                </a:lnTo>
                <a:lnTo>
                  <a:pt x="684820" y="1075012"/>
                </a:lnTo>
                <a:lnTo>
                  <a:pt x="701345" y="1068355"/>
                </a:lnTo>
                <a:lnTo>
                  <a:pt x="718824" y="1062331"/>
                </a:lnTo>
                <a:lnTo>
                  <a:pt x="735666" y="1056308"/>
                </a:lnTo>
                <a:lnTo>
                  <a:pt x="753462" y="1050918"/>
                </a:lnTo>
                <a:lnTo>
                  <a:pt x="770940" y="1046163"/>
                </a:lnTo>
                <a:close/>
                <a:moveTo>
                  <a:pt x="1597448" y="841375"/>
                </a:moveTo>
                <a:lnTo>
                  <a:pt x="1606643" y="846144"/>
                </a:lnTo>
                <a:lnTo>
                  <a:pt x="1615521" y="850277"/>
                </a:lnTo>
                <a:lnTo>
                  <a:pt x="1625033" y="854411"/>
                </a:lnTo>
                <a:lnTo>
                  <a:pt x="1634228" y="858226"/>
                </a:lnTo>
                <a:lnTo>
                  <a:pt x="1643740" y="862041"/>
                </a:lnTo>
                <a:lnTo>
                  <a:pt x="1653569" y="865539"/>
                </a:lnTo>
                <a:lnTo>
                  <a:pt x="1663080" y="868400"/>
                </a:lnTo>
                <a:lnTo>
                  <a:pt x="1672909" y="871262"/>
                </a:lnTo>
                <a:lnTo>
                  <a:pt x="1683055" y="873487"/>
                </a:lnTo>
                <a:lnTo>
                  <a:pt x="1693201" y="875713"/>
                </a:lnTo>
                <a:lnTo>
                  <a:pt x="1703665" y="877302"/>
                </a:lnTo>
                <a:lnTo>
                  <a:pt x="1713811" y="878574"/>
                </a:lnTo>
                <a:lnTo>
                  <a:pt x="1724274" y="879846"/>
                </a:lnTo>
                <a:lnTo>
                  <a:pt x="1735054" y="880800"/>
                </a:lnTo>
                <a:lnTo>
                  <a:pt x="1745834" y="881436"/>
                </a:lnTo>
                <a:lnTo>
                  <a:pt x="1756297" y="881436"/>
                </a:lnTo>
                <a:lnTo>
                  <a:pt x="1767077" y="881436"/>
                </a:lnTo>
                <a:lnTo>
                  <a:pt x="1777857" y="880800"/>
                </a:lnTo>
                <a:lnTo>
                  <a:pt x="1788321" y="879846"/>
                </a:lnTo>
                <a:lnTo>
                  <a:pt x="1798784" y="878574"/>
                </a:lnTo>
                <a:lnTo>
                  <a:pt x="1809247" y="877302"/>
                </a:lnTo>
                <a:lnTo>
                  <a:pt x="1819393" y="875713"/>
                </a:lnTo>
                <a:lnTo>
                  <a:pt x="1829539" y="873487"/>
                </a:lnTo>
                <a:lnTo>
                  <a:pt x="1839685" y="871262"/>
                </a:lnTo>
                <a:lnTo>
                  <a:pt x="1849831" y="868082"/>
                </a:lnTo>
                <a:lnTo>
                  <a:pt x="1859660" y="865539"/>
                </a:lnTo>
                <a:lnTo>
                  <a:pt x="1868855" y="862041"/>
                </a:lnTo>
                <a:lnTo>
                  <a:pt x="1878684" y="858226"/>
                </a:lnTo>
                <a:lnTo>
                  <a:pt x="1888196" y="854411"/>
                </a:lnTo>
                <a:lnTo>
                  <a:pt x="1897390" y="850277"/>
                </a:lnTo>
                <a:lnTo>
                  <a:pt x="1906585" y="846144"/>
                </a:lnTo>
                <a:lnTo>
                  <a:pt x="1915463" y="841375"/>
                </a:lnTo>
                <a:lnTo>
                  <a:pt x="1924975" y="843919"/>
                </a:lnTo>
                <a:lnTo>
                  <a:pt x="1934170" y="847098"/>
                </a:lnTo>
                <a:lnTo>
                  <a:pt x="1943682" y="849959"/>
                </a:lnTo>
                <a:lnTo>
                  <a:pt x="1952560" y="853457"/>
                </a:lnTo>
                <a:lnTo>
                  <a:pt x="1961754" y="856954"/>
                </a:lnTo>
                <a:lnTo>
                  <a:pt x="1970632" y="860452"/>
                </a:lnTo>
                <a:lnTo>
                  <a:pt x="1979193" y="864585"/>
                </a:lnTo>
                <a:lnTo>
                  <a:pt x="1988071" y="869354"/>
                </a:lnTo>
                <a:lnTo>
                  <a:pt x="1996314" y="873805"/>
                </a:lnTo>
                <a:lnTo>
                  <a:pt x="2004558" y="878574"/>
                </a:lnTo>
                <a:lnTo>
                  <a:pt x="2012485" y="883979"/>
                </a:lnTo>
                <a:lnTo>
                  <a:pt x="2020411" y="889066"/>
                </a:lnTo>
                <a:lnTo>
                  <a:pt x="2027704" y="895107"/>
                </a:lnTo>
                <a:lnTo>
                  <a:pt x="2035313" y="901148"/>
                </a:lnTo>
                <a:lnTo>
                  <a:pt x="2042923" y="907507"/>
                </a:lnTo>
                <a:lnTo>
                  <a:pt x="2049898" y="914184"/>
                </a:lnTo>
                <a:lnTo>
                  <a:pt x="2056556" y="921178"/>
                </a:lnTo>
                <a:lnTo>
                  <a:pt x="2063532" y="928809"/>
                </a:lnTo>
                <a:lnTo>
                  <a:pt x="2070190" y="936122"/>
                </a:lnTo>
                <a:lnTo>
                  <a:pt x="2076531" y="944070"/>
                </a:lnTo>
                <a:lnTo>
                  <a:pt x="2082556" y="952973"/>
                </a:lnTo>
                <a:lnTo>
                  <a:pt x="2088580" y="961557"/>
                </a:lnTo>
                <a:lnTo>
                  <a:pt x="2094287" y="970459"/>
                </a:lnTo>
                <a:lnTo>
                  <a:pt x="2099360" y="979998"/>
                </a:lnTo>
                <a:lnTo>
                  <a:pt x="2104750" y="989854"/>
                </a:lnTo>
                <a:lnTo>
                  <a:pt x="2110140" y="1000028"/>
                </a:lnTo>
                <a:lnTo>
                  <a:pt x="2114579" y="1010838"/>
                </a:lnTo>
                <a:lnTo>
                  <a:pt x="2119335" y="1021648"/>
                </a:lnTo>
                <a:lnTo>
                  <a:pt x="2123457" y="1033094"/>
                </a:lnTo>
                <a:lnTo>
                  <a:pt x="2127579" y="1045176"/>
                </a:lnTo>
                <a:lnTo>
                  <a:pt x="2131383" y="1057257"/>
                </a:lnTo>
                <a:lnTo>
                  <a:pt x="2135188" y="1069975"/>
                </a:lnTo>
                <a:lnTo>
                  <a:pt x="1680836" y="1069975"/>
                </a:lnTo>
                <a:lnTo>
                  <a:pt x="1668471" y="1058847"/>
                </a:lnTo>
                <a:lnTo>
                  <a:pt x="1655154" y="1048355"/>
                </a:lnTo>
                <a:lnTo>
                  <a:pt x="1642154" y="1038181"/>
                </a:lnTo>
                <a:lnTo>
                  <a:pt x="1628520" y="1028643"/>
                </a:lnTo>
                <a:lnTo>
                  <a:pt x="1614887" y="1018786"/>
                </a:lnTo>
                <a:lnTo>
                  <a:pt x="1600936" y="1009566"/>
                </a:lnTo>
                <a:lnTo>
                  <a:pt x="1586351" y="1000664"/>
                </a:lnTo>
                <a:lnTo>
                  <a:pt x="1571449" y="992079"/>
                </a:lnTo>
                <a:lnTo>
                  <a:pt x="1556547" y="984131"/>
                </a:lnTo>
                <a:lnTo>
                  <a:pt x="1541011" y="976182"/>
                </a:lnTo>
                <a:lnTo>
                  <a:pt x="1525792" y="968552"/>
                </a:lnTo>
                <a:lnTo>
                  <a:pt x="1509622" y="961557"/>
                </a:lnTo>
                <a:lnTo>
                  <a:pt x="1493451" y="954244"/>
                </a:lnTo>
                <a:lnTo>
                  <a:pt x="1476964" y="947885"/>
                </a:lnTo>
                <a:lnTo>
                  <a:pt x="1460477" y="941845"/>
                </a:lnTo>
                <a:lnTo>
                  <a:pt x="1443038" y="935804"/>
                </a:lnTo>
                <a:lnTo>
                  <a:pt x="1450965" y="926901"/>
                </a:lnTo>
                <a:lnTo>
                  <a:pt x="1458891" y="918635"/>
                </a:lnTo>
                <a:lnTo>
                  <a:pt x="1467452" y="910368"/>
                </a:lnTo>
                <a:lnTo>
                  <a:pt x="1475696" y="902738"/>
                </a:lnTo>
                <a:lnTo>
                  <a:pt x="1484891" y="895107"/>
                </a:lnTo>
                <a:lnTo>
                  <a:pt x="1493768" y="888430"/>
                </a:lnTo>
                <a:lnTo>
                  <a:pt x="1503280" y="882072"/>
                </a:lnTo>
                <a:lnTo>
                  <a:pt x="1513109" y="876031"/>
                </a:lnTo>
                <a:lnTo>
                  <a:pt x="1522621" y="870308"/>
                </a:lnTo>
                <a:lnTo>
                  <a:pt x="1532450" y="865539"/>
                </a:lnTo>
                <a:lnTo>
                  <a:pt x="1542913" y="860452"/>
                </a:lnTo>
                <a:lnTo>
                  <a:pt x="1553693" y="856000"/>
                </a:lnTo>
                <a:lnTo>
                  <a:pt x="1564157" y="851867"/>
                </a:lnTo>
                <a:lnTo>
                  <a:pt x="1574937" y="848052"/>
                </a:lnTo>
                <a:lnTo>
                  <a:pt x="1586351" y="844872"/>
                </a:lnTo>
                <a:lnTo>
                  <a:pt x="1597448" y="841375"/>
                </a:lnTo>
                <a:close/>
                <a:moveTo>
                  <a:pt x="219508" y="841375"/>
                </a:moveTo>
                <a:lnTo>
                  <a:pt x="228390" y="846144"/>
                </a:lnTo>
                <a:lnTo>
                  <a:pt x="237589" y="850277"/>
                </a:lnTo>
                <a:lnTo>
                  <a:pt x="247106" y="854411"/>
                </a:lnTo>
                <a:lnTo>
                  <a:pt x="256305" y="858226"/>
                </a:lnTo>
                <a:lnTo>
                  <a:pt x="265821" y="862041"/>
                </a:lnTo>
                <a:lnTo>
                  <a:pt x="275654" y="865539"/>
                </a:lnTo>
                <a:lnTo>
                  <a:pt x="285171" y="868400"/>
                </a:lnTo>
                <a:lnTo>
                  <a:pt x="295321" y="871262"/>
                </a:lnTo>
                <a:lnTo>
                  <a:pt x="305472" y="873487"/>
                </a:lnTo>
                <a:lnTo>
                  <a:pt x="315623" y="875713"/>
                </a:lnTo>
                <a:lnTo>
                  <a:pt x="325773" y="877302"/>
                </a:lnTo>
                <a:lnTo>
                  <a:pt x="336241" y="878574"/>
                </a:lnTo>
                <a:lnTo>
                  <a:pt x="347026" y="879846"/>
                </a:lnTo>
                <a:lnTo>
                  <a:pt x="357494" y="880800"/>
                </a:lnTo>
                <a:lnTo>
                  <a:pt x="367962" y="881436"/>
                </a:lnTo>
                <a:lnTo>
                  <a:pt x="378747" y="881436"/>
                </a:lnTo>
                <a:lnTo>
                  <a:pt x="389215" y="881436"/>
                </a:lnTo>
                <a:lnTo>
                  <a:pt x="400318" y="880800"/>
                </a:lnTo>
                <a:lnTo>
                  <a:pt x="410785" y="879846"/>
                </a:lnTo>
                <a:lnTo>
                  <a:pt x="421253" y="878574"/>
                </a:lnTo>
                <a:lnTo>
                  <a:pt x="431404" y="877302"/>
                </a:lnTo>
                <a:lnTo>
                  <a:pt x="441872" y="875713"/>
                </a:lnTo>
                <a:lnTo>
                  <a:pt x="452023" y="873487"/>
                </a:lnTo>
                <a:lnTo>
                  <a:pt x="462173" y="871262"/>
                </a:lnTo>
                <a:lnTo>
                  <a:pt x="472007" y="868082"/>
                </a:lnTo>
                <a:lnTo>
                  <a:pt x="481840" y="865539"/>
                </a:lnTo>
                <a:lnTo>
                  <a:pt x="491356" y="862041"/>
                </a:lnTo>
                <a:lnTo>
                  <a:pt x="500873" y="858226"/>
                </a:lnTo>
                <a:lnTo>
                  <a:pt x="510706" y="854411"/>
                </a:lnTo>
                <a:lnTo>
                  <a:pt x="519588" y="850277"/>
                </a:lnTo>
                <a:lnTo>
                  <a:pt x="528787" y="846144"/>
                </a:lnTo>
                <a:lnTo>
                  <a:pt x="537669" y="841375"/>
                </a:lnTo>
                <a:lnTo>
                  <a:pt x="549089" y="844872"/>
                </a:lnTo>
                <a:lnTo>
                  <a:pt x="560191" y="848052"/>
                </a:lnTo>
                <a:lnTo>
                  <a:pt x="570976" y="851867"/>
                </a:lnTo>
                <a:lnTo>
                  <a:pt x="581761" y="856000"/>
                </a:lnTo>
                <a:lnTo>
                  <a:pt x="592229" y="860452"/>
                </a:lnTo>
                <a:lnTo>
                  <a:pt x="602697" y="865539"/>
                </a:lnTo>
                <a:lnTo>
                  <a:pt x="612530" y="870308"/>
                </a:lnTo>
                <a:lnTo>
                  <a:pt x="622681" y="876031"/>
                </a:lnTo>
                <a:lnTo>
                  <a:pt x="631880" y="882072"/>
                </a:lnTo>
                <a:lnTo>
                  <a:pt x="641396" y="888430"/>
                </a:lnTo>
                <a:lnTo>
                  <a:pt x="650278" y="895107"/>
                </a:lnTo>
                <a:lnTo>
                  <a:pt x="659477" y="902738"/>
                </a:lnTo>
                <a:lnTo>
                  <a:pt x="668042" y="910368"/>
                </a:lnTo>
                <a:lnTo>
                  <a:pt x="676289" y="918317"/>
                </a:lnTo>
                <a:lnTo>
                  <a:pt x="684220" y="926901"/>
                </a:lnTo>
                <a:lnTo>
                  <a:pt x="692150" y="935804"/>
                </a:lnTo>
                <a:lnTo>
                  <a:pt x="674703" y="941845"/>
                </a:lnTo>
                <a:lnTo>
                  <a:pt x="658208" y="947885"/>
                </a:lnTo>
                <a:lnTo>
                  <a:pt x="641714" y="954244"/>
                </a:lnTo>
                <a:lnTo>
                  <a:pt x="625536" y="961239"/>
                </a:lnTo>
                <a:lnTo>
                  <a:pt x="609358" y="968552"/>
                </a:lnTo>
                <a:lnTo>
                  <a:pt x="594132" y="976182"/>
                </a:lnTo>
                <a:lnTo>
                  <a:pt x="578589" y="983813"/>
                </a:lnTo>
                <a:lnTo>
                  <a:pt x="563680" y="992079"/>
                </a:lnTo>
                <a:lnTo>
                  <a:pt x="549089" y="1000664"/>
                </a:lnTo>
                <a:lnTo>
                  <a:pt x="534180" y="1009566"/>
                </a:lnTo>
                <a:lnTo>
                  <a:pt x="520540" y="1018786"/>
                </a:lnTo>
                <a:lnTo>
                  <a:pt x="506583" y="1028007"/>
                </a:lnTo>
                <a:lnTo>
                  <a:pt x="492943" y="1038181"/>
                </a:lnTo>
                <a:lnTo>
                  <a:pt x="479937" y="1048355"/>
                </a:lnTo>
                <a:lnTo>
                  <a:pt x="466614" y="1058847"/>
                </a:lnTo>
                <a:lnTo>
                  <a:pt x="453926" y="1069975"/>
                </a:lnTo>
                <a:lnTo>
                  <a:pt x="0" y="1069975"/>
                </a:lnTo>
                <a:lnTo>
                  <a:pt x="3489" y="1057257"/>
                </a:lnTo>
                <a:lnTo>
                  <a:pt x="7296" y="1045176"/>
                </a:lnTo>
                <a:lnTo>
                  <a:pt x="11419" y="1033094"/>
                </a:lnTo>
                <a:lnTo>
                  <a:pt x="15860" y="1021648"/>
                </a:lnTo>
                <a:lnTo>
                  <a:pt x="20301" y="1010838"/>
                </a:lnTo>
                <a:lnTo>
                  <a:pt x="25377" y="1000028"/>
                </a:lnTo>
                <a:lnTo>
                  <a:pt x="30135" y="989854"/>
                </a:lnTo>
                <a:lnTo>
                  <a:pt x="35527" y="979998"/>
                </a:lnTo>
                <a:lnTo>
                  <a:pt x="40603" y="970459"/>
                </a:lnTo>
                <a:lnTo>
                  <a:pt x="46630" y="961557"/>
                </a:lnTo>
                <a:lnTo>
                  <a:pt x="52339" y="952973"/>
                </a:lnTo>
                <a:lnTo>
                  <a:pt x="58684" y="944070"/>
                </a:lnTo>
                <a:lnTo>
                  <a:pt x="65028" y="936122"/>
                </a:lnTo>
                <a:lnTo>
                  <a:pt x="71372" y="928809"/>
                </a:lnTo>
                <a:lnTo>
                  <a:pt x="78350" y="921178"/>
                </a:lnTo>
                <a:lnTo>
                  <a:pt x="85012" y="914184"/>
                </a:lnTo>
                <a:lnTo>
                  <a:pt x="92308" y="907507"/>
                </a:lnTo>
                <a:lnTo>
                  <a:pt x="99603" y="901148"/>
                </a:lnTo>
                <a:lnTo>
                  <a:pt x="107217" y="895107"/>
                </a:lnTo>
                <a:lnTo>
                  <a:pt x="114830" y="889066"/>
                </a:lnTo>
                <a:lnTo>
                  <a:pt x="122760" y="883979"/>
                </a:lnTo>
                <a:lnTo>
                  <a:pt x="130373" y="878574"/>
                </a:lnTo>
                <a:lnTo>
                  <a:pt x="138620" y="873805"/>
                </a:lnTo>
                <a:lnTo>
                  <a:pt x="146868" y="869354"/>
                </a:lnTo>
                <a:lnTo>
                  <a:pt x="155749" y="864585"/>
                </a:lnTo>
                <a:lnTo>
                  <a:pt x="164314" y="860452"/>
                </a:lnTo>
                <a:lnTo>
                  <a:pt x="173196" y="856954"/>
                </a:lnTo>
                <a:lnTo>
                  <a:pt x="182395" y="853457"/>
                </a:lnTo>
                <a:lnTo>
                  <a:pt x="191277" y="849959"/>
                </a:lnTo>
                <a:lnTo>
                  <a:pt x="200793" y="847098"/>
                </a:lnTo>
                <a:lnTo>
                  <a:pt x="209992" y="843919"/>
                </a:lnTo>
                <a:lnTo>
                  <a:pt x="219508" y="841375"/>
                </a:lnTo>
                <a:close/>
                <a:moveTo>
                  <a:pt x="741152" y="638588"/>
                </a:moveTo>
                <a:lnTo>
                  <a:pt x="748459" y="651932"/>
                </a:lnTo>
                <a:lnTo>
                  <a:pt x="755766" y="665275"/>
                </a:lnTo>
                <a:lnTo>
                  <a:pt x="763709" y="678301"/>
                </a:lnTo>
                <a:lnTo>
                  <a:pt x="771969" y="690692"/>
                </a:lnTo>
                <a:lnTo>
                  <a:pt x="780230" y="703082"/>
                </a:lnTo>
                <a:lnTo>
                  <a:pt x="788808" y="715155"/>
                </a:lnTo>
                <a:lnTo>
                  <a:pt x="797703" y="726275"/>
                </a:lnTo>
                <a:lnTo>
                  <a:pt x="806917" y="737712"/>
                </a:lnTo>
                <a:lnTo>
                  <a:pt x="816766" y="748514"/>
                </a:lnTo>
                <a:lnTo>
                  <a:pt x="825979" y="758998"/>
                </a:lnTo>
                <a:lnTo>
                  <a:pt x="836146" y="769165"/>
                </a:lnTo>
                <a:lnTo>
                  <a:pt x="846312" y="779014"/>
                </a:lnTo>
                <a:lnTo>
                  <a:pt x="856797" y="788545"/>
                </a:lnTo>
                <a:lnTo>
                  <a:pt x="867281" y="797441"/>
                </a:lnTo>
                <a:lnTo>
                  <a:pt x="878401" y="805701"/>
                </a:lnTo>
                <a:lnTo>
                  <a:pt x="889520" y="813961"/>
                </a:lnTo>
                <a:lnTo>
                  <a:pt x="900958" y="821586"/>
                </a:lnTo>
                <a:lnTo>
                  <a:pt x="912713" y="829211"/>
                </a:lnTo>
                <a:lnTo>
                  <a:pt x="924150" y="835883"/>
                </a:lnTo>
                <a:lnTo>
                  <a:pt x="936223" y="842237"/>
                </a:lnTo>
                <a:lnTo>
                  <a:pt x="948296" y="848274"/>
                </a:lnTo>
                <a:lnTo>
                  <a:pt x="960369" y="853675"/>
                </a:lnTo>
                <a:lnTo>
                  <a:pt x="972759" y="858440"/>
                </a:lnTo>
                <a:lnTo>
                  <a:pt x="985467" y="862888"/>
                </a:lnTo>
                <a:lnTo>
                  <a:pt x="998493" y="867018"/>
                </a:lnTo>
                <a:lnTo>
                  <a:pt x="1011202" y="870513"/>
                </a:lnTo>
                <a:lnTo>
                  <a:pt x="1024227" y="873372"/>
                </a:lnTo>
                <a:lnTo>
                  <a:pt x="1037571" y="875596"/>
                </a:lnTo>
                <a:lnTo>
                  <a:pt x="1050915" y="877503"/>
                </a:lnTo>
                <a:lnTo>
                  <a:pt x="1064258" y="879091"/>
                </a:lnTo>
                <a:lnTo>
                  <a:pt x="1077602" y="879726"/>
                </a:lnTo>
                <a:lnTo>
                  <a:pt x="1091581" y="880362"/>
                </a:lnTo>
                <a:lnTo>
                  <a:pt x="1105242" y="879726"/>
                </a:lnTo>
                <a:lnTo>
                  <a:pt x="1118904" y="879091"/>
                </a:lnTo>
                <a:lnTo>
                  <a:pt x="1132247" y="877503"/>
                </a:lnTo>
                <a:lnTo>
                  <a:pt x="1145591" y="875596"/>
                </a:lnTo>
                <a:lnTo>
                  <a:pt x="1158617" y="873372"/>
                </a:lnTo>
                <a:lnTo>
                  <a:pt x="1171961" y="870513"/>
                </a:lnTo>
                <a:lnTo>
                  <a:pt x="1184669" y="867018"/>
                </a:lnTo>
                <a:lnTo>
                  <a:pt x="1197377" y="862888"/>
                </a:lnTo>
                <a:lnTo>
                  <a:pt x="1210085" y="858440"/>
                </a:lnTo>
                <a:lnTo>
                  <a:pt x="1222476" y="853675"/>
                </a:lnTo>
                <a:lnTo>
                  <a:pt x="1234866" y="848274"/>
                </a:lnTo>
                <a:lnTo>
                  <a:pt x="1246939" y="842237"/>
                </a:lnTo>
                <a:lnTo>
                  <a:pt x="1258694" y="835883"/>
                </a:lnTo>
                <a:lnTo>
                  <a:pt x="1270767" y="829211"/>
                </a:lnTo>
                <a:lnTo>
                  <a:pt x="1282204" y="821586"/>
                </a:lnTo>
                <a:lnTo>
                  <a:pt x="1293324" y="813961"/>
                </a:lnTo>
                <a:lnTo>
                  <a:pt x="1304761" y="805701"/>
                </a:lnTo>
                <a:lnTo>
                  <a:pt x="1315563" y="797441"/>
                </a:lnTo>
                <a:lnTo>
                  <a:pt x="1326048" y="788545"/>
                </a:lnTo>
                <a:lnTo>
                  <a:pt x="1336532" y="779014"/>
                </a:lnTo>
                <a:lnTo>
                  <a:pt x="1346699" y="769165"/>
                </a:lnTo>
                <a:lnTo>
                  <a:pt x="1356865" y="758998"/>
                </a:lnTo>
                <a:lnTo>
                  <a:pt x="1366714" y="748514"/>
                </a:lnTo>
                <a:lnTo>
                  <a:pt x="1376245" y="737712"/>
                </a:lnTo>
                <a:lnTo>
                  <a:pt x="1385141" y="726275"/>
                </a:lnTo>
                <a:lnTo>
                  <a:pt x="1394037" y="715155"/>
                </a:lnTo>
                <a:lnTo>
                  <a:pt x="1402932" y="703082"/>
                </a:lnTo>
                <a:lnTo>
                  <a:pt x="1411193" y="690692"/>
                </a:lnTo>
                <a:lnTo>
                  <a:pt x="1419453" y="678301"/>
                </a:lnTo>
                <a:lnTo>
                  <a:pt x="1427396" y="665275"/>
                </a:lnTo>
                <a:lnTo>
                  <a:pt x="1434703" y="651932"/>
                </a:lnTo>
                <a:lnTo>
                  <a:pt x="1442010" y="638588"/>
                </a:lnTo>
                <a:lnTo>
                  <a:pt x="741152" y="638588"/>
                </a:lnTo>
                <a:close/>
                <a:moveTo>
                  <a:pt x="379541" y="279400"/>
                </a:moveTo>
                <a:lnTo>
                  <a:pt x="389693" y="279400"/>
                </a:lnTo>
                <a:lnTo>
                  <a:pt x="399529" y="280036"/>
                </a:lnTo>
                <a:lnTo>
                  <a:pt x="409681" y="280672"/>
                </a:lnTo>
                <a:lnTo>
                  <a:pt x="419517" y="282263"/>
                </a:lnTo>
                <a:lnTo>
                  <a:pt x="428718" y="283853"/>
                </a:lnTo>
                <a:lnTo>
                  <a:pt x="438553" y="286080"/>
                </a:lnTo>
                <a:lnTo>
                  <a:pt x="448071" y="288306"/>
                </a:lnTo>
                <a:lnTo>
                  <a:pt x="457272" y="290851"/>
                </a:lnTo>
                <a:lnTo>
                  <a:pt x="466473" y="294031"/>
                </a:lnTo>
                <a:lnTo>
                  <a:pt x="475357" y="297530"/>
                </a:lnTo>
                <a:lnTo>
                  <a:pt x="483923" y="300711"/>
                </a:lnTo>
                <a:lnTo>
                  <a:pt x="492807" y="304846"/>
                </a:lnTo>
                <a:lnTo>
                  <a:pt x="501373" y="308981"/>
                </a:lnTo>
                <a:lnTo>
                  <a:pt x="509622" y="313434"/>
                </a:lnTo>
                <a:lnTo>
                  <a:pt x="517871" y="318523"/>
                </a:lnTo>
                <a:lnTo>
                  <a:pt x="525803" y="323612"/>
                </a:lnTo>
                <a:lnTo>
                  <a:pt x="520092" y="343651"/>
                </a:lnTo>
                <a:lnTo>
                  <a:pt x="514698" y="364008"/>
                </a:lnTo>
                <a:lnTo>
                  <a:pt x="510574" y="384364"/>
                </a:lnTo>
                <a:lnTo>
                  <a:pt x="507084" y="405039"/>
                </a:lnTo>
                <a:lnTo>
                  <a:pt x="504228" y="426350"/>
                </a:lnTo>
                <a:lnTo>
                  <a:pt x="502007" y="447661"/>
                </a:lnTo>
                <a:lnTo>
                  <a:pt x="501056" y="469290"/>
                </a:lnTo>
                <a:lnTo>
                  <a:pt x="500421" y="490919"/>
                </a:lnTo>
                <a:lnTo>
                  <a:pt x="501056" y="507777"/>
                </a:lnTo>
                <a:lnTo>
                  <a:pt x="501690" y="524953"/>
                </a:lnTo>
                <a:lnTo>
                  <a:pt x="502959" y="541492"/>
                </a:lnTo>
                <a:lnTo>
                  <a:pt x="504863" y="558032"/>
                </a:lnTo>
                <a:lnTo>
                  <a:pt x="507084" y="574572"/>
                </a:lnTo>
                <a:lnTo>
                  <a:pt x="509622" y="590794"/>
                </a:lnTo>
                <a:lnTo>
                  <a:pt x="512477" y="607016"/>
                </a:lnTo>
                <a:lnTo>
                  <a:pt x="516285" y="623237"/>
                </a:lnTo>
                <a:lnTo>
                  <a:pt x="204089" y="623237"/>
                </a:lnTo>
                <a:lnTo>
                  <a:pt x="212021" y="637551"/>
                </a:lnTo>
                <a:lnTo>
                  <a:pt x="220588" y="650910"/>
                </a:lnTo>
                <a:lnTo>
                  <a:pt x="225029" y="657907"/>
                </a:lnTo>
                <a:lnTo>
                  <a:pt x="229788" y="664269"/>
                </a:lnTo>
                <a:lnTo>
                  <a:pt x="234548" y="670312"/>
                </a:lnTo>
                <a:lnTo>
                  <a:pt x="239307" y="676356"/>
                </a:lnTo>
                <a:lnTo>
                  <a:pt x="244700" y="682399"/>
                </a:lnTo>
                <a:lnTo>
                  <a:pt x="250094" y="688124"/>
                </a:lnTo>
                <a:lnTo>
                  <a:pt x="255170" y="693213"/>
                </a:lnTo>
                <a:lnTo>
                  <a:pt x="260881" y="698621"/>
                </a:lnTo>
                <a:lnTo>
                  <a:pt x="266592" y="703710"/>
                </a:lnTo>
                <a:lnTo>
                  <a:pt x="271986" y="708163"/>
                </a:lnTo>
                <a:lnTo>
                  <a:pt x="277696" y="713252"/>
                </a:lnTo>
                <a:lnTo>
                  <a:pt x="283725" y="717387"/>
                </a:lnTo>
                <a:lnTo>
                  <a:pt x="290070" y="721522"/>
                </a:lnTo>
                <a:lnTo>
                  <a:pt x="296098" y="725657"/>
                </a:lnTo>
                <a:lnTo>
                  <a:pt x="302444" y="729156"/>
                </a:lnTo>
                <a:lnTo>
                  <a:pt x="309106" y="732655"/>
                </a:lnTo>
                <a:lnTo>
                  <a:pt x="315452" y="735835"/>
                </a:lnTo>
                <a:lnTo>
                  <a:pt x="322115" y="738698"/>
                </a:lnTo>
                <a:lnTo>
                  <a:pt x="328460" y="741561"/>
                </a:lnTo>
                <a:lnTo>
                  <a:pt x="335757" y="743787"/>
                </a:lnTo>
                <a:lnTo>
                  <a:pt x="342420" y="746014"/>
                </a:lnTo>
                <a:lnTo>
                  <a:pt x="349083" y="747922"/>
                </a:lnTo>
                <a:lnTo>
                  <a:pt x="356380" y="749512"/>
                </a:lnTo>
                <a:lnTo>
                  <a:pt x="363360" y="750785"/>
                </a:lnTo>
                <a:lnTo>
                  <a:pt x="370657" y="751739"/>
                </a:lnTo>
                <a:lnTo>
                  <a:pt x="377637" y="752375"/>
                </a:lnTo>
                <a:lnTo>
                  <a:pt x="384934" y="753011"/>
                </a:lnTo>
                <a:lnTo>
                  <a:pt x="392232" y="753011"/>
                </a:lnTo>
                <a:lnTo>
                  <a:pt x="402384" y="752693"/>
                </a:lnTo>
                <a:lnTo>
                  <a:pt x="412537" y="752057"/>
                </a:lnTo>
                <a:lnTo>
                  <a:pt x="422372" y="750467"/>
                </a:lnTo>
                <a:lnTo>
                  <a:pt x="432208" y="748558"/>
                </a:lnTo>
                <a:lnTo>
                  <a:pt x="442043" y="746014"/>
                </a:lnTo>
                <a:lnTo>
                  <a:pt x="451244" y="742833"/>
                </a:lnTo>
                <a:lnTo>
                  <a:pt x="460445" y="739652"/>
                </a:lnTo>
                <a:lnTo>
                  <a:pt x="469646" y="735517"/>
                </a:lnTo>
                <a:lnTo>
                  <a:pt x="478529" y="731064"/>
                </a:lnTo>
                <a:lnTo>
                  <a:pt x="487413" y="725975"/>
                </a:lnTo>
                <a:lnTo>
                  <a:pt x="495979" y="720250"/>
                </a:lnTo>
                <a:lnTo>
                  <a:pt x="504228" y="714206"/>
                </a:lnTo>
                <a:lnTo>
                  <a:pt x="512160" y="708163"/>
                </a:lnTo>
                <a:lnTo>
                  <a:pt x="520092" y="701483"/>
                </a:lnTo>
                <a:lnTo>
                  <a:pt x="528024" y="694486"/>
                </a:lnTo>
                <a:lnTo>
                  <a:pt x="535004" y="686852"/>
                </a:lnTo>
                <a:lnTo>
                  <a:pt x="540397" y="699893"/>
                </a:lnTo>
                <a:lnTo>
                  <a:pt x="545791" y="712934"/>
                </a:lnTo>
                <a:lnTo>
                  <a:pt x="551185" y="725975"/>
                </a:lnTo>
                <a:lnTo>
                  <a:pt x="557213" y="738380"/>
                </a:lnTo>
                <a:lnTo>
                  <a:pt x="548329" y="746332"/>
                </a:lnTo>
                <a:lnTo>
                  <a:pt x="539128" y="753965"/>
                </a:lnTo>
                <a:lnTo>
                  <a:pt x="529610" y="760963"/>
                </a:lnTo>
                <a:lnTo>
                  <a:pt x="519457" y="767961"/>
                </a:lnTo>
                <a:lnTo>
                  <a:pt x="509305" y="774004"/>
                </a:lnTo>
                <a:lnTo>
                  <a:pt x="498835" y="779411"/>
                </a:lnTo>
                <a:lnTo>
                  <a:pt x="487730" y="784819"/>
                </a:lnTo>
                <a:lnTo>
                  <a:pt x="476626" y="789590"/>
                </a:lnTo>
                <a:lnTo>
                  <a:pt x="465204" y="793725"/>
                </a:lnTo>
                <a:lnTo>
                  <a:pt x="453465" y="797542"/>
                </a:lnTo>
                <a:lnTo>
                  <a:pt x="441726" y="800722"/>
                </a:lnTo>
                <a:lnTo>
                  <a:pt x="429670" y="803267"/>
                </a:lnTo>
                <a:lnTo>
                  <a:pt x="417613" y="805493"/>
                </a:lnTo>
                <a:lnTo>
                  <a:pt x="404922" y="807084"/>
                </a:lnTo>
                <a:lnTo>
                  <a:pt x="392232" y="807720"/>
                </a:lnTo>
                <a:lnTo>
                  <a:pt x="379541" y="808038"/>
                </a:lnTo>
                <a:lnTo>
                  <a:pt x="366215" y="807720"/>
                </a:lnTo>
                <a:lnTo>
                  <a:pt x="352573" y="807084"/>
                </a:lnTo>
                <a:lnTo>
                  <a:pt x="339247" y="805175"/>
                </a:lnTo>
                <a:lnTo>
                  <a:pt x="326239" y="802949"/>
                </a:lnTo>
                <a:lnTo>
                  <a:pt x="313548" y="799768"/>
                </a:lnTo>
                <a:lnTo>
                  <a:pt x="301175" y="796587"/>
                </a:lnTo>
                <a:lnTo>
                  <a:pt x="288801" y="792452"/>
                </a:lnTo>
                <a:lnTo>
                  <a:pt x="276745" y="787363"/>
                </a:lnTo>
                <a:lnTo>
                  <a:pt x="265006" y="782274"/>
                </a:lnTo>
                <a:lnTo>
                  <a:pt x="253584" y="776231"/>
                </a:lnTo>
                <a:lnTo>
                  <a:pt x="242797" y="770187"/>
                </a:lnTo>
                <a:lnTo>
                  <a:pt x="232009" y="762872"/>
                </a:lnTo>
                <a:lnTo>
                  <a:pt x="221857" y="755874"/>
                </a:lnTo>
                <a:lnTo>
                  <a:pt x="211704" y="747922"/>
                </a:lnTo>
                <a:lnTo>
                  <a:pt x="202186" y="739652"/>
                </a:lnTo>
                <a:lnTo>
                  <a:pt x="192985" y="731064"/>
                </a:lnTo>
                <a:lnTo>
                  <a:pt x="184101" y="721522"/>
                </a:lnTo>
                <a:lnTo>
                  <a:pt x="175852" y="711980"/>
                </a:lnTo>
                <a:lnTo>
                  <a:pt x="167920" y="701801"/>
                </a:lnTo>
                <a:lnTo>
                  <a:pt x="160940" y="691623"/>
                </a:lnTo>
                <a:lnTo>
                  <a:pt x="153643" y="680809"/>
                </a:lnTo>
                <a:lnTo>
                  <a:pt x="147298" y="669994"/>
                </a:lnTo>
                <a:lnTo>
                  <a:pt x="141904" y="658225"/>
                </a:lnTo>
                <a:lnTo>
                  <a:pt x="136511" y="646457"/>
                </a:lnTo>
                <a:lnTo>
                  <a:pt x="131751" y="634370"/>
                </a:lnTo>
                <a:lnTo>
                  <a:pt x="127627" y="622283"/>
                </a:lnTo>
                <a:lnTo>
                  <a:pt x="124137" y="609560"/>
                </a:lnTo>
                <a:lnTo>
                  <a:pt x="120964" y="596837"/>
                </a:lnTo>
                <a:lnTo>
                  <a:pt x="118743" y="584114"/>
                </a:lnTo>
                <a:lnTo>
                  <a:pt x="116840" y="570755"/>
                </a:lnTo>
                <a:lnTo>
                  <a:pt x="116205" y="557396"/>
                </a:lnTo>
                <a:lnTo>
                  <a:pt x="115888" y="543719"/>
                </a:lnTo>
                <a:lnTo>
                  <a:pt x="116205" y="530042"/>
                </a:lnTo>
                <a:lnTo>
                  <a:pt x="116840" y="516683"/>
                </a:lnTo>
                <a:lnTo>
                  <a:pt x="118743" y="503324"/>
                </a:lnTo>
                <a:lnTo>
                  <a:pt x="120964" y="490283"/>
                </a:lnTo>
                <a:lnTo>
                  <a:pt x="124137" y="477560"/>
                </a:lnTo>
                <a:lnTo>
                  <a:pt x="127627" y="465155"/>
                </a:lnTo>
                <a:lnTo>
                  <a:pt x="131751" y="453068"/>
                </a:lnTo>
                <a:lnTo>
                  <a:pt x="136511" y="440981"/>
                </a:lnTo>
                <a:lnTo>
                  <a:pt x="141904" y="429213"/>
                </a:lnTo>
                <a:lnTo>
                  <a:pt x="147298" y="417444"/>
                </a:lnTo>
                <a:lnTo>
                  <a:pt x="153643" y="406629"/>
                </a:lnTo>
                <a:lnTo>
                  <a:pt x="160940" y="395815"/>
                </a:lnTo>
                <a:lnTo>
                  <a:pt x="167920" y="385637"/>
                </a:lnTo>
                <a:lnTo>
                  <a:pt x="175852" y="375458"/>
                </a:lnTo>
                <a:lnTo>
                  <a:pt x="184101" y="365916"/>
                </a:lnTo>
                <a:lnTo>
                  <a:pt x="192985" y="356374"/>
                </a:lnTo>
                <a:lnTo>
                  <a:pt x="202186" y="347786"/>
                </a:lnTo>
                <a:lnTo>
                  <a:pt x="211704" y="339516"/>
                </a:lnTo>
                <a:lnTo>
                  <a:pt x="221857" y="331564"/>
                </a:lnTo>
                <a:lnTo>
                  <a:pt x="232009" y="324567"/>
                </a:lnTo>
                <a:lnTo>
                  <a:pt x="242797" y="317251"/>
                </a:lnTo>
                <a:lnTo>
                  <a:pt x="253584" y="311207"/>
                </a:lnTo>
                <a:lnTo>
                  <a:pt x="265006" y="305164"/>
                </a:lnTo>
                <a:lnTo>
                  <a:pt x="276745" y="300075"/>
                </a:lnTo>
                <a:lnTo>
                  <a:pt x="288801" y="294986"/>
                </a:lnTo>
                <a:lnTo>
                  <a:pt x="301175" y="290851"/>
                </a:lnTo>
                <a:lnTo>
                  <a:pt x="313548" y="287670"/>
                </a:lnTo>
                <a:lnTo>
                  <a:pt x="326239" y="284489"/>
                </a:lnTo>
                <a:lnTo>
                  <a:pt x="339247" y="282263"/>
                </a:lnTo>
                <a:lnTo>
                  <a:pt x="352573" y="280354"/>
                </a:lnTo>
                <a:lnTo>
                  <a:pt x="366215" y="279718"/>
                </a:lnTo>
                <a:lnTo>
                  <a:pt x="379541" y="279400"/>
                </a:lnTo>
                <a:close/>
                <a:moveTo>
                  <a:pt x="1746295" y="279400"/>
                </a:moveTo>
                <a:lnTo>
                  <a:pt x="1756477" y="279400"/>
                </a:lnTo>
                <a:lnTo>
                  <a:pt x="1770159" y="279718"/>
                </a:lnTo>
                <a:lnTo>
                  <a:pt x="1783523" y="280354"/>
                </a:lnTo>
                <a:lnTo>
                  <a:pt x="1796886" y="282263"/>
                </a:lnTo>
                <a:lnTo>
                  <a:pt x="1809932" y="284489"/>
                </a:lnTo>
                <a:lnTo>
                  <a:pt x="1822659" y="287670"/>
                </a:lnTo>
                <a:lnTo>
                  <a:pt x="1835387" y="290851"/>
                </a:lnTo>
                <a:lnTo>
                  <a:pt x="1847796" y="294986"/>
                </a:lnTo>
                <a:lnTo>
                  <a:pt x="1859569" y="300075"/>
                </a:lnTo>
                <a:lnTo>
                  <a:pt x="1871341" y="305164"/>
                </a:lnTo>
                <a:lnTo>
                  <a:pt x="1882796" y="311207"/>
                </a:lnTo>
                <a:lnTo>
                  <a:pt x="1893614" y="317251"/>
                </a:lnTo>
                <a:lnTo>
                  <a:pt x="1904433" y="324566"/>
                </a:lnTo>
                <a:lnTo>
                  <a:pt x="1914615" y="331564"/>
                </a:lnTo>
                <a:lnTo>
                  <a:pt x="1924796" y="339516"/>
                </a:lnTo>
                <a:lnTo>
                  <a:pt x="1934342" y="347786"/>
                </a:lnTo>
                <a:lnTo>
                  <a:pt x="1943888" y="356374"/>
                </a:lnTo>
                <a:lnTo>
                  <a:pt x="1952479" y="365916"/>
                </a:lnTo>
                <a:lnTo>
                  <a:pt x="1960751" y="375458"/>
                </a:lnTo>
                <a:lnTo>
                  <a:pt x="1968706" y="385637"/>
                </a:lnTo>
                <a:lnTo>
                  <a:pt x="1976024" y="395815"/>
                </a:lnTo>
                <a:lnTo>
                  <a:pt x="1983024" y="406629"/>
                </a:lnTo>
                <a:lnTo>
                  <a:pt x="1989388" y="417444"/>
                </a:lnTo>
                <a:lnTo>
                  <a:pt x="1995115" y="429213"/>
                </a:lnTo>
                <a:lnTo>
                  <a:pt x="2000206" y="440981"/>
                </a:lnTo>
                <a:lnTo>
                  <a:pt x="2005297" y="453068"/>
                </a:lnTo>
                <a:lnTo>
                  <a:pt x="2009434" y="465155"/>
                </a:lnTo>
                <a:lnTo>
                  <a:pt x="2012615" y="477560"/>
                </a:lnTo>
                <a:lnTo>
                  <a:pt x="2015797" y="490283"/>
                </a:lnTo>
                <a:lnTo>
                  <a:pt x="2018025" y="503324"/>
                </a:lnTo>
                <a:lnTo>
                  <a:pt x="2019934" y="516683"/>
                </a:lnTo>
                <a:lnTo>
                  <a:pt x="2020888" y="530042"/>
                </a:lnTo>
                <a:lnTo>
                  <a:pt x="2020888" y="543719"/>
                </a:lnTo>
                <a:lnTo>
                  <a:pt x="2020888" y="557396"/>
                </a:lnTo>
                <a:lnTo>
                  <a:pt x="2019934" y="570755"/>
                </a:lnTo>
                <a:lnTo>
                  <a:pt x="2018025" y="584114"/>
                </a:lnTo>
                <a:lnTo>
                  <a:pt x="2015797" y="596837"/>
                </a:lnTo>
                <a:lnTo>
                  <a:pt x="2012615" y="609560"/>
                </a:lnTo>
                <a:lnTo>
                  <a:pt x="2009434" y="622283"/>
                </a:lnTo>
                <a:lnTo>
                  <a:pt x="2005297" y="634370"/>
                </a:lnTo>
                <a:lnTo>
                  <a:pt x="2000206" y="646457"/>
                </a:lnTo>
                <a:lnTo>
                  <a:pt x="1995115" y="658225"/>
                </a:lnTo>
                <a:lnTo>
                  <a:pt x="1989388" y="669994"/>
                </a:lnTo>
                <a:lnTo>
                  <a:pt x="1983024" y="680809"/>
                </a:lnTo>
                <a:lnTo>
                  <a:pt x="1976024" y="691623"/>
                </a:lnTo>
                <a:lnTo>
                  <a:pt x="1968706" y="701801"/>
                </a:lnTo>
                <a:lnTo>
                  <a:pt x="1960751" y="711980"/>
                </a:lnTo>
                <a:lnTo>
                  <a:pt x="1952479" y="721522"/>
                </a:lnTo>
                <a:lnTo>
                  <a:pt x="1943888" y="731064"/>
                </a:lnTo>
                <a:lnTo>
                  <a:pt x="1934342" y="739652"/>
                </a:lnTo>
                <a:lnTo>
                  <a:pt x="1924796" y="747922"/>
                </a:lnTo>
                <a:lnTo>
                  <a:pt x="1914615" y="755874"/>
                </a:lnTo>
                <a:lnTo>
                  <a:pt x="1904433" y="762872"/>
                </a:lnTo>
                <a:lnTo>
                  <a:pt x="1893614" y="770187"/>
                </a:lnTo>
                <a:lnTo>
                  <a:pt x="1882796" y="776231"/>
                </a:lnTo>
                <a:lnTo>
                  <a:pt x="1871341" y="782274"/>
                </a:lnTo>
                <a:lnTo>
                  <a:pt x="1859569" y="787363"/>
                </a:lnTo>
                <a:lnTo>
                  <a:pt x="1847796" y="792452"/>
                </a:lnTo>
                <a:lnTo>
                  <a:pt x="1835387" y="796587"/>
                </a:lnTo>
                <a:lnTo>
                  <a:pt x="1822659" y="799768"/>
                </a:lnTo>
                <a:lnTo>
                  <a:pt x="1809932" y="802949"/>
                </a:lnTo>
                <a:lnTo>
                  <a:pt x="1796886" y="805175"/>
                </a:lnTo>
                <a:lnTo>
                  <a:pt x="1783523" y="807084"/>
                </a:lnTo>
                <a:lnTo>
                  <a:pt x="1770159" y="807720"/>
                </a:lnTo>
                <a:lnTo>
                  <a:pt x="1756477" y="808038"/>
                </a:lnTo>
                <a:lnTo>
                  <a:pt x="1743749" y="807720"/>
                </a:lnTo>
                <a:lnTo>
                  <a:pt x="1730704" y="807084"/>
                </a:lnTo>
                <a:lnTo>
                  <a:pt x="1718295" y="805493"/>
                </a:lnTo>
                <a:lnTo>
                  <a:pt x="1706522" y="803267"/>
                </a:lnTo>
                <a:lnTo>
                  <a:pt x="1693794" y="800722"/>
                </a:lnTo>
                <a:lnTo>
                  <a:pt x="1682340" y="797542"/>
                </a:lnTo>
                <a:lnTo>
                  <a:pt x="1670567" y="793725"/>
                </a:lnTo>
                <a:lnTo>
                  <a:pt x="1658794" y="789590"/>
                </a:lnTo>
                <a:lnTo>
                  <a:pt x="1647976" y="784819"/>
                </a:lnTo>
                <a:lnTo>
                  <a:pt x="1637158" y="779411"/>
                </a:lnTo>
                <a:lnTo>
                  <a:pt x="1626339" y="774004"/>
                </a:lnTo>
                <a:lnTo>
                  <a:pt x="1615839" y="767325"/>
                </a:lnTo>
                <a:lnTo>
                  <a:pt x="1606294" y="760963"/>
                </a:lnTo>
                <a:lnTo>
                  <a:pt x="1596430" y="753965"/>
                </a:lnTo>
                <a:lnTo>
                  <a:pt x="1586884" y="746332"/>
                </a:lnTo>
                <a:lnTo>
                  <a:pt x="1577975" y="738380"/>
                </a:lnTo>
                <a:lnTo>
                  <a:pt x="1586248" y="720250"/>
                </a:lnTo>
                <a:lnTo>
                  <a:pt x="1594203" y="702438"/>
                </a:lnTo>
                <a:lnTo>
                  <a:pt x="1601203" y="683353"/>
                </a:lnTo>
                <a:lnTo>
                  <a:pt x="1607566" y="664587"/>
                </a:lnTo>
                <a:lnTo>
                  <a:pt x="1615521" y="674765"/>
                </a:lnTo>
                <a:lnTo>
                  <a:pt x="1623476" y="684307"/>
                </a:lnTo>
                <a:lnTo>
                  <a:pt x="1632067" y="692895"/>
                </a:lnTo>
                <a:lnTo>
                  <a:pt x="1641294" y="701483"/>
                </a:lnTo>
                <a:lnTo>
                  <a:pt x="1650521" y="709435"/>
                </a:lnTo>
                <a:lnTo>
                  <a:pt x="1660067" y="716751"/>
                </a:lnTo>
                <a:lnTo>
                  <a:pt x="1669931" y="723431"/>
                </a:lnTo>
                <a:lnTo>
                  <a:pt x="1680113" y="729474"/>
                </a:lnTo>
                <a:lnTo>
                  <a:pt x="1690613" y="734563"/>
                </a:lnTo>
                <a:lnTo>
                  <a:pt x="1701113" y="739652"/>
                </a:lnTo>
                <a:lnTo>
                  <a:pt x="1711931" y="743787"/>
                </a:lnTo>
                <a:lnTo>
                  <a:pt x="1723067" y="746968"/>
                </a:lnTo>
                <a:lnTo>
                  <a:pt x="1734204" y="749831"/>
                </a:lnTo>
                <a:lnTo>
                  <a:pt x="1745977" y="751739"/>
                </a:lnTo>
                <a:lnTo>
                  <a:pt x="1757750" y="752693"/>
                </a:lnTo>
                <a:lnTo>
                  <a:pt x="1769204" y="753011"/>
                </a:lnTo>
                <a:lnTo>
                  <a:pt x="1776841" y="753011"/>
                </a:lnTo>
                <a:lnTo>
                  <a:pt x="1783841" y="752375"/>
                </a:lnTo>
                <a:lnTo>
                  <a:pt x="1791477" y="751739"/>
                </a:lnTo>
                <a:lnTo>
                  <a:pt x="1798795" y="750785"/>
                </a:lnTo>
                <a:lnTo>
                  <a:pt x="1805795" y="749512"/>
                </a:lnTo>
                <a:lnTo>
                  <a:pt x="1812477" y="747922"/>
                </a:lnTo>
                <a:lnTo>
                  <a:pt x="1819796" y="746014"/>
                </a:lnTo>
                <a:lnTo>
                  <a:pt x="1826477" y="743787"/>
                </a:lnTo>
                <a:lnTo>
                  <a:pt x="1833477" y="741561"/>
                </a:lnTo>
                <a:lnTo>
                  <a:pt x="1840159" y="738698"/>
                </a:lnTo>
                <a:lnTo>
                  <a:pt x="1846523" y="735835"/>
                </a:lnTo>
                <a:lnTo>
                  <a:pt x="1853205" y="732655"/>
                </a:lnTo>
                <a:lnTo>
                  <a:pt x="1859569" y="729156"/>
                </a:lnTo>
                <a:lnTo>
                  <a:pt x="1865614" y="725657"/>
                </a:lnTo>
                <a:lnTo>
                  <a:pt x="1872296" y="721522"/>
                </a:lnTo>
                <a:lnTo>
                  <a:pt x="1878342" y="717387"/>
                </a:lnTo>
                <a:lnTo>
                  <a:pt x="1884069" y="713252"/>
                </a:lnTo>
                <a:lnTo>
                  <a:pt x="1890114" y="708163"/>
                </a:lnTo>
                <a:lnTo>
                  <a:pt x="1895842" y="703710"/>
                </a:lnTo>
                <a:lnTo>
                  <a:pt x="1901569" y="698621"/>
                </a:lnTo>
                <a:lnTo>
                  <a:pt x="1906978" y="693213"/>
                </a:lnTo>
                <a:lnTo>
                  <a:pt x="1912387" y="688124"/>
                </a:lnTo>
                <a:lnTo>
                  <a:pt x="1917796" y="682399"/>
                </a:lnTo>
                <a:lnTo>
                  <a:pt x="1922569" y="676356"/>
                </a:lnTo>
                <a:lnTo>
                  <a:pt x="1927660" y="670312"/>
                </a:lnTo>
                <a:lnTo>
                  <a:pt x="1932433" y="664269"/>
                </a:lnTo>
                <a:lnTo>
                  <a:pt x="1936887" y="657907"/>
                </a:lnTo>
                <a:lnTo>
                  <a:pt x="1941342" y="650910"/>
                </a:lnTo>
                <a:lnTo>
                  <a:pt x="1950251" y="637551"/>
                </a:lnTo>
                <a:lnTo>
                  <a:pt x="1958206" y="623237"/>
                </a:lnTo>
                <a:lnTo>
                  <a:pt x="1619021" y="623237"/>
                </a:lnTo>
                <a:lnTo>
                  <a:pt x="1622839" y="607016"/>
                </a:lnTo>
                <a:lnTo>
                  <a:pt x="1625703" y="590794"/>
                </a:lnTo>
                <a:lnTo>
                  <a:pt x="1628248" y="574572"/>
                </a:lnTo>
                <a:lnTo>
                  <a:pt x="1630476" y="558032"/>
                </a:lnTo>
                <a:lnTo>
                  <a:pt x="1632385" y="541492"/>
                </a:lnTo>
                <a:lnTo>
                  <a:pt x="1633658" y="524953"/>
                </a:lnTo>
                <a:lnTo>
                  <a:pt x="1634294" y="507777"/>
                </a:lnTo>
                <a:lnTo>
                  <a:pt x="1634930" y="490919"/>
                </a:lnTo>
                <a:lnTo>
                  <a:pt x="1634294" y="469290"/>
                </a:lnTo>
                <a:lnTo>
                  <a:pt x="1633339" y="447661"/>
                </a:lnTo>
                <a:lnTo>
                  <a:pt x="1631112" y="426668"/>
                </a:lnTo>
                <a:lnTo>
                  <a:pt x="1628248" y="405357"/>
                </a:lnTo>
                <a:lnTo>
                  <a:pt x="1625067" y="384364"/>
                </a:lnTo>
                <a:lnTo>
                  <a:pt x="1620612" y="364008"/>
                </a:lnTo>
                <a:lnTo>
                  <a:pt x="1615521" y="343651"/>
                </a:lnTo>
                <a:lnTo>
                  <a:pt x="1609476" y="323612"/>
                </a:lnTo>
                <a:lnTo>
                  <a:pt x="1617748" y="318523"/>
                </a:lnTo>
                <a:lnTo>
                  <a:pt x="1625703" y="314070"/>
                </a:lnTo>
                <a:lnTo>
                  <a:pt x="1633976" y="308981"/>
                </a:lnTo>
                <a:lnTo>
                  <a:pt x="1642567" y="304846"/>
                </a:lnTo>
                <a:lnTo>
                  <a:pt x="1651476" y="301029"/>
                </a:lnTo>
                <a:lnTo>
                  <a:pt x="1660385" y="297530"/>
                </a:lnTo>
                <a:lnTo>
                  <a:pt x="1669294" y="294031"/>
                </a:lnTo>
                <a:lnTo>
                  <a:pt x="1678522" y="290851"/>
                </a:lnTo>
                <a:lnTo>
                  <a:pt x="1687749" y="288306"/>
                </a:lnTo>
                <a:lnTo>
                  <a:pt x="1697294" y="286080"/>
                </a:lnTo>
                <a:lnTo>
                  <a:pt x="1706840" y="283853"/>
                </a:lnTo>
                <a:lnTo>
                  <a:pt x="1716386" y="282263"/>
                </a:lnTo>
                <a:lnTo>
                  <a:pt x="1726249" y="280672"/>
                </a:lnTo>
                <a:lnTo>
                  <a:pt x="1736431" y="280036"/>
                </a:lnTo>
                <a:lnTo>
                  <a:pt x="1746295" y="279400"/>
                </a:lnTo>
                <a:close/>
                <a:moveTo>
                  <a:pt x="1054727" y="0"/>
                </a:moveTo>
                <a:lnTo>
                  <a:pt x="1067435" y="0"/>
                </a:lnTo>
                <a:lnTo>
                  <a:pt x="1080461" y="0"/>
                </a:lnTo>
                <a:lnTo>
                  <a:pt x="1092852" y="635"/>
                </a:lnTo>
                <a:lnTo>
                  <a:pt x="1105242" y="1271"/>
                </a:lnTo>
                <a:lnTo>
                  <a:pt x="1117951" y="2542"/>
                </a:lnTo>
                <a:lnTo>
                  <a:pt x="1130023" y="3813"/>
                </a:lnTo>
                <a:lnTo>
                  <a:pt x="1142414" y="5401"/>
                </a:lnTo>
                <a:lnTo>
                  <a:pt x="1154487" y="7307"/>
                </a:lnTo>
                <a:lnTo>
                  <a:pt x="1166560" y="10167"/>
                </a:lnTo>
                <a:lnTo>
                  <a:pt x="1178632" y="12391"/>
                </a:lnTo>
                <a:lnTo>
                  <a:pt x="1190387" y="15250"/>
                </a:lnTo>
                <a:lnTo>
                  <a:pt x="1202143" y="18745"/>
                </a:lnTo>
                <a:lnTo>
                  <a:pt x="1213580" y="22239"/>
                </a:lnTo>
                <a:lnTo>
                  <a:pt x="1225335" y="25734"/>
                </a:lnTo>
                <a:lnTo>
                  <a:pt x="1236455" y="29547"/>
                </a:lnTo>
                <a:lnTo>
                  <a:pt x="1247892" y="33995"/>
                </a:lnTo>
                <a:lnTo>
                  <a:pt x="1258694" y="38760"/>
                </a:lnTo>
                <a:lnTo>
                  <a:pt x="1270132" y="43208"/>
                </a:lnTo>
                <a:lnTo>
                  <a:pt x="1280616" y="48291"/>
                </a:lnTo>
                <a:lnTo>
                  <a:pt x="1291418" y="53692"/>
                </a:lnTo>
                <a:lnTo>
                  <a:pt x="1301902" y="59411"/>
                </a:lnTo>
                <a:lnTo>
                  <a:pt x="1312069" y="65130"/>
                </a:lnTo>
                <a:lnTo>
                  <a:pt x="1322235" y="71166"/>
                </a:lnTo>
                <a:lnTo>
                  <a:pt x="1332402" y="77520"/>
                </a:lnTo>
                <a:lnTo>
                  <a:pt x="1342251" y="83874"/>
                </a:lnTo>
                <a:lnTo>
                  <a:pt x="1352100" y="90546"/>
                </a:lnTo>
                <a:lnTo>
                  <a:pt x="1361313" y="97218"/>
                </a:lnTo>
                <a:lnTo>
                  <a:pt x="1370844" y="104525"/>
                </a:lnTo>
                <a:lnTo>
                  <a:pt x="1380375" y="112150"/>
                </a:lnTo>
                <a:lnTo>
                  <a:pt x="1389271" y="119457"/>
                </a:lnTo>
                <a:lnTo>
                  <a:pt x="1397849" y="127400"/>
                </a:lnTo>
                <a:lnTo>
                  <a:pt x="1406427" y="135660"/>
                </a:lnTo>
                <a:lnTo>
                  <a:pt x="1415323" y="143603"/>
                </a:lnTo>
                <a:lnTo>
                  <a:pt x="1423266" y="152181"/>
                </a:lnTo>
                <a:lnTo>
                  <a:pt x="1431526" y="161077"/>
                </a:lnTo>
                <a:lnTo>
                  <a:pt x="1439469" y="169655"/>
                </a:lnTo>
                <a:lnTo>
                  <a:pt x="1446776" y="178551"/>
                </a:lnTo>
                <a:lnTo>
                  <a:pt x="1454083" y="188082"/>
                </a:lnTo>
                <a:lnTo>
                  <a:pt x="1461391" y="197295"/>
                </a:lnTo>
                <a:lnTo>
                  <a:pt x="1468380" y="206826"/>
                </a:lnTo>
                <a:lnTo>
                  <a:pt x="1475052" y="216675"/>
                </a:lnTo>
                <a:lnTo>
                  <a:pt x="1481406" y="226524"/>
                </a:lnTo>
                <a:lnTo>
                  <a:pt x="1487760" y="236691"/>
                </a:lnTo>
                <a:lnTo>
                  <a:pt x="1493797" y="246857"/>
                </a:lnTo>
                <a:lnTo>
                  <a:pt x="1499515" y="256706"/>
                </a:lnTo>
                <a:lnTo>
                  <a:pt x="1505234" y="267508"/>
                </a:lnTo>
                <a:lnTo>
                  <a:pt x="1510317" y="278310"/>
                </a:lnTo>
                <a:lnTo>
                  <a:pt x="1515718" y="288794"/>
                </a:lnTo>
                <a:lnTo>
                  <a:pt x="1520166" y="300232"/>
                </a:lnTo>
                <a:lnTo>
                  <a:pt x="1524614" y="311034"/>
                </a:lnTo>
                <a:lnTo>
                  <a:pt x="1529380" y="322471"/>
                </a:lnTo>
                <a:lnTo>
                  <a:pt x="1532874" y="333591"/>
                </a:lnTo>
                <a:lnTo>
                  <a:pt x="1536687" y="345346"/>
                </a:lnTo>
                <a:lnTo>
                  <a:pt x="1540182" y="356466"/>
                </a:lnTo>
                <a:lnTo>
                  <a:pt x="1543676" y="368221"/>
                </a:lnTo>
                <a:lnTo>
                  <a:pt x="1546218" y="380294"/>
                </a:lnTo>
                <a:lnTo>
                  <a:pt x="1548760" y="392366"/>
                </a:lnTo>
                <a:lnTo>
                  <a:pt x="1551301" y="404439"/>
                </a:lnTo>
                <a:lnTo>
                  <a:pt x="1553208" y="416512"/>
                </a:lnTo>
                <a:lnTo>
                  <a:pt x="1554796" y="428902"/>
                </a:lnTo>
                <a:lnTo>
                  <a:pt x="1556385" y="440975"/>
                </a:lnTo>
                <a:lnTo>
                  <a:pt x="1557338" y="453366"/>
                </a:lnTo>
                <a:lnTo>
                  <a:pt x="1558291" y="466074"/>
                </a:lnTo>
                <a:lnTo>
                  <a:pt x="1558609" y="478464"/>
                </a:lnTo>
                <a:lnTo>
                  <a:pt x="1558926" y="491173"/>
                </a:lnTo>
                <a:lnTo>
                  <a:pt x="1558609" y="503881"/>
                </a:lnTo>
                <a:lnTo>
                  <a:pt x="1558291" y="516589"/>
                </a:lnTo>
                <a:lnTo>
                  <a:pt x="1557338" y="528980"/>
                </a:lnTo>
                <a:lnTo>
                  <a:pt x="1556385" y="541370"/>
                </a:lnTo>
                <a:lnTo>
                  <a:pt x="1554796" y="553761"/>
                </a:lnTo>
                <a:lnTo>
                  <a:pt x="1553208" y="566151"/>
                </a:lnTo>
                <a:lnTo>
                  <a:pt x="1551301" y="578224"/>
                </a:lnTo>
                <a:lnTo>
                  <a:pt x="1548760" y="590297"/>
                </a:lnTo>
                <a:lnTo>
                  <a:pt x="1546218" y="602370"/>
                </a:lnTo>
                <a:lnTo>
                  <a:pt x="1543676" y="613807"/>
                </a:lnTo>
                <a:lnTo>
                  <a:pt x="1540182" y="625562"/>
                </a:lnTo>
                <a:lnTo>
                  <a:pt x="1536687" y="637317"/>
                </a:lnTo>
                <a:lnTo>
                  <a:pt x="1532874" y="648755"/>
                </a:lnTo>
                <a:lnTo>
                  <a:pt x="1529380" y="660192"/>
                </a:lnTo>
                <a:lnTo>
                  <a:pt x="1524614" y="671312"/>
                </a:lnTo>
                <a:lnTo>
                  <a:pt x="1520166" y="682431"/>
                </a:lnTo>
                <a:lnTo>
                  <a:pt x="1515718" y="693233"/>
                </a:lnTo>
                <a:lnTo>
                  <a:pt x="1510317" y="704035"/>
                </a:lnTo>
                <a:lnTo>
                  <a:pt x="1505234" y="715155"/>
                </a:lnTo>
                <a:lnTo>
                  <a:pt x="1499515" y="725322"/>
                </a:lnTo>
                <a:lnTo>
                  <a:pt x="1493797" y="735806"/>
                </a:lnTo>
                <a:lnTo>
                  <a:pt x="1487760" y="745972"/>
                </a:lnTo>
                <a:lnTo>
                  <a:pt x="1481406" y="756139"/>
                </a:lnTo>
                <a:lnTo>
                  <a:pt x="1475052" y="765988"/>
                </a:lnTo>
                <a:lnTo>
                  <a:pt x="1468380" y="775519"/>
                </a:lnTo>
                <a:lnTo>
                  <a:pt x="1461391" y="785050"/>
                </a:lnTo>
                <a:lnTo>
                  <a:pt x="1454083" y="794581"/>
                </a:lnTo>
                <a:lnTo>
                  <a:pt x="1446776" y="803795"/>
                </a:lnTo>
                <a:lnTo>
                  <a:pt x="1439469" y="813008"/>
                </a:lnTo>
                <a:lnTo>
                  <a:pt x="1431526" y="821586"/>
                </a:lnTo>
                <a:lnTo>
                  <a:pt x="1423266" y="830164"/>
                </a:lnTo>
                <a:lnTo>
                  <a:pt x="1415323" y="838425"/>
                </a:lnTo>
                <a:lnTo>
                  <a:pt x="1406427" y="846685"/>
                </a:lnTo>
                <a:lnTo>
                  <a:pt x="1397849" y="854945"/>
                </a:lnTo>
                <a:lnTo>
                  <a:pt x="1389271" y="862888"/>
                </a:lnTo>
                <a:lnTo>
                  <a:pt x="1380375" y="870513"/>
                </a:lnTo>
                <a:lnTo>
                  <a:pt x="1370844" y="877503"/>
                </a:lnTo>
                <a:lnTo>
                  <a:pt x="1361313" y="885127"/>
                </a:lnTo>
                <a:lnTo>
                  <a:pt x="1352100" y="891799"/>
                </a:lnTo>
                <a:lnTo>
                  <a:pt x="1342251" y="898789"/>
                </a:lnTo>
                <a:lnTo>
                  <a:pt x="1332402" y="905143"/>
                </a:lnTo>
                <a:lnTo>
                  <a:pt x="1322235" y="911497"/>
                </a:lnTo>
                <a:lnTo>
                  <a:pt x="1312069" y="917533"/>
                </a:lnTo>
                <a:lnTo>
                  <a:pt x="1301902" y="923252"/>
                </a:lnTo>
                <a:lnTo>
                  <a:pt x="1291418" y="928653"/>
                </a:lnTo>
                <a:lnTo>
                  <a:pt x="1280616" y="934054"/>
                </a:lnTo>
                <a:lnTo>
                  <a:pt x="1270132" y="939455"/>
                </a:lnTo>
                <a:lnTo>
                  <a:pt x="1258694" y="943903"/>
                </a:lnTo>
                <a:lnTo>
                  <a:pt x="1247892" y="948351"/>
                </a:lnTo>
                <a:lnTo>
                  <a:pt x="1236455" y="952799"/>
                </a:lnTo>
                <a:lnTo>
                  <a:pt x="1225335" y="956611"/>
                </a:lnTo>
                <a:lnTo>
                  <a:pt x="1213580" y="960424"/>
                </a:lnTo>
                <a:lnTo>
                  <a:pt x="1202143" y="963601"/>
                </a:lnTo>
                <a:lnTo>
                  <a:pt x="1190387" y="967096"/>
                </a:lnTo>
                <a:lnTo>
                  <a:pt x="1178632" y="970273"/>
                </a:lnTo>
                <a:lnTo>
                  <a:pt x="1166560" y="972497"/>
                </a:lnTo>
                <a:lnTo>
                  <a:pt x="1154487" y="975038"/>
                </a:lnTo>
                <a:lnTo>
                  <a:pt x="1142414" y="976944"/>
                </a:lnTo>
                <a:lnTo>
                  <a:pt x="1130023" y="978533"/>
                </a:lnTo>
                <a:lnTo>
                  <a:pt x="1117951" y="979804"/>
                </a:lnTo>
                <a:lnTo>
                  <a:pt x="1105242" y="981075"/>
                </a:lnTo>
                <a:lnTo>
                  <a:pt x="1092852" y="981710"/>
                </a:lnTo>
                <a:lnTo>
                  <a:pt x="1080461" y="982663"/>
                </a:lnTo>
                <a:lnTo>
                  <a:pt x="1067435" y="982663"/>
                </a:lnTo>
                <a:lnTo>
                  <a:pt x="1054727" y="982663"/>
                </a:lnTo>
                <a:lnTo>
                  <a:pt x="1042337" y="981710"/>
                </a:lnTo>
                <a:lnTo>
                  <a:pt x="1029628" y="981075"/>
                </a:lnTo>
                <a:lnTo>
                  <a:pt x="1017238" y="979804"/>
                </a:lnTo>
                <a:lnTo>
                  <a:pt x="1005165" y="978533"/>
                </a:lnTo>
                <a:lnTo>
                  <a:pt x="992775" y="976944"/>
                </a:lnTo>
                <a:lnTo>
                  <a:pt x="980702" y="975038"/>
                </a:lnTo>
                <a:lnTo>
                  <a:pt x="968629" y="972497"/>
                </a:lnTo>
                <a:lnTo>
                  <a:pt x="956556" y="970273"/>
                </a:lnTo>
                <a:lnTo>
                  <a:pt x="944801" y="967096"/>
                </a:lnTo>
                <a:lnTo>
                  <a:pt x="933046" y="963601"/>
                </a:lnTo>
                <a:lnTo>
                  <a:pt x="921609" y="960424"/>
                </a:lnTo>
                <a:lnTo>
                  <a:pt x="909854" y="956611"/>
                </a:lnTo>
                <a:lnTo>
                  <a:pt x="898734" y="952799"/>
                </a:lnTo>
                <a:lnTo>
                  <a:pt x="887296" y="948351"/>
                </a:lnTo>
                <a:lnTo>
                  <a:pt x="876494" y="943903"/>
                </a:lnTo>
                <a:lnTo>
                  <a:pt x="865692" y="939455"/>
                </a:lnTo>
                <a:lnTo>
                  <a:pt x="854573" y="934054"/>
                </a:lnTo>
                <a:lnTo>
                  <a:pt x="843771" y="928653"/>
                </a:lnTo>
                <a:lnTo>
                  <a:pt x="833604" y="923252"/>
                </a:lnTo>
                <a:lnTo>
                  <a:pt x="823120" y="917533"/>
                </a:lnTo>
                <a:lnTo>
                  <a:pt x="812953" y="911497"/>
                </a:lnTo>
                <a:lnTo>
                  <a:pt x="802787" y="905143"/>
                </a:lnTo>
                <a:lnTo>
                  <a:pt x="792938" y="898789"/>
                </a:lnTo>
                <a:lnTo>
                  <a:pt x="783089" y="891799"/>
                </a:lnTo>
                <a:lnTo>
                  <a:pt x="773876" y="885127"/>
                </a:lnTo>
                <a:lnTo>
                  <a:pt x="764344" y="877503"/>
                </a:lnTo>
                <a:lnTo>
                  <a:pt x="754813" y="870513"/>
                </a:lnTo>
                <a:lnTo>
                  <a:pt x="745917" y="862888"/>
                </a:lnTo>
                <a:lnTo>
                  <a:pt x="737339" y="854945"/>
                </a:lnTo>
                <a:lnTo>
                  <a:pt x="728761" y="846685"/>
                </a:lnTo>
                <a:lnTo>
                  <a:pt x="720183" y="838425"/>
                </a:lnTo>
                <a:lnTo>
                  <a:pt x="711923" y="830164"/>
                </a:lnTo>
                <a:lnTo>
                  <a:pt x="703663" y="821586"/>
                </a:lnTo>
                <a:lnTo>
                  <a:pt x="696355" y="813008"/>
                </a:lnTo>
                <a:lnTo>
                  <a:pt x="688413" y="803795"/>
                </a:lnTo>
                <a:lnTo>
                  <a:pt x="681106" y="794581"/>
                </a:lnTo>
                <a:lnTo>
                  <a:pt x="674116" y="785050"/>
                </a:lnTo>
                <a:lnTo>
                  <a:pt x="666809" y="775519"/>
                </a:lnTo>
                <a:lnTo>
                  <a:pt x="660137" y="765988"/>
                </a:lnTo>
                <a:lnTo>
                  <a:pt x="653783" y="756139"/>
                </a:lnTo>
                <a:lnTo>
                  <a:pt x="647429" y="745972"/>
                </a:lnTo>
                <a:lnTo>
                  <a:pt x="641392" y="735806"/>
                </a:lnTo>
                <a:lnTo>
                  <a:pt x="635674" y="725322"/>
                </a:lnTo>
                <a:lnTo>
                  <a:pt x="629955" y="715155"/>
                </a:lnTo>
                <a:lnTo>
                  <a:pt x="624872" y="704035"/>
                </a:lnTo>
                <a:lnTo>
                  <a:pt x="619788" y="693233"/>
                </a:lnTo>
                <a:lnTo>
                  <a:pt x="615023" y="682431"/>
                </a:lnTo>
                <a:lnTo>
                  <a:pt x="610575" y="671312"/>
                </a:lnTo>
                <a:lnTo>
                  <a:pt x="605809" y="660192"/>
                </a:lnTo>
                <a:lnTo>
                  <a:pt x="602315" y="648755"/>
                </a:lnTo>
                <a:lnTo>
                  <a:pt x="598502" y="637317"/>
                </a:lnTo>
                <a:lnTo>
                  <a:pt x="595007" y="625562"/>
                </a:lnTo>
                <a:lnTo>
                  <a:pt x="591513" y="613807"/>
                </a:lnTo>
                <a:lnTo>
                  <a:pt x="588971" y="602370"/>
                </a:lnTo>
                <a:lnTo>
                  <a:pt x="586429" y="590297"/>
                </a:lnTo>
                <a:lnTo>
                  <a:pt x="584205" y="578224"/>
                </a:lnTo>
                <a:lnTo>
                  <a:pt x="581981" y="566151"/>
                </a:lnTo>
                <a:lnTo>
                  <a:pt x="580393" y="553761"/>
                </a:lnTo>
                <a:lnTo>
                  <a:pt x="578804" y="541370"/>
                </a:lnTo>
                <a:lnTo>
                  <a:pt x="577851" y="528980"/>
                </a:lnTo>
                <a:lnTo>
                  <a:pt x="576898" y="516589"/>
                </a:lnTo>
                <a:lnTo>
                  <a:pt x="576580" y="503881"/>
                </a:lnTo>
                <a:lnTo>
                  <a:pt x="576263" y="491173"/>
                </a:lnTo>
                <a:lnTo>
                  <a:pt x="576580" y="478464"/>
                </a:lnTo>
                <a:lnTo>
                  <a:pt x="576898" y="466074"/>
                </a:lnTo>
                <a:lnTo>
                  <a:pt x="577851" y="453366"/>
                </a:lnTo>
                <a:lnTo>
                  <a:pt x="578804" y="440975"/>
                </a:lnTo>
                <a:lnTo>
                  <a:pt x="580393" y="428902"/>
                </a:lnTo>
                <a:lnTo>
                  <a:pt x="581981" y="416512"/>
                </a:lnTo>
                <a:lnTo>
                  <a:pt x="584205" y="404439"/>
                </a:lnTo>
                <a:lnTo>
                  <a:pt x="586429" y="392366"/>
                </a:lnTo>
                <a:lnTo>
                  <a:pt x="588971" y="380294"/>
                </a:lnTo>
                <a:lnTo>
                  <a:pt x="591513" y="368221"/>
                </a:lnTo>
                <a:lnTo>
                  <a:pt x="595007" y="356466"/>
                </a:lnTo>
                <a:lnTo>
                  <a:pt x="598502" y="345346"/>
                </a:lnTo>
                <a:lnTo>
                  <a:pt x="602315" y="333591"/>
                </a:lnTo>
                <a:lnTo>
                  <a:pt x="605809" y="322471"/>
                </a:lnTo>
                <a:lnTo>
                  <a:pt x="610575" y="311034"/>
                </a:lnTo>
                <a:lnTo>
                  <a:pt x="615023" y="300232"/>
                </a:lnTo>
                <a:lnTo>
                  <a:pt x="619788" y="288794"/>
                </a:lnTo>
                <a:lnTo>
                  <a:pt x="624872" y="278310"/>
                </a:lnTo>
                <a:lnTo>
                  <a:pt x="629955" y="267508"/>
                </a:lnTo>
                <a:lnTo>
                  <a:pt x="635674" y="256706"/>
                </a:lnTo>
                <a:lnTo>
                  <a:pt x="641392" y="246857"/>
                </a:lnTo>
                <a:lnTo>
                  <a:pt x="647429" y="236691"/>
                </a:lnTo>
                <a:lnTo>
                  <a:pt x="653783" y="226524"/>
                </a:lnTo>
                <a:lnTo>
                  <a:pt x="660137" y="216675"/>
                </a:lnTo>
                <a:lnTo>
                  <a:pt x="666809" y="206826"/>
                </a:lnTo>
                <a:lnTo>
                  <a:pt x="674116" y="197295"/>
                </a:lnTo>
                <a:lnTo>
                  <a:pt x="681106" y="188082"/>
                </a:lnTo>
                <a:lnTo>
                  <a:pt x="688413" y="178551"/>
                </a:lnTo>
                <a:lnTo>
                  <a:pt x="696355" y="169655"/>
                </a:lnTo>
                <a:lnTo>
                  <a:pt x="703663" y="161077"/>
                </a:lnTo>
                <a:lnTo>
                  <a:pt x="711923" y="152181"/>
                </a:lnTo>
                <a:lnTo>
                  <a:pt x="720183" y="143603"/>
                </a:lnTo>
                <a:lnTo>
                  <a:pt x="728761" y="135660"/>
                </a:lnTo>
                <a:lnTo>
                  <a:pt x="737339" y="127400"/>
                </a:lnTo>
                <a:lnTo>
                  <a:pt x="745917" y="119457"/>
                </a:lnTo>
                <a:lnTo>
                  <a:pt x="754813" y="112150"/>
                </a:lnTo>
                <a:lnTo>
                  <a:pt x="764344" y="104525"/>
                </a:lnTo>
                <a:lnTo>
                  <a:pt x="773876" y="97218"/>
                </a:lnTo>
                <a:lnTo>
                  <a:pt x="783089" y="90546"/>
                </a:lnTo>
                <a:lnTo>
                  <a:pt x="792938" y="83874"/>
                </a:lnTo>
                <a:lnTo>
                  <a:pt x="802787" y="77520"/>
                </a:lnTo>
                <a:lnTo>
                  <a:pt x="812953" y="71166"/>
                </a:lnTo>
                <a:lnTo>
                  <a:pt x="823120" y="65130"/>
                </a:lnTo>
                <a:lnTo>
                  <a:pt x="833604" y="59411"/>
                </a:lnTo>
                <a:lnTo>
                  <a:pt x="843771" y="53692"/>
                </a:lnTo>
                <a:lnTo>
                  <a:pt x="854573" y="48291"/>
                </a:lnTo>
                <a:lnTo>
                  <a:pt x="865692" y="43208"/>
                </a:lnTo>
                <a:lnTo>
                  <a:pt x="876494" y="38760"/>
                </a:lnTo>
                <a:lnTo>
                  <a:pt x="887296" y="33995"/>
                </a:lnTo>
                <a:lnTo>
                  <a:pt x="898734" y="29547"/>
                </a:lnTo>
                <a:lnTo>
                  <a:pt x="909854" y="25734"/>
                </a:lnTo>
                <a:lnTo>
                  <a:pt x="921609" y="22239"/>
                </a:lnTo>
                <a:lnTo>
                  <a:pt x="933046" y="18745"/>
                </a:lnTo>
                <a:lnTo>
                  <a:pt x="944801" y="15250"/>
                </a:lnTo>
                <a:lnTo>
                  <a:pt x="956556" y="12391"/>
                </a:lnTo>
                <a:lnTo>
                  <a:pt x="968629" y="10167"/>
                </a:lnTo>
                <a:lnTo>
                  <a:pt x="980702" y="7307"/>
                </a:lnTo>
                <a:lnTo>
                  <a:pt x="992775" y="5401"/>
                </a:lnTo>
                <a:lnTo>
                  <a:pt x="1005165" y="3813"/>
                </a:lnTo>
                <a:lnTo>
                  <a:pt x="1017238" y="2542"/>
                </a:lnTo>
                <a:lnTo>
                  <a:pt x="1029628" y="1271"/>
                </a:lnTo>
                <a:lnTo>
                  <a:pt x="1042337" y="635"/>
                </a:lnTo>
                <a:lnTo>
                  <a:pt x="105472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/>
          <a:lstStyle/>
          <a:p>
            <a:pPr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Gruppe 67"/>
          <p:cNvGrpSpPr/>
          <p:nvPr/>
        </p:nvGrpSpPr>
        <p:grpSpPr bwMode="auto">
          <a:xfrm>
            <a:off x="8211808" y="4762211"/>
            <a:ext cx="550987" cy="504288"/>
            <a:chOff x="355442" y="4350695"/>
            <a:chExt cx="900893" cy="825896"/>
          </a:xfrm>
          <a:solidFill>
            <a:schemeClr val="bg1"/>
          </a:solidFill>
        </p:grpSpPr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355442" y="4350695"/>
              <a:ext cx="584955" cy="588138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46" y="23"/>
                </a:cxn>
                <a:cxn ang="0">
                  <a:pos x="52" y="20"/>
                </a:cxn>
                <a:cxn ang="0">
                  <a:pos x="49" y="13"/>
                </a:cxn>
                <a:cxn ang="0">
                  <a:pos x="47" y="12"/>
                </a:cxn>
                <a:cxn ang="0">
                  <a:pos x="40" y="13"/>
                </a:cxn>
                <a:cxn ang="0">
                  <a:pos x="43" y="7"/>
                </a:cxn>
                <a:cxn ang="0">
                  <a:pos x="37" y="2"/>
                </a:cxn>
                <a:cxn ang="0">
                  <a:pos x="32" y="7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8" y="9"/>
                </a:cxn>
                <a:cxn ang="0">
                  <a:pos x="12" y="4"/>
                </a:cxn>
                <a:cxn ang="0">
                  <a:pos x="6" y="10"/>
                </a:cxn>
                <a:cxn ang="0">
                  <a:pos x="10" y="15"/>
                </a:cxn>
                <a:cxn ang="0">
                  <a:pos x="3" y="16"/>
                </a:cxn>
                <a:cxn ang="0">
                  <a:pos x="2" y="17"/>
                </a:cxn>
                <a:cxn ang="0">
                  <a:pos x="0" y="25"/>
                </a:cxn>
                <a:cxn ang="0">
                  <a:pos x="7" y="27"/>
                </a:cxn>
                <a:cxn ang="0">
                  <a:pos x="2" y="31"/>
                </a:cxn>
                <a:cxn ang="0">
                  <a:pos x="4" y="39"/>
                </a:cxn>
                <a:cxn ang="0">
                  <a:pos x="6" y="40"/>
                </a:cxn>
                <a:cxn ang="0">
                  <a:pos x="12" y="40"/>
                </a:cxn>
                <a:cxn ang="0">
                  <a:pos x="10" y="47"/>
                </a:cxn>
                <a:cxn ang="0">
                  <a:pos x="17" y="50"/>
                </a:cxn>
                <a:cxn ang="0">
                  <a:pos x="21" y="45"/>
                </a:cxn>
                <a:cxn ang="0">
                  <a:pos x="23" y="51"/>
                </a:cxn>
                <a:cxn ang="0">
                  <a:pos x="24" y="52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5" y="44"/>
                </a:cxn>
                <a:cxn ang="0">
                  <a:pos x="40" y="48"/>
                </a:cxn>
                <a:cxn ang="0">
                  <a:pos x="46" y="43"/>
                </a:cxn>
                <a:cxn ang="0">
                  <a:pos x="46" y="41"/>
                </a:cxn>
                <a:cxn ang="0">
                  <a:pos x="43" y="35"/>
                </a:cxn>
                <a:cxn ang="0">
                  <a:pos x="50" y="36"/>
                </a:cxn>
                <a:cxn ang="0">
                  <a:pos x="52" y="29"/>
                </a:cxn>
                <a:cxn ang="0">
                  <a:pos x="33" y="28"/>
                </a:cxn>
                <a:cxn ang="0">
                  <a:pos x="19" y="25"/>
                </a:cxn>
                <a:cxn ang="0">
                  <a:pos x="33" y="28"/>
                </a:cxn>
              </a:cxnLst>
              <a:rect l="0" t="0" r="r" b="b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7"/>
            <p:cNvSpPr>
              <a:spLocks noEditPoints="1"/>
            </p:cNvSpPr>
            <p:nvPr/>
          </p:nvSpPr>
          <p:spPr bwMode="auto">
            <a:xfrm>
              <a:off x="840298" y="4757386"/>
              <a:ext cx="416037" cy="419205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31" y="24"/>
                </a:cxn>
                <a:cxn ang="0">
                  <a:pos x="36" y="25"/>
                </a:cxn>
                <a:cxn ang="0">
                  <a:pos x="37" y="20"/>
                </a:cxn>
                <a:cxn ang="0">
                  <a:pos x="36" y="18"/>
                </a:cxn>
                <a:cxn ang="0">
                  <a:pos x="32" y="16"/>
                </a:cxn>
                <a:cxn ang="0">
                  <a:pos x="37" y="14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4" y="5"/>
                </a:cxn>
                <a:cxn ang="0">
                  <a:pos x="10" y="3"/>
                </a:cxn>
                <a:cxn ang="0">
                  <a:pos x="8" y="3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20"/>
                </a:cxn>
                <a:cxn ang="0">
                  <a:pos x="1" y="23"/>
                </a:cxn>
                <a:cxn ang="0">
                  <a:pos x="4" y="28"/>
                </a:cxn>
                <a:cxn ang="0">
                  <a:pos x="8" y="27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12" y="35"/>
                </a:cxn>
                <a:cxn ang="0">
                  <a:pos x="13" y="35"/>
                </a:cxn>
                <a:cxn ang="0">
                  <a:pos x="17" y="32"/>
                </a:cxn>
                <a:cxn ang="0">
                  <a:pos x="17" y="37"/>
                </a:cxn>
                <a:cxn ang="0">
                  <a:pos x="23" y="36"/>
                </a:cxn>
                <a:cxn ang="0">
                  <a:pos x="24" y="35"/>
                </a:cxn>
                <a:cxn ang="0">
                  <a:pos x="25" y="31"/>
                </a:cxn>
                <a:cxn ang="0">
                  <a:pos x="28" y="34"/>
                </a:cxn>
                <a:cxn ang="0">
                  <a:pos x="33" y="30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22" y="22"/>
                </a:cxn>
              </a:cxnLst>
              <a:rect l="0" t="0" r="r" b="b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da-DK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Freeform 39"/>
          <p:cNvSpPr>
            <a:spLocks noEditPoints="1" noChangeArrowheads="1"/>
          </p:cNvSpPr>
          <p:nvPr/>
        </p:nvSpPr>
        <p:spPr bwMode="auto">
          <a:xfrm>
            <a:off x="9310431" y="3746908"/>
            <a:ext cx="360000" cy="504000"/>
          </a:xfrm>
          <a:custGeom>
            <a:avLst/>
            <a:gdLst>
              <a:gd name="T0" fmla="*/ 2147483647 w 77"/>
              <a:gd name="T1" fmla="*/ 0 h 106"/>
              <a:gd name="T2" fmla="*/ 2147483647 w 77"/>
              <a:gd name="T3" fmla="*/ 0 h 106"/>
              <a:gd name="T4" fmla="*/ 2147483647 w 77"/>
              <a:gd name="T5" fmla="*/ 2147483647 h 106"/>
              <a:gd name="T6" fmla="*/ 2147483647 w 77"/>
              <a:gd name="T7" fmla="*/ 2147483647 h 106"/>
              <a:gd name="T8" fmla="*/ 2147483647 w 77"/>
              <a:gd name="T9" fmla="*/ 2147483647 h 106"/>
              <a:gd name="T10" fmla="*/ 2147483647 w 77"/>
              <a:gd name="T11" fmla="*/ 2147483647 h 106"/>
              <a:gd name="T12" fmla="*/ 2147483647 w 77"/>
              <a:gd name="T13" fmla="*/ 2147483647 h 106"/>
              <a:gd name="T14" fmla="*/ 2147483647 w 77"/>
              <a:gd name="T15" fmla="*/ 2147483647 h 106"/>
              <a:gd name="T16" fmla="*/ 2147483647 w 77"/>
              <a:gd name="T17" fmla="*/ 2147483647 h 106"/>
              <a:gd name="T18" fmla="*/ 2147483647 w 77"/>
              <a:gd name="T19" fmla="*/ 2147483647 h 106"/>
              <a:gd name="T20" fmla="*/ 2147483647 w 77"/>
              <a:gd name="T21" fmla="*/ 2147483647 h 106"/>
              <a:gd name="T22" fmla="*/ 2147483647 w 77"/>
              <a:gd name="T23" fmla="*/ 2147483647 h 106"/>
              <a:gd name="T24" fmla="*/ 0 w 77"/>
              <a:gd name="T25" fmla="*/ 2147483647 h 106"/>
              <a:gd name="T26" fmla="*/ 0 w 77"/>
              <a:gd name="T27" fmla="*/ 2147483647 h 106"/>
              <a:gd name="T28" fmla="*/ 2147483647 w 77"/>
              <a:gd name="T29" fmla="*/ 0 h 106"/>
              <a:gd name="T30" fmla="*/ 2147483647 w 77"/>
              <a:gd name="T31" fmla="*/ 2147483647 h 106"/>
              <a:gd name="T32" fmla="*/ 2147483647 w 77"/>
              <a:gd name="T33" fmla="*/ 2147483647 h 106"/>
              <a:gd name="T34" fmla="*/ 2147483647 w 77"/>
              <a:gd name="T35" fmla="*/ 2147483647 h 106"/>
              <a:gd name="T36" fmla="*/ 2147483647 w 77"/>
              <a:gd name="T37" fmla="*/ 2147483647 h 106"/>
              <a:gd name="T38" fmla="*/ 2147483647 w 77"/>
              <a:gd name="T39" fmla="*/ 2147483647 h 106"/>
              <a:gd name="T40" fmla="*/ 2147483647 w 77"/>
              <a:gd name="T41" fmla="*/ 2147483647 h 106"/>
              <a:gd name="T42" fmla="*/ 2147483647 w 77"/>
              <a:gd name="T43" fmla="*/ 2147483647 h 106"/>
              <a:gd name="T44" fmla="*/ 2147483647 w 77"/>
              <a:gd name="T45" fmla="*/ 2147483647 h 106"/>
              <a:gd name="T46" fmla="*/ 2147483647 w 77"/>
              <a:gd name="T47" fmla="*/ 2147483647 h 106"/>
              <a:gd name="T48" fmla="*/ 2147483647 w 77"/>
              <a:gd name="T49" fmla="*/ 2147483647 h 106"/>
              <a:gd name="T50" fmla="*/ 2147483647 w 77"/>
              <a:gd name="T51" fmla="*/ 2147483647 h 106"/>
              <a:gd name="T52" fmla="*/ 2147483647 w 77"/>
              <a:gd name="T53" fmla="*/ 2147483647 h 106"/>
              <a:gd name="T54" fmla="*/ 2147483647 w 77"/>
              <a:gd name="T55" fmla="*/ 2147483647 h 106"/>
              <a:gd name="T56" fmla="*/ 2147483647 w 77"/>
              <a:gd name="T57" fmla="*/ 2147483647 h 106"/>
              <a:gd name="T58" fmla="*/ 2147483647 w 77"/>
              <a:gd name="T59" fmla="*/ 2147483647 h 106"/>
              <a:gd name="T60" fmla="*/ 2147483647 w 77"/>
              <a:gd name="T61" fmla="*/ 2147483647 h 106"/>
              <a:gd name="T62" fmla="*/ 2147483647 w 77"/>
              <a:gd name="T63" fmla="*/ 2147483647 h 106"/>
              <a:gd name="T64" fmla="*/ 2147483647 w 77"/>
              <a:gd name="T65" fmla="*/ 2147483647 h 106"/>
              <a:gd name="T66" fmla="*/ 2147483647 w 77"/>
              <a:gd name="T67" fmla="*/ 2147483647 h 106"/>
              <a:gd name="T68" fmla="*/ 2147483647 w 77"/>
              <a:gd name="T69" fmla="*/ 2147483647 h 106"/>
              <a:gd name="T70" fmla="*/ 2147483647 w 77"/>
              <a:gd name="T71" fmla="*/ 2147483647 h 106"/>
              <a:gd name="T72" fmla="*/ 2147483647 w 77"/>
              <a:gd name="T73" fmla="*/ 2147483647 h 106"/>
              <a:gd name="T74" fmla="*/ 2147483647 w 77"/>
              <a:gd name="T75" fmla="*/ 2147483647 h 106"/>
              <a:gd name="T76" fmla="*/ 2147483647 w 77"/>
              <a:gd name="T77" fmla="*/ 2147483647 h 106"/>
              <a:gd name="T78" fmla="*/ 2147483647 w 77"/>
              <a:gd name="T79" fmla="*/ 2147483647 h 106"/>
              <a:gd name="T80" fmla="*/ 2147483647 w 77"/>
              <a:gd name="T81" fmla="*/ 2147483647 h 106"/>
              <a:gd name="T82" fmla="*/ 2147483647 w 77"/>
              <a:gd name="T83" fmla="*/ 2147483647 h 106"/>
              <a:gd name="T84" fmla="*/ 2147483647 w 77"/>
              <a:gd name="T85" fmla="*/ 2147483647 h 106"/>
              <a:gd name="T86" fmla="*/ 2147483647 w 77"/>
              <a:gd name="T87" fmla="*/ 2147483647 h 106"/>
              <a:gd name="T88" fmla="*/ 2147483647 w 77"/>
              <a:gd name="T89" fmla="*/ 2147483647 h 106"/>
              <a:gd name="T90" fmla="*/ 2147483647 w 77"/>
              <a:gd name="T91" fmla="*/ 2147483647 h 106"/>
              <a:gd name="T92" fmla="*/ 2147483647 w 77"/>
              <a:gd name="T93" fmla="*/ 2147483647 h 106"/>
              <a:gd name="T94" fmla="*/ 2147483647 w 77"/>
              <a:gd name="T95" fmla="*/ 2147483647 h 106"/>
              <a:gd name="T96" fmla="*/ 2147483647 w 77"/>
              <a:gd name="T97" fmla="*/ 2147483647 h 106"/>
              <a:gd name="T98" fmla="*/ 2147483647 w 77"/>
              <a:gd name="T99" fmla="*/ 2147483647 h 106"/>
              <a:gd name="T100" fmla="*/ 2147483647 w 77"/>
              <a:gd name="T101" fmla="*/ 2147483647 h 106"/>
              <a:gd name="T102" fmla="*/ 2147483647 w 77"/>
              <a:gd name="T103" fmla="*/ 2147483647 h 106"/>
              <a:gd name="T104" fmla="*/ 2147483647 w 77"/>
              <a:gd name="T105" fmla="*/ 2147483647 h 106"/>
              <a:gd name="T106" fmla="*/ 2147483647 w 77"/>
              <a:gd name="T107" fmla="*/ 2147483647 h 106"/>
              <a:gd name="T108" fmla="*/ 2147483647 w 77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/>
          <a:lstStyle/>
          <a:p>
            <a:pPr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50"/>
          <p:cNvSpPr>
            <a:spLocks noEditPoints="1" noChangeArrowheads="1"/>
          </p:cNvSpPr>
          <p:nvPr/>
        </p:nvSpPr>
        <p:spPr bwMode="auto">
          <a:xfrm>
            <a:off x="9670431" y="2544326"/>
            <a:ext cx="468000" cy="432000"/>
          </a:xfrm>
          <a:custGeom>
            <a:avLst/>
            <a:gdLst>
              <a:gd name="T0" fmla="*/ 2147483647 w 109"/>
              <a:gd name="T1" fmla="*/ 2147483647 h 104"/>
              <a:gd name="T2" fmla="*/ 2147483647 w 109"/>
              <a:gd name="T3" fmla="*/ 2147483647 h 104"/>
              <a:gd name="T4" fmla="*/ 2147483647 w 109"/>
              <a:gd name="T5" fmla="*/ 2147483647 h 104"/>
              <a:gd name="T6" fmla="*/ 2147483647 w 109"/>
              <a:gd name="T7" fmla="*/ 2147483647 h 104"/>
              <a:gd name="T8" fmla="*/ 2147483647 w 109"/>
              <a:gd name="T9" fmla="*/ 2147483647 h 104"/>
              <a:gd name="T10" fmla="*/ 2147483647 w 109"/>
              <a:gd name="T11" fmla="*/ 2147483647 h 104"/>
              <a:gd name="T12" fmla="*/ 2147483647 w 109"/>
              <a:gd name="T13" fmla="*/ 2147483647 h 104"/>
              <a:gd name="T14" fmla="*/ 2147483647 w 109"/>
              <a:gd name="T15" fmla="*/ 2147483647 h 104"/>
              <a:gd name="T16" fmla="*/ 2147483647 w 109"/>
              <a:gd name="T17" fmla="*/ 2147483647 h 104"/>
              <a:gd name="T18" fmla="*/ 2147483647 w 109"/>
              <a:gd name="T19" fmla="*/ 0 h 104"/>
              <a:gd name="T20" fmla="*/ 2147483647 w 109"/>
              <a:gd name="T21" fmla="*/ 2147483647 h 104"/>
              <a:gd name="T22" fmla="*/ 2147483647 w 109"/>
              <a:gd name="T23" fmla="*/ 2147483647 h 104"/>
              <a:gd name="T24" fmla="*/ 2147483647 w 109"/>
              <a:gd name="T25" fmla="*/ 2147483647 h 104"/>
              <a:gd name="T26" fmla="*/ 2147483647 w 109"/>
              <a:gd name="T27" fmla="*/ 2147483647 h 104"/>
              <a:gd name="T28" fmla="*/ 2147483647 w 109"/>
              <a:gd name="T29" fmla="*/ 2147483647 h 104"/>
              <a:gd name="T30" fmla="*/ 2147483647 w 109"/>
              <a:gd name="T31" fmla="*/ 2147483647 h 104"/>
              <a:gd name="T32" fmla="*/ 2147483647 w 109"/>
              <a:gd name="T33" fmla="*/ 2147483647 h 104"/>
              <a:gd name="T34" fmla="*/ 2147483647 w 109"/>
              <a:gd name="T35" fmla="*/ 2147483647 h 104"/>
              <a:gd name="T36" fmla="*/ 2147483647 w 109"/>
              <a:gd name="T37" fmla="*/ 2147483647 h 104"/>
              <a:gd name="T38" fmla="*/ 2147483647 w 109"/>
              <a:gd name="T39" fmla="*/ 2147483647 h 104"/>
              <a:gd name="T40" fmla="*/ 2147483647 w 109"/>
              <a:gd name="T41" fmla="*/ 2147483647 h 104"/>
              <a:gd name="T42" fmla="*/ 2147483647 w 109"/>
              <a:gd name="T43" fmla="*/ 2147483647 h 104"/>
              <a:gd name="T44" fmla="*/ 2147483647 w 109"/>
              <a:gd name="T45" fmla="*/ 2147483647 h 104"/>
              <a:gd name="T46" fmla="*/ 2147483647 w 109"/>
              <a:gd name="T47" fmla="*/ 2147483647 h 104"/>
              <a:gd name="T48" fmla="*/ 2147483647 w 109"/>
              <a:gd name="T49" fmla="*/ 2147483647 h 104"/>
              <a:gd name="T50" fmla="*/ 2147483647 w 109"/>
              <a:gd name="T51" fmla="*/ 2147483647 h 104"/>
              <a:gd name="T52" fmla="*/ 2147483647 w 109"/>
              <a:gd name="T53" fmla="*/ 2147483647 h 104"/>
              <a:gd name="T54" fmla="*/ 2147483647 w 109"/>
              <a:gd name="T55" fmla="*/ 2147483647 h 104"/>
              <a:gd name="T56" fmla="*/ 2147483647 w 109"/>
              <a:gd name="T57" fmla="*/ 2147483647 h 104"/>
              <a:gd name="T58" fmla="*/ 2147483647 w 109"/>
              <a:gd name="T59" fmla="*/ 2147483647 h 104"/>
              <a:gd name="T60" fmla="*/ 2147483647 w 109"/>
              <a:gd name="T61" fmla="*/ 2147483647 h 104"/>
              <a:gd name="T62" fmla="*/ 2147483647 w 109"/>
              <a:gd name="T63" fmla="*/ 2147483647 h 104"/>
              <a:gd name="T64" fmla="*/ 2147483647 w 109"/>
              <a:gd name="T65" fmla="*/ 2147483647 h 104"/>
              <a:gd name="T66" fmla="*/ 2147483647 w 109"/>
              <a:gd name="T67" fmla="*/ 2147483647 h 104"/>
              <a:gd name="T68" fmla="*/ 2147483647 w 109"/>
              <a:gd name="T69" fmla="*/ 2147483647 h 104"/>
              <a:gd name="T70" fmla="*/ 2147483647 w 109"/>
              <a:gd name="T71" fmla="*/ 2147483647 h 104"/>
              <a:gd name="T72" fmla="*/ 2147483647 w 109"/>
              <a:gd name="T73" fmla="*/ 2147483647 h 104"/>
              <a:gd name="T74" fmla="*/ 2147483647 w 109"/>
              <a:gd name="T75" fmla="*/ 2147483647 h 104"/>
              <a:gd name="T76" fmla="*/ 2147483647 w 109"/>
              <a:gd name="T77" fmla="*/ 2147483647 h 104"/>
              <a:gd name="T78" fmla="*/ 2147483647 w 109"/>
              <a:gd name="T79" fmla="*/ 2147483647 h 104"/>
              <a:gd name="T80" fmla="*/ 2147483647 w 109"/>
              <a:gd name="T81" fmla="*/ 2147483647 h 104"/>
              <a:gd name="T82" fmla="*/ 2147483647 w 109"/>
              <a:gd name="T83" fmla="*/ 2147483647 h 104"/>
              <a:gd name="T84" fmla="*/ 2147483647 w 109"/>
              <a:gd name="T85" fmla="*/ 2147483647 h 104"/>
              <a:gd name="T86" fmla="*/ 2147483647 w 109"/>
              <a:gd name="T87" fmla="*/ 2147483647 h 104"/>
              <a:gd name="T88" fmla="*/ 2147483647 w 109"/>
              <a:gd name="T89" fmla="*/ 2147483647 h 104"/>
              <a:gd name="T90" fmla="*/ 2147483647 w 109"/>
              <a:gd name="T91" fmla="*/ 2147483647 h 104"/>
              <a:gd name="T92" fmla="*/ 2147483647 w 109"/>
              <a:gd name="T93" fmla="*/ 2147483647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8" tIns="45719" rIns="91438" bIns="45719"/>
          <a:lstStyle/>
          <a:p>
            <a:pPr>
              <a:defRPr/>
            </a:pPr>
            <a:endParaRPr lang="zh-CN" altLang="en-US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49296" y="1883419"/>
            <a:ext cx="1787958" cy="1560817"/>
            <a:chOff x="6649296" y="1883419"/>
            <a:chExt cx="1787958" cy="1560817"/>
          </a:xfrm>
        </p:grpSpPr>
        <p:sp>
          <p:nvSpPr>
            <p:cNvPr id="3" name="椭圆 2"/>
            <p:cNvSpPr/>
            <p:nvPr/>
          </p:nvSpPr>
          <p:spPr>
            <a:xfrm>
              <a:off x="6781922" y="1883419"/>
              <a:ext cx="1560817" cy="1560817"/>
            </a:xfrm>
            <a:prstGeom prst="ellipse">
              <a:avLst/>
            </a:prstGeom>
            <a:solidFill>
              <a:srgbClr val="63C4C9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92"/>
            <p:cNvSpPr txBox="1"/>
            <p:nvPr/>
          </p:nvSpPr>
          <p:spPr>
            <a:xfrm>
              <a:off x="6649296" y="2366982"/>
              <a:ext cx="17879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草图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4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9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400"/>
                            </p:stCondLst>
                            <p:childTnLst>
                              <p:par>
                                <p:cTn id="1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90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400"/>
                            </p:stCondLst>
                            <p:childTnLst>
                              <p:par>
                                <p:cTn id="1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900"/>
                            </p:stCondLst>
                            <p:childTnLst>
                              <p:par>
                                <p:cTn id="1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400"/>
                            </p:stCondLst>
                            <p:childTnLst>
                              <p:par>
                                <p:cTn id="1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900"/>
                            </p:stCondLst>
                            <p:childTnLst>
                              <p:par>
                                <p:cTn id="1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400"/>
                            </p:stCondLst>
                            <p:childTnLst>
                              <p:par>
                                <p:cTn id="1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9" grpId="0"/>
      <p:bldP spid="28" grpId="0" animBg="1"/>
      <p:bldP spid="29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52" grpId="0" animBg="1"/>
      <p:bldP spid="56" grpId="0" animBg="1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966796">
            <a:off x="4979610" y="1496872"/>
            <a:ext cx="10749907" cy="6249944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550420" y="623015"/>
            <a:ext cx="125893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目录</a:t>
            </a:r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/contents</a:t>
            </a:r>
            <a:endParaRPr lang="id-ID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0541" y="1498453"/>
            <a:ext cx="3148475" cy="765544"/>
            <a:chOff x="720541" y="1498453"/>
            <a:chExt cx="3148475" cy="765544"/>
          </a:xfrm>
        </p:grpSpPr>
        <p:sp>
          <p:nvSpPr>
            <p:cNvPr id="8" name="TextBox 3"/>
            <p:cNvSpPr txBox="1"/>
            <p:nvPr/>
          </p:nvSpPr>
          <p:spPr>
            <a:xfrm>
              <a:off x="1762532" y="1651383"/>
              <a:ext cx="21064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教学分析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20541" y="1498453"/>
              <a:ext cx="765544" cy="765544"/>
            </a:xfrm>
            <a:prstGeom prst="ellips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2971" y="1630118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0541" y="2555849"/>
            <a:ext cx="3148475" cy="765544"/>
            <a:chOff x="720541" y="2555849"/>
            <a:chExt cx="3148475" cy="765544"/>
          </a:xfrm>
        </p:grpSpPr>
        <p:sp>
          <p:nvSpPr>
            <p:cNvPr id="9" name="TextBox 3"/>
            <p:cNvSpPr txBox="1"/>
            <p:nvPr/>
          </p:nvSpPr>
          <p:spPr>
            <a:xfrm>
              <a:off x="1762532" y="2736618"/>
              <a:ext cx="21064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教学设计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720541" y="2555849"/>
              <a:ext cx="765544" cy="765544"/>
            </a:xfrm>
            <a:prstGeom prst="ellips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92971" y="2724865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0541" y="3740166"/>
            <a:ext cx="3352489" cy="765544"/>
            <a:chOff x="720541" y="3740166"/>
            <a:chExt cx="3352489" cy="765544"/>
          </a:xfrm>
        </p:grpSpPr>
        <p:sp>
          <p:nvSpPr>
            <p:cNvPr id="10" name="TextBox 3"/>
            <p:cNvSpPr txBox="1"/>
            <p:nvPr/>
          </p:nvSpPr>
          <p:spPr>
            <a:xfrm>
              <a:off x="1762531" y="3859379"/>
              <a:ext cx="2310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20541" y="3740166"/>
              <a:ext cx="765544" cy="765544"/>
            </a:xfrm>
            <a:prstGeom prst="ellips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2971" y="389373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20541" y="4851411"/>
            <a:ext cx="3352489" cy="765544"/>
            <a:chOff x="720541" y="4851411"/>
            <a:chExt cx="3352489" cy="765544"/>
          </a:xfrm>
        </p:grpSpPr>
        <p:sp>
          <p:nvSpPr>
            <p:cNvPr id="11" name="TextBox 3"/>
            <p:cNvSpPr txBox="1"/>
            <p:nvPr/>
          </p:nvSpPr>
          <p:spPr>
            <a:xfrm>
              <a:off x="1762531" y="5032180"/>
              <a:ext cx="2310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教学效果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20541" y="4851411"/>
              <a:ext cx="765544" cy="765544"/>
            </a:xfrm>
            <a:prstGeom prst="ellips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92971" y="503218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课堂实施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8" name="组合 347"/>
          <p:cNvGrpSpPr/>
          <p:nvPr/>
        </p:nvGrpSpPr>
        <p:grpSpPr>
          <a:xfrm>
            <a:off x="1083808" y="1572970"/>
            <a:ext cx="1838907" cy="2389169"/>
            <a:chOff x="482671" y="1577930"/>
            <a:chExt cx="1384997" cy="1799434"/>
          </a:xfrm>
        </p:grpSpPr>
        <p:grpSp>
          <p:nvGrpSpPr>
            <p:cNvPr id="375" name="组合 374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63C4C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6" name="TextBox 33"/>
            <p:cNvSpPr>
              <a:spLocks noChangeArrowheads="1"/>
            </p:cNvSpPr>
            <p:nvPr/>
          </p:nvSpPr>
          <p:spPr bwMode="auto">
            <a:xfrm>
              <a:off x="653267" y="1894311"/>
              <a:ext cx="1041483" cy="741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3200" kern="0" dirty="0">
                  <a:solidFill>
                    <a:schemeClr val="bg1"/>
                  </a:solidFill>
                  <a:cs typeface="+mn-ea"/>
                  <a:sym typeface="+mn-lt"/>
                </a:rPr>
                <a:t>总结</a:t>
              </a:r>
              <a:endParaRPr lang="zh-CN" altLang="en-US" sz="3200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3200" kern="0" dirty="0">
                  <a:solidFill>
                    <a:schemeClr val="bg1"/>
                  </a:solidFill>
                  <a:cs typeface="+mn-ea"/>
                  <a:sym typeface="+mn-lt"/>
                </a:rPr>
                <a:t>评价</a:t>
              </a:r>
              <a:endParaRPr lang="zh-CN" altLang="en-US" sz="3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9" name="TextBox 7"/>
          <p:cNvSpPr>
            <a:spLocks noChangeArrowheads="1"/>
          </p:cNvSpPr>
          <p:nvPr/>
        </p:nvSpPr>
        <p:spPr bwMode="auto">
          <a:xfrm>
            <a:off x="552228" y="4258721"/>
            <a:ext cx="283095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本次课主要用到的草图绘制命令有直线绘制、轴绘制、矩形绘制、圆绘制、圆角绘制、延长孔绘制等。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75906" y="3440444"/>
            <a:ext cx="5692145" cy="1025606"/>
            <a:chOff x="5375906" y="3440444"/>
            <a:chExt cx="5692145" cy="1025606"/>
          </a:xfrm>
        </p:grpSpPr>
        <p:sp>
          <p:nvSpPr>
            <p:cNvPr id="72" name="Folded Corner 617"/>
            <p:cNvSpPr/>
            <p:nvPr/>
          </p:nvSpPr>
          <p:spPr>
            <a:xfrm>
              <a:off x="5375906" y="3719088"/>
              <a:ext cx="556772" cy="556772"/>
            </a:xfrm>
            <a:prstGeom prst="foldedCorner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828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B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620"/>
            <p:cNvSpPr txBox="1"/>
            <p:nvPr/>
          </p:nvSpPr>
          <p:spPr>
            <a:xfrm>
              <a:off x="6366136" y="3440444"/>
              <a:ext cx="3826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165"/>
              <a:r>
                <a:rPr lang="zh-CN" altLang="en-US" sz="2400" dirty="0">
                  <a:solidFill>
                    <a:srgbClr val="63C4C9"/>
                  </a:solidFill>
                  <a:cs typeface="+mn-ea"/>
                  <a:sym typeface="+mn-lt"/>
                </a:rPr>
                <a:t>添加标题内容</a:t>
              </a:r>
              <a:endParaRPr lang="id-ID" sz="2400" dirty="0">
                <a:solidFill>
                  <a:srgbClr val="63C4C9"/>
                </a:solidFill>
                <a:cs typeface="+mn-ea"/>
                <a:sym typeface="+mn-lt"/>
              </a:endParaRPr>
            </a:p>
          </p:txBody>
        </p:sp>
        <p:sp>
          <p:nvSpPr>
            <p:cNvPr id="76" name="Rectangle 621"/>
            <p:cNvSpPr/>
            <p:nvPr/>
          </p:nvSpPr>
          <p:spPr>
            <a:xfrm>
              <a:off x="6366134" y="3966426"/>
              <a:ext cx="4701917" cy="499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28165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检查尺寸标注是否和量测数据一致； </a:t>
              </a:r>
              <a:endParaRPr lang="id-ID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77390" y="4977701"/>
            <a:ext cx="4855493" cy="930619"/>
            <a:chOff x="5377390" y="4977701"/>
            <a:chExt cx="4855493" cy="930619"/>
          </a:xfrm>
        </p:grpSpPr>
        <p:sp>
          <p:nvSpPr>
            <p:cNvPr id="73" name="Folded Corner 618"/>
            <p:cNvSpPr/>
            <p:nvPr/>
          </p:nvSpPr>
          <p:spPr>
            <a:xfrm>
              <a:off x="5377390" y="5104782"/>
              <a:ext cx="556772" cy="556772"/>
            </a:xfrm>
            <a:prstGeom prst="foldedCorner">
              <a:avLst>
                <a:gd name="adj" fmla="val 0"/>
              </a:avLst>
            </a:prstGeom>
            <a:solidFill>
              <a:srgbClr val="63C4C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828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TextBox 622"/>
            <p:cNvSpPr txBox="1"/>
            <p:nvPr/>
          </p:nvSpPr>
          <p:spPr>
            <a:xfrm>
              <a:off x="6406318" y="4977701"/>
              <a:ext cx="3826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165"/>
              <a:r>
                <a:rPr lang="zh-CN" altLang="en-US" sz="2400" dirty="0">
                  <a:solidFill>
                    <a:srgbClr val="63C4C9"/>
                  </a:solidFill>
                  <a:cs typeface="+mn-ea"/>
                  <a:sym typeface="+mn-lt"/>
                </a:rPr>
                <a:t>添加标题内容</a:t>
              </a:r>
              <a:endParaRPr lang="id-ID" sz="2400" dirty="0">
                <a:solidFill>
                  <a:srgbClr val="63C4C9"/>
                </a:solidFill>
                <a:cs typeface="+mn-ea"/>
                <a:sym typeface="+mn-lt"/>
              </a:endParaRPr>
            </a:p>
          </p:txBody>
        </p:sp>
        <p:sp>
          <p:nvSpPr>
            <p:cNvPr id="78" name="Rectangle 623"/>
            <p:cNvSpPr/>
            <p:nvPr/>
          </p:nvSpPr>
          <p:spPr>
            <a:xfrm>
              <a:off x="6406317" y="5408696"/>
              <a:ext cx="3826566" cy="4996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28165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检查草图中几何约束是否正确。</a:t>
              </a:r>
              <a:endParaRPr lang="id-ID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40768" y="1880733"/>
            <a:ext cx="5763869" cy="1429044"/>
            <a:chOff x="5340768" y="1880733"/>
            <a:chExt cx="5763869" cy="1429044"/>
          </a:xfrm>
        </p:grpSpPr>
        <p:sp>
          <p:nvSpPr>
            <p:cNvPr id="71" name="Folded Corner 616"/>
            <p:cNvSpPr/>
            <p:nvPr/>
          </p:nvSpPr>
          <p:spPr>
            <a:xfrm>
              <a:off x="5340768" y="2288373"/>
              <a:ext cx="556772" cy="556772"/>
            </a:xfrm>
            <a:prstGeom prst="foldedCorner">
              <a:avLst>
                <a:gd name="adj" fmla="val 0"/>
              </a:avLst>
            </a:prstGeom>
            <a:solidFill>
              <a:srgbClr val="63C4C9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828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TextBox 626"/>
            <p:cNvSpPr txBox="1"/>
            <p:nvPr/>
          </p:nvSpPr>
          <p:spPr>
            <a:xfrm>
              <a:off x="6402721" y="1880733"/>
              <a:ext cx="3826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828165"/>
              <a:r>
                <a:rPr lang="zh-CN" altLang="en-US" sz="2400" dirty="0">
                  <a:solidFill>
                    <a:srgbClr val="63C4C9"/>
                  </a:solidFill>
                  <a:cs typeface="+mn-ea"/>
                  <a:sym typeface="+mn-lt"/>
                </a:rPr>
                <a:t>添加标题内容</a:t>
              </a:r>
              <a:endParaRPr lang="id-ID" sz="2400" dirty="0">
                <a:solidFill>
                  <a:srgbClr val="63C4C9"/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627"/>
            <p:cNvSpPr/>
            <p:nvPr/>
          </p:nvSpPr>
          <p:spPr>
            <a:xfrm>
              <a:off x="6402720" y="2348488"/>
              <a:ext cx="4701917" cy="961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828165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绘图前，需先对上中心板及游标卡尺进行外观检查； </a:t>
              </a:r>
              <a:endParaRPr lang="id-ID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8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8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88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2864" y="772685"/>
            <a:ext cx="28662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课后提升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53433" y="1845446"/>
            <a:ext cx="6730037" cy="4417563"/>
            <a:chOff x="-53433" y="1845446"/>
            <a:chExt cx="6730037" cy="4417563"/>
          </a:xfrm>
        </p:grpSpPr>
        <p:grpSp>
          <p:nvGrpSpPr>
            <p:cNvPr id="22" name="Group 3123"/>
            <p:cNvGrpSpPr/>
            <p:nvPr/>
          </p:nvGrpSpPr>
          <p:grpSpPr>
            <a:xfrm>
              <a:off x="-53433" y="2630886"/>
              <a:ext cx="3832755" cy="2873131"/>
              <a:chOff x="-9564688" y="3656013"/>
              <a:chExt cx="7418388" cy="5561012"/>
            </a:xfrm>
          </p:grpSpPr>
          <p:sp>
            <p:nvSpPr>
              <p:cNvPr id="23" name="Freeform 14"/>
              <p:cNvSpPr/>
              <p:nvPr/>
            </p:nvSpPr>
            <p:spPr bwMode="auto">
              <a:xfrm flipH="1">
                <a:off x="-6849219" y="3656013"/>
                <a:ext cx="1552575" cy="2362200"/>
              </a:xfrm>
              <a:custGeom>
                <a:avLst/>
                <a:gdLst>
                  <a:gd name="T0" fmla="*/ 630 w 978"/>
                  <a:gd name="T1" fmla="*/ 284 h 1488"/>
                  <a:gd name="T2" fmla="*/ 626 w 978"/>
                  <a:gd name="T3" fmla="*/ 234 h 1488"/>
                  <a:gd name="T4" fmla="*/ 672 w 978"/>
                  <a:gd name="T5" fmla="*/ 202 h 1488"/>
                  <a:gd name="T6" fmla="*/ 740 w 978"/>
                  <a:gd name="T7" fmla="*/ 230 h 1488"/>
                  <a:gd name="T8" fmla="*/ 796 w 978"/>
                  <a:gd name="T9" fmla="*/ 298 h 1488"/>
                  <a:gd name="T10" fmla="*/ 804 w 978"/>
                  <a:gd name="T11" fmla="*/ 394 h 1488"/>
                  <a:gd name="T12" fmla="*/ 772 w 978"/>
                  <a:gd name="T13" fmla="*/ 460 h 1488"/>
                  <a:gd name="T14" fmla="*/ 642 w 978"/>
                  <a:gd name="T15" fmla="*/ 518 h 1488"/>
                  <a:gd name="T16" fmla="*/ 528 w 978"/>
                  <a:gd name="T17" fmla="*/ 494 h 1488"/>
                  <a:gd name="T18" fmla="*/ 418 w 978"/>
                  <a:gd name="T19" fmla="*/ 398 h 1488"/>
                  <a:gd name="T20" fmla="*/ 380 w 978"/>
                  <a:gd name="T21" fmla="*/ 254 h 1488"/>
                  <a:gd name="T22" fmla="*/ 422 w 978"/>
                  <a:gd name="T23" fmla="*/ 116 h 1488"/>
                  <a:gd name="T24" fmla="*/ 520 w 978"/>
                  <a:gd name="T25" fmla="*/ 28 h 1488"/>
                  <a:gd name="T26" fmla="*/ 632 w 978"/>
                  <a:gd name="T27" fmla="*/ 0 h 1488"/>
                  <a:gd name="T28" fmla="*/ 762 w 978"/>
                  <a:gd name="T29" fmla="*/ 22 h 1488"/>
                  <a:gd name="T30" fmla="*/ 886 w 978"/>
                  <a:gd name="T31" fmla="*/ 114 h 1488"/>
                  <a:gd name="T32" fmla="*/ 966 w 978"/>
                  <a:gd name="T33" fmla="*/ 264 h 1488"/>
                  <a:gd name="T34" fmla="*/ 968 w 978"/>
                  <a:gd name="T35" fmla="*/ 436 h 1488"/>
                  <a:gd name="T36" fmla="*/ 858 w 978"/>
                  <a:gd name="T37" fmla="*/ 622 h 1488"/>
                  <a:gd name="T38" fmla="*/ 628 w 978"/>
                  <a:gd name="T39" fmla="*/ 792 h 1488"/>
                  <a:gd name="T40" fmla="*/ 254 w 978"/>
                  <a:gd name="T41" fmla="*/ 1000 h 1488"/>
                  <a:gd name="T42" fmla="*/ 154 w 978"/>
                  <a:gd name="T43" fmla="*/ 1086 h 1488"/>
                  <a:gd name="T44" fmla="*/ 100 w 978"/>
                  <a:gd name="T45" fmla="*/ 1194 h 1488"/>
                  <a:gd name="T46" fmla="*/ 124 w 978"/>
                  <a:gd name="T47" fmla="*/ 1312 h 1488"/>
                  <a:gd name="T48" fmla="*/ 228 w 978"/>
                  <a:gd name="T49" fmla="*/ 1380 h 1488"/>
                  <a:gd name="T50" fmla="*/ 298 w 978"/>
                  <a:gd name="T51" fmla="*/ 1370 h 1488"/>
                  <a:gd name="T52" fmla="*/ 338 w 978"/>
                  <a:gd name="T53" fmla="*/ 1310 h 1488"/>
                  <a:gd name="T54" fmla="*/ 330 w 978"/>
                  <a:gd name="T55" fmla="*/ 1270 h 1488"/>
                  <a:gd name="T56" fmla="*/ 276 w 978"/>
                  <a:gd name="T57" fmla="*/ 1244 h 1488"/>
                  <a:gd name="T58" fmla="*/ 226 w 978"/>
                  <a:gd name="T59" fmla="*/ 1228 h 1488"/>
                  <a:gd name="T60" fmla="*/ 212 w 978"/>
                  <a:gd name="T61" fmla="*/ 1182 h 1488"/>
                  <a:gd name="T62" fmla="*/ 250 w 978"/>
                  <a:gd name="T63" fmla="*/ 1140 h 1488"/>
                  <a:gd name="T64" fmla="*/ 364 w 978"/>
                  <a:gd name="T65" fmla="*/ 1164 h 1488"/>
                  <a:gd name="T66" fmla="*/ 430 w 978"/>
                  <a:gd name="T67" fmla="*/ 1254 h 1488"/>
                  <a:gd name="T68" fmla="*/ 426 w 978"/>
                  <a:gd name="T69" fmla="*/ 1366 h 1488"/>
                  <a:gd name="T70" fmla="*/ 350 w 978"/>
                  <a:gd name="T71" fmla="*/ 1462 h 1488"/>
                  <a:gd name="T72" fmla="*/ 208 w 978"/>
                  <a:gd name="T73" fmla="*/ 1482 h 1488"/>
                  <a:gd name="T74" fmla="*/ 114 w 978"/>
                  <a:gd name="T75" fmla="*/ 1442 h 1488"/>
                  <a:gd name="T76" fmla="*/ 44 w 978"/>
                  <a:gd name="T77" fmla="*/ 1372 h 1488"/>
                  <a:gd name="T78" fmla="*/ 4 w 978"/>
                  <a:gd name="T79" fmla="*/ 1260 h 1488"/>
                  <a:gd name="T80" fmla="*/ 8 w 978"/>
                  <a:gd name="T81" fmla="*/ 1156 h 1488"/>
                  <a:gd name="T82" fmla="*/ 60 w 978"/>
                  <a:gd name="T83" fmla="*/ 1044 h 1488"/>
                  <a:gd name="T84" fmla="*/ 206 w 978"/>
                  <a:gd name="T85" fmla="*/ 908 h 1488"/>
                  <a:gd name="T86" fmla="*/ 528 w 978"/>
                  <a:gd name="T87" fmla="*/ 730 h 1488"/>
                  <a:gd name="T88" fmla="*/ 792 w 978"/>
                  <a:gd name="T89" fmla="*/ 544 h 1488"/>
                  <a:gd name="T90" fmla="*/ 866 w 978"/>
                  <a:gd name="T91" fmla="*/ 432 h 1488"/>
                  <a:gd name="T92" fmla="*/ 878 w 978"/>
                  <a:gd name="T93" fmla="*/ 316 h 1488"/>
                  <a:gd name="T94" fmla="*/ 830 w 978"/>
                  <a:gd name="T95" fmla="*/ 206 h 1488"/>
                  <a:gd name="T96" fmla="*/ 746 w 978"/>
                  <a:gd name="T97" fmla="*/ 130 h 1488"/>
                  <a:gd name="T98" fmla="*/ 640 w 978"/>
                  <a:gd name="T99" fmla="*/ 106 h 1488"/>
                  <a:gd name="T100" fmla="*/ 514 w 978"/>
                  <a:gd name="T101" fmla="*/ 160 h 1488"/>
                  <a:gd name="T102" fmla="*/ 478 w 978"/>
                  <a:gd name="T103" fmla="*/ 240 h 1488"/>
                  <a:gd name="T104" fmla="*/ 484 w 978"/>
                  <a:gd name="T105" fmla="*/ 306 h 1488"/>
                  <a:gd name="T106" fmla="*/ 558 w 978"/>
                  <a:gd name="T107" fmla="*/ 394 h 1488"/>
                  <a:gd name="T108" fmla="*/ 650 w 978"/>
                  <a:gd name="T109" fmla="*/ 412 h 1488"/>
                  <a:gd name="T110" fmla="*/ 700 w 978"/>
                  <a:gd name="T111" fmla="*/ 388 h 1488"/>
                  <a:gd name="T112" fmla="*/ 708 w 978"/>
                  <a:gd name="T113" fmla="*/ 352 h 1488"/>
                  <a:gd name="T114" fmla="*/ 674 w 978"/>
                  <a:gd name="T115" fmla="*/ 31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8" h="1488">
                    <a:moveTo>
                      <a:pt x="660" y="306"/>
                    </a:moveTo>
                    <a:lnTo>
                      <a:pt x="660" y="306"/>
                    </a:lnTo>
                    <a:lnTo>
                      <a:pt x="650" y="304"/>
                    </a:lnTo>
                    <a:lnTo>
                      <a:pt x="642" y="298"/>
                    </a:lnTo>
                    <a:lnTo>
                      <a:pt x="634" y="292"/>
                    </a:lnTo>
                    <a:lnTo>
                      <a:pt x="630" y="284"/>
                    </a:lnTo>
                    <a:lnTo>
                      <a:pt x="626" y="274"/>
                    </a:lnTo>
                    <a:lnTo>
                      <a:pt x="622" y="264"/>
                    </a:lnTo>
                    <a:lnTo>
                      <a:pt x="622" y="254"/>
                    </a:lnTo>
                    <a:lnTo>
                      <a:pt x="622" y="244"/>
                    </a:lnTo>
                    <a:lnTo>
                      <a:pt x="622" y="244"/>
                    </a:lnTo>
                    <a:lnTo>
                      <a:pt x="626" y="234"/>
                    </a:lnTo>
                    <a:lnTo>
                      <a:pt x="630" y="224"/>
                    </a:lnTo>
                    <a:lnTo>
                      <a:pt x="638" y="216"/>
                    </a:lnTo>
                    <a:lnTo>
                      <a:pt x="644" y="210"/>
                    </a:lnTo>
                    <a:lnTo>
                      <a:pt x="652" y="206"/>
                    </a:lnTo>
                    <a:lnTo>
                      <a:pt x="662" y="204"/>
                    </a:lnTo>
                    <a:lnTo>
                      <a:pt x="672" y="202"/>
                    </a:lnTo>
                    <a:lnTo>
                      <a:pt x="682" y="204"/>
                    </a:lnTo>
                    <a:lnTo>
                      <a:pt x="682" y="204"/>
                    </a:lnTo>
                    <a:lnTo>
                      <a:pt x="696" y="208"/>
                    </a:lnTo>
                    <a:lnTo>
                      <a:pt x="712" y="214"/>
                    </a:lnTo>
                    <a:lnTo>
                      <a:pt x="726" y="222"/>
                    </a:lnTo>
                    <a:lnTo>
                      <a:pt x="740" y="230"/>
                    </a:lnTo>
                    <a:lnTo>
                      <a:pt x="752" y="238"/>
                    </a:lnTo>
                    <a:lnTo>
                      <a:pt x="762" y="248"/>
                    </a:lnTo>
                    <a:lnTo>
                      <a:pt x="772" y="260"/>
                    </a:lnTo>
                    <a:lnTo>
                      <a:pt x="782" y="272"/>
                    </a:lnTo>
                    <a:lnTo>
                      <a:pt x="790" y="284"/>
                    </a:lnTo>
                    <a:lnTo>
                      <a:pt x="796" y="298"/>
                    </a:lnTo>
                    <a:lnTo>
                      <a:pt x="802" y="312"/>
                    </a:lnTo>
                    <a:lnTo>
                      <a:pt x="806" y="328"/>
                    </a:lnTo>
                    <a:lnTo>
                      <a:pt x="808" y="344"/>
                    </a:lnTo>
                    <a:lnTo>
                      <a:pt x="808" y="360"/>
                    </a:lnTo>
                    <a:lnTo>
                      <a:pt x="806" y="376"/>
                    </a:lnTo>
                    <a:lnTo>
                      <a:pt x="804" y="394"/>
                    </a:lnTo>
                    <a:lnTo>
                      <a:pt x="804" y="394"/>
                    </a:lnTo>
                    <a:lnTo>
                      <a:pt x="800" y="412"/>
                    </a:lnTo>
                    <a:lnTo>
                      <a:pt x="792" y="428"/>
                    </a:lnTo>
                    <a:lnTo>
                      <a:pt x="784" y="444"/>
                    </a:lnTo>
                    <a:lnTo>
                      <a:pt x="772" y="460"/>
                    </a:lnTo>
                    <a:lnTo>
                      <a:pt x="772" y="460"/>
                    </a:lnTo>
                    <a:lnTo>
                      <a:pt x="756" y="476"/>
                    </a:lnTo>
                    <a:lnTo>
                      <a:pt x="738" y="488"/>
                    </a:lnTo>
                    <a:lnTo>
                      <a:pt x="718" y="500"/>
                    </a:lnTo>
                    <a:lnTo>
                      <a:pt x="696" y="508"/>
                    </a:lnTo>
                    <a:lnTo>
                      <a:pt x="670" y="514"/>
                    </a:lnTo>
                    <a:lnTo>
                      <a:pt x="642" y="518"/>
                    </a:lnTo>
                    <a:lnTo>
                      <a:pt x="614" y="516"/>
                    </a:lnTo>
                    <a:lnTo>
                      <a:pt x="582" y="512"/>
                    </a:lnTo>
                    <a:lnTo>
                      <a:pt x="582" y="512"/>
                    </a:lnTo>
                    <a:lnTo>
                      <a:pt x="564" y="506"/>
                    </a:lnTo>
                    <a:lnTo>
                      <a:pt x="546" y="502"/>
                    </a:lnTo>
                    <a:lnTo>
                      <a:pt x="528" y="494"/>
                    </a:lnTo>
                    <a:lnTo>
                      <a:pt x="512" y="486"/>
                    </a:lnTo>
                    <a:lnTo>
                      <a:pt x="498" y="478"/>
                    </a:lnTo>
                    <a:lnTo>
                      <a:pt x="484" y="468"/>
                    </a:lnTo>
                    <a:lnTo>
                      <a:pt x="458" y="448"/>
                    </a:lnTo>
                    <a:lnTo>
                      <a:pt x="436" y="424"/>
                    </a:lnTo>
                    <a:lnTo>
                      <a:pt x="418" y="398"/>
                    </a:lnTo>
                    <a:lnTo>
                      <a:pt x="404" y="370"/>
                    </a:lnTo>
                    <a:lnTo>
                      <a:pt x="392" y="340"/>
                    </a:lnTo>
                    <a:lnTo>
                      <a:pt x="392" y="340"/>
                    </a:lnTo>
                    <a:lnTo>
                      <a:pt x="384" y="312"/>
                    </a:lnTo>
                    <a:lnTo>
                      <a:pt x="380" y="284"/>
                    </a:lnTo>
                    <a:lnTo>
                      <a:pt x="380" y="254"/>
                    </a:lnTo>
                    <a:lnTo>
                      <a:pt x="382" y="226"/>
                    </a:lnTo>
                    <a:lnTo>
                      <a:pt x="382" y="226"/>
                    </a:lnTo>
                    <a:lnTo>
                      <a:pt x="388" y="196"/>
                    </a:lnTo>
                    <a:lnTo>
                      <a:pt x="396" y="168"/>
                    </a:lnTo>
                    <a:lnTo>
                      <a:pt x="406" y="142"/>
                    </a:lnTo>
                    <a:lnTo>
                      <a:pt x="422" y="116"/>
                    </a:lnTo>
                    <a:lnTo>
                      <a:pt x="422" y="116"/>
                    </a:lnTo>
                    <a:lnTo>
                      <a:pt x="440" y="90"/>
                    </a:lnTo>
                    <a:lnTo>
                      <a:pt x="464" y="66"/>
                    </a:lnTo>
                    <a:lnTo>
                      <a:pt x="490" y="46"/>
                    </a:lnTo>
                    <a:lnTo>
                      <a:pt x="504" y="36"/>
                    </a:lnTo>
                    <a:lnTo>
                      <a:pt x="520" y="28"/>
                    </a:lnTo>
                    <a:lnTo>
                      <a:pt x="536" y="20"/>
                    </a:lnTo>
                    <a:lnTo>
                      <a:pt x="554" y="14"/>
                    </a:lnTo>
                    <a:lnTo>
                      <a:pt x="572" y="10"/>
                    </a:lnTo>
                    <a:lnTo>
                      <a:pt x="592" y="6"/>
                    </a:lnTo>
                    <a:lnTo>
                      <a:pt x="610" y="2"/>
                    </a:lnTo>
                    <a:lnTo>
                      <a:pt x="632" y="0"/>
                    </a:lnTo>
                    <a:lnTo>
                      <a:pt x="654" y="0"/>
                    </a:lnTo>
                    <a:lnTo>
                      <a:pt x="676" y="2"/>
                    </a:lnTo>
                    <a:lnTo>
                      <a:pt x="676" y="2"/>
                    </a:lnTo>
                    <a:lnTo>
                      <a:pt x="704" y="4"/>
                    </a:lnTo>
                    <a:lnTo>
                      <a:pt x="734" y="12"/>
                    </a:lnTo>
                    <a:lnTo>
                      <a:pt x="762" y="22"/>
                    </a:lnTo>
                    <a:lnTo>
                      <a:pt x="788" y="36"/>
                    </a:lnTo>
                    <a:lnTo>
                      <a:pt x="816" y="52"/>
                    </a:lnTo>
                    <a:lnTo>
                      <a:pt x="840" y="70"/>
                    </a:lnTo>
                    <a:lnTo>
                      <a:pt x="864" y="92"/>
                    </a:lnTo>
                    <a:lnTo>
                      <a:pt x="886" y="114"/>
                    </a:lnTo>
                    <a:lnTo>
                      <a:pt x="886" y="114"/>
                    </a:lnTo>
                    <a:lnTo>
                      <a:pt x="908" y="140"/>
                    </a:lnTo>
                    <a:lnTo>
                      <a:pt x="926" y="170"/>
                    </a:lnTo>
                    <a:lnTo>
                      <a:pt x="942" y="200"/>
                    </a:lnTo>
                    <a:lnTo>
                      <a:pt x="956" y="230"/>
                    </a:lnTo>
                    <a:lnTo>
                      <a:pt x="956" y="230"/>
                    </a:lnTo>
                    <a:lnTo>
                      <a:pt x="966" y="264"/>
                    </a:lnTo>
                    <a:lnTo>
                      <a:pt x="974" y="300"/>
                    </a:lnTo>
                    <a:lnTo>
                      <a:pt x="978" y="336"/>
                    </a:lnTo>
                    <a:lnTo>
                      <a:pt x="978" y="372"/>
                    </a:lnTo>
                    <a:lnTo>
                      <a:pt x="978" y="372"/>
                    </a:lnTo>
                    <a:lnTo>
                      <a:pt x="974" y="404"/>
                    </a:lnTo>
                    <a:lnTo>
                      <a:pt x="968" y="436"/>
                    </a:lnTo>
                    <a:lnTo>
                      <a:pt x="958" y="466"/>
                    </a:lnTo>
                    <a:lnTo>
                      <a:pt x="946" y="498"/>
                    </a:lnTo>
                    <a:lnTo>
                      <a:pt x="930" y="530"/>
                    </a:lnTo>
                    <a:lnTo>
                      <a:pt x="910" y="560"/>
                    </a:lnTo>
                    <a:lnTo>
                      <a:pt x="886" y="590"/>
                    </a:lnTo>
                    <a:lnTo>
                      <a:pt x="858" y="622"/>
                    </a:lnTo>
                    <a:lnTo>
                      <a:pt x="858" y="622"/>
                    </a:lnTo>
                    <a:lnTo>
                      <a:pt x="818" y="660"/>
                    </a:lnTo>
                    <a:lnTo>
                      <a:pt x="774" y="696"/>
                    </a:lnTo>
                    <a:lnTo>
                      <a:pt x="728" y="728"/>
                    </a:lnTo>
                    <a:lnTo>
                      <a:pt x="680" y="760"/>
                    </a:lnTo>
                    <a:lnTo>
                      <a:pt x="628" y="792"/>
                    </a:lnTo>
                    <a:lnTo>
                      <a:pt x="578" y="820"/>
                    </a:lnTo>
                    <a:lnTo>
                      <a:pt x="470" y="878"/>
                    </a:lnTo>
                    <a:lnTo>
                      <a:pt x="470" y="878"/>
                    </a:lnTo>
                    <a:lnTo>
                      <a:pt x="362" y="938"/>
                    </a:lnTo>
                    <a:lnTo>
                      <a:pt x="308" y="968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30" y="1016"/>
                    </a:lnTo>
                    <a:lnTo>
                      <a:pt x="208" y="1034"/>
                    </a:lnTo>
                    <a:lnTo>
                      <a:pt x="188" y="1050"/>
                    </a:lnTo>
                    <a:lnTo>
                      <a:pt x="170" y="1068"/>
                    </a:lnTo>
                    <a:lnTo>
                      <a:pt x="154" y="1086"/>
                    </a:lnTo>
                    <a:lnTo>
                      <a:pt x="140" y="1104"/>
                    </a:lnTo>
                    <a:lnTo>
                      <a:pt x="128" y="1122"/>
                    </a:lnTo>
                    <a:lnTo>
                      <a:pt x="118" y="1140"/>
                    </a:lnTo>
                    <a:lnTo>
                      <a:pt x="118" y="1140"/>
                    </a:lnTo>
                    <a:lnTo>
                      <a:pt x="108" y="1168"/>
                    </a:lnTo>
                    <a:lnTo>
                      <a:pt x="100" y="1194"/>
                    </a:lnTo>
                    <a:lnTo>
                      <a:pt x="98" y="1220"/>
                    </a:lnTo>
                    <a:lnTo>
                      <a:pt x="100" y="1246"/>
                    </a:lnTo>
                    <a:lnTo>
                      <a:pt x="100" y="1246"/>
                    </a:lnTo>
                    <a:lnTo>
                      <a:pt x="104" y="1268"/>
                    </a:lnTo>
                    <a:lnTo>
                      <a:pt x="114" y="1290"/>
                    </a:lnTo>
                    <a:lnTo>
                      <a:pt x="124" y="1312"/>
                    </a:lnTo>
                    <a:lnTo>
                      <a:pt x="138" y="1330"/>
                    </a:lnTo>
                    <a:lnTo>
                      <a:pt x="138" y="1330"/>
                    </a:lnTo>
                    <a:lnTo>
                      <a:pt x="158" y="1346"/>
                    </a:lnTo>
                    <a:lnTo>
                      <a:pt x="178" y="1360"/>
                    </a:lnTo>
                    <a:lnTo>
                      <a:pt x="202" y="1372"/>
                    </a:lnTo>
                    <a:lnTo>
                      <a:pt x="228" y="1380"/>
                    </a:lnTo>
                    <a:lnTo>
                      <a:pt x="228" y="1380"/>
                    </a:lnTo>
                    <a:lnTo>
                      <a:pt x="244" y="1382"/>
                    </a:lnTo>
                    <a:lnTo>
                      <a:pt x="260" y="1382"/>
                    </a:lnTo>
                    <a:lnTo>
                      <a:pt x="274" y="1380"/>
                    </a:lnTo>
                    <a:lnTo>
                      <a:pt x="286" y="1376"/>
                    </a:lnTo>
                    <a:lnTo>
                      <a:pt x="298" y="1370"/>
                    </a:lnTo>
                    <a:lnTo>
                      <a:pt x="308" y="1364"/>
                    </a:lnTo>
                    <a:lnTo>
                      <a:pt x="318" y="1356"/>
                    </a:lnTo>
                    <a:lnTo>
                      <a:pt x="324" y="1346"/>
                    </a:lnTo>
                    <a:lnTo>
                      <a:pt x="324" y="1346"/>
                    </a:lnTo>
                    <a:lnTo>
                      <a:pt x="334" y="1328"/>
                    </a:lnTo>
                    <a:lnTo>
                      <a:pt x="338" y="1310"/>
                    </a:lnTo>
                    <a:lnTo>
                      <a:pt x="338" y="1310"/>
                    </a:lnTo>
                    <a:lnTo>
                      <a:pt x="338" y="1292"/>
                    </a:lnTo>
                    <a:lnTo>
                      <a:pt x="338" y="1284"/>
                    </a:lnTo>
                    <a:lnTo>
                      <a:pt x="334" y="1278"/>
                    </a:lnTo>
                    <a:lnTo>
                      <a:pt x="334" y="1278"/>
                    </a:lnTo>
                    <a:lnTo>
                      <a:pt x="330" y="1270"/>
                    </a:lnTo>
                    <a:lnTo>
                      <a:pt x="326" y="1264"/>
                    </a:lnTo>
                    <a:lnTo>
                      <a:pt x="318" y="1258"/>
                    </a:lnTo>
                    <a:lnTo>
                      <a:pt x="310" y="1254"/>
                    </a:lnTo>
                    <a:lnTo>
                      <a:pt x="300" y="1250"/>
                    </a:lnTo>
                    <a:lnTo>
                      <a:pt x="288" y="1246"/>
                    </a:lnTo>
                    <a:lnTo>
                      <a:pt x="276" y="1244"/>
                    </a:lnTo>
                    <a:lnTo>
                      <a:pt x="260" y="1244"/>
                    </a:lnTo>
                    <a:lnTo>
                      <a:pt x="260" y="1244"/>
                    </a:lnTo>
                    <a:lnTo>
                      <a:pt x="250" y="1244"/>
                    </a:lnTo>
                    <a:lnTo>
                      <a:pt x="242" y="1240"/>
                    </a:lnTo>
                    <a:lnTo>
                      <a:pt x="234" y="1236"/>
                    </a:lnTo>
                    <a:lnTo>
                      <a:pt x="226" y="1228"/>
                    </a:lnTo>
                    <a:lnTo>
                      <a:pt x="220" y="1222"/>
                    </a:lnTo>
                    <a:lnTo>
                      <a:pt x="216" y="1212"/>
                    </a:lnTo>
                    <a:lnTo>
                      <a:pt x="212" y="1202"/>
                    </a:lnTo>
                    <a:lnTo>
                      <a:pt x="212" y="1192"/>
                    </a:lnTo>
                    <a:lnTo>
                      <a:pt x="212" y="1192"/>
                    </a:lnTo>
                    <a:lnTo>
                      <a:pt x="212" y="1182"/>
                    </a:lnTo>
                    <a:lnTo>
                      <a:pt x="216" y="1172"/>
                    </a:lnTo>
                    <a:lnTo>
                      <a:pt x="220" y="1162"/>
                    </a:lnTo>
                    <a:lnTo>
                      <a:pt x="226" y="1154"/>
                    </a:lnTo>
                    <a:lnTo>
                      <a:pt x="232" y="1148"/>
                    </a:lnTo>
                    <a:lnTo>
                      <a:pt x="240" y="1144"/>
                    </a:lnTo>
                    <a:lnTo>
                      <a:pt x="250" y="1140"/>
                    </a:lnTo>
                    <a:lnTo>
                      <a:pt x="260" y="1140"/>
                    </a:lnTo>
                    <a:lnTo>
                      <a:pt x="260" y="1140"/>
                    </a:lnTo>
                    <a:lnTo>
                      <a:pt x="290" y="1140"/>
                    </a:lnTo>
                    <a:lnTo>
                      <a:pt x="318" y="1146"/>
                    </a:lnTo>
                    <a:lnTo>
                      <a:pt x="342" y="1154"/>
                    </a:lnTo>
                    <a:lnTo>
                      <a:pt x="364" y="1164"/>
                    </a:lnTo>
                    <a:lnTo>
                      <a:pt x="382" y="1178"/>
                    </a:lnTo>
                    <a:lnTo>
                      <a:pt x="398" y="1194"/>
                    </a:lnTo>
                    <a:lnTo>
                      <a:pt x="412" y="1212"/>
                    </a:lnTo>
                    <a:lnTo>
                      <a:pt x="422" y="1232"/>
                    </a:lnTo>
                    <a:lnTo>
                      <a:pt x="422" y="1232"/>
                    </a:lnTo>
                    <a:lnTo>
                      <a:pt x="430" y="1254"/>
                    </a:lnTo>
                    <a:lnTo>
                      <a:pt x="436" y="1276"/>
                    </a:lnTo>
                    <a:lnTo>
                      <a:pt x="436" y="1298"/>
                    </a:lnTo>
                    <a:lnTo>
                      <a:pt x="436" y="1322"/>
                    </a:lnTo>
                    <a:lnTo>
                      <a:pt x="436" y="1322"/>
                    </a:lnTo>
                    <a:lnTo>
                      <a:pt x="432" y="1344"/>
                    </a:lnTo>
                    <a:lnTo>
                      <a:pt x="426" y="1366"/>
                    </a:lnTo>
                    <a:lnTo>
                      <a:pt x="416" y="1388"/>
                    </a:lnTo>
                    <a:lnTo>
                      <a:pt x="404" y="1408"/>
                    </a:lnTo>
                    <a:lnTo>
                      <a:pt x="404" y="1408"/>
                    </a:lnTo>
                    <a:lnTo>
                      <a:pt x="388" y="1428"/>
                    </a:lnTo>
                    <a:lnTo>
                      <a:pt x="370" y="1446"/>
                    </a:lnTo>
                    <a:lnTo>
                      <a:pt x="350" y="1462"/>
                    </a:lnTo>
                    <a:lnTo>
                      <a:pt x="326" y="1474"/>
                    </a:lnTo>
                    <a:lnTo>
                      <a:pt x="300" y="1482"/>
                    </a:lnTo>
                    <a:lnTo>
                      <a:pt x="272" y="1486"/>
                    </a:lnTo>
                    <a:lnTo>
                      <a:pt x="242" y="1488"/>
                    </a:lnTo>
                    <a:lnTo>
                      <a:pt x="226" y="1486"/>
                    </a:lnTo>
                    <a:lnTo>
                      <a:pt x="208" y="1482"/>
                    </a:lnTo>
                    <a:lnTo>
                      <a:pt x="208" y="1482"/>
                    </a:lnTo>
                    <a:lnTo>
                      <a:pt x="188" y="1478"/>
                    </a:lnTo>
                    <a:lnTo>
                      <a:pt x="168" y="1470"/>
                    </a:lnTo>
                    <a:lnTo>
                      <a:pt x="150" y="1462"/>
                    </a:lnTo>
                    <a:lnTo>
                      <a:pt x="132" y="1454"/>
                    </a:lnTo>
                    <a:lnTo>
                      <a:pt x="114" y="1442"/>
                    </a:lnTo>
                    <a:lnTo>
                      <a:pt x="98" y="1430"/>
                    </a:lnTo>
                    <a:lnTo>
                      <a:pt x="84" y="1418"/>
                    </a:lnTo>
                    <a:lnTo>
                      <a:pt x="70" y="1402"/>
                    </a:lnTo>
                    <a:lnTo>
                      <a:pt x="70" y="1402"/>
                    </a:lnTo>
                    <a:lnTo>
                      <a:pt x="56" y="1388"/>
                    </a:lnTo>
                    <a:lnTo>
                      <a:pt x="44" y="1372"/>
                    </a:lnTo>
                    <a:lnTo>
                      <a:pt x="34" y="1354"/>
                    </a:lnTo>
                    <a:lnTo>
                      <a:pt x="26" y="1338"/>
                    </a:lnTo>
                    <a:lnTo>
                      <a:pt x="18" y="1320"/>
                    </a:lnTo>
                    <a:lnTo>
                      <a:pt x="12" y="1300"/>
                    </a:lnTo>
                    <a:lnTo>
                      <a:pt x="6" y="1280"/>
                    </a:lnTo>
                    <a:lnTo>
                      <a:pt x="4" y="1260"/>
                    </a:lnTo>
                    <a:lnTo>
                      <a:pt x="4" y="1260"/>
                    </a:lnTo>
                    <a:lnTo>
                      <a:pt x="2" y="1240"/>
                    </a:lnTo>
                    <a:lnTo>
                      <a:pt x="0" y="1220"/>
                    </a:lnTo>
                    <a:lnTo>
                      <a:pt x="2" y="1198"/>
                    </a:lnTo>
                    <a:lnTo>
                      <a:pt x="4" y="1178"/>
                    </a:lnTo>
                    <a:lnTo>
                      <a:pt x="8" y="1156"/>
                    </a:lnTo>
                    <a:lnTo>
                      <a:pt x="14" y="1134"/>
                    </a:lnTo>
                    <a:lnTo>
                      <a:pt x="22" y="1114"/>
                    </a:lnTo>
                    <a:lnTo>
                      <a:pt x="32" y="1092"/>
                    </a:lnTo>
                    <a:lnTo>
                      <a:pt x="32" y="1092"/>
                    </a:lnTo>
                    <a:lnTo>
                      <a:pt x="44" y="1068"/>
                    </a:lnTo>
                    <a:lnTo>
                      <a:pt x="60" y="1044"/>
                    </a:lnTo>
                    <a:lnTo>
                      <a:pt x="78" y="1020"/>
                    </a:lnTo>
                    <a:lnTo>
                      <a:pt x="98" y="996"/>
                    </a:lnTo>
                    <a:lnTo>
                      <a:pt x="120" y="974"/>
                    </a:lnTo>
                    <a:lnTo>
                      <a:pt x="146" y="952"/>
                    </a:lnTo>
                    <a:lnTo>
                      <a:pt x="174" y="930"/>
                    </a:lnTo>
                    <a:lnTo>
                      <a:pt x="206" y="908"/>
                    </a:lnTo>
                    <a:lnTo>
                      <a:pt x="206" y="908"/>
                    </a:lnTo>
                    <a:lnTo>
                      <a:pt x="260" y="876"/>
                    </a:lnTo>
                    <a:lnTo>
                      <a:pt x="316" y="844"/>
                    </a:lnTo>
                    <a:lnTo>
                      <a:pt x="426" y="784"/>
                    </a:lnTo>
                    <a:lnTo>
                      <a:pt x="426" y="784"/>
                    </a:lnTo>
                    <a:lnTo>
                      <a:pt x="528" y="730"/>
                    </a:lnTo>
                    <a:lnTo>
                      <a:pt x="578" y="702"/>
                    </a:lnTo>
                    <a:lnTo>
                      <a:pt x="626" y="672"/>
                    </a:lnTo>
                    <a:lnTo>
                      <a:pt x="672" y="644"/>
                    </a:lnTo>
                    <a:lnTo>
                      <a:pt x="714" y="612"/>
                    </a:lnTo>
                    <a:lnTo>
                      <a:pt x="754" y="580"/>
                    </a:lnTo>
                    <a:lnTo>
                      <a:pt x="792" y="544"/>
                    </a:lnTo>
                    <a:lnTo>
                      <a:pt x="792" y="544"/>
                    </a:lnTo>
                    <a:lnTo>
                      <a:pt x="812" y="522"/>
                    </a:lnTo>
                    <a:lnTo>
                      <a:pt x="830" y="500"/>
                    </a:lnTo>
                    <a:lnTo>
                      <a:pt x="844" y="476"/>
                    </a:lnTo>
                    <a:lnTo>
                      <a:pt x="856" y="454"/>
                    </a:lnTo>
                    <a:lnTo>
                      <a:pt x="866" y="432"/>
                    </a:lnTo>
                    <a:lnTo>
                      <a:pt x="874" y="410"/>
                    </a:lnTo>
                    <a:lnTo>
                      <a:pt x="878" y="388"/>
                    </a:lnTo>
                    <a:lnTo>
                      <a:pt x="880" y="366"/>
                    </a:lnTo>
                    <a:lnTo>
                      <a:pt x="880" y="366"/>
                    </a:lnTo>
                    <a:lnTo>
                      <a:pt x="880" y="340"/>
                    </a:lnTo>
                    <a:lnTo>
                      <a:pt x="878" y="316"/>
                    </a:lnTo>
                    <a:lnTo>
                      <a:pt x="872" y="292"/>
                    </a:lnTo>
                    <a:lnTo>
                      <a:pt x="866" y="270"/>
                    </a:lnTo>
                    <a:lnTo>
                      <a:pt x="866" y="270"/>
                    </a:lnTo>
                    <a:lnTo>
                      <a:pt x="856" y="248"/>
                    </a:lnTo>
                    <a:lnTo>
                      <a:pt x="844" y="226"/>
                    </a:lnTo>
                    <a:lnTo>
                      <a:pt x="830" y="206"/>
                    </a:lnTo>
                    <a:lnTo>
                      <a:pt x="816" y="186"/>
                    </a:lnTo>
                    <a:lnTo>
                      <a:pt x="816" y="186"/>
                    </a:lnTo>
                    <a:lnTo>
                      <a:pt x="800" y="170"/>
                    </a:lnTo>
                    <a:lnTo>
                      <a:pt x="784" y="156"/>
                    </a:lnTo>
                    <a:lnTo>
                      <a:pt x="766" y="142"/>
                    </a:lnTo>
                    <a:lnTo>
                      <a:pt x="746" y="130"/>
                    </a:lnTo>
                    <a:lnTo>
                      <a:pt x="728" y="120"/>
                    </a:lnTo>
                    <a:lnTo>
                      <a:pt x="708" y="114"/>
                    </a:lnTo>
                    <a:lnTo>
                      <a:pt x="688" y="108"/>
                    </a:lnTo>
                    <a:lnTo>
                      <a:pt x="670" y="106"/>
                    </a:lnTo>
                    <a:lnTo>
                      <a:pt x="670" y="106"/>
                    </a:lnTo>
                    <a:lnTo>
                      <a:pt x="640" y="106"/>
                    </a:lnTo>
                    <a:lnTo>
                      <a:pt x="612" y="108"/>
                    </a:lnTo>
                    <a:lnTo>
                      <a:pt x="588" y="114"/>
                    </a:lnTo>
                    <a:lnTo>
                      <a:pt x="564" y="122"/>
                    </a:lnTo>
                    <a:lnTo>
                      <a:pt x="546" y="132"/>
                    </a:lnTo>
                    <a:lnTo>
                      <a:pt x="528" y="146"/>
                    </a:lnTo>
                    <a:lnTo>
                      <a:pt x="514" y="160"/>
                    </a:lnTo>
                    <a:lnTo>
                      <a:pt x="502" y="176"/>
                    </a:lnTo>
                    <a:lnTo>
                      <a:pt x="502" y="176"/>
                    </a:lnTo>
                    <a:lnTo>
                      <a:pt x="494" y="190"/>
                    </a:lnTo>
                    <a:lnTo>
                      <a:pt x="486" y="206"/>
                    </a:lnTo>
                    <a:lnTo>
                      <a:pt x="482" y="222"/>
                    </a:lnTo>
                    <a:lnTo>
                      <a:pt x="478" y="240"/>
                    </a:lnTo>
                    <a:lnTo>
                      <a:pt x="478" y="240"/>
                    </a:lnTo>
                    <a:lnTo>
                      <a:pt x="478" y="256"/>
                    </a:lnTo>
                    <a:lnTo>
                      <a:pt x="478" y="274"/>
                    </a:lnTo>
                    <a:lnTo>
                      <a:pt x="480" y="290"/>
                    </a:lnTo>
                    <a:lnTo>
                      <a:pt x="484" y="306"/>
                    </a:lnTo>
                    <a:lnTo>
                      <a:pt x="484" y="306"/>
                    </a:lnTo>
                    <a:lnTo>
                      <a:pt x="492" y="324"/>
                    </a:lnTo>
                    <a:lnTo>
                      <a:pt x="500" y="340"/>
                    </a:lnTo>
                    <a:lnTo>
                      <a:pt x="512" y="356"/>
                    </a:lnTo>
                    <a:lnTo>
                      <a:pt x="524" y="370"/>
                    </a:lnTo>
                    <a:lnTo>
                      <a:pt x="540" y="382"/>
                    </a:lnTo>
                    <a:lnTo>
                      <a:pt x="558" y="394"/>
                    </a:lnTo>
                    <a:lnTo>
                      <a:pt x="578" y="402"/>
                    </a:lnTo>
                    <a:lnTo>
                      <a:pt x="600" y="408"/>
                    </a:lnTo>
                    <a:lnTo>
                      <a:pt x="600" y="408"/>
                    </a:lnTo>
                    <a:lnTo>
                      <a:pt x="618" y="410"/>
                    </a:lnTo>
                    <a:lnTo>
                      <a:pt x="634" y="412"/>
                    </a:lnTo>
                    <a:lnTo>
                      <a:pt x="650" y="412"/>
                    </a:lnTo>
                    <a:lnTo>
                      <a:pt x="662" y="410"/>
                    </a:lnTo>
                    <a:lnTo>
                      <a:pt x="674" y="406"/>
                    </a:lnTo>
                    <a:lnTo>
                      <a:pt x="684" y="402"/>
                    </a:lnTo>
                    <a:lnTo>
                      <a:pt x="692" y="396"/>
                    </a:lnTo>
                    <a:lnTo>
                      <a:pt x="700" y="388"/>
                    </a:lnTo>
                    <a:lnTo>
                      <a:pt x="700" y="388"/>
                    </a:lnTo>
                    <a:lnTo>
                      <a:pt x="706" y="380"/>
                    </a:lnTo>
                    <a:lnTo>
                      <a:pt x="710" y="370"/>
                    </a:lnTo>
                    <a:lnTo>
                      <a:pt x="710" y="370"/>
                    </a:lnTo>
                    <a:lnTo>
                      <a:pt x="710" y="362"/>
                    </a:lnTo>
                    <a:lnTo>
                      <a:pt x="708" y="352"/>
                    </a:lnTo>
                    <a:lnTo>
                      <a:pt x="708" y="352"/>
                    </a:lnTo>
                    <a:lnTo>
                      <a:pt x="704" y="338"/>
                    </a:lnTo>
                    <a:lnTo>
                      <a:pt x="702" y="330"/>
                    </a:lnTo>
                    <a:lnTo>
                      <a:pt x="698" y="326"/>
                    </a:lnTo>
                    <a:lnTo>
                      <a:pt x="694" y="320"/>
                    </a:lnTo>
                    <a:lnTo>
                      <a:pt x="686" y="316"/>
                    </a:lnTo>
                    <a:lnTo>
                      <a:pt x="674" y="310"/>
                    </a:lnTo>
                    <a:lnTo>
                      <a:pt x="660" y="306"/>
                    </a:lnTo>
                    <a:lnTo>
                      <a:pt x="660" y="306"/>
                    </a:lnTo>
                    <a:close/>
                  </a:path>
                </a:pathLst>
              </a:custGeom>
              <a:solidFill>
                <a:srgbClr val="FFD96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>
                <a:off x="-5875338" y="6051550"/>
                <a:ext cx="1814513" cy="1746250"/>
              </a:xfrm>
              <a:custGeom>
                <a:avLst/>
                <a:gdLst>
                  <a:gd name="T0" fmla="*/ 983 w 1143"/>
                  <a:gd name="T1" fmla="*/ 164 h 1100"/>
                  <a:gd name="T2" fmla="*/ 937 w 1143"/>
                  <a:gd name="T3" fmla="*/ 124 h 1100"/>
                  <a:gd name="T4" fmla="*/ 891 w 1143"/>
                  <a:gd name="T5" fmla="*/ 90 h 1100"/>
                  <a:gd name="T6" fmla="*/ 839 w 1143"/>
                  <a:gd name="T7" fmla="*/ 62 h 1100"/>
                  <a:gd name="T8" fmla="*/ 787 w 1143"/>
                  <a:gd name="T9" fmla="*/ 40 h 1100"/>
                  <a:gd name="T10" fmla="*/ 733 w 1143"/>
                  <a:gd name="T11" fmla="*/ 22 h 1100"/>
                  <a:gd name="T12" fmla="*/ 679 w 1143"/>
                  <a:gd name="T13" fmla="*/ 8 h 1100"/>
                  <a:gd name="T14" fmla="*/ 623 w 1143"/>
                  <a:gd name="T15" fmla="*/ 2 h 1100"/>
                  <a:gd name="T16" fmla="*/ 567 w 1143"/>
                  <a:gd name="T17" fmla="*/ 0 h 1100"/>
                  <a:gd name="T18" fmla="*/ 511 w 1143"/>
                  <a:gd name="T19" fmla="*/ 4 h 1100"/>
                  <a:gd name="T20" fmla="*/ 457 w 1143"/>
                  <a:gd name="T21" fmla="*/ 12 h 1100"/>
                  <a:gd name="T22" fmla="*/ 401 w 1143"/>
                  <a:gd name="T23" fmla="*/ 26 h 1100"/>
                  <a:gd name="T24" fmla="*/ 349 w 1143"/>
                  <a:gd name="T25" fmla="*/ 46 h 1100"/>
                  <a:gd name="T26" fmla="*/ 297 w 1143"/>
                  <a:gd name="T27" fmla="*/ 72 h 1100"/>
                  <a:gd name="T28" fmla="*/ 249 w 1143"/>
                  <a:gd name="T29" fmla="*/ 102 h 1100"/>
                  <a:gd name="T30" fmla="*/ 201 w 1143"/>
                  <a:gd name="T31" fmla="*/ 136 h 1100"/>
                  <a:gd name="T32" fmla="*/ 157 w 1143"/>
                  <a:gd name="T33" fmla="*/ 178 h 1100"/>
                  <a:gd name="T34" fmla="*/ 137 w 1143"/>
                  <a:gd name="T35" fmla="*/ 200 h 1100"/>
                  <a:gd name="T36" fmla="*/ 101 w 1143"/>
                  <a:gd name="T37" fmla="*/ 244 h 1100"/>
                  <a:gd name="T38" fmla="*/ 71 w 1143"/>
                  <a:gd name="T39" fmla="*/ 292 h 1100"/>
                  <a:gd name="T40" fmla="*/ 45 w 1143"/>
                  <a:gd name="T41" fmla="*/ 340 h 1100"/>
                  <a:gd name="T42" fmla="*/ 25 w 1143"/>
                  <a:gd name="T43" fmla="*/ 390 h 1100"/>
                  <a:gd name="T44" fmla="*/ 12 w 1143"/>
                  <a:gd name="T45" fmla="*/ 440 h 1100"/>
                  <a:gd name="T46" fmla="*/ 4 w 1143"/>
                  <a:gd name="T47" fmla="*/ 492 h 1100"/>
                  <a:gd name="T48" fmla="*/ 0 w 1143"/>
                  <a:gd name="T49" fmla="*/ 542 h 1100"/>
                  <a:gd name="T50" fmla="*/ 2 w 1143"/>
                  <a:gd name="T51" fmla="*/ 594 h 1100"/>
                  <a:gd name="T52" fmla="*/ 10 w 1143"/>
                  <a:gd name="T53" fmla="*/ 644 h 1100"/>
                  <a:gd name="T54" fmla="*/ 21 w 1143"/>
                  <a:gd name="T55" fmla="*/ 696 h 1100"/>
                  <a:gd name="T56" fmla="*/ 39 w 1143"/>
                  <a:gd name="T57" fmla="*/ 746 h 1100"/>
                  <a:gd name="T58" fmla="*/ 63 w 1143"/>
                  <a:gd name="T59" fmla="*/ 794 h 1100"/>
                  <a:gd name="T60" fmla="*/ 91 w 1143"/>
                  <a:gd name="T61" fmla="*/ 842 h 1100"/>
                  <a:gd name="T62" fmla="*/ 125 w 1143"/>
                  <a:gd name="T63" fmla="*/ 888 h 1100"/>
                  <a:gd name="T64" fmla="*/ 163 w 1143"/>
                  <a:gd name="T65" fmla="*/ 932 h 1100"/>
                  <a:gd name="T66" fmla="*/ 183 w 1143"/>
                  <a:gd name="T67" fmla="*/ 952 h 1100"/>
                  <a:gd name="T68" fmla="*/ 229 w 1143"/>
                  <a:gd name="T69" fmla="*/ 992 h 1100"/>
                  <a:gd name="T70" fmla="*/ 279 w 1143"/>
                  <a:gd name="T71" fmla="*/ 1024 h 1100"/>
                  <a:gd name="T72" fmla="*/ 333 w 1143"/>
                  <a:gd name="T73" fmla="*/ 1052 h 1100"/>
                  <a:gd name="T74" fmla="*/ 391 w 1143"/>
                  <a:gd name="T75" fmla="*/ 1072 h 1100"/>
                  <a:gd name="T76" fmla="*/ 449 w 1143"/>
                  <a:gd name="T77" fmla="*/ 1086 h 1100"/>
                  <a:gd name="T78" fmla="*/ 509 w 1143"/>
                  <a:gd name="T79" fmla="*/ 1096 h 1100"/>
                  <a:gd name="T80" fmla="*/ 571 w 1143"/>
                  <a:gd name="T81" fmla="*/ 1100 h 1100"/>
                  <a:gd name="T82" fmla="*/ 631 w 1143"/>
                  <a:gd name="T83" fmla="*/ 1098 h 1100"/>
                  <a:gd name="T84" fmla="*/ 691 w 1143"/>
                  <a:gd name="T85" fmla="*/ 1092 h 1100"/>
                  <a:gd name="T86" fmla="*/ 747 w 1143"/>
                  <a:gd name="T87" fmla="*/ 1080 h 1100"/>
                  <a:gd name="T88" fmla="*/ 803 w 1143"/>
                  <a:gd name="T89" fmla="*/ 1064 h 1100"/>
                  <a:gd name="T90" fmla="*/ 855 w 1143"/>
                  <a:gd name="T91" fmla="*/ 1042 h 1100"/>
                  <a:gd name="T92" fmla="*/ 903 w 1143"/>
                  <a:gd name="T93" fmla="*/ 1016 h 1100"/>
                  <a:gd name="T94" fmla="*/ 947 w 1143"/>
                  <a:gd name="T95" fmla="*/ 986 h 1100"/>
                  <a:gd name="T96" fmla="*/ 985 w 1143"/>
                  <a:gd name="T97" fmla="*/ 950 h 1100"/>
                  <a:gd name="T98" fmla="*/ 1015 w 1143"/>
                  <a:gd name="T99" fmla="*/ 912 h 1100"/>
                  <a:gd name="T100" fmla="*/ 1043 w 1143"/>
                  <a:gd name="T101" fmla="*/ 870 h 1100"/>
                  <a:gd name="T102" fmla="*/ 1087 w 1143"/>
                  <a:gd name="T103" fmla="*/ 780 h 1100"/>
                  <a:gd name="T104" fmla="*/ 1121 w 1143"/>
                  <a:gd name="T105" fmla="*/ 686 h 1100"/>
                  <a:gd name="T106" fmla="*/ 1139 w 1143"/>
                  <a:gd name="T107" fmla="*/ 588 h 1100"/>
                  <a:gd name="T108" fmla="*/ 1141 w 1143"/>
                  <a:gd name="T109" fmla="*/ 490 h 1100"/>
                  <a:gd name="T110" fmla="*/ 1135 w 1143"/>
                  <a:gd name="T111" fmla="*/ 440 h 1100"/>
                  <a:gd name="T112" fmla="*/ 1123 w 1143"/>
                  <a:gd name="T113" fmla="*/ 392 h 1100"/>
                  <a:gd name="T114" fmla="*/ 1107 w 1143"/>
                  <a:gd name="T115" fmla="*/ 344 h 1100"/>
                  <a:gd name="T116" fmla="*/ 1085 w 1143"/>
                  <a:gd name="T117" fmla="*/ 298 h 1100"/>
                  <a:gd name="T118" fmla="*/ 1057 w 1143"/>
                  <a:gd name="T119" fmla="*/ 252 h 1100"/>
                  <a:gd name="T120" fmla="*/ 1023 w 1143"/>
                  <a:gd name="T121" fmla="*/ 208 h 1100"/>
                  <a:gd name="T122" fmla="*/ 983 w 1143"/>
                  <a:gd name="T123" fmla="*/ 164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43" h="1100">
                    <a:moveTo>
                      <a:pt x="983" y="164"/>
                    </a:moveTo>
                    <a:lnTo>
                      <a:pt x="983" y="164"/>
                    </a:lnTo>
                    <a:lnTo>
                      <a:pt x="961" y="144"/>
                    </a:lnTo>
                    <a:lnTo>
                      <a:pt x="937" y="124"/>
                    </a:lnTo>
                    <a:lnTo>
                      <a:pt x="915" y="108"/>
                    </a:lnTo>
                    <a:lnTo>
                      <a:pt x="891" y="90"/>
                    </a:lnTo>
                    <a:lnTo>
                      <a:pt x="865" y="76"/>
                    </a:lnTo>
                    <a:lnTo>
                      <a:pt x="839" y="62"/>
                    </a:lnTo>
                    <a:lnTo>
                      <a:pt x="815" y="50"/>
                    </a:lnTo>
                    <a:lnTo>
                      <a:pt x="787" y="40"/>
                    </a:lnTo>
                    <a:lnTo>
                      <a:pt x="761" y="30"/>
                    </a:lnTo>
                    <a:lnTo>
                      <a:pt x="733" y="22"/>
                    </a:lnTo>
                    <a:lnTo>
                      <a:pt x="707" y="14"/>
                    </a:lnTo>
                    <a:lnTo>
                      <a:pt x="679" y="8"/>
                    </a:lnTo>
                    <a:lnTo>
                      <a:pt x="651" y="4"/>
                    </a:lnTo>
                    <a:lnTo>
                      <a:pt x="623" y="2"/>
                    </a:lnTo>
                    <a:lnTo>
                      <a:pt x="595" y="0"/>
                    </a:lnTo>
                    <a:lnTo>
                      <a:pt x="567" y="0"/>
                    </a:lnTo>
                    <a:lnTo>
                      <a:pt x="539" y="2"/>
                    </a:lnTo>
                    <a:lnTo>
                      <a:pt x="511" y="4"/>
                    </a:lnTo>
                    <a:lnTo>
                      <a:pt x="483" y="8"/>
                    </a:lnTo>
                    <a:lnTo>
                      <a:pt x="457" y="12"/>
                    </a:lnTo>
                    <a:lnTo>
                      <a:pt x="429" y="18"/>
                    </a:lnTo>
                    <a:lnTo>
                      <a:pt x="401" y="26"/>
                    </a:lnTo>
                    <a:lnTo>
                      <a:pt x="375" y="36"/>
                    </a:lnTo>
                    <a:lnTo>
                      <a:pt x="349" y="46"/>
                    </a:lnTo>
                    <a:lnTo>
                      <a:pt x="323" y="58"/>
                    </a:lnTo>
                    <a:lnTo>
                      <a:pt x="297" y="72"/>
                    </a:lnTo>
                    <a:lnTo>
                      <a:pt x="273" y="86"/>
                    </a:lnTo>
                    <a:lnTo>
                      <a:pt x="249" y="102"/>
                    </a:lnTo>
                    <a:lnTo>
                      <a:pt x="225" y="118"/>
                    </a:lnTo>
                    <a:lnTo>
                      <a:pt x="201" y="136"/>
                    </a:lnTo>
                    <a:lnTo>
                      <a:pt x="179" y="156"/>
                    </a:lnTo>
                    <a:lnTo>
                      <a:pt x="157" y="178"/>
                    </a:lnTo>
                    <a:lnTo>
                      <a:pt x="157" y="178"/>
                    </a:lnTo>
                    <a:lnTo>
                      <a:pt x="137" y="200"/>
                    </a:lnTo>
                    <a:lnTo>
                      <a:pt x="119" y="222"/>
                    </a:lnTo>
                    <a:lnTo>
                      <a:pt x="101" y="244"/>
                    </a:lnTo>
                    <a:lnTo>
                      <a:pt x="85" y="268"/>
                    </a:lnTo>
                    <a:lnTo>
                      <a:pt x="71" y="292"/>
                    </a:lnTo>
                    <a:lnTo>
                      <a:pt x="57" y="316"/>
                    </a:lnTo>
                    <a:lnTo>
                      <a:pt x="45" y="340"/>
                    </a:lnTo>
                    <a:lnTo>
                      <a:pt x="35" y="364"/>
                    </a:lnTo>
                    <a:lnTo>
                      <a:pt x="25" y="390"/>
                    </a:lnTo>
                    <a:lnTo>
                      <a:pt x="17" y="414"/>
                    </a:lnTo>
                    <a:lnTo>
                      <a:pt x="12" y="440"/>
                    </a:lnTo>
                    <a:lnTo>
                      <a:pt x="8" y="466"/>
                    </a:lnTo>
                    <a:lnTo>
                      <a:pt x="4" y="492"/>
                    </a:lnTo>
                    <a:lnTo>
                      <a:pt x="2" y="516"/>
                    </a:lnTo>
                    <a:lnTo>
                      <a:pt x="0" y="542"/>
                    </a:lnTo>
                    <a:lnTo>
                      <a:pt x="0" y="568"/>
                    </a:lnTo>
                    <a:lnTo>
                      <a:pt x="2" y="594"/>
                    </a:lnTo>
                    <a:lnTo>
                      <a:pt x="6" y="620"/>
                    </a:lnTo>
                    <a:lnTo>
                      <a:pt x="10" y="644"/>
                    </a:lnTo>
                    <a:lnTo>
                      <a:pt x="15" y="670"/>
                    </a:lnTo>
                    <a:lnTo>
                      <a:pt x="21" y="696"/>
                    </a:lnTo>
                    <a:lnTo>
                      <a:pt x="31" y="720"/>
                    </a:lnTo>
                    <a:lnTo>
                      <a:pt x="39" y="746"/>
                    </a:lnTo>
                    <a:lnTo>
                      <a:pt x="51" y="770"/>
                    </a:lnTo>
                    <a:lnTo>
                      <a:pt x="63" y="794"/>
                    </a:lnTo>
                    <a:lnTo>
                      <a:pt x="77" y="818"/>
                    </a:lnTo>
                    <a:lnTo>
                      <a:pt x="91" y="842"/>
                    </a:lnTo>
                    <a:lnTo>
                      <a:pt x="107" y="864"/>
                    </a:lnTo>
                    <a:lnTo>
                      <a:pt x="125" y="888"/>
                    </a:lnTo>
                    <a:lnTo>
                      <a:pt x="143" y="910"/>
                    </a:lnTo>
                    <a:lnTo>
                      <a:pt x="163" y="932"/>
                    </a:lnTo>
                    <a:lnTo>
                      <a:pt x="183" y="952"/>
                    </a:lnTo>
                    <a:lnTo>
                      <a:pt x="183" y="952"/>
                    </a:lnTo>
                    <a:lnTo>
                      <a:pt x="207" y="974"/>
                    </a:lnTo>
                    <a:lnTo>
                      <a:pt x="229" y="992"/>
                    </a:lnTo>
                    <a:lnTo>
                      <a:pt x="255" y="1008"/>
                    </a:lnTo>
                    <a:lnTo>
                      <a:pt x="279" y="1024"/>
                    </a:lnTo>
                    <a:lnTo>
                      <a:pt x="307" y="1038"/>
                    </a:lnTo>
                    <a:lnTo>
                      <a:pt x="333" y="1052"/>
                    </a:lnTo>
                    <a:lnTo>
                      <a:pt x="361" y="1062"/>
                    </a:lnTo>
                    <a:lnTo>
                      <a:pt x="391" y="1072"/>
                    </a:lnTo>
                    <a:lnTo>
                      <a:pt x="419" y="1080"/>
                    </a:lnTo>
                    <a:lnTo>
                      <a:pt x="449" y="1086"/>
                    </a:lnTo>
                    <a:lnTo>
                      <a:pt x="479" y="1092"/>
                    </a:lnTo>
                    <a:lnTo>
                      <a:pt x="509" y="1096"/>
                    </a:lnTo>
                    <a:lnTo>
                      <a:pt x="539" y="1098"/>
                    </a:lnTo>
                    <a:lnTo>
                      <a:pt x="571" y="1100"/>
                    </a:lnTo>
                    <a:lnTo>
                      <a:pt x="601" y="1100"/>
                    </a:lnTo>
                    <a:lnTo>
                      <a:pt x="631" y="1098"/>
                    </a:lnTo>
                    <a:lnTo>
                      <a:pt x="661" y="1096"/>
                    </a:lnTo>
                    <a:lnTo>
                      <a:pt x="691" y="1092"/>
                    </a:lnTo>
                    <a:lnTo>
                      <a:pt x="719" y="1086"/>
                    </a:lnTo>
                    <a:lnTo>
                      <a:pt x="747" y="1080"/>
                    </a:lnTo>
                    <a:lnTo>
                      <a:pt x="775" y="1072"/>
                    </a:lnTo>
                    <a:lnTo>
                      <a:pt x="803" y="1064"/>
                    </a:lnTo>
                    <a:lnTo>
                      <a:pt x="829" y="1054"/>
                    </a:lnTo>
                    <a:lnTo>
                      <a:pt x="855" y="1042"/>
                    </a:lnTo>
                    <a:lnTo>
                      <a:pt x="879" y="1030"/>
                    </a:lnTo>
                    <a:lnTo>
                      <a:pt x="903" y="1016"/>
                    </a:lnTo>
                    <a:lnTo>
                      <a:pt x="925" y="1002"/>
                    </a:lnTo>
                    <a:lnTo>
                      <a:pt x="947" y="986"/>
                    </a:lnTo>
                    <a:lnTo>
                      <a:pt x="967" y="968"/>
                    </a:lnTo>
                    <a:lnTo>
                      <a:pt x="985" y="950"/>
                    </a:lnTo>
                    <a:lnTo>
                      <a:pt x="1001" y="932"/>
                    </a:lnTo>
                    <a:lnTo>
                      <a:pt x="1015" y="912"/>
                    </a:lnTo>
                    <a:lnTo>
                      <a:pt x="1015" y="912"/>
                    </a:lnTo>
                    <a:lnTo>
                      <a:pt x="1043" y="870"/>
                    </a:lnTo>
                    <a:lnTo>
                      <a:pt x="1067" y="826"/>
                    </a:lnTo>
                    <a:lnTo>
                      <a:pt x="1087" y="780"/>
                    </a:lnTo>
                    <a:lnTo>
                      <a:pt x="1107" y="734"/>
                    </a:lnTo>
                    <a:lnTo>
                      <a:pt x="1121" y="686"/>
                    </a:lnTo>
                    <a:lnTo>
                      <a:pt x="1131" y="638"/>
                    </a:lnTo>
                    <a:lnTo>
                      <a:pt x="1139" y="588"/>
                    </a:lnTo>
                    <a:lnTo>
                      <a:pt x="1143" y="540"/>
                    </a:lnTo>
                    <a:lnTo>
                      <a:pt x="1141" y="490"/>
                    </a:lnTo>
                    <a:lnTo>
                      <a:pt x="1139" y="466"/>
                    </a:lnTo>
                    <a:lnTo>
                      <a:pt x="1135" y="440"/>
                    </a:lnTo>
                    <a:lnTo>
                      <a:pt x="1129" y="416"/>
                    </a:lnTo>
                    <a:lnTo>
                      <a:pt x="1123" y="392"/>
                    </a:lnTo>
                    <a:lnTo>
                      <a:pt x="1115" y="368"/>
                    </a:lnTo>
                    <a:lnTo>
                      <a:pt x="1107" y="344"/>
                    </a:lnTo>
                    <a:lnTo>
                      <a:pt x="1097" y="320"/>
                    </a:lnTo>
                    <a:lnTo>
                      <a:pt x="1085" y="298"/>
                    </a:lnTo>
                    <a:lnTo>
                      <a:pt x="1071" y="274"/>
                    </a:lnTo>
                    <a:lnTo>
                      <a:pt x="1057" y="252"/>
                    </a:lnTo>
                    <a:lnTo>
                      <a:pt x="1041" y="230"/>
                    </a:lnTo>
                    <a:lnTo>
                      <a:pt x="1023" y="208"/>
                    </a:lnTo>
                    <a:lnTo>
                      <a:pt x="1003" y="186"/>
                    </a:lnTo>
                    <a:lnTo>
                      <a:pt x="983" y="164"/>
                    </a:lnTo>
                    <a:lnTo>
                      <a:pt x="983" y="164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5" name="Freeform 6"/>
              <p:cNvSpPr/>
              <p:nvPr/>
            </p:nvSpPr>
            <p:spPr bwMode="auto">
              <a:xfrm>
                <a:off x="-6615113" y="6407150"/>
                <a:ext cx="1287463" cy="1282700"/>
              </a:xfrm>
              <a:custGeom>
                <a:avLst/>
                <a:gdLst>
                  <a:gd name="T0" fmla="*/ 811 w 811"/>
                  <a:gd name="T1" fmla="*/ 0 h 808"/>
                  <a:gd name="T2" fmla="*/ 0 w 811"/>
                  <a:gd name="T3" fmla="*/ 18 h 808"/>
                  <a:gd name="T4" fmla="*/ 0 w 811"/>
                  <a:gd name="T5" fmla="*/ 808 h 808"/>
                  <a:gd name="T6" fmla="*/ 775 w 811"/>
                  <a:gd name="T7" fmla="*/ 792 h 808"/>
                  <a:gd name="T8" fmla="*/ 811 w 811"/>
                  <a:gd name="T9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808">
                    <a:moveTo>
                      <a:pt x="811" y="0"/>
                    </a:moveTo>
                    <a:lnTo>
                      <a:pt x="0" y="18"/>
                    </a:lnTo>
                    <a:lnTo>
                      <a:pt x="0" y="808"/>
                    </a:lnTo>
                    <a:lnTo>
                      <a:pt x="775" y="792"/>
                    </a:lnTo>
                    <a:lnTo>
                      <a:pt x="811" y="0"/>
                    </a:lnTo>
                    <a:close/>
                  </a:path>
                </a:pathLst>
              </a:custGeom>
              <a:solidFill>
                <a:srgbClr val="E6D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6" name="Freeform 7"/>
              <p:cNvSpPr/>
              <p:nvPr/>
            </p:nvSpPr>
            <p:spPr bwMode="auto">
              <a:xfrm>
                <a:off x="-6176963" y="6175375"/>
                <a:ext cx="2344738" cy="1622425"/>
              </a:xfrm>
              <a:custGeom>
                <a:avLst/>
                <a:gdLst>
                  <a:gd name="T0" fmla="*/ 839 w 1477"/>
                  <a:gd name="T1" fmla="*/ 132 h 1022"/>
                  <a:gd name="T2" fmla="*/ 821 w 1477"/>
                  <a:gd name="T3" fmla="*/ 78 h 1022"/>
                  <a:gd name="T4" fmla="*/ 793 w 1477"/>
                  <a:gd name="T5" fmla="*/ 38 h 1022"/>
                  <a:gd name="T6" fmla="*/ 757 w 1477"/>
                  <a:gd name="T7" fmla="*/ 14 h 1022"/>
                  <a:gd name="T8" fmla="*/ 715 w 1477"/>
                  <a:gd name="T9" fmla="*/ 0 h 1022"/>
                  <a:gd name="T10" fmla="*/ 667 w 1477"/>
                  <a:gd name="T11" fmla="*/ 0 h 1022"/>
                  <a:gd name="T12" fmla="*/ 615 w 1477"/>
                  <a:gd name="T13" fmla="*/ 12 h 1022"/>
                  <a:gd name="T14" fmla="*/ 561 w 1477"/>
                  <a:gd name="T15" fmla="*/ 36 h 1022"/>
                  <a:gd name="T16" fmla="*/ 507 w 1477"/>
                  <a:gd name="T17" fmla="*/ 70 h 1022"/>
                  <a:gd name="T18" fmla="*/ 479 w 1477"/>
                  <a:gd name="T19" fmla="*/ 90 h 1022"/>
                  <a:gd name="T20" fmla="*/ 365 w 1477"/>
                  <a:gd name="T21" fmla="*/ 154 h 1022"/>
                  <a:gd name="T22" fmla="*/ 233 w 1477"/>
                  <a:gd name="T23" fmla="*/ 226 h 1022"/>
                  <a:gd name="T24" fmla="*/ 148 w 1477"/>
                  <a:gd name="T25" fmla="*/ 278 h 1022"/>
                  <a:gd name="T26" fmla="*/ 76 w 1477"/>
                  <a:gd name="T27" fmla="*/ 330 h 1022"/>
                  <a:gd name="T28" fmla="*/ 34 w 1477"/>
                  <a:gd name="T29" fmla="*/ 372 h 1022"/>
                  <a:gd name="T30" fmla="*/ 16 w 1477"/>
                  <a:gd name="T31" fmla="*/ 402 h 1022"/>
                  <a:gd name="T32" fmla="*/ 4 w 1477"/>
                  <a:gd name="T33" fmla="*/ 430 h 1022"/>
                  <a:gd name="T34" fmla="*/ 0 w 1477"/>
                  <a:gd name="T35" fmla="*/ 460 h 1022"/>
                  <a:gd name="T36" fmla="*/ 2 w 1477"/>
                  <a:gd name="T37" fmla="*/ 476 h 1022"/>
                  <a:gd name="T38" fmla="*/ 10 w 1477"/>
                  <a:gd name="T39" fmla="*/ 572 h 1022"/>
                  <a:gd name="T40" fmla="*/ 24 w 1477"/>
                  <a:gd name="T41" fmla="*/ 802 h 1022"/>
                  <a:gd name="T42" fmla="*/ 36 w 1477"/>
                  <a:gd name="T43" fmla="*/ 898 h 1022"/>
                  <a:gd name="T44" fmla="*/ 48 w 1477"/>
                  <a:gd name="T45" fmla="*/ 938 h 1022"/>
                  <a:gd name="T46" fmla="*/ 54 w 1477"/>
                  <a:gd name="T47" fmla="*/ 946 h 1022"/>
                  <a:gd name="T48" fmla="*/ 455 w 1477"/>
                  <a:gd name="T49" fmla="*/ 938 h 1022"/>
                  <a:gd name="T50" fmla="*/ 507 w 1477"/>
                  <a:gd name="T51" fmla="*/ 968 h 1022"/>
                  <a:gd name="T52" fmla="*/ 565 w 1477"/>
                  <a:gd name="T53" fmla="*/ 990 h 1022"/>
                  <a:gd name="T54" fmla="*/ 629 w 1477"/>
                  <a:gd name="T55" fmla="*/ 1008 h 1022"/>
                  <a:gd name="T56" fmla="*/ 699 w 1477"/>
                  <a:gd name="T57" fmla="*/ 1020 h 1022"/>
                  <a:gd name="T58" fmla="*/ 771 w 1477"/>
                  <a:gd name="T59" fmla="*/ 1022 h 1022"/>
                  <a:gd name="T60" fmla="*/ 849 w 1477"/>
                  <a:gd name="T61" fmla="*/ 1018 h 1022"/>
                  <a:gd name="T62" fmla="*/ 927 w 1477"/>
                  <a:gd name="T63" fmla="*/ 1004 h 1022"/>
                  <a:gd name="T64" fmla="*/ 1005 w 1477"/>
                  <a:gd name="T65" fmla="*/ 982 h 1022"/>
                  <a:gd name="T66" fmla="*/ 1023 w 1477"/>
                  <a:gd name="T67" fmla="*/ 976 h 1022"/>
                  <a:gd name="T68" fmla="*/ 1091 w 1477"/>
                  <a:gd name="T69" fmla="*/ 964 h 1022"/>
                  <a:gd name="T70" fmla="*/ 1251 w 1477"/>
                  <a:gd name="T71" fmla="*/ 942 h 1022"/>
                  <a:gd name="T72" fmla="*/ 1297 w 1477"/>
                  <a:gd name="T73" fmla="*/ 930 h 1022"/>
                  <a:gd name="T74" fmla="*/ 1333 w 1477"/>
                  <a:gd name="T75" fmla="*/ 912 h 1022"/>
                  <a:gd name="T76" fmla="*/ 1357 w 1477"/>
                  <a:gd name="T77" fmla="*/ 890 h 1022"/>
                  <a:gd name="T78" fmla="*/ 1377 w 1477"/>
                  <a:gd name="T79" fmla="*/ 848 h 1022"/>
                  <a:gd name="T80" fmla="*/ 1417 w 1477"/>
                  <a:gd name="T81" fmla="*/ 756 h 1022"/>
                  <a:gd name="T82" fmla="*/ 1449 w 1477"/>
                  <a:gd name="T83" fmla="*/ 652 h 1022"/>
                  <a:gd name="T84" fmla="*/ 1469 w 1477"/>
                  <a:gd name="T85" fmla="*/ 546 h 1022"/>
                  <a:gd name="T86" fmla="*/ 1477 w 1477"/>
                  <a:gd name="T87" fmla="*/ 440 h 1022"/>
                  <a:gd name="T88" fmla="*/ 1471 w 1477"/>
                  <a:gd name="T89" fmla="*/ 366 h 1022"/>
                  <a:gd name="T90" fmla="*/ 1463 w 1477"/>
                  <a:gd name="T91" fmla="*/ 318 h 1022"/>
                  <a:gd name="T92" fmla="*/ 1449 w 1477"/>
                  <a:gd name="T93" fmla="*/ 274 h 1022"/>
                  <a:gd name="T94" fmla="*/ 1429 w 1477"/>
                  <a:gd name="T95" fmla="*/ 234 h 1022"/>
                  <a:gd name="T96" fmla="*/ 1405 w 1477"/>
                  <a:gd name="T97" fmla="*/ 200 h 1022"/>
                  <a:gd name="T98" fmla="*/ 1373 w 1477"/>
                  <a:gd name="T99" fmla="*/ 170 h 1022"/>
                  <a:gd name="T100" fmla="*/ 1355 w 1477"/>
                  <a:gd name="T101" fmla="*/ 158 h 1022"/>
                  <a:gd name="T102" fmla="*/ 1335 w 1477"/>
                  <a:gd name="T103" fmla="*/ 148 h 1022"/>
                  <a:gd name="T104" fmla="*/ 1275 w 1477"/>
                  <a:gd name="T105" fmla="*/ 138 h 1022"/>
                  <a:gd name="T106" fmla="*/ 1197 w 1477"/>
                  <a:gd name="T107" fmla="*/ 136 h 1022"/>
                  <a:gd name="T108" fmla="*/ 1067 w 1477"/>
                  <a:gd name="T109" fmla="*/ 140 h 1022"/>
                  <a:gd name="T110" fmla="*/ 911 w 1477"/>
                  <a:gd name="T111" fmla="*/ 148 h 1022"/>
                  <a:gd name="T112" fmla="*/ 861 w 1477"/>
                  <a:gd name="T113" fmla="*/ 144 h 1022"/>
                  <a:gd name="T114" fmla="*/ 845 w 1477"/>
                  <a:gd name="T115" fmla="*/ 138 h 1022"/>
                  <a:gd name="T116" fmla="*/ 839 w 1477"/>
                  <a:gd name="T117" fmla="*/ 132 h 10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77" h="1022">
                    <a:moveTo>
                      <a:pt x="839" y="132"/>
                    </a:moveTo>
                    <a:lnTo>
                      <a:pt x="839" y="132"/>
                    </a:lnTo>
                    <a:lnTo>
                      <a:pt x="831" y="102"/>
                    </a:lnTo>
                    <a:lnTo>
                      <a:pt x="821" y="78"/>
                    </a:lnTo>
                    <a:lnTo>
                      <a:pt x="809" y="56"/>
                    </a:lnTo>
                    <a:lnTo>
                      <a:pt x="793" y="38"/>
                    </a:lnTo>
                    <a:lnTo>
                      <a:pt x="777" y="24"/>
                    </a:lnTo>
                    <a:lnTo>
                      <a:pt x="757" y="14"/>
                    </a:lnTo>
                    <a:lnTo>
                      <a:pt x="737" y="6"/>
                    </a:lnTo>
                    <a:lnTo>
                      <a:pt x="715" y="0"/>
                    </a:lnTo>
                    <a:lnTo>
                      <a:pt x="691" y="0"/>
                    </a:lnTo>
                    <a:lnTo>
                      <a:pt x="667" y="0"/>
                    </a:lnTo>
                    <a:lnTo>
                      <a:pt x="641" y="6"/>
                    </a:lnTo>
                    <a:lnTo>
                      <a:pt x="615" y="12"/>
                    </a:lnTo>
                    <a:lnTo>
                      <a:pt x="589" y="24"/>
                    </a:lnTo>
                    <a:lnTo>
                      <a:pt x="561" y="36"/>
                    </a:lnTo>
                    <a:lnTo>
                      <a:pt x="535" y="52"/>
                    </a:lnTo>
                    <a:lnTo>
                      <a:pt x="507" y="70"/>
                    </a:lnTo>
                    <a:lnTo>
                      <a:pt x="507" y="70"/>
                    </a:lnTo>
                    <a:lnTo>
                      <a:pt x="479" y="90"/>
                    </a:lnTo>
                    <a:lnTo>
                      <a:pt x="445" y="112"/>
                    </a:lnTo>
                    <a:lnTo>
                      <a:pt x="365" y="154"/>
                    </a:lnTo>
                    <a:lnTo>
                      <a:pt x="277" y="202"/>
                    </a:lnTo>
                    <a:lnTo>
                      <a:pt x="233" y="226"/>
                    </a:lnTo>
                    <a:lnTo>
                      <a:pt x="190" y="252"/>
                    </a:lnTo>
                    <a:lnTo>
                      <a:pt x="148" y="278"/>
                    </a:lnTo>
                    <a:lnTo>
                      <a:pt x="110" y="304"/>
                    </a:lnTo>
                    <a:lnTo>
                      <a:pt x="76" y="330"/>
                    </a:lnTo>
                    <a:lnTo>
                      <a:pt x="48" y="358"/>
                    </a:lnTo>
                    <a:lnTo>
                      <a:pt x="34" y="372"/>
                    </a:lnTo>
                    <a:lnTo>
                      <a:pt x="24" y="388"/>
                    </a:lnTo>
                    <a:lnTo>
                      <a:pt x="16" y="402"/>
                    </a:lnTo>
                    <a:lnTo>
                      <a:pt x="8" y="416"/>
                    </a:lnTo>
                    <a:lnTo>
                      <a:pt x="4" y="430"/>
                    </a:lnTo>
                    <a:lnTo>
                      <a:pt x="0" y="446"/>
                    </a:lnTo>
                    <a:lnTo>
                      <a:pt x="0" y="460"/>
                    </a:lnTo>
                    <a:lnTo>
                      <a:pt x="2" y="476"/>
                    </a:lnTo>
                    <a:lnTo>
                      <a:pt x="2" y="476"/>
                    </a:lnTo>
                    <a:lnTo>
                      <a:pt x="6" y="512"/>
                    </a:lnTo>
                    <a:lnTo>
                      <a:pt x="10" y="572"/>
                    </a:lnTo>
                    <a:lnTo>
                      <a:pt x="18" y="724"/>
                    </a:lnTo>
                    <a:lnTo>
                      <a:pt x="24" y="802"/>
                    </a:lnTo>
                    <a:lnTo>
                      <a:pt x="32" y="870"/>
                    </a:lnTo>
                    <a:lnTo>
                      <a:pt x="36" y="898"/>
                    </a:lnTo>
                    <a:lnTo>
                      <a:pt x="42" y="922"/>
                    </a:lnTo>
                    <a:lnTo>
                      <a:pt x="48" y="938"/>
                    </a:lnTo>
                    <a:lnTo>
                      <a:pt x="52" y="944"/>
                    </a:lnTo>
                    <a:lnTo>
                      <a:pt x="54" y="946"/>
                    </a:lnTo>
                    <a:lnTo>
                      <a:pt x="455" y="938"/>
                    </a:lnTo>
                    <a:lnTo>
                      <a:pt x="455" y="938"/>
                    </a:lnTo>
                    <a:lnTo>
                      <a:pt x="481" y="954"/>
                    </a:lnTo>
                    <a:lnTo>
                      <a:pt x="507" y="968"/>
                    </a:lnTo>
                    <a:lnTo>
                      <a:pt x="535" y="980"/>
                    </a:lnTo>
                    <a:lnTo>
                      <a:pt x="565" y="990"/>
                    </a:lnTo>
                    <a:lnTo>
                      <a:pt x="595" y="1000"/>
                    </a:lnTo>
                    <a:lnTo>
                      <a:pt x="629" y="1008"/>
                    </a:lnTo>
                    <a:lnTo>
                      <a:pt x="663" y="1014"/>
                    </a:lnTo>
                    <a:lnTo>
                      <a:pt x="699" y="1020"/>
                    </a:lnTo>
                    <a:lnTo>
                      <a:pt x="735" y="1022"/>
                    </a:lnTo>
                    <a:lnTo>
                      <a:pt x="771" y="1022"/>
                    </a:lnTo>
                    <a:lnTo>
                      <a:pt x="809" y="1022"/>
                    </a:lnTo>
                    <a:lnTo>
                      <a:pt x="849" y="1018"/>
                    </a:lnTo>
                    <a:lnTo>
                      <a:pt x="887" y="1012"/>
                    </a:lnTo>
                    <a:lnTo>
                      <a:pt x="927" y="1004"/>
                    </a:lnTo>
                    <a:lnTo>
                      <a:pt x="967" y="994"/>
                    </a:lnTo>
                    <a:lnTo>
                      <a:pt x="1005" y="982"/>
                    </a:lnTo>
                    <a:lnTo>
                      <a:pt x="1005" y="982"/>
                    </a:lnTo>
                    <a:lnTo>
                      <a:pt x="1023" y="976"/>
                    </a:lnTo>
                    <a:lnTo>
                      <a:pt x="1045" y="972"/>
                    </a:lnTo>
                    <a:lnTo>
                      <a:pt x="1091" y="964"/>
                    </a:lnTo>
                    <a:lnTo>
                      <a:pt x="1199" y="950"/>
                    </a:lnTo>
                    <a:lnTo>
                      <a:pt x="1251" y="942"/>
                    </a:lnTo>
                    <a:lnTo>
                      <a:pt x="1275" y="936"/>
                    </a:lnTo>
                    <a:lnTo>
                      <a:pt x="1297" y="930"/>
                    </a:lnTo>
                    <a:lnTo>
                      <a:pt x="1317" y="922"/>
                    </a:lnTo>
                    <a:lnTo>
                      <a:pt x="1333" y="912"/>
                    </a:lnTo>
                    <a:lnTo>
                      <a:pt x="1347" y="902"/>
                    </a:lnTo>
                    <a:lnTo>
                      <a:pt x="1357" y="890"/>
                    </a:lnTo>
                    <a:lnTo>
                      <a:pt x="1357" y="890"/>
                    </a:lnTo>
                    <a:lnTo>
                      <a:pt x="1377" y="848"/>
                    </a:lnTo>
                    <a:lnTo>
                      <a:pt x="1399" y="804"/>
                    </a:lnTo>
                    <a:lnTo>
                      <a:pt x="1417" y="756"/>
                    </a:lnTo>
                    <a:lnTo>
                      <a:pt x="1435" y="704"/>
                    </a:lnTo>
                    <a:lnTo>
                      <a:pt x="1449" y="652"/>
                    </a:lnTo>
                    <a:lnTo>
                      <a:pt x="1461" y="600"/>
                    </a:lnTo>
                    <a:lnTo>
                      <a:pt x="1469" y="546"/>
                    </a:lnTo>
                    <a:lnTo>
                      <a:pt x="1475" y="492"/>
                    </a:lnTo>
                    <a:lnTo>
                      <a:pt x="1477" y="440"/>
                    </a:lnTo>
                    <a:lnTo>
                      <a:pt x="1475" y="390"/>
                    </a:lnTo>
                    <a:lnTo>
                      <a:pt x="1471" y="366"/>
                    </a:lnTo>
                    <a:lnTo>
                      <a:pt x="1467" y="342"/>
                    </a:lnTo>
                    <a:lnTo>
                      <a:pt x="1463" y="318"/>
                    </a:lnTo>
                    <a:lnTo>
                      <a:pt x="1457" y="296"/>
                    </a:lnTo>
                    <a:lnTo>
                      <a:pt x="1449" y="274"/>
                    </a:lnTo>
                    <a:lnTo>
                      <a:pt x="1439" y="254"/>
                    </a:lnTo>
                    <a:lnTo>
                      <a:pt x="1429" y="234"/>
                    </a:lnTo>
                    <a:lnTo>
                      <a:pt x="1417" y="216"/>
                    </a:lnTo>
                    <a:lnTo>
                      <a:pt x="1405" y="200"/>
                    </a:lnTo>
                    <a:lnTo>
                      <a:pt x="1389" y="184"/>
                    </a:lnTo>
                    <a:lnTo>
                      <a:pt x="1373" y="170"/>
                    </a:lnTo>
                    <a:lnTo>
                      <a:pt x="1355" y="158"/>
                    </a:lnTo>
                    <a:lnTo>
                      <a:pt x="1355" y="158"/>
                    </a:lnTo>
                    <a:lnTo>
                      <a:pt x="1345" y="152"/>
                    </a:lnTo>
                    <a:lnTo>
                      <a:pt x="1335" y="148"/>
                    </a:lnTo>
                    <a:lnTo>
                      <a:pt x="1307" y="142"/>
                    </a:lnTo>
                    <a:lnTo>
                      <a:pt x="1275" y="138"/>
                    </a:lnTo>
                    <a:lnTo>
                      <a:pt x="1237" y="136"/>
                    </a:lnTo>
                    <a:lnTo>
                      <a:pt x="1197" y="136"/>
                    </a:lnTo>
                    <a:lnTo>
                      <a:pt x="1153" y="136"/>
                    </a:lnTo>
                    <a:lnTo>
                      <a:pt x="1067" y="140"/>
                    </a:lnTo>
                    <a:lnTo>
                      <a:pt x="983" y="146"/>
                    </a:lnTo>
                    <a:lnTo>
                      <a:pt x="911" y="148"/>
                    </a:lnTo>
                    <a:lnTo>
                      <a:pt x="883" y="146"/>
                    </a:lnTo>
                    <a:lnTo>
                      <a:pt x="861" y="144"/>
                    </a:lnTo>
                    <a:lnTo>
                      <a:pt x="853" y="142"/>
                    </a:lnTo>
                    <a:lnTo>
                      <a:pt x="845" y="138"/>
                    </a:lnTo>
                    <a:lnTo>
                      <a:pt x="841" y="136"/>
                    </a:lnTo>
                    <a:lnTo>
                      <a:pt x="839" y="132"/>
                    </a:lnTo>
                    <a:lnTo>
                      <a:pt x="839" y="132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7" name="Freeform 8"/>
              <p:cNvSpPr/>
              <p:nvPr/>
            </p:nvSpPr>
            <p:spPr bwMode="auto">
              <a:xfrm>
                <a:off x="-5749925" y="6156325"/>
                <a:ext cx="901700" cy="1006475"/>
              </a:xfrm>
              <a:custGeom>
                <a:avLst/>
                <a:gdLst>
                  <a:gd name="T0" fmla="*/ 560 w 568"/>
                  <a:gd name="T1" fmla="*/ 128 h 634"/>
                  <a:gd name="T2" fmla="*/ 540 w 568"/>
                  <a:gd name="T3" fmla="*/ 82 h 634"/>
                  <a:gd name="T4" fmla="*/ 512 w 568"/>
                  <a:gd name="T5" fmla="*/ 44 h 634"/>
                  <a:gd name="T6" fmla="*/ 474 w 568"/>
                  <a:gd name="T7" fmla="*/ 18 h 634"/>
                  <a:gd name="T8" fmla="*/ 430 w 568"/>
                  <a:gd name="T9" fmla="*/ 4 h 634"/>
                  <a:gd name="T10" fmla="*/ 382 w 568"/>
                  <a:gd name="T11" fmla="*/ 0 h 634"/>
                  <a:gd name="T12" fmla="*/ 328 w 568"/>
                  <a:gd name="T13" fmla="*/ 8 h 634"/>
                  <a:gd name="T14" fmla="*/ 274 w 568"/>
                  <a:gd name="T15" fmla="*/ 30 h 634"/>
                  <a:gd name="T16" fmla="*/ 216 w 568"/>
                  <a:gd name="T17" fmla="*/ 62 h 634"/>
                  <a:gd name="T18" fmla="*/ 188 w 568"/>
                  <a:gd name="T19" fmla="*/ 82 h 634"/>
                  <a:gd name="T20" fmla="*/ 138 w 568"/>
                  <a:gd name="T21" fmla="*/ 130 h 634"/>
                  <a:gd name="T22" fmla="*/ 92 w 568"/>
                  <a:gd name="T23" fmla="*/ 182 h 634"/>
                  <a:gd name="T24" fmla="*/ 56 w 568"/>
                  <a:gd name="T25" fmla="*/ 240 h 634"/>
                  <a:gd name="T26" fmla="*/ 28 w 568"/>
                  <a:gd name="T27" fmla="*/ 300 h 634"/>
                  <a:gd name="T28" fmla="*/ 10 w 568"/>
                  <a:gd name="T29" fmla="*/ 360 h 634"/>
                  <a:gd name="T30" fmla="*/ 0 w 568"/>
                  <a:gd name="T31" fmla="*/ 420 h 634"/>
                  <a:gd name="T32" fmla="*/ 2 w 568"/>
                  <a:gd name="T33" fmla="*/ 478 h 634"/>
                  <a:gd name="T34" fmla="*/ 8 w 568"/>
                  <a:gd name="T35" fmla="*/ 504 h 634"/>
                  <a:gd name="T36" fmla="*/ 28 w 568"/>
                  <a:gd name="T37" fmla="*/ 552 h 634"/>
                  <a:gd name="T38" fmla="*/ 56 w 568"/>
                  <a:gd name="T39" fmla="*/ 590 h 634"/>
                  <a:gd name="T40" fmla="*/ 92 w 568"/>
                  <a:gd name="T41" fmla="*/ 616 h 634"/>
                  <a:gd name="T42" fmla="*/ 136 w 568"/>
                  <a:gd name="T43" fmla="*/ 630 h 634"/>
                  <a:gd name="T44" fmla="*/ 186 w 568"/>
                  <a:gd name="T45" fmla="*/ 634 h 634"/>
                  <a:gd name="T46" fmla="*/ 238 w 568"/>
                  <a:gd name="T47" fmla="*/ 624 h 634"/>
                  <a:gd name="T48" fmla="*/ 294 w 568"/>
                  <a:gd name="T49" fmla="*/ 604 h 634"/>
                  <a:gd name="T50" fmla="*/ 352 w 568"/>
                  <a:gd name="T51" fmla="*/ 572 h 634"/>
                  <a:gd name="T52" fmla="*/ 378 w 568"/>
                  <a:gd name="T53" fmla="*/ 550 h 634"/>
                  <a:gd name="T54" fmla="*/ 430 w 568"/>
                  <a:gd name="T55" fmla="*/ 504 h 634"/>
                  <a:gd name="T56" fmla="*/ 474 w 568"/>
                  <a:gd name="T57" fmla="*/ 452 h 634"/>
                  <a:gd name="T58" fmla="*/ 510 w 568"/>
                  <a:gd name="T59" fmla="*/ 394 h 634"/>
                  <a:gd name="T60" fmla="*/ 540 w 568"/>
                  <a:gd name="T61" fmla="*/ 334 h 634"/>
                  <a:gd name="T62" fmla="*/ 558 w 568"/>
                  <a:gd name="T63" fmla="*/ 272 h 634"/>
                  <a:gd name="T64" fmla="*/ 566 w 568"/>
                  <a:gd name="T65" fmla="*/ 212 h 634"/>
                  <a:gd name="T66" fmla="*/ 564 w 568"/>
                  <a:gd name="T67" fmla="*/ 156 h 634"/>
                  <a:gd name="T68" fmla="*/ 560 w 568"/>
                  <a:gd name="T69" fmla="*/ 128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68" h="634">
                    <a:moveTo>
                      <a:pt x="560" y="128"/>
                    </a:moveTo>
                    <a:lnTo>
                      <a:pt x="560" y="128"/>
                    </a:lnTo>
                    <a:lnTo>
                      <a:pt x="550" y="104"/>
                    </a:lnTo>
                    <a:lnTo>
                      <a:pt x="540" y="82"/>
                    </a:lnTo>
                    <a:lnTo>
                      <a:pt x="526" y="62"/>
                    </a:lnTo>
                    <a:lnTo>
                      <a:pt x="512" y="44"/>
                    </a:lnTo>
                    <a:lnTo>
                      <a:pt x="494" y="30"/>
                    </a:lnTo>
                    <a:lnTo>
                      <a:pt x="474" y="18"/>
                    </a:lnTo>
                    <a:lnTo>
                      <a:pt x="454" y="10"/>
                    </a:lnTo>
                    <a:lnTo>
                      <a:pt x="430" y="4"/>
                    </a:lnTo>
                    <a:lnTo>
                      <a:pt x="406" y="0"/>
                    </a:lnTo>
                    <a:lnTo>
                      <a:pt x="382" y="0"/>
                    </a:lnTo>
                    <a:lnTo>
                      <a:pt x="356" y="4"/>
                    </a:lnTo>
                    <a:lnTo>
                      <a:pt x="328" y="8"/>
                    </a:lnTo>
                    <a:lnTo>
                      <a:pt x="302" y="18"/>
                    </a:lnTo>
                    <a:lnTo>
                      <a:pt x="274" y="30"/>
                    </a:lnTo>
                    <a:lnTo>
                      <a:pt x="244" y="44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188" y="82"/>
                    </a:lnTo>
                    <a:lnTo>
                      <a:pt x="162" y="106"/>
                    </a:lnTo>
                    <a:lnTo>
                      <a:pt x="138" y="130"/>
                    </a:lnTo>
                    <a:lnTo>
                      <a:pt x="114" y="156"/>
                    </a:lnTo>
                    <a:lnTo>
                      <a:pt x="92" y="182"/>
                    </a:lnTo>
                    <a:lnTo>
                      <a:pt x="74" y="210"/>
                    </a:lnTo>
                    <a:lnTo>
                      <a:pt x="56" y="240"/>
                    </a:lnTo>
                    <a:lnTo>
                      <a:pt x="42" y="270"/>
                    </a:lnTo>
                    <a:lnTo>
                      <a:pt x="28" y="300"/>
                    </a:lnTo>
                    <a:lnTo>
                      <a:pt x="18" y="330"/>
                    </a:lnTo>
                    <a:lnTo>
                      <a:pt x="10" y="360"/>
                    </a:lnTo>
                    <a:lnTo>
                      <a:pt x="4" y="390"/>
                    </a:lnTo>
                    <a:lnTo>
                      <a:pt x="0" y="420"/>
                    </a:lnTo>
                    <a:lnTo>
                      <a:pt x="0" y="450"/>
                    </a:lnTo>
                    <a:lnTo>
                      <a:pt x="2" y="478"/>
                    </a:lnTo>
                    <a:lnTo>
                      <a:pt x="8" y="504"/>
                    </a:lnTo>
                    <a:lnTo>
                      <a:pt x="8" y="504"/>
                    </a:lnTo>
                    <a:lnTo>
                      <a:pt x="16" y="530"/>
                    </a:lnTo>
                    <a:lnTo>
                      <a:pt x="28" y="552"/>
                    </a:lnTo>
                    <a:lnTo>
                      <a:pt x="40" y="572"/>
                    </a:lnTo>
                    <a:lnTo>
                      <a:pt x="56" y="590"/>
                    </a:lnTo>
                    <a:lnTo>
                      <a:pt x="74" y="604"/>
                    </a:lnTo>
                    <a:lnTo>
                      <a:pt x="92" y="616"/>
                    </a:lnTo>
                    <a:lnTo>
                      <a:pt x="114" y="624"/>
                    </a:lnTo>
                    <a:lnTo>
                      <a:pt x="136" y="630"/>
                    </a:lnTo>
                    <a:lnTo>
                      <a:pt x="160" y="632"/>
                    </a:lnTo>
                    <a:lnTo>
                      <a:pt x="186" y="634"/>
                    </a:lnTo>
                    <a:lnTo>
                      <a:pt x="212" y="630"/>
                    </a:lnTo>
                    <a:lnTo>
                      <a:pt x="238" y="624"/>
                    </a:lnTo>
                    <a:lnTo>
                      <a:pt x="266" y="616"/>
                    </a:lnTo>
                    <a:lnTo>
                      <a:pt x="294" y="604"/>
                    </a:lnTo>
                    <a:lnTo>
                      <a:pt x="322" y="590"/>
                    </a:lnTo>
                    <a:lnTo>
                      <a:pt x="352" y="572"/>
                    </a:lnTo>
                    <a:lnTo>
                      <a:pt x="352" y="572"/>
                    </a:lnTo>
                    <a:lnTo>
                      <a:pt x="378" y="550"/>
                    </a:lnTo>
                    <a:lnTo>
                      <a:pt x="406" y="528"/>
                    </a:lnTo>
                    <a:lnTo>
                      <a:pt x="430" y="504"/>
                    </a:lnTo>
                    <a:lnTo>
                      <a:pt x="454" y="478"/>
                    </a:lnTo>
                    <a:lnTo>
                      <a:pt x="474" y="452"/>
                    </a:lnTo>
                    <a:lnTo>
                      <a:pt x="494" y="422"/>
                    </a:lnTo>
                    <a:lnTo>
                      <a:pt x="510" y="394"/>
                    </a:lnTo>
                    <a:lnTo>
                      <a:pt x="526" y="364"/>
                    </a:lnTo>
                    <a:lnTo>
                      <a:pt x="540" y="334"/>
                    </a:lnTo>
                    <a:lnTo>
                      <a:pt x="550" y="304"/>
                    </a:lnTo>
                    <a:lnTo>
                      <a:pt x="558" y="272"/>
                    </a:lnTo>
                    <a:lnTo>
                      <a:pt x="564" y="242"/>
                    </a:lnTo>
                    <a:lnTo>
                      <a:pt x="566" y="212"/>
                    </a:lnTo>
                    <a:lnTo>
                      <a:pt x="568" y="184"/>
                    </a:lnTo>
                    <a:lnTo>
                      <a:pt x="564" y="156"/>
                    </a:lnTo>
                    <a:lnTo>
                      <a:pt x="560" y="128"/>
                    </a:lnTo>
                    <a:lnTo>
                      <a:pt x="560" y="128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8" name="Freeform 9"/>
              <p:cNvSpPr/>
              <p:nvPr/>
            </p:nvSpPr>
            <p:spPr bwMode="auto">
              <a:xfrm>
                <a:off x="-6615113" y="6407150"/>
                <a:ext cx="1287463" cy="777875"/>
              </a:xfrm>
              <a:custGeom>
                <a:avLst/>
                <a:gdLst>
                  <a:gd name="T0" fmla="*/ 811 w 811"/>
                  <a:gd name="T1" fmla="*/ 0 h 490"/>
                  <a:gd name="T2" fmla="*/ 0 w 811"/>
                  <a:gd name="T3" fmla="*/ 18 h 490"/>
                  <a:gd name="T4" fmla="*/ 0 w 811"/>
                  <a:gd name="T5" fmla="*/ 490 h 490"/>
                  <a:gd name="T6" fmla="*/ 735 w 811"/>
                  <a:gd name="T7" fmla="*/ 474 h 490"/>
                  <a:gd name="T8" fmla="*/ 811 w 811"/>
                  <a:gd name="T9" fmla="*/ 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1" h="490">
                    <a:moveTo>
                      <a:pt x="811" y="0"/>
                    </a:moveTo>
                    <a:lnTo>
                      <a:pt x="0" y="18"/>
                    </a:lnTo>
                    <a:lnTo>
                      <a:pt x="0" y="490"/>
                    </a:lnTo>
                    <a:lnTo>
                      <a:pt x="735" y="474"/>
                    </a:lnTo>
                    <a:lnTo>
                      <a:pt x="811" y="0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29" name="Freeform 10"/>
              <p:cNvSpPr/>
              <p:nvPr/>
            </p:nvSpPr>
            <p:spPr bwMode="auto">
              <a:xfrm>
                <a:off x="-6669088" y="6299200"/>
                <a:ext cx="654050" cy="1511300"/>
              </a:xfrm>
              <a:custGeom>
                <a:avLst/>
                <a:gdLst>
                  <a:gd name="T0" fmla="*/ 412 w 412"/>
                  <a:gd name="T1" fmla="*/ 0 h 952"/>
                  <a:gd name="T2" fmla="*/ 412 w 412"/>
                  <a:gd name="T3" fmla="*/ 942 h 952"/>
                  <a:gd name="T4" fmla="*/ 0 w 412"/>
                  <a:gd name="T5" fmla="*/ 952 h 952"/>
                  <a:gd name="T6" fmla="*/ 0 w 412"/>
                  <a:gd name="T7" fmla="*/ 10 h 952"/>
                  <a:gd name="T8" fmla="*/ 412 w 412"/>
                  <a:gd name="T9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952">
                    <a:moveTo>
                      <a:pt x="412" y="0"/>
                    </a:moveTo>
                    <a:lnTo>
                      <a:pt x="412" y="942"/>
                    </a:lnTo>
                    <a:lnTo>
                      <a:pt x="0" y="952"/>
                    </a:lnTo>
                    <a:lnTo>
                      <a:pt x="0" y="10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0" name="Freeform 11"/>
              <p:cNvSpPr/>
              <p:nvPr/>
            </p:nvSpPr>
            <p:spPr bwMode="auto">
              <a:xfrm>
                <a:off x="-6669088" y="7045325"/>
                <a:ext cx="654050" cy="765175"/>
              </a:xfrm>
              <a:custGeom>
                <a:avLst/>
                <a:gdLst>
                  <a:gd name="T0" fmla="*/ 412 w 412"/>
                  <a:gd name="T1" fmla="*/ 0 h 482"/>
                  <a:gd name="T2" fmla="*/ 412 w 412"/>
                  <a:gd name="T3" fmla="*/ 476 h 482"/>
                  <a:gd name="T4" fmla="*/ 0 w 412"/>
                  <a:gd name="T5" fmla="*/ 482 h 482"/>
                  <a:gd name="T6" fmla="*/ 0 w 412"/>
                  <a:gd name="T7" fmla="*/ 6 h 482"/>
                  <a:gd name="T8" fmla="*/ 412 w 412"/>
                  <a:gd name="T9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82">
                    <a:moveTo>
                      <a:pt x="412" y="0"/>
                    </a:moveTo>
                    <a:lnTo>
                      <a:pt x="412" y="476"/>
                    </a:lnTo>
                    <a:lnTo>
                      <a:pt x="0" y="482"/>
                    </a:lnTo>
                    <a:lnTo>
                      <a:pt x="0" y="6"/>
                    </a:lnTo>
                    <a:lnTo>
                      <a:pt x="412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1" name="Freeform 12"/>
              <p:cNvSpPr/>
              <p:nvPr/>
            </p:nvSpPr>
            <p:spPr bwMode="auto">
              <a:xfrm>
                <a:off x="-9564688" y="6210300"/>
                <a:ext cx="2997200" cy="1689100"/>
              </a:xfrm>
              <a:custGeom>
                <a:avLst/>
                <a:gdLst>
                  <a:gd name="T0" fmla="*/ 0 w 1888"/>
                  <a:gd name="T1" fmla="*/ 0 h 1064"/>
                  <a:gd name="T2" fmla="*/ 0 w 1888"/>
                  <a:gd name="T3" fmla="*/ 1052 h 1064"/>
                  <a:gd name="T4" fmla="*/ 1888 w 1888"/>
                  <a:gd name="T5" fmla="*/ 1064 h 1064"/>
                  <a:gd name="T6" fmla="*/ 1888 w 1888"/>
                  <a:gd name="T7" fmla="*/ 12 h 1064"/>
                  <a:gd name="T8" fmla="*/ 0 w 1888"/>
                  <a:gd name="T9" fmla="*/ 0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1064">
                    <a:moveTo>
                      <a:pt x="0" y="0"/>
                    </a:moveTo>
                    <a:lnTo>
                      <a:pt x="0" y="1052"/>
                    </a:lnTo>
                    <a:lnTo>
                      <a:pt x="1888" y="1064"/>
                    </a:lnTo>
                    <a:lnTo>
                      <a:pt x="1888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7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-9564688" y="7051675"/>
                <a:ext cx="2997200" cy="847725"/>
              </a:xfrm>
              <a:custGeom>
                <a:avLst/>
                <a:gdLst>
                  <a:gd name="T0" fmla="*/ 0 w 1888"/>
                  <a:gd name="T1" fmla="*/ 0 h 534"/>
                  <a:gd name="T2" fmla="*/ 0 w 1888"/>
                  <a:gd name="T3" fmla="*/ 528 h 534"/>
                  <a:gd name="T4" fmla="*/ 1888 w 1888"/>
                  <a:gd name="T5" fmla="*/ 534 h 534"/>
                  <a:gd name="T6" fmla="*/ 1888 w 1888"/>
                  <a:gd name="T7" fmla="*/ 6 h 534"/>
                  <a:gd name="T8" fmla="*/ 0 w 1888"/>
                  <a:gd name="T9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8" h="534">
                    <a:moveTo>
                      <a:pt x="0" y="0"/>
                    </a:moveTo>
                    <a:lnTo>
                      <a:pt x="0" y="528"/>
                    </a:lnTo>
                    <a:lnTo>
                      <a:pt x="1888" y="534"/>
                    </a:lnTo>
                    <a:lnTo>
                      <a:pt x="188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B6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-3698875" y="3657600"/>
                <a:ext cx="1552575" cy="2362200"/>
              </a:xfrm>
              <a:custGeom>
                <a:avLst/>
                <a:gdLst>
                  <a:gd name="T0" fmla="*/ 630 w 978"/>
                  <a:gd name="T1" fmla="*/ 284 h 1488"/>
                  <a:gd name="T2" fmla="*/ 626 w 978"/>
                  <a:gd name="T3" fmla="*/ 234 h 1488"/>
                  <a:gd name="T4" fmla="*/ 672 w 978"/>
                  <a:gd name="T5" fmla="*/ 202 h 1488"/>
                  <a:gd name="T6" fmla="*/ 740 w 978"/>
                  <a:gd name="T7" fmla="*/ 230 h 1488"/>
                  <a:gd name="T8" fmla="*/ 796 w 978"/>
                  <a:gd name="T9" fmla="*/ 298 h 1488"/>
                  <a:gd name="T10" fmla="*/ 804 w 978"/>
                  <a:gd name="T11" fmla="*/ 394 h 1488"/>
                  <a:gd name="T12" fmla="*/ 772 w 978"/>
                  <a:gd name="T13" fmla="*/ 460 h 1488"/>
                  <a:gd name="T14" fmla="*/ 642 w 978"/>
                  <a:gd name="T15" fmla="*/ 518 h 1488"/>
                  <a:gd name="T16" fmla="*/ 528 w 978"/>
                  <a:gd name="T17" fmla="*/ 494 h 1488"/>
                  <a:gd name="T18" fmla="*/ 418 w 978"/>
                  <a:gd name="T19" fmla="*/ 398 h 1488"/>
                  <a:gd name="T20" fmla="*/ 380 w 978"/>
                  <a:gd name="T21" fmla="*/ 254 h 1488"/>
                  <a:gd name="T22" fmla="*/ 422 w 978"/>
                  <a:gd name="T23" fmla="*/ 116 h 1488"/>
                  <a:gd name="T24" fmla="*/ 520 w 978"/>
                  <a:gd name="T25" fmla="*/ 28 h 1488"/>
                  <a:gd name="T26" fmla="*/ 632 w 978"/>
                  <a:gd name="T27" fmla="*/ 0 h 1488"/>
                  <a:gd name="T28" fmla="*/ 762 w 978"/>
                  <a:gd name="T29" fmla="*/ 22 h 1488"/>
                  <a:gd name="T30" fmla="*/ 886 w 978"/>
                  <a:gd name="T31" fmla="*/ 114 h 1488"/>
                  <a:gd name="T32" fmla="*/ 966 w 978"/>
                  <a:gd name="T33" fmla="*/ 264 h 1488"/>
                  <a:gd name="T34" fmla="*/ 968 w 978"/>
                  <a:gd name="T35" fmla="*/ 436 h 1488"/>
                  <a:gd name="T36" fmla="*/ 858 w 978"/>
                  <a:gd name="T37" fmla="*/ 622 h 1488"/>
                  <a:gd name="T38" fmla="*/ 628 w 978"/>
                  <a:gd name="T39" fmla="*/ 792 h 1488"/>
                  <a:gd name="T40" fmla="*/ 254 w 978"/>
                  <a:gd name="T41" fmla="*/ 1000 h 1488"/>
                  <a:gd name="T42" fmla="*/ 154 w 978"/>
                  <a:gd name="T43" fmla="*/ 1086 h 1488"/>
                  <a:gd name="T44" fmla="*/ 100 w 978"/>
                  <a:gd name="T45" fmla="*/ 1194 h 1488"/>
                  <a:gd name="T46" fmla="*/ 124 w 978"/>
                  <a:gd name="T47" fmla="*/ 1312 h 1488"/>
                  <a:gd name="T48" fmla="*/ 228 w 978"/>
                  <a:gd name="T49" fmla="*/ 1380 h 1488"/>
                  <a:gd name="T50" fmla="*/ 298 w 978"/>
                  <a:gd name="T51" fmla="*/ 1370 h 1488"/>
                  <a:gd name="T52" fmla="*/ 338 w 978"/>
                  <a:gd name="T53" fmla="*/ 1310 h 1488"/>
                  <a:gd name="T54" fmla="*/ 330 w 978"/>
                  <a:gd name="T55" fmla="*/ 1270 h 1488"/>
                  <a:gd name="T56" fmla="*/ 276 w 978"/>
                  <a:gd name="T57" fmla="*/ 1244 h 1488"/>
                  <a:gd name="T58" fmla="*/ 226 w 978"/>
                  <a:gd name="T59" fmla="*/ 1228 h 1488"/>
                  <a:gd name="T60" fmla="*/ 212 w 978"/>
                  <a:gd name="T61" fmla="*/ 1182 h 1488"/>
                  <a:gd name="T62" fmla="*/ 250 w 978"/>
                  <a:gd name="T63" fmla="*/ 1140 h 1488"/>
                  <a:gd name="T64" fmla="*/ 364 w 978"/>
                  <a:gd name="T65" fmla="*/ 1164 h 1488"/>
                  <a:gd name="T66" fmla="*/ 430 w 978"/>
                  <a:gd name="T67" fmla="*/ 1254 h 1488"/>
                  <a:gd name="T68" fmla="*/ 426 w 978"/>
                  <a:gd name="T69" fmla="*/ 1366 h 1488"/>
                  <a:gd name="T70" fmla="*/ 350 w 978"/>
                  <a:gd name="T71" fmla="*/ 1462 h 1488"/>
                  <a:gd name="T72" fmla="*/ 208 w 978"/>
                  <a:gd name="T73" fmla="*/ 1482 h 1488"/>
                  <a:gd name="T74" fmla="*/ 114 w 978"/>
                  <a:gd name="T75" fmla="*/ 1442 h 1488"/>
                  <a:gd name="T76" fmla="*/ 44 w 978"/>
                  <a:gd name="T77" fmla="*/ 1372 h 1488"/>
                  <a:gd name="T78" fmla="*/ 4 w 978"/>
                  <a:gd name="T79" fmla="*/ 1260 h 1488"/>
                  <a:gd name="T80" fmla="*/ 8 w 978"/>
                  <a:gd name="T81" fmla="*/ 1156 h 1488"/>
                  <a:gd name="T82" fmla="*/ 60 w 978"/>
                  <a:gd name="T83" fmla="*/ 1044 h 1488"/>
                  <a:gd name="T84" fmla="*/ 206 w 978"/>
                  <a:gd name="T85" fmla="*/ 908 h 1488"/>
                  <a:gd name="T86" fmla="*/ 528 w 978"/>
                  <a:gd name="T87" fmla="*/ 730 h 1488"/>
                  <a:gd name="T88" fmla="*/ 792 w 978"/>
                  <a:gd name="T89" fmla="*/ 544 h 1488"/>
                  <a:gd name="T90" fmla="*/ 866 w 978"/>
                  <a:gd name="T91" fmla="*/ 432 h 1488"/>
                  <a:gd name="T92" fmla="*/ 878 w 978"/>
                  <a:gd name="T93" fmla="*/ 316 h 1488"/>
                  <a:gd name="T94" fmla="*/ 830 w 978"/>
                  <a:gd name="T95" fmla="*/ 206 h 1488"/>
                  <a:gd name="T96" fmla="*/ 746 w 978"/>
                  <a:gd name="T97" fmla="*/ 130 h 1488"/>
                  <a:gd name="T98" fmla="*/ 640 w 978"/>
                  <a:gd name="T99" fmla="*/ 106 h 1488"/>
                  <a:gd name="T100" fmla="*/ 514 w 978"/>
                  <a:gd name="T101" fmla="*/ 160 h 1488"/>
                  <a:gd name="T102" fmla="*/ 478 w 978"/>
                  <a:gd name="T103" fmla="*/ 240 h 1488"/>
                  <a:gd name="T104" fmla="*/ 484 w 978"/>
                  <a:gd name="T105" fmla="*/ 306 h 1488"/>
                  <a:gd name="T106" fmla="*/ 558 w 978"/>
                  <a:gd name="T107" fmla="*/ 394 h 1488"/>
                  <a:gd name="T108" fmla="*/ 650 w 978"/>
                  <a:gd name="T109" fmla="*/ 412 h 1488"/>
                  <a:gd name="T110" fmla="*/ 700 w 978"/>
                  <a:gd name="T111" fmla="*/ 388 h 1488"/>
                  <a:gd name="T112" fmla="*/ 708 w 978"/>
                  <a:gd name="T113" fmla="*/ 352 h 1488"/>
                  <a:gd name="T114" fmla="*/ 674 w 978"/>
                  <a:gd name="T115" fmla="*/ 310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78" h="1488">
                    <a:moveTo>
                      <a:pt x="660" y="306"/>
                    </a:moveTo>
                    <a:lnTo>
                      <a:pt x="660" y="306"/>
                    </a:lnTo>
                    <a:lnTo>
                      <a:pt x="650" y="304"/>
                    </a:lnTo>
                    <a:lnTo>
                      <a:pt x="642" y="298"/>
                    </a:lnTo>
                    <a:lnTo>
                      <a:pt x="634" y="292"/>
                    </a:lnTo>
                    <a:lnTo>
                      <a:pt x="630" y="284"/>
                    </a:lnTo>
                    <a:lnTo>
                      <a:pt x="626" y="274"/>
                    </a:lnTo>
                    <a:lnTo>
                      <a:pt x="622" y="264"/>
                    </a:lnTo>
                    <a:lnTo>
                      <a:pt x="622" y="254"/>
                    </a:lnTo>
                    <a:lnTo>
                      <a:pt x="622" y="244"/>
                    </a:lnTo>
                    <a:lnTo>
                      <a:pt x="622" y="244"/>
                    </a:lnTo>
                    <a:lnTo>
                      <a:pt x="626" y="234"/>
                    </a:lnTo>
                    <a:lnTo>
                      <a:pt x="630" y="224"/>
                    </a:lnTo>
                    <a:lnTo>
                      <a:pt x="638" y="216"/>
                    </a:lnTo>
                    <a:lnTo>
                      <a:pt x="644" y="210"/>
                    </a:lnTo>
                    <a:lnTo>
                      <a:pt x="652" y="206"/>
                    </a:lnTo>
                    <a:lnTo>
                      <a:pt x="662" y="204"/>
                    </a:lnTo>
                    <a:lnTo>
                      <a:pt x="672" y="202"/>
                    </a:lnTo>
                    <a:lnTo>
                      <a:pt x="682" y="204"/>
                    </a:lnTo>
                    <a:lnTo>
                      <a:pt x="682" y="204"/>
                    </a:lnTo>
                    <a:lnTo>
                      <a:pt x="696" y="208"/>
                    </a:lnTo>
                    <a:lnTo>
                      <a:pt x="712" y="214"/>
                    </a:lnTo>
                    <a:lnTo>
                      <a:pt x="726" y="222"/>
                    </a:lnTo>
                    <a:lnTo>
                      <a:pt x="740" y="230"/>
                    </a:lnTo>
                    <a:lnTo>
                      <a:pt x="752" y="238"/>
                    </a:lnTo>
                    <a:lnTo>
                      <a:pt x="762" y="248"/>
                    </a:lnTo>
                    <a:lnTo>
                      <a:pt x="772" y="260"/>
                    </a:lnTo>
                    <a:lnTo>
                      <a:pt x="782" y="272"/>
                    </a:lnTo>
                    <a:lnTo>
                      <a:pt x="790" y="284"/>
                    </a:lnTo>
                    <a:lnTo>
                      <a:pt x="796" y="298"/>
                    </a:lnTo>
                    <a:lnTo>
                      <a:pt x="802" y="312"/>
                    </a:lnTo>
                    <a:lnTo>
                      <a:pt x="806" y="328"/>
                    </a:lnTo>
                    <a:lnTo>
                      <a:pt x="808" y="344"/>
                    </a:lnTo>
                    <a:lnTo>
                      <a:pt x="808" y="360"/>
                    </a:lnTo>
                    <a:lnTo>
                      <a:pt x="806" y="376"/>
                    </a:lnTo>
                    <a:lnTo>
                      <a:pt x="804" y="394"/>
                    </a:lnTo>
                    <a:lnTo>
                      <a:pt x="804" y="394"/>
                    </a:lnTo>
                    <a:lnTo>
                      <a:pt x="800" y="412"/>
                    </a:lnTo>
                    <a:lnTo>
                      <a:pt x="792" y="428"/>
                    </a:lnTo>
                    <a:lnTo>
                      <a:pt x="784" y="444"/>
                    </a:lnTo>
                    <a:lnTo>
                      <a:pt x="772" y="460"/>
                    </a:lnTo>
                    <a:lnTo>
                      <a:pt x="772" y="460"/>
                    </a:lnTo>
                    <a:lnTo>
                      <a:pt x="756" y="476"/>
                    </a:lnTo>
                    <a:lnTo>
                      <a:pt x="738" y="488"/>
                    </a:lnTo>
                    <a:lnTo>
                      <a:pt x="718" y="500"/>
                    </a:lnTo>
                    <a:lnTo>
                      <a:pt x="696" y="508"/>
                    </a:lnTo>
                    <a:lnTo>
                      <a:pt x="670" y="514"/>
                    </a:lnTo>
                    <a:lnTo>
                      <a:pt x="642" y="518"/>
                    </a:lnTo>
                    <a:lnTo>
                      <a:pt x="614" y="516"/>
                    </a:lnTo>
                    <a:lnTo>
                      <a:pt x="582" y="512"/>
                    </a:lnTo>
                    <a:lnTo>
                      <a:pt x="582" y="512"/>
                    </a:lnTo>
                    <a:lnTo>
                      <a:pt x="564" y="506"/>
                    </a:lnTo>
                    <a:lnTo>
                      <a:pt x="546" y="502"/>
                    </a:lnTo>
                    <a:lnTo>
                      <a:pt x="528" y="494"/>
                    </a:lnTo>
                    <a:lnTo>
                      <a:pt x="512" y="486"/>
                    </a:lnTo>
                    <a:lnTo>
                      <a:pt x="498" y="478"/>
                    </a:lnTo>
                    <a:lnTo>
                      <a:pt x="484" y="468"/>
                    </a:lnTo>
                    <a:lnTo>
                      <a:pt x="458" y="448"/>
                    </a:lnTo>
                    <a:lnTo>
                      <a:pt x="436" y="424"/>
                    </a:lnTo>
                    <a:lnTo>
                      <a:pt x="418" y="398"/>
                    </a:lnTo>
                    <a:lnTo>
                      <a:pt x="404" y="370"/>
                    </a:lnTo>
                    <a:lnTo>
                      <a:pt x="392" y="340"/>
                    </a:lnTo>
                    <a:lnTo>
                      <a:pt x="392" y="340"/>
                    </a:lnTo>
                    <a:lnTo>
                      <a:pt x="384" y="312"/>
                    </a:lnTo>
                    <a:lnTo>
                      <a:pt x="380" y="284"/>
                    </a:lnTo>
                    <a:lnTo>
                      <a:pt x="380" y="254"/>
                    </a:lnTo>
                    <a:lnTo>
                      <a:pt x="382" y="226"/>
                    </a:lnTo>
                    <a:lnTo>
                      <a:pt x="382" y="226"/>
                    </a:lnTo>
                    <a:lnTo>
                      <a:pt x="388" y="196"/>
                    </a:lnTo>
                    <a:lnTo>
                      <a:pt x="396" y="168"/>
                    </a:lnTo>
                    <a:lnTo>
                      <a:pt x="406" y="142"/>
                    </a:lnTo>
                    <a:lnTo>
                      <a:pt x="422" y="116"/>
                    </a:lnTo>
                    <a:lnTo>
                      <a:pt x="422" y="116"/>
                    </a:lnTo>
                    <a:lnTo>
                      <a:pt x="440" y="90"/>
                    </a:lnTo>
                    <a:lnTo>
                      <a:pt x="464" y="66"/>
                    </a:lnTo>
                    <a:lnTo>
                      <a:pt x="490" y="46"/>
                    </a:lnTo>
                    <a:lnTo>
                      <a:pt x="504" y="36"/>
                    </a:lnTo>
                    <a:lnTo>
                      <a:pt x="520" y="28"/>
                    </a:lnTo>
                    <a:lnTo>
                      <a:pt x="536" y="20"/>
                    </a:lnTo>
                    <a:lnTo>
                      <a:pt x="554" y="14"/>
                    </a:lnTo>
                    <a:lnTo>
                      <a:pt x="572" y="10"/>
                    </a:lnTo>
                    <a:lnTo>
                      <a:pt x="592" y="6"/>
                    </a:lnTo>
                    <a:lnTo>
                      <a:pt x="610" y="2"/>
                    </a:lnTo>
                    <a:lnTo>
                      <a:pt x="632" y="0"/>
                    </a:lnTo>
                    <a:lnTo>
                      <a:pt x="654" y="0"/>
                    </a:lnTo>
                    <a:lnTo>
                      <a:pt x="676" y="2"/>
                    </a:lnTo>
                    <a:lnTo>
                      <a:pt x="676" y="2"/>
                    </a:lnTo>
                    <a:lnTo>
                      <a:pt x="704" y="4"/>
                    </a:lnTo>
                    <a:lnTo>
                      <a:pt x="734" y="12"/>
                    </a:lnTo>
                    <a:lnTo>
                      <a:pt x="762" y="22"/>
                    </a:lnTo>
                    <a:lnTo>
                      <a:pt x="788" y="36"/>
                    </a:lnTo>
                    <a:lnTo>
                      <a:pt x="816" y="52"/>
                    </a:lnTo>
                    <a:lnTo>
                      <a:pt x="840" y="70"/>
                    </a:lnTo>
                    <a:lnTo>
                      <a:pt x="864" y="92"/>
                    </a:lnTo>
                    <a:lnTo>
                      <a:pt x="886" y="114"/>
                    </a:lnTo>
                    <a:lnTo>
                      <a:pt x="886" y="114"/>
                    </a:lnTo>
                    <a:lnTo>
                      <a:pt x="908" y="140"/>
                    </a:lnTo>
                    <a:lnTo>
                      <a:pt x="926" y="170"/>
                    </a:lnTo>
                    <a:lnTo>
                      <a:pt x="942" y="200"/>
                    </a:lnTo>
                    <a:lnTo>
                      <a:pt x="956" y="230"/>
                    </a:lnTo>
                    <a:lnTo>
                      <a:pt x="956" y="230"/>
                    </a:lnTo>
                    <a:lnTo>
                      <a:pt x="966" y="264"/>
                    </a:lnTo>
                    <a:lnTo>
                      <a:pt x="974" y="300"/>
                    </a:lnTo>
                    <a:lnTo>
                      <a:pt x="978" y="336"/>
                    </a:lnTo>
                    <a:lnTo>
                      <a:pt x="978" y="372"/>
                    </a:lnTo>
                    <a:lnTo>
                      <a:pt x="978" y="372"/>
                    </a:lnTo>
                    <a:lnTo>
                      <a:pt x="974" y="404"/>
                    </a:lnTo>
                    <a:lnTo>
                      <a:pt x="968" y="436"/>
                    </a:lnTo>
                    <a:lnTo>
                      <a:pt x="958" y="466"/>
                    </a:lnTo>
                    <a:lnTo>
                      <a:pt x="946" y="498"/>
                    </a:lnTo>
                    <a:lnTo>
                      <a:pt x="930" y="530"/>
                    </a:lnTo>
                    <a:lnTo>
                      <a:pt x="910" y="560"/>
                    </a:lnTo>
                    <a:lnTo>
                      <a:pt x="886" y="590"/>
                    </a:lnTo>
                    <a:lnTo>
                      <a:pt x="858" y="622"/>
                    </a:lnTo>
                    <a:lnTo>
                      <a:pt x="858" y="622"/>
                    </a:lnTo>
                    <a:lnTo>
                      <a:pt x="818" y="660"/>
                    </a:lnTo>
                    <a:lnTo>
                      <a:pt x="774" y="696"/>
                    </a:lnTo>
                    <a:lnTo>
                      <a:pt x="728" y="728"/>
                    </a:lnTo>
                    <a:lnTo>
                      <a:pt x="680" y="760"/>
                    </a:lnTo>
                    <a:lnTo>
                      <a:pt x="628" y="792"/>
                    </a:lnTo>
                    <a:lnTo>
                      <a:pt x="578" y="820"/>
                    </a:lnTo>
                    <a:lnTo>
                      <a:pt x="470" y="878"/>
                    </a:lnTo>
                    <a:lnTo>
                      <a:pt x="470" y="878"/>
                    </a:lnTo>
                    <a:lnTo>
                      <a:pt x="362" y="938"/>
                    </a:lnTo>
                    <a:lnTo>
                      <a:pt x="308" y="968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30" y="1016"/>
                    </a:lnTo>
                    <a:lnTo>
                      <a:pt x="208" y="1034"/>
                    </a:lnTo>
                    <a:lnTo>
                      <a:pt x="188" y="1050"/>
                    </a:lnTo>
                    <a:lnTo>
                      <a:pt x="170" y="1068"/>
                    </a:lnTo>
                    <a:lnTo>
                      <a:pt x="154" y="1086"/>
                    </a:lnTo>
                    <a:lnTo>
                      <a:pt x="140" y="1104"/>
                    </a:lnTo>
                    <a:lnTo>
                      <a:pt x="128" y="1122"/>
                    </a:lnTo>
                    <a:lnTo>
                      <a:pt x="118" y="1140"/>
                    </a:lnTo>
                    <a:lnTo>
                      <a:pt x="118" y="1140"/>
                    </a:lnTo>
                    <a:lnTo>
                      <a:pt x="108" y="1168"/>
                    </a:lnTo>
                    <a:lnTo>
                      <a:pt x="100" y="1194"/>
                    </a:lnTo>
                    <a:lnTo>
                      <a:pt x="98" y="1220"/>
                    </a:lnTo>
                    <a:lnTo>
                      <a:pt x="100" y="1246"/>
                    </a:lnTo>
                    <a:lnTo>
                      <a:pt x="100" y="1246"/>
                    </a:lnTo>
                    <a:lnTo>
                      <a:pt x="104" y="1268"/>
                    </a:lnTo>
                    <a:lnTo>
                      <a:pt x="114" y="1290"/>
                    </a:lnTo>
                    <a:lnTo>
                      <a:pt x="124" y="1312"/>
                    </a:lnTo>
                    <a:lnTo>
                      <a:pt x="138" y="1330"/>
                    </a:lnTo>
                    <a:lnTo>
                      <a:pt x="138" y="1330"/>
                    </a:lnTo>
                    <a:lnTo>
                      <a:pt x="158" y="1346"/>
                    </a:lnTo>
                    <a:lnTo>
                      <a:pt x="178" y="1360"/>
                    </a:lnTo>
                    <a:lnTo>
                      <a:pt x="202" y="1372"/>
                    </a:lnTo>
                    <a:lnTo>
                      <a:pt x="228" y="1380"/>
                    </a:lnTo>
                    <a:lnTo>
                      <a:pt x="228" y="1380"/>
                    </a:lnTo>
                    <a:lnTo>
                      <a:pt x="244" y="1382"/>
                    </a:lnTo>
                    <a:lnTo>
                      <a:pt x="260" y="1382"/>
                    </a:lnTo>
                    <a:lnTo>
                      <a:pt x="274" y="1380"/>
                    </a:lnTo>
                    <a:lnTo>
                      <a:pt x="286" y="1376"/>
                    </a:lnTo>
                    <a:lnTo>
                      <a:pt x="298" y="1370"/>
                    </a:lnTo>
                    <a:lnTo>
                      <a:pt x="308" y="1364"/>
                    </a:lnTo>
                    <a:lnTo>
                      <a:pt x="318" y="1356"/>
                    </a:lnTo>
                    <a:lnTo>
                      <a:pt x="324" y="1346"/>
                    </a:lnTo>
                    <a:lnTo>
                      <a:pt x="324" y="1346"/>
                    </a:lnTo>
                    <a:lnTo>
                      <a:pt x="334" y="1328"/>
                    </a:lnTo>
                    <a:lnTo>
                      <a:pt x="338" y="1310"/>
                    </a:lnTo>
                    <a:lnTo>
                      <a:pt x="338" y="1310"/>
                    </a:lnTo>
                    <a:lnTo>
                      <a:pt x="338" y="1292"/>
                    </a:lnTo>
                    <a:lnTo>
                      <a:pt x="338" y="1284"/>
                    </a:lnTo>
                    <a:lnTo>
                      <a:pt x="334" y="1278"/>
                    </a:lnTo>
                    <a:lnTo>
                      <a:pt x="334" y="1278"/>
                    </a:lnTo>
                    <a:lnTo>
                      <a:pt x="330" y="1270"/>
                    </a:lnTo>
                    <a:lnTo>
                      <a:pt x="326" y="1264"/>
                    </a:lnTo>
                    <a:lnTo>
                      <a:pt x="318" y="1258"/>
                    </a:lnTo>
                    <a:lnTo>
                      <a:pt x="310" y="1254"/>
                    </a:lnTo>
                    <a:lnTo>
                      <a:pt x="300" y="1250"/>
                    </a:lnTo>
                    <a:lnTo>
                      <a:pt x="288" y="1246"/>
                    </a:lnTo>
                    <a:lnTo>
                      <a:pt x="276" y="1244"/>
                    </a:lnTo>
                    <a:lnTo>
                      <a:pt x="260" y="1244"/>
                    </a:lnTo>
                    <a:lnTo>
                      <a:pt x="260" y="1244"/>
                    </a:lnTo>
                    <a:lnTo>
                      <a:pt x="250" y="1244"/>
                    </a:lnTo>
                    <a:lnTo>
                      <a:pt x="242" y="1240"/>
                    </a:lnTo>
                    <a:lnTo>
                      <a:pt x="234" y="1236"/>
                    </a:lnTo>
                    <a:lnTo>
                      <a:pt x="226" y="1228"/>
                    </a:lnTo>
                    <a:lnTo>
                      <a:pt x="220" y="1222"/>
                    </a:lnTo>
                    <a:lnTo>
                      <a:pt x="216" y="1212"/>
                    </a:lnTo>
                    <a:lnTo>
                      <a:pt x="212" y="1202"/>
                    </a:lnTo>
                    <a:lnTo>
                      <a:pt x="212" y="1192"/>
                    </a:lnTo>
                    <a:lnTo>
                      <a:pt x="212" y="1192"/>
                    </a:lnTo>
                    <a:lnTo>
                      <a:pt x="212" y="1182"/>
                    </a:lnTo>
                    <a:lnTo>
                      <a:pt x="216" y="1172"/>
                    </a:lnTo>
                    <a:lnTo>
                      <a:pt x="220" y="1162"/>
                    </a:lnTo>
                    <a:lnTo>
                      <a:pt x="226" y="1154"/>
                    </a:lnTo>
                    <a:lnTo>
                      <a:pt x="232" y="1148"/>
                    </a:lnTo>
                    <a:lnTo>
                      <a:pt x="240" y="1144"/>
                    </a:lnTo>
                    <a:lnTo>
                      <a:pt x="250" y="1140"/>
                    </a:lnTo>
                    <a:lnTo>
                      <a:pt x="260" y="1140"/>
                    </a:lnTo>
                    <a:lnTo>
                      <a:pt x="260" y="1140"/>
                    </a:lnTo>
                    <a:lnTo>
                      <a:pt x="290" y="1140"/>
                    </a:lnTo>
                    <a:lnTo>
                      <a:pt x="318" y="1146"/>
                    </a:lnTo>
                    <a:lnTo>
                      <a:pt x="342" y="1154"/>
                    </a:lnTo>
                    <a:lnTo>
                      <a:pt x="364" y="1164"/>
                    </a:lnTo>
                    <a:lnTo>
                      <a:pt x="382" y="1178"/>
                    </a:lnTo>
                    <a:lnTo>
                      <a:pt x="398" y="1194"/>
                    </a:lnTo>
                    <a:lnTo>
                      <a:pt x="412" y="1212"/>
                    </a:lnTo>
                    <a:lnTo>
                      <a:pt x="422" y="1232"/>
                    </a:lnTo>
                    <a:lnTo>
                      <a:pt x="422" y="1232"/>
                    </a:lnTo>
                    <a:lnTo>
                      <a:pt x="430" y="1254"/>
                    </a:lnTo>
                    <a:lnTo>
                      <a:pt x="436" y="1276"/>
                    </a:lnTo>
                    <a:lnTo>
                      <a:pt x="436" y="1298"/>
                    </a:lnTo>
                    <a:lnTo>
                      <a:pt x="436" y="1322"/>
                    </a:lnTo>
                    <a:lnTo>
                      <a:pt x="436" y="1322"/>
                    </a:lnTo>
                    <a:lnTo>
                      <a:pt x="432" y="1344"/>
                    </a:lnTo>
                    <a:lnTo>
                      <a:pt x="426" y="1366"/>
                    </a:lnTo>
                    <a:lnTo>
                      <a:pt x="416" y="1388"/>
                    </a:lnTo>
                    <a:lnTo>
                      <a:pt x="404" y="1408"/>
                    </a:lnTo>
                    <a:lnTo>
                      <a:pt x="404" y="1408"/>
                    </a:lnTo>
                    <a:lnTo>
                      <a:pt x="388" y="1428"/>
                    </a:lnTo>
                    <a:lnTo>
                      <a:pt x="370" y="1446"/>
                    </a:lnTo>
                    <a:lnTo>
                      <a:pt x="350" y="1462"/>
                    </a:lnTo>
                    <a:lnTo>
                      <a:pt x="326" y="1474"/>
                    </a:lnTo>
                    <a:lnTo>
                      <a:pt x="300" y="1482"/>
                    </a:lnTo>
                    <a:lnTo>
                      <a:pt x="272" y="1486"/>
                    </a:lnTo>
                    <a:lnTo>
                      <a:pt x="242" y="1488"/>
                    </a:lnTo>
                    <a:lnTo>
                      <a:pt x="226" y="1486"/>
                    </a:lnTo>
                    <a:lnTo>
                      <a:pt x="208" y="1482"/>
                    </a:lnTo>
                    <a:lnTo>
                      <a:pt x="208" y="1482"/>
                    </a:lnTo>
                    <a:lnTo>
                      <a:pt x="188" y="1478"/>
                    </a:lnTo>
                    <a:lnTo>
                      <a:pt x="168" y="1470"/>
                    </a:lnTo>
                    <a:lnTo>
                      <a:pt x="150" y="1462"/>
                    </a:lnTo>
                    <a:lnTo>
                      <a:pt x="132" y="1454"/>
                    </a:lnTo>
                    <a:lnTo>
                      <a:pt x="114" y="1442"/>
                    </a:lnTo>
                    <a:lnTo>
                      <a:pt x="98" y="1430"/>
                    </a:lnTo>
                    <a:lnTo>
                      <a:pt x="84" y="1418"/>
                    </a:lnTo>
                    <a:lnTo>
                      <a:pt x="70" y="1402"/>
                    </a:lnTo>
                    <a:lnTo>
                      <a:pt x="70" y="1402"/>
                    </a:lnTo>
                    <a:lnTo>
                      <a:pt x="56" y="1388"/>
                    </a:lnTo>
                    <a:lnTo>
                      <a:pt x="44" y="1372"/>
                    </a:lnTo>
                    <a:lnTo>
                      <a:pt x="34" y="1354"/>
                    </a:lnTo>
                    <a:lnTo>
                      <a:pt x="26" y="1338"/>
                    </a:lnTo>
                    <a:lnTo>
                      <a:pt x="18" y="1320"/>
                    </a:lnTo>
                    <a:lnTo>
                      <a:pt x="12" y="1300"/>
                    </a:lnTo>
                    <a:lnTo>
                      <a:pt x="6" y="1280"/>
                    </a:lnTo>
                    <a:lnTo>
                      <a:pt x="4" y="1260"/>
                    </a:lnTo>
                    <a:lnTo>
                      <a:pt x="4" y="1260"/>
                    </a:lnTo>
                    <a:lnTo>
                      <a:pt x="2" y="1240"/>
                    </a:lnTo>
                    <a:lnTo>
                      <a:pt x="0" y="1220"/>
                    </a:lnTo>
                    <a:lnTo>
                      <a:pt x="2" y="1198"/>
                    </a:lnTo>
                    <a:lnTo>
                      <a:pt x="4" y="1178"/>
                    </a:lnTo>
                    <a:lnTo>
                      <a:pt x="8" y="1156"/>
                    </a:lnTo>
                    <a:lnTo>
                      <a:pt x="14" y="1134"/>
                    </a:lnTo>
                    <a:lnTo>
                      <a:pt x="22" y="1114"/>
                    </a:lnTo>
                    <a:lnTo>
                      <a:pt x="32" y="1092"/>
                    </a:lnTo>
                    <a:lnTo>
                      <a:pt x="32" y="1092"/>
                    </a:lnTo>
                    <a:lnTo>
                      <a:pt x="44" y="1068"/>
                    </a:lnTo>
                    <a:lnTo>
                      <a:pt x="60" y="1044"/>
                    </a:lnTo>
                    <a:lnTo>
                      <a:pt x="78" y="1020"/>
                    </a:lnTo>
                    <a:lnTo>
                      <a:pt x="98" y="996"/>
                    </a:lnTo>
                    <a:lnTo>
                      <a:pt x="120" y="974"/>
                    </a:lnTo>
                    <a:lnTo>
                      <a:pt x="146" y="952"/>
                    </a:lnTo>
                    <a:lnTo>
                      <a:pt x="174" y="930"/>
                    </a:lnTo>
                    <a:lnTo>
                      <a:pt x="206" y="908"/>
                    </a:lnTo>
                    <a:lnTo>
                      <a:pt x="206" y="908"/>
                    </a:lnTo>
                    <a:lnTo>
                      <a:pt x="260" y="876"/>
                    </a:lnTo>
                    <a:lnTo>
                      <a:pt x="316" y="844"/>
                    </a:lnTo>
                    <a:lnTo>
                      <a:pt x="426" y="784"/>
                    </a:lnTo>
                    <a:lnTo>
                      <a:pt x="426" y="784"/>
                    </a:lnTo>
                    <a:lnTo>
                      <a:pt x="528" y="730"/>
                    </a:lnTo>
                    <a:lnTo>
                      <a:pt x="578" y="702"/>
                    </a:lnTo>
                    <a:lnTo>
                      <a:pt x="626" y="672"/>
                    </a:lnTo>
                    <a:lnTo>
                      <a:pt x="672" y="644"/>
                    </a:lnTo>
                    <a:lnTo>
                      <a:pt x="714" y="612"/>
                    </a:lnTo>
                    <a:lnTo>
                      <a:pt x="754" y="580"/>
                    </a:lnTo>
                    <a:lnTo>
                      <a:pt x="792" y="544"/>
                    </a:lnTo>
                    <a:lnTo>
                      <a:pt x="792" y="544"/>
                    </a:lnTo>
                    <a:lnTo>
                      <a:pt x="812" y="522"/>
                    </a:lnTo>
                    <a:lnTo>
                      <a:pt x="830" y="500"/>
                    </a:lnTo>
                    <a:lnTo>
                      <a:pt x="844" y="476"/>
                    </a:lnTo>
                    <a:lnTo>
                      <a:pt x="856" y="454"/>
                    </a:lnTo>
                    <a:lnTo>
                      <a:pt x="866" y="432"/>
                    </a:lnTo>
                    <a:lnTo>
                      <a:pt x="874" y="410"/>
                    </a:lnTo>
                    <a:lnTo>
                      <a:pt x="878" y="388"/>
                    </a:lnTo>
                    <a:lnTo>
                      <a:pt x="880" y="366"/>
                    </a:lnTo>
                    <a:lnTo>
                      <a:pt x="880" y="366"/>
                    </a:lnTo>
                    <a:lnTo>
                      <a:pt x="880" y="340"/>
                    </a:lnTo>
                    <a:lnTo>
                      <a:pt x="878" y="316"/>
                    </a:lnTo>
                    <a:lnTo>
                      <a:pt x="872" y="292"/>
                    </a:lnTo>
                    <a:lnTo>
                      <a:pt x="866" y="270"/>
                    </a:lnTo>
                    <a:lnTo>
                      <a:pt x="866" y="270"/>
                    </a:lnTo>
                    <a:lnTo>
                      <a:pt x="856" y="248"/>
                    </a:lnTo>
                    <a:lnTo>
                      <a:pt x="844" y="226"/>
                    </a:lnTo>
                    <a:lnTo>
                      <a:pt x="830" y="206"/>
                    </a:lnTo>
                    <a:lnTo>
                      <a:pt x="816" y="186"/>
                    </a:lnTo>
                    <a:lnTo>
                      <a:pt x="816" y="186"/>
                    </a:lnTo>
                    <a:lnTo>
                      <a:pt x="800" y="170"/>
                    </a:lnTo>
                    <a:lnTo>
                      <a:pt x="784" y="156"/>
                    </a:lnTo>
                    <a:lnTo>
                      <a:pt x="766" y="142"/>
                    </a:lnTo>
                    <a:lnTo>
                      <a:pt x="746" y="130"/>
                    </a:lnTo>
                    <a:lnTo>
                      <a:pt x="728" y="120"/>
                    </a:lnTo>
                    <a:lnTo>
                      <a:pt x="708" y="114"/>
                    </a:lnTo>
                    <a:lnTo>
                      <a:pt x="688" y="108"/>
                    </a:lnTo>
                    <a:lnTo>
                      <a:pt x="670" y="106"/>
                    </a:lnTo>
                    <a:lnTo>
                      <a:pt x="670" y="106"/>
                    </a:lnTo>
                    <a:lnTo>
                      <a:pt x="640" y="106"/>
                    </a:lnTo>
                    <a:lnTo>
                      <a:pt x="612" y="108"/>
                    </a:lnTo>
                    <a:lnTo>
                      <a:pt x="588" y="114"/>
                    </a:lnTo>
                    <a:lnTo>
                      <a:pt x="564" y="122"/>
                    </a:lnTo>
                    <a:lnTo>
                      <a:pt x="546" y="132"/>
                    </a:lnTo>
                    <a:lnTo>
                      <a:pt x="528" y="146"/>
                    </a:lnTo>
                    <a:lnTo>
                      <a:pt x="514" y="160"/>
                    </a:lnTo>
                    <a:lnTo>
                      <a:pt x="502" y="176"/>
                    </a:lnTo>
                    <a:lnTo>
                      <a:pt x="502" y="176"/>
                    </a:lnTo>
                    <a:lnTo>
                      <a:pt x="494" y="190"/>
                    </a:lnTo>
                    <a:lnTo>
                      <a:pt x="486" y="206"/>
                    </a:lnTo>
                    <a:lnTo>
                      <a:pt x="482" y="222"/>
                    </a:lnTo>
                    <a:lnTo>
                      <a:pt x="478" y="240"/>
                    </a:lnTo>
                    <a:lnTo>
                      <a:pt x="478" y="240"/>
                    </a:lnTo>
                    <a:lnTo>
                      <a:pt x="478" y="256"/>
                    </a:lnTo>
                    <a:lnTo>
                      <a:pt x="478" y="274"/>
                    </a:lnTo>
                    <a:lnTo>
                      <a:pt x="480" y="290"/>
                    </a:lnTo>
                    <a:lnTo>
                      <a:pt x="484" y="306"/>
                    </a:lnTo>
                    <a:lnTo>
                      <a:pt x="484" y="306"/>
                    </a:lnTo>
                    <a:lnTo>
                      <a:pt x="492" y="324"/>
                    </a:lnTo>
                    <a:lnTo>
                      <a:pt x="500" y="340"/>
                    </a:lnTo>
                    <a:lnTo>
                      <a:pt x="512" y="356"/>
                    </a:lnTo>
                    <a:lnTo>
                      <a:pt x="524" y="370"/>
                    </a:lnTo>
                    <a:lnTo>
                      <a:pt x="540" y="382"/>
                    </a:lnTo>
                    <a:lnTo>
                      <a:pt x="558" y="394"/>
                    </a:lnTo>
                    <a:lnTo>
                      <a:pt x="578" y="402"/>
                    </a:lnTo>
                    <a:lnTo>
                      <a:pt x="600" y="408"/>
                    </a:lnTo>
                    <a:lnTo>
                      <a:pt x="600" y="408"/>
                    </a:lnTo>
                    <a:lnTo>
                      <a:pt x="618" y="410"/>
                    </a:lnTo>
                    <a:lnTo>
                      <a:pt x="634" y="412"/>
                    </a:lnTo>
                    <a:lnTo>
                      <a:pt x="650" y="412"/>
                    </a:lnTo>
                    <a:lnTo>
                      <a:pt x="662" y="410"/>
                    </a:lnTo>
                    <a:lnTo>
                      <a:pt x="674" y="406"/>
                    </a:lnTo>
                    <a:lnTo>
                      <a:pt x="684" y="402"/>
                    </a:lnTo>
                    <a:lnTo>
                      <a:pt x="692" y="396"/>
                    </a:lnTo>
                    <a:lnTo>
                      <a:pt x="700" y="388"/>
                    </a:lnTo>
                    <a:lnTo>
                      <a:pt x="700" y="388"/>
                    </a:lnTo>
                    <a:lnTo>
                      <a:pt x="706" y="380"/>
                    </a:lnTo>
                    <a:lnTo>
                      <a:pt x="710" y="370"/>
                    </a:lnTo>
                    <a:lnTo>
                      <a:pt x="710" y="370"/>
                    </a:lnTo>
                    <a:lnTo>
                      <a:pt x="710" y="362"/>
                    </a:lnTo>
                    <a:lnTo>
                      <a:pt x="708" y="352"/>
                    </a:lnTo>
                    <a:lnTo>
                      <a:pt x="708" y="352"/>
                    </a:lnTo>
                    <a:lnTo>
                      <a:pt x="704" y="338"/>
                    </a:lnTo>
                    <a:lnTo>
                      <a:pt x="702" y="330"/>
                    </a:lnTo>
                    <a:lnTo>
                      <a:pt x="698" y="326"/>
                    </a:lnTo>
                    <a:lnTo>
                      <a:pt x="694" y="320"/>
                    </a:lnTo>
                    <a:lnTo>
                      <a:pt x="686" y="316"/>
                    </a:lnTo>
                    <a:lnTo>
                      <a:pt x="674" y="310"/>
                    </a:lnTo>
                    <a:lnTo>
                      <a:pt x="660" y="306"/>
                    </a:lnTo>
                    <a:lnTo>
                      <a:pt x="660" y="306"/>
                    </a:lnTo>
                    <a:close/>
                  </a:path>
                </a:pathLst>
              </a:cu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-4660900" y="5876925"/>
                <a:ext cx="349250" cy="2136775"/>
              </a:xfrm>
              <a:prstGeom prst="rect">
                <a:avLst/>
              </a:pr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5" name="Rectangle 17"/>
              <p:cNvSpPr>
                <a:spLocks noChangeArrowheads="1"/>
              </p:cNvSpPr>
              <p:nvPr/>
            </p:nvSpPr>
            <p:spPr bwMode="auto">
              <a:xfrm>
                <a:off x="-4660900" y="5876925"/>
                <a:ext cx="79375" cy="2136775"/>
              </a:xfrm>
              <a:prstGeom prst="rect">
                <a:avLst/>
              </a:pr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pic>
            <p:nvPicPr>
              <p:cNvPr id="36" name="Picture 18"/>
              <p:cNvPicPr>
                <a:picLocks noChangeAspect="1" noChangeArrowheads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 bwMode="auto">
              <a:xfrm>
                <a:off x="-4511675" y="5959475"/>
                <a:ext cx="209550" cy="2066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Freeform 19"/>
              <p:cNvSpPr/>
              <p:nvPr/>
            </p:nvSpPr>
            <p:spPr bwMode="auto">
              <a:xfrm>
                <a:off x="-5048250" y="5448300"/>
                <a:ext cx="1123950" cy="561975"/>
              </a:xfrm>
              <a:custGeom>
                <a:avLst/>
                <a:gdLst>
                  <a:gd name="T0" fmla="*/ 708 w 708"/>
                  <a:gd name="T1" fmla="*/ 0 h 354"/>
                  <a:gd name="T2" fmla="*/ 708 w 708"/>
                  <a:gd name="T3" fmla="*/ 0 h 354"/>
                  <a:gd name="T4" fmla="*/ 706 w 708"/>
                  <a:gd name="T5" fmla="*/ 36 h 354"/>
                  <a:gd name="T6" fmla="*/ 700 w 708"/>
                  <a:gd name="T7" fmla="*/ 70 h 354"/>
                  <a:gd name="T8" fmla="*/ 692 w 708"/>
                  <a:gd name="T9" fmla="*/ 104 h 354"/>
                  <a:gd name="T10" fmla="*/ 680 w 708"/>
                  <a:gd name="T11" fmla="*/ 138 h 354"/>
                  <a:gd name="T12" fmla="*/ 664 w 708"/>
                  <a:gd name="T13" fmla="*/ 168 h 354"/>
                  <a:gd name="T14" fmla="*/ 646 w 708"/>
                  <a:gd name="T15" fmla="*/ 198 h 354"/>
                  <a:gd name="T16" fmla="*/ 626 w 708"/>
                  <a:gd name="T17" fmla="*/ 224 h 354"/>
                  <a:gd name="T18" fmla="*/ 604 w 708"/>
                  <a:gd name="T19" fmla="*/ 250 h 354"/>
                  <a:gd name="T20" fmla="*/ 578 w 708"/>
                  <a:gd name="T21" fmla="*/ 272 h 354"/>
                  <a:gd name="T22" fmla="*/ 552 w 708"/>
                  <a:gd name="T23" fmla="*/ 292 h 354"/>
                  <a:gd name="T24" fmla="*/ 522 w 708"/>
                  <a:gd name="T25" fmla="*/ 310 h 354"/>
                  <a:gd name="T26" fmla="*/ 492 w 708"/>
                  <a:gd name="T27" fmla="*/ 326 h 354"/>
                  <a:gd name="T28" fmla="*/ 458 w 708"/>
                  <a:gd name="T29" fmla="*/ 338 h 354"/>
                  <a:gd name="T30" fmla="*/ 424 w 708"/>
                  <a:gd name="T31" fmla="*/ 346 h 354"/>
                  <a:gd name="T32" fmla="*/ 390 w 708"/>
                  <a:gd name="T33" fmla="*/ 352 h 354"/>
                  <a:gd name="T34" fmla="*/ 354 w 708"/>
                  <a:gd name="T35" fmla="*/ 354 h 354"/>
                  <a:gd name="T36" fmla="*/ 354 w 708"/>
                  <a:gd name="T37" fmla="*/ 354 h 354"/>
                  <a:gd name="T38" fmla="*/ 318 w 708"/>
                  <a:gd name="T39" fmla="*/ 352 h 354"/>
                  <a:gd name="T40" fmla="*/ 282 w 708"/>
                  <a:gd name="T41" fmla="*/ 346 h 354"/>
                  <a:gd name="T42" fmla="*/ 248 w 708"/>
                  <a:gd name="T43" fmla="*/ 338 h 354"/>
                  <a:gd name="T44" fmla="*/ 216 w 708"/>
                  <a:gd name="T45" fmla="*/ 326 h 354"/>
                  <a:gd name="T46" fmla="*/ 186 w 708"/>
                  <a:gd name="T47" fmla="*/ 310 h 354"/>
                  <a:gd name="T48" fmla="*/ 156 w 708"/>
                  <a:gd name="T49" fmla="*/ 292 h 354"/>
                  <a:gd name="T50" fmla="*/ 128 w 708"/>
                  <a:gd name="T51" fmla="*/ 272 h 354"/>
                  <a:gd name="T52" fmla="*/ 104 w 708"/>
                  <a:gd name="T53" fmla="*/ 250 h 354"/>
                  <a:gd name="T54" fmla="*/ 80 w 708"/>
                  <a:gd name="T55" fmla="*/ 224 h 354"/>
                  <a:gd name="T56" fmla="*/ 60 w 708"/>
                  <a:gd name="T57" fmla="*/ 198 h 354"/>
                  <a:gd name="T58" fmla="*/ 42 w 708"/>
                  <a:gd name="T59" fmla="*/ 168 h 354"/>
                  <a:gd name="T60" fmla="*/ 28 w 708"/>
                  <a:gd name="T61" fmla="*/ 138 h 354"/>
                  <a:gd name="T62" fmla="*/ 16 w 708"/>
                  <a:gd name="T63" fmla="*/ 104 h 354"/>
                  <a:gd name="T64" fmla="*/ 8 w 708"/>
                  <a:gd name="T65" fmla="*/ 70 h 354"/>
                  <a:gd name="T66" fmla="*/ 2 w 708"/>
                  <a:gd name="T67" fmla="*/ 36 h 354"/>
                  <a:gd name="T68" fmla="*/ 0 w 708"/>
                  <a:gd name="T69" fmla="*/ 0 h 354"/>
                  <a:gd name="T70" fmla="*/ 708 w 708"/>
                  <a:gd name="T71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8" h="354">
                    <a:moveTo>
                      <a:pt x="708" y="0"/>
                    </a:moveTo>
                    <a:lnTo>
                      <a:pt x="708" y="0"/>
                    </a:lnTo>
                    <a:lnTo>
                      <a:pt x="706" y="36"/>
                    </a:lnTo>
                    <a:lnTo>
                      <a:pt x="700" y="70"/>
                    </a:lnTo>
                    <a:lnTo>
                      <a:pt x="692" y="104"/>
                    </a:lnTo>
                    <a:lnTo>
                      <a:pt x="680" y="138"/>
                    </a:lnTo>
                    <a:lnTo>
                      <a:pt x="664" y="168"/>
                    </a:lnTo>
                    <a:lnTo>
                      <a:pt x="646" y="198"/>
                    </a:lnTo>
                    <a:lnTo>
                      <a:pt x="626" y="224"/>
                    </a:lnTo>
                    <a:lnTo>
                      <a:pt x="604" y="250"/>
                    </a:lnTo>
                    <a:lnTo>
                      <a:pt x="578" y="272"/>
                    </a:lnTo>
                    <a:lnTo>
                      <a:pt x="552" y="292"/>
                    </a:lnTo>
                    <a:lnTo>
                      <a:pt x="522" y="310"/>
                    </a:lnTo>
                    <a:lnTo>
                      <a:pt x="492" y="326"/>
                    </a:lnTo>
                    <a:lnTo>
                      <a:pt x="458" y="338"/>
                    </a:lnTo>
                    <a:lnTo>
                      <a:pt x="424" y="346"/>
                    </a:lnTo>
                    <a:lnTo>
                      <a:pt x="390" y="352"/>
                    </a:lnTo>
                    <a:lnTo>
                      <a:pt x="354" y="354"/>
                    </a:lnTo>
                    <a:lnTo>
                      <a:pt x="354" y="354"/>
                    </a:lnTo>
                    <a:lnTo>
                      <a:pt x="318" y="352"/>
                    </a:lnTo>
                    <a:lnTo>
                      <a:pt x="282" y="346"/>
                    </a:lnTo>
                    <a:lnTo>
                      <a:pt x="248" y="338"/>
                    </a:lnTo>
                    <a:lnTo>
                      <a:pt x="216" y="326"/>
                    </a:lnTo>
                    <a:lnTo>
                      <a:pt x="186" y="310"/>
                    </a:lnTo>
                    <a:lnTo>
                      <a:pt x="156" y="292"/>
                    </a:lnTo>
                    <a:lnTo>
                      <a:pt x="128" y="272"/>
                    </a:lnTo>
                    <a:lnTo>
                      <a:pt x="104" y="250"/>
                    </a:lnTo>
                    <a:lnTo>
                      <a:pt x="80" y="224"/>
                    </a:lnTo>
                    <a:lnTo>
                      <a:pt x="60" y="198"/>
                    </a:lnTo>
                    <a:lnTo>
                      <a:pt x="42" y="168"/>
                    </a:lnTo>
                    <a:lnTo>
                      <a:pt x="28" y="138"/>
                    </a:lnTo>
                    <a:lnTo>
                      <a:pt x="16" y="104"/>
                    </a:lnTo>
                    <a:lnTo>
                      <a:pt x="8" y="70"/>
                    </a:lnTo>
                    <a:lnTo>
                      <a:pt x="2" y="36"/>
                    </a:lnTo>
                    <a:lnTo>
                      <a:pt x="0" y="0"/>
                    </a:lnTo>
                    <a:lnTo>
                      <a:pt x="708" y="0"/>
                    </a:lnTo>
                    <a:close/>
                  </a:path>
                </a:pathLst>
              </a:cu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8" name="Freeform 20"/>
              <p:cNvSpPr/>
              <p:nvPr/>
            </p:nvSpPr>
            <p:spPr bwMode="auto">
              <a:xfrm>
                <a:off x="-5048250" y="5448300"/>
                <a:ext cx="676275" cy="561975"/>
              </a:xfrm>
              <a:custGeom>
                <a:avLst/>
                <a:gdLst>
                  <a:gd name="T0" fmla="*/ 426 w 426"/>
                  <a:gd name="T1" fmla="*/ 346 h 354"/>
                  <a:gd name="T2" fmla="*/ 426 w 426"/>
                  <a:gd name="T3" fmla="*/ 346 h 354"/>
                  <a:gd name="T4" fmla="*/ 390 w 426"/>
                  <a:gd name="T5" fmla="*/ 352 h 354"/>
                  <a:gd name="T6" fmla="*/ 354 w 426"/>
                  <a:gd name="T7" fmla="*/ 354 h 354"/>
                  <a:gd name="T8" fmla="*/ 354 w 426"/>
                  <a:gd name="T9" fmla="*/ 354 h 354"/>
                  <a:gd name="T10" fmla="*/ 318 w 426"/>
                  <a:gd name="T11" fmla="*/ 352 h 354"/>
                  <a:gd name="T12" fmla="*/ 282 w 426"/>
                  <a:gd name="T13" fmla="*/ 346 h 354"/>
                  <a:gd name="T14" fmla="*/ 248 w 426"/>
                  <a:gd name="T15" fmla="*/ 338 h 354"/>
                  <a:gd name="T16" fmla="*/ 216 w 426"/>
                  <a:gd name="T17" fmla="*/ 326 h 354"/>
                  <a:gd name="T18" fmla="*/ 186 w 426"/>
                  <a:gd name="T19" fmla="*/ 310 h 354"/>
                  <a:gd name="T20" fmla="*/ 156 w 426"/>
                  <a:gd name="T21" fmla="*/ 292 h 354"/>
                  <a:gd name="T22" fmla="*/ 128 w 426"/>
                  <a:gd name="T23" fmla="*/ 272 h 354"/>
                  <a:gd name="T24" fmla="*/ 104 w 426"/>
                  <a:gd name="T25" fmla="*/ 250 h 354"/>
                  <a:gd name="T26" fmla="*/ 80 w 426"/>
                  <a:gd name="T27" fmla="*/ 224 h 354"/>
                  <a:gd name="T28" fmla="*/ 60 w 426"/>
                  <a:gd name="T29" fmla="*/ 198 h 354"/>
                  <a:gd name="T30" fmla="*/ 42 w 426"/>
                  <a:gd name="T31" fmla="*/ 168 h 354"/>
                  <a:gd name="T32" fmla="*/ 28 w 426"/>
                  <a:gd name="T33" fmla="*/ 138 h 354"/>
                  <a:gd name="T34" fmla="*/ 16 w 426"/>
                  <a:gd name="T35" fmla="*/ 104 h 354"/>
                  <a:gd name="T36" fmla="*/ 8 w 426"/>
                  <a:gd name="T37" fmla="*/ 70 h 354"/>
                  <a:gd name="T38" fmla="*/ 2 w 426"/>
                  <a:gd name="T39" fmla="*/ 36 h 354"/>
                  <a:gd name="T40" fmla="*/ 0 w 426"/>
                  <a:gd name="T41" fmla="*/ 0 h 354"/>
                  <a:gd name="T42" fmla="*/ 40 w 426"/>
                  <a:gd name="T43" fmla="*/ 0 h 354"/>
                  <a:gd name="T44" fmla="*/ 40 w 426"/>
                  <a:gd name="T45" fmla="*/ 0 h 354"/>
                  <a:gd name="T46" fmla="*/ 54 w 426"/>
                  <a:gd name="T47" fmla="*/ 40 h 354"/>
                  <a:gd name="T48" fmla="*/ 68 w 426"/>
                  <a:gd name="T49" fmla="*/ 80 h 354"/>
                  <a:gd name="T50" fmla="*/ 84 w 426"/>
                  <a:gd name="T51" fmla="*/ 116 h 354"/>
                  <a:gd name="T52" fmla="*/ 100 w 426"/>
                  <a:gd name="T53" fmla="*/ 152 h 354"/>
                  <a:gd name="T54" fmla="*/ 118 w 426"/>
                  <a:gd name="T55" fmla="*/ 184 h 354"/>
                  <a:gd name="T56" fmla="*/ 138 w 426"/>
                  <a:gd name="T57" fmla="*/ 214 h 354"/>
                  <a:gd name="T58" fmla="*/ 160 w 426"/>
                  <a:gd name="T59" fmla="*/ 242 h 354"/>
                  <a:gd name="T60" fmla="*/ 182 w 426"/>
                  <a:gd name="T61" fmla="*/ 266 h 354"/>
                  <a:gd name="T62" fmla="*/ 206 w 426"/>
                  <a:gd name="T63" fmla="*/ 288 h 354"/>
                  <a:gd name="T64" fmla="*/ 232 w 426"/>
                  <a:gd name="T65" fmla="*/ 306 h 354"/>
                  <a:gd name="T66" fmla="*/ 260 w 426"/>
                  <a:gd name="T67" fmla="*/ 322 h 354"/>
                  <a:gd name="T68" fmla="*/ 290 w 426"/>
                  <a:gd name="T69" fmla="*/ 334 h 354"/>
                  <a:gd name="T70" fmla="*/ 320 w 426"/>
                  <a:gd name="T71" fmla="*/ 342 h 354"/>
                  <a:gd name="T72" fmla="*/ 354 w 426"/>
                  <a:gd name="T73" fmla="*/ 348 h 354"/>
                  <a:gd name="T74" fmla="*/ 388 w 426"/>
                  <a:gd name="T75" fmla="*/ 348 h 354"/>
                  <a:gd name="T76" fmla="*/ 426 w 426"/>
                  <a:gd name="T77" fmla="*/ 346 h 354"/>
                  <a:gd name="T78" fmla="*/ 426 w 426"/>
                  <a:gd name="T79" fmla="*/ 34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26" h="354">
                    <a:moveTo>
                      <a:pt x="426" y="346"/>
                    </a:moveTo>
                    <a:lnTo>
                      <a:pt x="426" y="346"/>
                    </a:lnTo>
                    <a:lnTo>
                      <a:pt x="390" y="352"/>
                    </a:lnTo>
                    <a:lnTo>
                      <a:pt x="354" y="354"/>
                    </a:lnTo>
                    <a:lnTo>
                      <a:pt x="354" y="354"/>
                    </a:lnTo>
                    <a:lnTo>
                      <a:pt x="318" y="352"/>
                    </a:lnTo>
                    <a:lnTo>
                      <a:pt x="282" y="346"/>
                    </a:lnTo>
                    <a:lnTo>
                      <a:pt x="248" y="338"/>
                    </a:lnTo>
                    <a:lnTo>
                      <a:pt x="216" y="326"/>
                    </a:lnTo>
                    <a:lnTo>
                      <a:pt x="186" y="310"/>
                    </a:lnTo>
                    <a:lnTo>
                      <a:pt x="156" y="292"/>
                    </a:lnTo>
                    <a:lnTo>
                      <a:pt x="128" y="272"/>
                    </a:lnTo>
                    <a:lnTo>
                      <a:pt x="104" y="250"/>
                    </a:lnTo>
                    <a:lnTo>
                      <a:pt x="80" y="224"/>
                    </a:lnTo>
                    <a:lnTo>
                      <a:pt x="60" y="198"/>
                    </a:lnTo>
                    <a:lnTo>
                      <a:pt x="42" y="168"/>
                    </a:lnTo>
                    <a:lnTo>
                      <a:pt x="28" y="138"/>
                    </a:lnTo>
                    <a:lnTo>
                      <a:pt x="16" y="104"/>
                    </a:lnTo>
                    <a:lnTo>
                      <a:pt x="8" y="70"/>
                    </a:lnTo>
                    <a:lnTo>
                      <a:pt x="2" y="36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54" y="40"/>
                    </a:lnTo>
                    <a:lnTo>
                      <a:pt x="68" y="80"/>
                    </a:lnTo>
                    <a:lnTo>
                      <a:pt x="84" y="116"/>
                    </a:lnTo>
                    <a:lnTo>
                      <a:pt x="100" y="152"/>
                    </a:lnTo>
                    <a:lnTo>
                      <a:pt x="118" y="184"/>
                    </a:lnTo>
                    <a:lnTo>
                      <a:pt x="138" y="214"/>
                    </a:lnTo>
                    <a:lnTo>
                      <a:pt x="160" y="242"/>
                    </a:lnTo>
                    <a:lnTo>
                      <a:pt x="182" y="266"/>
                    </a:lnTo>
                    <a:lnTo>
                      <a:pt x="206" y="288"/>
                    </a:lnTo>
                    <a:lnTo>
                      <a:pt x="232" y="306"/>
                    </a:lnTo>
                    <a:lnTo>
                      <a:pt x="260" y="322"/>
                    </a:lnTo>
                    <a:lnTo>
                      <a:pt x="290" y="334"/>
                    </a:lnTo>
                    <a:lnTo>
                      <a:pt x="320" y="342"/>
                    </a:lnTo>
                    <a:lnTo>
                      <a:pt x="354" y="348"/>
                    </a:lnTo>
                    <a:lnTo>
                      <a:pt x="388" y="348"/>
                    </a:lnTo>
                    <a:lnTo>
                      <a:pt x="426" y="346"/>
                    </a:lnTo>
                    <a:lnTo>
                      <a:pt x="426" y="346"/>
                    </a:lnTo>
                    <a:close/>
                  </a:path>
                </a:pathLst>
              </a:cu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9" name="Freeform 21"/>
              <p:cNvSpPr/>
              <p:nvPr/>
            </p:nvSpPr>
            <p:spPr bwMode="auto">
              <a:xfrm>
                <a:off x="-4667250" y="5448300"/>
                <a:ext cx="742950" cy="549275"/>
              </a:xfrm>
              <a:custGeom>
                <a:avLst/>
                <a:gdLst>
                  <a:gd name="T0" fmla="*/ 468 w 468"/>
                  <a:gd name="T1" fmla="*/ 0 h 346"/>
                  <a:gd name="T2" fmla="*/ 468 w 468"/>
                  <a:gd name="T3" fmla="*/ 0 h 346"/>
                  <a:gd name="T4" fmla="*/ 466 w 468"/>
                  <a:gd name="T5" fmla="*/ 32 h 346"/>
                  <a:gd name="T6" fmla="*/ 462 w 468"/>
                  <a:gd name="T7" fmla="*/ 62 h 346"/>
                  <a:gd name="T8" fmla="*/ 454 w 468"/>
                  <a:gd name="T9" fmla="*/ 92 h 346"/>
                  <a:gd name="T10" fmla="*/ 446 w 468"/>
                  <a:gd name="T11" fmla="*/ 120 h 346"/>
                  <a:gd name="T12" fmla="*/ 434 w 468"/>
                  <a:gd name="T13" fmla="*/ 148 h 346"/>
                  <a:gd name="T14" fmla="*/ 420 w 468"/>
                  <a:gd name="T15" fmla="*/ 176 h 346"/>
                  <a:gd name="T16" fmla="*/ 404 w 468"/>
                  <a:gd name="T17" fmla="*/ 200 h 346"/>
                  <a:gd name="T18" fmla="*/ 386 w 468"/>
                  <a:gd name="T19" fmla="*/ 224 h 346"/>
                  <a:gd name="T20" fmla="*/ 366 w 468"/>
                  <a:gd name="T21" fmla="*/ 246 h 346"/>
                  <a:gd name="T22" fmla="*/ 346 w 468"/>
                  <a:gd name="T23" fmla="*/ 266 h 346"/>
                  <a:gd name="T24" fmla="*/ 322 w 468"/>
                  <a:gd name="T25" fmla="*/ 286 h 346"/>
                  <a:gd name="T26" fmla="*/ 298 w 468"/>
                  <a:gd name="T27" fmla="*/ 302 h 346"/>
                  <a:gd name="T28" fmla="*/ 272 w 468"/>
                  <a:gd name="T29" fmla="*/ 316 h 346"/>
                  <a:gd name="T30" fmla="*/ 244 w 468"/>
                  <a:gd name="T31" fmla="*/ 328 h 346"/>
                  <a:gd name="T32" fmla="*/ 216 w 468"/>
                  <a:gd name="T33" fmla="*/ 338 h 346"/>
                  <a:gd name="T34" fmla="*/ 186 w 468"/>
                  <a:gd name="T35" fmla="*/ 346 h 346"/>
                  <a:gd name="T36" fmla="*/ 186 w 468"/>
                  <a:gd name="T37" fmla="*/ 346 h 346"/>
                  <a:gd name="T38" fmla="*/ 166 w 468"/>
                  <a:gd name="T39" fmla="*/ 338 h 346"/>
                  <a:gd name="T40" fmla="*/ 148 w 468"/>
                  <a:gd name="T41" fmla="*/ 328 h 346"/>
                  <a:gd name="T42" fmla="*/ 128 w 468"/>
                  <a:gd name="T43" fmla="*/ 316 h 346"/>
                  <a:gd name="T44" fmla="*/ 112 w 468"/>
                  <a:gd name="T45" fmla="*/ 302 h 346"/>
                  <a:gd name="T46" fmla="*/ 96 w 468"/>
                  <a:gd name="T47" fmla="*/ 286 h 346"/>
                  <a:gd name="T48" fmla="*/ 80 w 468"/>
                  <a:gd name="T49" fmla="*/ 266 h 346"/>
                  <a:gd name="T50" fmla="*/ 66 w 468"/>
                  <a:gd name="T51" fmla="*/ 246 h 346"/>
                  <a:gd name="T52" fmla="*/ 52 w 468"/>
                  <a:gd name="T53" fmla="*/ 224 h 346"/>
                  <a:gd name="T54" fmla="*/ 40 w 468"/>
                  <a:gd name="T55" fmla="*/ 200 h 346"/>
                  <a:gd name="T56" fmla="*/ 30 w 468"/>
                  <a:gd name="T57" fmla="*/ 176 h 346"/>
                  <a:gd name="T58" fmla="*/ 22 w 468"/>
                  <a:gd name="T59" fmla="*/ 148 h 346"/>
                  <a:gd name="T60" fmla="*/ 14 w 468"/>
                  <a:gd name="T61" fmla="*/ 120 h 346"/>
                  <a:gd name="T62" fmla="*/ 8 w 468"/>
                  <a:gd name="T63" fmla="*/ 92 h 346"/>
                  <a:gd name="T64" fmla="*/ 2 w 468"/>
                  <a:gd name="T65" fmla="*/ 62 h 346"/>
                  <a:gd name="T66" fmla="*/ 0 w 468"/>
                  <a:gd name="T67" fmla="*/ 32 h 346"/>
                  <a:gd name="T68" fmla="*/ 0 w 468"/>
                  <a:gd name="T69" fmla="*/ 0 h 346"/>
                  <a:gd name="T70" fmla="*/ 468 w 468"/>
                  <a:gd name="T7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8" h="346">
                    <a:moveTo>
                      <a:pt x="468" y="0"/>
                    </a:moveTo>
                    <a:lnTo>
                      <a:pt x="468" y="0"/>
                    </a:lnTo>
                    <a:lnTo>
                      <a:pt x="466" y="32"/>
                    </a:lnTo>
                    <a:lnTo>
                      <a:pt x="462" y="62"/>
                    </a:lnTo>
                    <a:lnTo>
                      <a:pt x="454" y="92"/>
                    </a:lnTo>
                    <a:lnTo>
                      <a:pt x="446" y="120"/>
                    </a:lnTo>
                    <a:lnTo>
                      <a:pt x="434" y="148"/>
                    </a:lnTo>
                    <a:lnTo>
                      <a:pt x="420" y="176"/>
                    </a:lnTo>
                    <a:lnTo>
                      <a:pt x="404" y="200"/>
                    </a:lnTo>
                    <a:lnTo>
                      <a:pt x="386" y="224"/>
                    </a:lnTo>
                    <a:lnTo>
                      <a:pt x="366" y="246"/>
                    </a:lnTo>
                    <a:lnTo>
                      <a:pt x="346" y="266"/>
                    </a:lnTo>
                    <a:lnTo>
                      <a:pt x="322" y="286"/>
                    </a:lnTo>
                    <a:lnTo>
                      <a:pt x="298" y="302"/>
                    </a:lnTo>
                    <a:lnTo>
                      <a:pt x="272" y="316"/>
                    </a:lnTo>
                    <a:lnTo>
                      <a:pt x="244" y="328"/>
                    </a:lnTo>
                    <a:lnTo>
                      <a:pt x="216" y="338"/>
                    </a:lnTo>
                    <a:lnTo>
                      <a:pt x="186" y="346"/>
                    </a:lnTo>
                    <a:lnTo>
                      <a:pt x="186" y="346"/>
                    </a:lnTo>
                    <a:lnTo>
                      <a:pt x="166" y="338"/>
                    </a:lnTo>
                    <a:lnTo>
                      <a:pt x="148" y="328"/>
                    </a:lnTo>
                    <a:lnTo>
                      <a:pt x="128" y="316"/>
                    </a:lnTo>
                    <a:lnTo>
                      <a:pt x="112" y="302"/>
                    </a:lnTo>
                    <a:lnTo>
                      <a:pt x="96" y="286"/>
                    </a:lnTo>
                    <a:lnTo>
                      <a:pt x="80" y="266"/>
                    </a:lnTo>
                    <a:lnTo>
                      <a:pt x="66" y="246"/>
                    </a:lnTo>
                    <a:lnTo>
                      <a:pt x="52" y="224"/>
                    </a:lnTo>
                    <a:lnTo>
                      <a:pt x="40" y="200"/>
                    </a:lnTo>
                    <a:lnTo>
                      <a:pt x="30" y="176"/>
                    </a:lnTo>
                    <a:lnTo>
                      <a:pt x="22" y="148"/>
                    </a:lnTo>
                    <a:lnTo>
                      <a:pt x="14" y="120"/>
                    </a:lnTo>
                    <a:lnTo>
                      <a:pt x="8" y="92"/>
                    </a:lnTo>
                    <a:lnTo>
                      <a:pt x="2" y="6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468" y="0"/>
                    </a:lnTo>
                    <a:close/>
                  </a:path>
                </a:pathLst>
              </a:cu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0" name="Freeform 22"/>
              <p:cNvSpPr/>
              <p:nvPr/>
            </p:nvSpPr>
            <p:spPr bwMode="auto">
              <a:xfrm>
                <a:off x="-5800725" y="4343400"/>
                <a:ext cx="2628900" cy="1314450"/>
              </a:xfrm>
              <a:custGeom>
                <a:avLst/>
                <a:gdLst>
                  <a:gd name="T0" fmla="*/ 1656 w 1656"/>
                  <a:gd name="T1" fmla="*/ 0 h 828"/>
                  <a:gd name="T2" fmla="*/ 1650 w 1656"/>
                  <a:gd name="T3" fmla="*/ 84 h 828"/>
                  <a:gd name="T4" fmla="*/ 1638 w 1656"/>
                  <a:gd name="T5" fmla="*/ 166 h 828"/>
                  <a:gd name="T6" fmla="*/ 1618 w 1656"/>
                  <a:gd name="T7" fmla="*/ 246 h 828"/>
                  <a:gd name="T8" fmla="*/ 1590 w 1656"/>
                  <a:gd name="T9" fmla="*/ 322 h 828"/>
                  <a:gd name="T10" fmla="*/ 1556 w 1656"/>
                  <a:gd name="T11" fmla="*/ 394 h 828"/>
                  <a:gd name="T12" fmla="*/ 1514 w 1656"/>
                  <a:gd name="T13" fmla="*/ 462 h 828"/>
                  <a:gd name="T14" fmla="*/ 1466 w 1656"/>
                  <a:gd name="T15" fmla="*/ 526 h 828"/>
                  <a:gd name="T16" fmla="*/ 1412 w 1656"/>
                  <a:gd name="T17" fmla="*/ 584 h 828"/>
                  <a:gd name="T18" fmla="*/ 1354 w 1656"/>
                  <a:gd name="T19" fmla="*/ 638 h 828"/>
                  <a:gd name="T20" fmla="*/ 1290 w 1656"/>
                  <a:gd name="T21" fmla="*/ 686 h 828"/>
                  <a:gd name="T22" fmla="*/ 1222 w 1656"/>
                  <a:gd name="T23" fmla="*/ 728 h 828"/>
                  <a:gd name="T24" fmla="*/ 1150 w 1656"/>
                  <a:gd name="T25" fmla="*/ 762 h 828"/>
                  <a:gd name="T26" fmla="*/ 1074 w 1656"/>
                  <a:gd name="T27" fmla="*/ 790 h 828"/>
                  <a:gd name="T28" fmla="*/ 994 w 1656"/>
                  <a:gd name="T29" fmla="*/ 810 h 828"/>
                  <a:gd name="T30" fmla="*/ 912 w 1656"/>
                  <a:gd name="T31" fmla="*/ 822 h 828"/>
                  <a:gd name="T32" fmla="*/ 828 w 1656"/>
                  <a:gd name="T33" fmla="*/ 828 h 828"/>
                  <a:gd name="T34" fmla="*/ 786 w 1656"/>
                  <a:gd name="T35" fmla="*/ 826 h 828"/>
                  <a:gd name="T36" fmla="*/ 702 w 1656"/>
                  <a:gd name="T37" fmla="*/ 818 h 828"/>
                  <a:gd name="T38" fmla="*/ 620 w 1656"/>
                  <a:gd name="T39" fmla="*/ 802 h 828"/>
                  <a:gd name="T40" fmla="*/ 544 w 1656"/>
                  <a:gd name="T41" fmla="*/ 776 h 828"/>
                  <a:gd name="T42" fmla="*/ 468 w 1656"/>
                  <a:gd name="T43" fmla="*/ 746 h 828"/>
                  <a:gd name="T44" fmla="*/ 398 w 1656"/>
                  <a:gd name="T45" fmla="*/ 708 h 828"/>
                  <a:gd name="T46" fmla="*/ 332 w 1656"/>
                  <a:gd name="T47" fmla="*/ 662 h 828"/>
                  <a:gd name="T48" fmla="*/ 272 w 1656"/>
                  <a:gd name="T49" fmla="*/ 612 h 828"/>
                  <a:gd name="T50" fmla="*/ 216 w 1656"/>
                  <a:gd name="T51" fmla="*/ 556 h 828"/>
                  <a:gd name="T52" fmla="*/ 164 w 1656"/>
                  <a:gd name="T53" fmla="*/ 494 h 828"/>
                  <a:gd name="T54" fmla="*/ 120 w 1656"/>
                  <a:gd name="T55" fmla="*/ 428 h 828"/>
                  <a:gd name="T56" fmla="*/ 82 w 1656"/>
                  <a:gd name="T57" fmla="*/ 358 h 828"/>
                  <a:gd name="T58" fmla="*/ 50 w 1656"/>
                  <a:gd name="T59" fmla="*/ 284 h 828"/>
                  <a:gd name="T60" fmla="*/ 26 w 1656"/>
                  <a:gd name="T61" fmla="*/ 206 h 828"/>
                  <a:gd name="T62" fmla="*/ 10 w 1656"/>
                  <a:gd name="T63" fmla="*/ 126 h 828"/>
                  <a:gd name="T64" fmla="*/ 2 w 1656"/>
                  <a:gd name="T65" fmla="*/ 42 h 828"/>
                  <a:gd name="T66" fmla="*/ 1656 w 1656"/>
                  <a:gd name="T67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56" h="828">
                    <a:moveTo>
                      <a:pt x="1656" y="0"/>
                    </a:moveTo>
                    <a:lnTo>
                      <a:pt x="1656" y="0"/>
                    </a:lnTo>
                    <a:lnTo>
                      <a:pt x="1654" y="42"/>
                    </a:lnTo>
                    <a:lnTo>
                      <a:pt x="1650" y="84"/>
                    </a:lnTo>
                    <a:lnTo>
                      <a:pt x="1646" y="126"/>
                    </a:lnTo>
                    <a:lnTo>
                      <a:pt x="1638" y="166"/>
                    </a:lnTo>
                    <a:lnTo>
                      <a:pt x="1630" y="206"/>
                    </a:lnTo>
                    <a:lnTo>
                      <a:pt x="1618" y="246"/>
                    </a:lnTo>
                    <a:lnTo>
                      <a:pt x="1604" y="284"/>
                    </a:lnTo>
                    <a:lnTo>
                      <a:pt x="1590" y="322"/>
                    </a:lnTo>
                    <a:lnTo>
                      <a:pt x="1574" y="358"/>
                    </a:lnTo>
                    <a:lnTo>
                      <a:pt x="1556" y="394"/>
                    </a:lnTo>
                    <a:lnTo>
                      <a:pt x="1536" y="428"/>
                    </a:lnTo>
                    <a:lnTo>
                      <a:pt x="1514" y="462"/>
                    </a:lnTo>
                    <a:lnTo>
                      <a:pt x="1490" y="494"/>
                    </a:lnTo>
                    <a:lnTo>
                      <a:pt x="1466" y="526"/>
                    </a:lnTo>
                    <a:lnTo>
                      <a:pt x="1440" y="556"/>
                    </a:lnTo>
                    <a:lnTo>
                      <a:pt x="1412" y="584"/>
                    </a:lnTo>
                    <a:lnTo>
                      <a:pt x="1384" y="612"/>
                    </a:lnTo>
                    <a:lnTo>
                      <a:pt x="1354" y="638"/>
                    </a:lnTo>
                    <a:lnTo>
                      <a:pt x="1322" y="662"/>
                    </a:lnTo>
                    <a:lnTo>
                      <a:pt x="1290" y="686"/>
                    </a:lnTo>
                    <a:lnTo>
                      <a:pt x="1256" y="708"/>
                    </a:lnTo>
                    <a:lnTo>
                      <a:pt x="1222" y="728"/>
                    </a:lnTo>
                    <a:lnTo>
                      <a:pt x="1186" y="746"/>
                    </a:lnTo>
                    <a:lnTo>
                      <a:pt x="1150" y="762"/>
                    </a:lnTo>
                    <a:lnTo>
                      <a:pt x="1112" y="776"/>
                    </a:lnTo>
                    <a:lnTo>
                      <a:pt x="1074" y="790"/>
                    </a:lnTo>
                    <a:lnTo>
                      <a:pt x="1034" y="802"/>
                    </a:lnTo>
                    <a:lnTo>
                      <a:pt x="994" y="810"/>
                    </a:lnTo>
                    <a:lnTo>
                      <a:pt x="954" y="818"/>
                    </a:lnTo>
                    <a:lnTo>
                      <a:pt x="912" y="822"/>
                    </a:lnTo>
                    <a:lnTo>
                      <a:pt x="870" y="826"/>
                    </a:lnTo>
                    <a:lnTo>
                      <a:pt x="828" y="828"/>
                    </a:lnTo>
                    <a:lnTo>
                      <a:pt x="828" y="828"/>
                    </a:lnTo>
                    <a:lnTo>
                      <a:pt x="786" y="826"/>
                    </a:lnTo>
                    <a:lnTo>
                      <a:pt x="744" y="822"/>
                    </a:lnTo>
                    <a:lnTo>
                      <a:pt x="702" y="818"/>
                    </a:lnTo>
                    <a:lnTo>
                      <a:pt x="660" y="810"/>
                    </a:lnTo>
                    <a:lnTo>
                      <a:pt x="620" y="802"/>
                    </a:lnTo>
                    <a:lnTo>
                      <a:pt x="582" y="790"/>
                    </a:lnTo>
                    <a:lnTo>
                      <a:pt x="544" y="776"/>
                    </a:lnTo>
                    <a:lnTo>
                      <a:pt x="506" y="762"/>
                    </a:lnTo>
                    <a:lnTo>
                      <a:pt x="468" y="746"/>
                    </a:lnTo>
                    <a:lnTo>
                      <a:pt x="434" y="728"/>
                    </a:lnTo>
                    <a:lnTo>
                      <a:pt x="398" y="708"/>
                    </a:lnTo>
                    <a:lnTo>
                      <a:pt x="366" y="686"/>
                    </a:lnTo>
                    <a:lnTo>
                      <a:pt x="332" y="662"/>
                    </a:lnTo>
                    <a:lnTo>
                      <a:pt x="302" y="638"/>
                    </a:lnTo>
                    <a:lnTo>
                      <a:pt x="272" y="612"/>
                    </a:lnTo>
                    <a:lnTo>
                      <a:pt x="242" y="584"/>
                    </a:lnTo>
                    <a:lnTo>
                      <a:pt x="216" y="556"/>
                    </a:lnTo>
                    <a:lnTo>
                      <a:pt x="190" y="526"/>
                    </a:lnTo>
                    <a:lnTo>
                      <a:pt x="164" y="494"/>
                    </a:lnTo>
                    <a:lnTo>
                      <a:pt x="142" y="462"/>
                    </a:lnTo>
                    <a:lnTo>
                      <a:pt x="120" y="428"/>
                    </a:lnTo>
                    <a:lnTo>
                      <a:pt x="100" y="394"/>
                    </a:lnTo>
                    <a:lnTo>
                      <a:pt x="82" y="358"/>
                    </a:lnTo>
                    <a:lnTo>
                      <a:pt x="66" y="322"/>
                    </a:lnTo>
                    <a:lnTo>
                      <a:pt x="50" y="284"/>
                    </a:lnTo>
                    <a:lnTo>
                      <a:pt x="38" y="246"/>
                    </a:lnTo>
                    <a:lnTo>
                      <a:pt x="26" y="206"/>
                    </a:lnTo>
                    <a:lnTo>
                      <a:pt x="18" y="166"/>
                    </a:lnTo>
                    <a:lnTo>
                      <a:pt x="10" y="126"/>
                    </a:lnTo>
                    <a:lnTo>
                      <a:pt x="4" y="84"/>
                    </a:lnTo>
                    <a:lnTo>
                      <a:pt x="2" y="42"/>
                    </a:lnTo>
                    <a:lnTo>
                      <a:pt x="0" y="0"/>
                    </a:lnTo>
                    <a:lnTo>
                      <a:pt x="1656" y="0"/>
                    </a:lnTo>
                    <a:close/>
                  </a:path>
                </a:pathLst>
              </a:cu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1" name="Freeform 23"/>
              <p:cNvSpPr/>
              <p:nvPr/>
            </p:nvSpPr>
            <p:spPr bwMode="auto">
              <a:xfrm>
                <a:off x="-5800725" y="4343400"/>
                <a:ext cx="1168400" cy="1304925"/>
              </a:xfrm>
              <a:custGeom>
                <a:avLst/>
                <a:gdLst>
                  <a:gd name="T0" fmla="*/ 736 w 736"/>
                  <a:gd name="T1" fmla="*/ 822 h 822"/>
                  <a:gd name="T2" fmla="*/ 736 w 736"/>
                  <a:gd name="T3" fmla="*/ 822 h 822"/>
                  <a:gd name="T4" fmla="*/ 698 w 736"/>
                  <a:gd name="T5" fmla="*/ 816 h 822"/>
                  <a:gd name="T6" fmla="*/ 660 w 736"/>
                  <a:gd name="T7" fmla="*/ 810 h 822"/>
                  <a:gd name="T8" fmla="*/ 622 w 736"/>
                  <a:gd name="T9" fmla="*/ 802 h 822"/>
                  <a:gd name="T10" fmla="*/ 586 w 736"/>
                  <a:gd name="T11" fmla="*/ 792 h 822"/>
                  <a:gd name="T12" fmla="*/ 550 w 736"/>
                  <a:gd name="T13" fmla="*/ 780 h 822"/>
                  <a:gd name="T14" fmla="*/ 514 w 736"/>
                  <a:gd name="T15" fmla="*/ 766 h 822"/>
                  <a:gd name="T16" fmla="*/ 480 w 736"/>
                  <a:gd name="T17" fmla="*/ 750 h 822"/>
                  <a:gd name="T18" fmla="*/ 446 w 736"/>
                  <a:gd name="T19" fmla="*/ 734 h 822"/>
                  <a:gd name="T20" fmla="*/ 414 w 736"/>
                  <a:gd name="T21" fmla="*/ 716 h 822"/>
                  <a:gd name="T22" fmla="*/ 382 w 736"/>
                  <a:gd name="T23" fmla="*/ 696 h 822"/>
                  <a:gd name="T24" fmla="*/ 352 w 736"/>
                  <a:gd name="T25" fmla="*/ 676 h 822"/>
                  <a:gd name="T26" fmla="*/ 322 w 736"/>
                  <a:gd name="T27" fmla="*/ 654 h 822"/>
                  <a:gd name="T28" fmla="*/ 292 w 736"/>
                  <a:gd name="T29" fmla="*/ 630 h 822"/>
                  <a:gd name="T30" fmla="*/ 264 w 736"/>
                  <a:gd name="T31" fmla="*/ 606 h 822"/>
                  <a:gd name="T32" fmla="*/ 238 w 736"/>
                  <a:gd name="T33" fmla="*/ 580 h 822"/>
                  <a:gd name="T34" fmla="*/ 212 w 736"/>
                  <a:gd name="T35" fmla="*/ 554 h 822"/>
                  <a:gd name="T36" fmla="*/ 188 w 736"/>
                  <a:gd name="T37" fmla="*/ 526 h 822"/>
                  <a:gd name="T38" fmla="*/ 166 w 736"/>
                  <a:gd name="T39" fmla="*/ 496 h 822"/>
                  <a:gd name="T40" fmla="*/ 144 w 736"/>
                  <a:gd name="T41" fmla="*/ 466 h 822"/>
                  <a:gd name="T42" fmla="*/ 124 w 736"/>
                  <a:gd name="T43" fmla="*/ 436 h 822"/>
                  <a:gd name="T44" fmla="*/ 106 w 736"/>
                  <a:gd name="T45" fmla="*/ 404 h 822"/>
                  <a:gd name="T46" fmla="*/ 88 w 736"/>
                  <a:gd name="T47" fmla="*/ 370 h 822"/>
                  <a:gd name="T48" fmla="*/ 72 w 736"/>
                  <a:gd name="T49" fmla="*/ 336 h 822"/>
                  <a:gd name="T50" fmla="*/ 58 w 736"/>
                  <a:gd name="T51" fmla="*/ 302 h 822"/>
                  <a:gd name="T52" fmla="*/ 44 w 736"/>
                  <a:gd name="T53" fmla="*/ 266 h 822"/>
                  <a:gd name="T54" fmla="*/ 32 w 736"/>
                  <a:gd name="T55" fmla="*/ 230 h 822"/>
                  <a:gd name="T56" fmla="*/ 22 w 736"/>
                  <a:gd name="T57" fmla="*/ 194 h 822"/>
                  <a:gd name="T58" fmla="*/ 14 w 736"/>
                  <a:gd name="T59" fmla="*/ 156 h 822"/>
                  <a:gd name="T60" fmla="*/ 8 w 736"/>
                  <a:gd name="T61" fmla="*/ 118 h 822"/>
                  <a:gd name="T62" fmla="*/ 4 w 736"/>
                  <a:gd name="T63" fmla="*/ 78 h 822"/>
                  <a:gd name="T64" fmla="*/ 2 w 736"/>
                  <a:gd name="T65" fmla="*/ 40 h 822"/>
                  <a:gd name="T66" fmla="*/ 0 w 736"/>
                  <a:gd name="T67" fmla="*/ 0 h 822"/>
                  <a:gd name="T68" fmla="*/ 76 w 736"/>
                  <a:gd name="T69" fmla="*/ 0 h 822"/>
                  <a:gd name="T70" fmla="*/ 76 w 736"/>
                  <a:gd name="T71" fmla="*/ 0 h 822"/>
                  <a:gd name="T72" fmla="*/ 94 w 736"/>
                  <a:gd name="T73" fmla="*/ 72 h 822"/>
                  <a:gd name="T74" fmla="*/ 114 w 736"/>
                  <a:gd name="T75" fmla="*/ 144 h 822"/>
                  <a:gd name="T76" fmla="*/ 138 w 736"/>
                  <a:gd name="T77" fmla="*/ 214 h 822"/>
                  <a:gd name="T78" fmla="*/ 162 w 736"/>
                  <a:gd name="T79" fmla="*/ 284 h 822"/>
                  <a:gd name="T80" fmla="*/ 192 w 736"/>
                  <a:gd name="T81" fmla="*/ 350 h 822"/>
                  <a:gd name="T82" fmla="*/ 224 w 736"/>
                  <a:gd name="T83" fmla="*/ 414 h 822"/>
                  <a:gd name="T84" fmla="*/ 258 w 736"/>
                  <a:gd name="T85" fmla="*/ 476 h 822"/>
                  <a:gd name="T86" fmla="*/ 276 w 736"/>
                  <a:gd name="T87" fmla="*/ 506 h 822"/>
                  <a:gd name="T88" fmla="*/ 296 w 736"/>
                  <a:gd name="T89" fmla="*/ 534 h 822"/>
                  <a:gd name="T90" fmla="*/ 316 w 736"/>
                  <a:gd name="T91" fmla="*/ 562 h 822"/>
                  <a:gd name="T92" fmla="*/ 338 w 736"/>
                  <a:gd name="T93" fmla="*/ 588 h 822"/>
                  <a:gd name="T94" fmla="*/ 360 w 736"/>
                  <a:gd name="T95" fmla="*/ 614 h 822"/>
                  <a:gd name="T96" fmla="*/ 382 w 736"/>
                  <a:gd name="T97" fmla="*/ 638 h 822"/>
                  <a:gd name="T98" fmla="*/ 406 w 736"/>
                  <a:gd name="T99" fmla="*/ 660 h 822"/>
                  <a:gd name="T100" fmla="*/ 432 w 736"/>
                  <a:gd name="T101" fmla="*/ 682 h 822"/>
                  <a:gd name="T102" fmla="*/ 458 w 736"/>
                  <a:gd name="T103" fmla="*/ 704 h 822"/>
                  <a:gd name="T104" fmla="*/ 484 w 736"/>
                  <a:gd name="T105" fmla="*/ 722 h 822"/>
                  <a:gd name="T106" fmla="*/ 512 w 736"/>
                  <a:gd name="T107" fmla="*/ 740 h 822"/>
                  <a:gd name="T108" fmla="*/ 540 w 736"/>
                  <a:gd name="T109" fmla="*/ 756 h 822"/>
                  <a:gd name="T110" fmla="*/ 570 w 736"/>
                  <a:gd name="T111" fmla="*/ 772 h 822"/>
                  <a:gd name="T112" fmla="*/ 602 w 736"/>
                  <a:gd name="T113" fmla="*/ 786 h 822"/>
                  <a:gd name="T114" fmla="*/ 634 w 736"/>
                  <a:gd name="T115" fmla="*/ 796 h 822"/>
                  <a:gd name="T116" fmla="*/ 666 w 736"/>
                  <a:gd name="T117" fmla="*/ 808 h 822"/>
                  <a:gd name="T118" fmla="*/ 700 w 736"/>
                  <a:gd name="T119" fmla="*/ 816 h 822"/>
                  <a:gd name="T120" fmla="*/ 736 w 736"/>
                  <a:gd name="T121" fmla="*/ 822 h 822"/>
                  <a:gd name="T122" fmla="*/ 736 w 736"/>
                  <a:gd name="T123" fmla="*/ 822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6" h="822">
                    <a:moveTo>
                      <a:pt x="736" y="822"/>
                    </a:moveTo>
                    <a:lnTo>
                      <a:pt x="736" y="822"/>
                    </a:lnTo>
                    <a:lnTo>
                      <a:pt x="698" y="816"/>
                    </a:lnTo>
                    <a:lnTo>
                      <a:pt x="660" y="810"/>
                    </a:lnTo>
                    <a:lnTo>
                      <a:pt x="622" y="802"/>
                    </a:lnTo>
                    <a:lnTo>
                      <a:pt x="586" y="792"/>
                    </a:lnTo>
                    <a:lnTo>
                      <a:pt x="550" y="780"/>
                    </a:lnTo>
                    <a:lnTo>
                      <a:pt x="514" y="766"/>
                    </a:lnTo>
                    <a:lnTo>
                      <a:pt x="480" y="750"/>
                    </a:lnTo>
                    <a:lnTo>
                      <a:pt x="446" y="734"/>
                    </a:lnTo>
                    <a:lnTo>
                      <a:pt x="414" y="716"/>
                    </a:lnTo>
                    <a:lnTo>
                      <a:pt x="382" y="696"/>
                    </a:lnTo>
                    <a:lnTo>
                      <a:pt x="352" y="676"/>
                    </a:lnTo>
                    <a:lnTo>
                      <a:pt x="322" y="654"/>
                    </a:lnTo>
                    <a:lnTo>
                      <a:pt x="292" y="630"/>
                    </a:lnTo>
                    <a:lnTo>
                      <a:pt x="264" y="606"/>
                    </a:lnTo>
                    <a:lnTo>
                      <a:pt x="238" y="580"/>
                    </a:lnTo>
                    <a:lnTo>
                      <a:pt x="212" y="554"/>
                    </a:lnTo>
                    <a:lnTo>
                      <a:pt x="188" y="526"/>
                    </a:lnTo>
                    <a:lnTo>
                      <a:pt x="166" y="496"/>
                    </a:lnTo>
                    <a:lnTo>
                      <a:pt x="144" y="466"/>
                    </a:lnTo>
                    <a:lnTo>
                      <a:pt x="124" y="436"/>
                    </a:lnTo>
                    <a:lnTo>
                      <a:pt x="106" y="404"/>
                    </a:lnTo>
                    <a:lnTo>
                      <a:pt x="88" y="370"/>
                    </a:lnTo>
                    <a:lnTo>
                      <a:pt x="72" y="336"/>
                    </a:lnTo>
                    <a:lnTo>
                      <a:pt x="58" y="302"/>
                    </a:lnTo>
                    <a:lnTo>
                      <a:pt x="44" y="266"/>
                    </a:lnTo>
                    <a:lnTo>
                      <a:pt x="32" y="230"/>
                    </a:lnTo>
                    <a:lnTo>
                      <a:pt x="22" y="194"/>
                    </a:lnTo>
                    <a:lnTo>
                      <a:pt x="14" y="156"/>
                    </a:lnTo>
                    <a:lnTo>
                      <a:pt x="8" y="118"/>
                    </a:lnTo>
                    <a:lnTo>
                      <a:pt x="4" y="78"/>
                    </a:lnTo>
                    <a:lnTo>
                      <a:pt x="2" y="40"/>
                    </a:lnTo>
                    <a:lnTo>
                      <a:pt x="0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94" y="72"/>
                    </a:lnTo>
                    <a:lnTo>
                      <a:pt x="114" y="144"/>
                    </a:lnTo>
                    <a:lnTo>
                      <a:pt x="138" y="214"/>
                    </a:lnTo>
                    <a:lnTo>
                      <a:pt x="162" y="284"/>
                    </a:lnTo>
                    <a:lnTo>
                      <a:pt x="192" y="350"/>
                    </a:lnTo>
                    <a:lnTo>
                      <a:pt x="224" y="414"/>
                    </a:lnTo>
                    <a:lnTo>
                      <a:pt x="258" y="476"/>
                    </a:lnTo>
                    <a:lnTo>
                      <a:pt x="276" y="506"/>
                    </a:lnTo>
                    <a:lnTo>
                      <a:pt x="296" y="534"/>
                    </a:lnTo>
                    <a:lnTo>
                      <a:pt x="316" y="562"/>
                    </a:lnTo>
                    <a:lnTo>
                      <a:pt x="338" y="588"/>
                    </a:lnTo>
                    <a:lnTo>
                      <a:pt x="360" y="614"/>
                    </a:lnTo>
                    <a:lnTo>
                      <a:pt x="382" y="638"/>
                    </a:lnTo>
                    <a:lnTo>
                      <a:pt x="406" y="660"/>
                    </a:lnTo>
                    <a:lnTo>
                      <a:pt x="432" y="682"/>
                    </a:lnTo>
                    <a:lnTo>
                      <a:pt x="458" y="704"/>
                    </a:lnTo>
                    <a:lnTo>
                      <a:pt x="484" y="722"/>
                    </a:lnTo>
                    <a:lnTo>
                      <a:pt x="512" y="740"/>
                    </a:lnTo>
                    <a:lnTo>
                      <a:pt x="540" y="756"/>
                    </a:lnTo>
                    <a:lnTo>
                      <a:pt x="570" y="772"/>
                    </a:lnTo>
                    <a:lnTo>
                      <a:pt x="602" y="786"/>
                    </a:lnTo>
                    <a:lnTo>
                      <a:pt x="634" y="796"/>
                    </a:lnTo>
                    <a:lnTo>
                      <a:pt x="666" y="808"/>
                    </a:lnTo>
                    <a:lnTo>
                      <a:pt x="700" y="816"/>
                    </a:lnTo>
                    <a:lnTo>
                      <a:pt x="736" y="822"/>
                    </a:lnTo>
                    <a:lnTo>
                      <a:pt x="736" y="822"/>
                    </a:lnTo>
                    <a:close/>
                  </a:path>
                </a:pathLst>
              </a:cu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2" name="Freeform 24"/>
              <p:cNvSpPr/>
              <p:nvPr/>
            </p:nvSpPr>
            <p:spPr bwMode="auto">
              <a:xfrm>
                <a:off x="-5305425" y="4343400"/>
                <a:ext cx="2133600" cy="1314450"/>
              </a:xfrm>
              <a:custGeom>
                <a:avLst/>
                <a:gdLst>
                  <a:gd name="T0" fmla="*/ 424 w 1344"/>
                  <a:gd name="T1" fmla="*/ 822 h 828"/>
                  <a:gd name="T2" fmla="*/ 424 w 1344"/>
                  <a:gd name="T3" fmla="*/ 822 h 828"/>
                  <a:gd name="T4" fmla="*/ 378 w 1344"/>
                  <a:gd name="T5" fmla="*/ 794 h 828"/>
                  <a:gd name="T6" fmla="*/ 334 w 1344"/>
                  <a:gd name="T7" fmla="*/ 762 h 828"/>
                  <a:gd name="T8" fmla="*/ 292 w 1344"/>
                  <a:gd name="T9" fmla="*/ 728 h 828"/>
                  <a:gd name="T10" fmla="*/ 252 w 1344"/>
                  <a:gd name="T11" fmla="*/ 688 h 828"/>
                  <a:gd name="T12" fmla="*/ 216 w 1344"/>
                  <a:gd name="T13" fmla="*/ 646 h 828"/>
                  <a:gd name="T14" fmla="*/ 180 w 1344"/>
                  <a:gd name="T15" fmla="*/ 600 h 828"/>
                  <a:gd name="T16" fmla="*/ 148 w 1344"/>
                  <a:gd name="T17" fmla="*/ 550 h 828"/>
                  <a:gd name="T18" fmla="*/ 118 w 1344"/>
                  <a:gd name="T19" fmla="*/ 498 h 828"/>
                  <a:gd name="T20" fmla="*/ 92 w 1344"/>
                  <a:gd name="T21" fmla="*/ 444 h 828"/>
                  <a:gd name="T22" fmla="*/ 68 w 1344"/>
                  <a:gd name="T23" fmla="*/ 386 h 828"/>
                  <a:gd name="T24" fmla="*/ 48 w 1344"/>
                  <a:gd name="T25" fmla="*/ 326 h 828"/>
                  <a:gd name="T26" fmla="*/ 32 w 1344"/>
                  <a:gd name="T27" fmla="*/ 264 h 828"/>
                  <a:gd name="T28" fmla="*/ 18 w 1344"/>
                  <a:gd name="T29" fmla="*/ 200 h 828"/>
                  <a:gd name="T30" fmla="*/ 8 w 1344"/>
                  <a:gd name="T31" fmla="*/ 136 h 828"/>
                  <a:gd name="T32" fmla="*/ 2 w 1344"/>
                  <a:gd name="T33" fmla="*/ 68 h 828"/>
                  <a:gd name="T34" fmla="*/ 0 w 1344"/>
                  <a:gd name="T35" fmla="*/ 0 h 828"/>
                  <a:gd name="T36" fmla="*/ 1344 w 1344"/>
                  <a:gd name="T37" fmla="*/ 0 h 828"/>
                  <a:gd name="T38" fmla="*/ 1344 w 1344"/>
                  <a:gd name="T39" fmla="*/ 0 h 828"/>
                  <a:gd name="T40" fmla="*/ 1342 w 1344"/>
                  <a:gd name="T41" fmla="*/ 42 h 828"/>
                  <a:gd name="T42" fmla="*/ 1338 w 1344"/>
                  <a:gd name="T43" fmla="*/ 84 h 828"/>
                  <a:gd name="T44" fmla="*/ 1334 w 1344"/>
                  <a:gd name="T45" fmla="*/ 126 h 828"/>
                  <a:gd name="T46" fmla="*/ 1326 w 1344"/>
                  <a:gd name="T47" fmla="*/ 166 h 828"/>
                  <a:gd name="T48" fmla="*/ 1318 w 1344"/>
                  <a:gd name="T49" fmla="*/ 206 h 828"/>
                  <a:gd name="T50" fmla="*/ 1306 w 1344"/>
                  <a:gd name="T51" fmla="*/ 246 h 828"/>
                  <a:gd name="T52" fmla="*/ 1292 w 1344"/>
                  <a:gd name="T53" fmla="*/ 284 h 828"/>
                  <a:gd name="T54" fmla="*/ 1278 w 1344"/>
                  <a:gd name="T55" fmla="*/ 322 h 828"/>
                  <a:gd name="T56" fmla="*/ 1262 w 1344"/>
                  <a:gd name="T57" fmla="*/ 358 h 828"/>
                  <a:gd name="T58" fmla="*/ 1244 w 1344"/>
                  <a:gd name="T59" fmla="*/ 394 h 828"/>
                  <a:gd name="T60" fmla="*/ 1224 w 1344"/>
                  <a:gd name="T61" fmla="*/ 428 h 828"/>
                  <a:gd name="T62" fmla="*/ 1202 w 1344"/>
                  <a:gd name="T63" fmla="*/ 462 h 828"/>
                  <a:gd name="T64" fmla="*/ 1178 w 1344"/>
                  <a:gd name="T65" fmla="*/ 494 h 828"/>
                  <a:gd name="T66" fmla="*/ 1154 w 1344"/>
                  <a:gd name="T67" fmla="*/ 526 h 828"/>
                  <a:gd name="T68" fmla="*/ 1128 w 1344"/>
                  <a:gd name="T69" fmla="*/ 556 h 828"/>
                  <a:gd name="T70" fmla="*/ 1100 w 1344"/>
                  <a:gd name="T71" fmla="*/ 584 h 828"/>
                  <a:gd name="T72" fmla="*/ 1072 w 1344"/>
                  <a:gd name="T73" fmla="*/ 612 h 828"/>
                  <a:gd name="T74" fmla="*/ 1042 w 1344"/>
                  <a:gd name="T75" fmla="*/ 638 h 828"/>
                  <a:gd name="T76" fmla="*/ 1010 w 1344"/>
                  <a:gd name="T77" fmla="*/ 662 h 828"/>
                  <a:gd name="T78" fmla="*/ 978 w 1344"/>
                  <a:gd name="T79" fmla="*/ 686 h 828"/>
                  <a:gd name="T80" fmla="*/ 944 w 1344"/>
                  <a:gd name="T81" fmla="*/ 708 h 828"/>
                  <a:gd name="T82" fmla="*/ 910 w 1344"/>
                  <a:gd name="T83" fmla="*/ 728 h 828"/>
                  <a:gd name="T84" fmla="*/ 874 w 1344"/>
                  <a:gd name="T85" fmla="*/ 746 h 828"/>
                  <a:gd name="T86" fmla="*/ 838 w 1344"/>
                  <a:gd name="T87" fmla="*/ 762 h 828"/>
                  <a:gd name="T88" fmla="*/ 800 w 1344"/>
                  <a:gd name="T89" fmla="*/ 776 h 828"/>
                  <a:gd name="T90" fmla="*/ 762 w 1344"/>
                  <a:gd name="T91" fmla="*/ 790 h 828"/>
                  <a:gd name="T92" fmla="*/ 722 w 1344"/>
                  <a:gd name="T93" fmla="*/ 802 h 828"/>
                  <a:gd name="T94" fmla="*/ 682 w 1344"/>
                  <a:gd name="T95" fmla="*/ 810 h 828"/>
                  <a:gd name="T96" fmla="*/ 642 w 1344"/>
                  <a:gd name="T97" fmla="*/ 818 h 828"/>
                  <a:gd name="T98" fmla="*/ 600 w 1344"/>
                  <a:gd name="T99" fmla="*/ 822 h 828"/>
                  <a:gd name="T100" fmla="*/ 558 w 1344"/>
                  <a:gd name="T101" fmla="*/ 826 h 828"/>
                  <a:gd name="T102" fmla="*/ 516 w 1344"/>
                  <a:gd name="T103" fmla="*/ 828 h 828"/>
                  <a:gd name="T104" fmla="*/ 516 w 1344"/>
                  <a:gd name="T105" fmla="*/ 828 h 828"/>
                  <a:gd name="T106" fmla="*/ 470 w 1344"/>
                  <a:gd name="T107" fmla="*/ 826 h 828"/>
                  <a:gd name="T108" fmla="*/ 424 w 1344"/>
                  <a:gd name="T109" fmla="*/ 822 h 828"/>
                  <a:gd name="T110" fmla="*/ 424 w 1344"/>
                  <a:gd name="T111" fmla="*/ 822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4" h="828">
                    <a:moveTo>
                      <a:pt x="424" y="822"/>
                    </a:moveTo>
                    <a:lnTo>
                      <a:pt x="424" y="822"/>
                    </a:lnTo>
                    <a:lnTo>
                      <a:pt x="378" y="794"/>
                    </a:lnTo>
                    <a:lnTo>
                      <a:pt x="334" y="762"/>
                    </a:lnTo>
                    <a:lnTo>
                      <a:pt x="292" y="728"/>
                    </a:lnTo>
                    <a:lnTo>
                      <a:pt x="252" y="688"/>
                    </a:lnTo>
                    <a:lnTo>
                      <a:pt x="216" y="646"/>
                    </a:lnTo>
                    <a:lnTo>
                      <a:pt x="180" y="600"/>
                    </a:lnTo>
                    <a:lnTo>
                      <a:pt x="148" y="550"/>
                    </a:lnTo>
                    <a:lnTo>
                      <a:pt x="118" y="498"/>
                    </a:lnTo>
                    <a:lnTo>
                      <a:pt x="92" y="444"/>
                    </a:lnTo>
                    <a:lnTo>
                      <a:pt x="68" y="386"/>
                    </a:lnTo>
                    <a:lnTo>
                      <a:pt x="48" y="326"/>
                    </a:lnTo>
                    <a:lnTo>
                      <a:pt x="32" y="264"/>
                    </a:lnTo>
                    <a:lnTo>
                      <a:pt x="18" y="200"/>
                    </a:lnTo>
                    <a:lnTo>
                      <a:pt x="8" y="136"/>
                    </a:lnTo>
                    <a:lnTo>
                      <a:pt x="2" y="68"/>
                    </a:lnTo>
                    <a:lnTo>
                      <a:pt x="0" y="0"/>
                    </a:lnTo>
                    <a:lnTo>
                      <a:pt x="1344" y="0"/>
                    </a:lnTo>
                    <a:lnTo>
                      <a:pt x="1344" y="0"/>
                    </a:lnTo>
                    <a:lnTo>
                      <a:pt x="1342" y="42"/>
                    </a:lnTo>
                    <a:lnTo>
                      <a:pt x="1338" y="84"/>
                    </a:lnTo>
                    <a:lnTo>
                      <a:pt x="1334" y="126"/>
                    </a:lnTo>
                    <a:lnTo>
                      <a:pt x="1326" y="166"/>
                    </a:lnTo>
                    <a:lnTo>
                      <a:pt x="1318" y="206"/>
                    </a:lnTo>
                    <a:lnTo>
                      <a:pt x="1306" y="246"/>
                    </a:lnTo>
                    <a:lnTo>
                      <a:pt x="1292" y="284"/>
                    </a:lnTo>
                    <a:lnTo>
                      <a:pt x="1278" y="322"/>
                    </a:lnTo>
                    <a:lnTo>
                      <a:pt x="1262" y="358"/>
                    </a:lnTo>
                    <a:lnTo>
                      <a:pt x="1244" y="394"/>
                    </a:lnTo>
                    <a:lnTo>
                      <a:pt x="1224" y="428"/>
                    </a:lnTo>
                    <a:lnTo>
                      <a:pt x="1202" y="462"/>
                    </a:lnTo>
                    <a:lnTo>
                      <a:pt x="1178" y="494"/>
                    </a:lnTo>
                    <a:lnTo>
                      <a:pt x="1154" y="526"/>
                    </a:lnTo>
                    <a:lnTo>
                      <a:pt x="1128" y="556"/>
                    </a:lnTo>
                    <a:lnTo>
                      <a:pt x="1100" y="584"/>
                    </a:lnTo>
                    <a:lnTo>
                      <a:pt x="1072" y="612"/>
                    </a:lnTo>
                    <a:lnTo>
                      <a:pt x="1042" y="638"/>
                    </a:lnTo>
                    <a:lnTo>
                      <a:pt x="1010" y="662"/>
                    </a:lnTo>
                    <a:lnTo>
                      <a:pt x="978" y="686"/>
                    </a:lnTo>
                    <a:lnTo>
                      <a:pt x="944" y="708"/>
                    </a:lnTo>
                    <a:lnTo>
                      <a:pt x="910" y="728"/>
                    </a:lnTo>
                    <a:lnTo>
                      <a:pt x="874" y="746"/>
                    </a:lnTo>
                    <a:lnTo>
                      <a:pt x="838" y="762"/>
                    </a:lnTo>
                    <a:lnTo>
                      <a:pt x="800" y="776"/>
                    </a:lnTo>
                    <a:lnTo>
                      <a:pt x="762" y="790"/>
                    </a:lnTo>
                    <a:lnTo>
                      <a:pt x="722" y="802"/>
                    </a:lnTo>
                    <a:lnTo>
                      <a:pt x="682" y="810"/>
                    </a:lnTo>
                    <a:lnTo>
                      <a:pt x="642" y="818"/>
                    </a:lnTo>
                    <a:lnTo>
                      <a:pt x="600" y="822"/>
                    </a:lnTo>
                    <a:lnTo>
                      <a:pt x="558" y="826"/>
                    </a:lnTo>
                    <a:lnTo>
                      <a:pt x="516" y="828"/>
                    </a:lnTo>
                    <a:lnTo>
                      <a:pt x="516" y="828"/>
                    </a:lnTo>
                    <a:lnTo>
                      <a:pt x="470" y="826"/>
                    </a:lnTo>
                    <a:lnTo>
                      <a:pt x="424" y="822"/>
                    </a:lnTo>
                    <a:lnTo>
                      <a:pt x="424" y="822"/>
                    </a:lnTo>
                    <a:close/>
                  </a:path>
                </a:pathLst>
              </a:cu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3" name="Freeform 25"/>
              <p:cNvSpPr/>
              <p:nvPr/>
            </p:nvSpPr>
            <p:spPr bwMode="auto">
              <a:xfrm>
                <a:off x="-5048250" y="7731125"/>
                <a:ext cx="1123950" cy="561975"/>
              </a:xfrm>
              <a:custGeom>
                <a:avLst/>
                <a:gdLst>
                  <a:gd name="T0" fmla="*/ 708 w 708"/>
                  <a:gd name="T1" fmla="*/ 354 h 354"/>
                  <a:gd name="T2" fmla="*/ 708 w 708"/>
                  <a:gd name="T3" fmla="*/ 354 h 354"/>
                  <a:gd name="T4" fmla="*/ 706 w 708"/>
                  <a:gd name="T5" fmla="*/ 318 h 354"/>
                  <a:gd name="T6" fmla="*/ 700 w 708"/>
                  <a:gd name="T7" fmla="*/ 282 h 354"/>
                  <a:gd name="T8" fmla="*/ 692 w 708"/>
                  <a:gd name="T9" fmla="*/ 248 h 354"/>
                  <a:gd name="T10" fmla="*/ 680 w 708"/>
                  <a:gd name="T11" fmla="*/ 216 h 354"/>
                  <a:gd name="T12" fmla="*/ 664 w 708"/>
                  <a:gd name="T13" fmla="*/ 186 h 354"/>
                  <a:gd name="T14" fmla="*/ 646 w 708"/>
                  <a:gd name="T15" fmla="*/ 156 h 354"/>
                  <a:gd name="T16" fmla="*/ 626 w 708"/>
                  <a:gd name="T17" fmla="*/ 130 h 354"/>
                  <a:gd name="T18" fmla="*/ 604 w 708"/>
                  <a:gd name="T19" fmla="*/ 104 h 354"/>
                  <a:gd name="T20" fmla="*/ 578 w 708"/>
                  <a:gd name="T21" fmla="*/ 82 h 354"/>
                  <a:gd name="T22" fmla="*/ 552 w 708"/>
                  <a:gd name="T23" fmla="*/ 60 h 354"/>
                  <a:gd name="T24" fmla="*/ 522 w 708"/>
                  <a:gd name="T25" fmla="*/ 44 h 354"/>
                  <a:gd name="T26" fmla="*/ 492 w 708"/>
                  <a:gd name="T27" fmla="*/ 28 h 354"/>
                  <a:gd name="T28" fmla="*/ 458 w 708"/>
                  <a:gd name="T29" fmla="*/ 16 h 354"/>
                  <a:gd name="T30" fmla="*/ 424 w 708"/>
                  <a:gd name="T31" fmla="*/ 8 h 354"/>
                  <a:gd name="T32" fmla="*/ 390 w 708"/>
                  <a:gd name="T33" fmla="*/ 2 h 354"/>
                  <a:gd name="T34" fmla="*/ 354 w 708"/>
                  <a:gd name="T35" fmla="*/ 0 h 354"/>
                  <a:gd name="T36" fmla="*/ 354 w 708"/>
                  <a:gd name="T37" fmla="*/ 0 h 354"/>
                  <a:gd name="T38" fmla="*/ 318 w 708"/>
                  <a:gd name="T39" fmla="*/ 2 h 354"/>
                  <a:gd name="T40" fmla="*/ 282 w 708"/>
                  <a:gd name="T41" fmla="*/ 8 h 354"/>
                  <a:gd name="T42" fmla="*/ 248 w 708"/>
                  <a:gd name="T43" fmla="*/ 16 h 354"/>
                  <a:gd name="T44" fmla="*/ 216 w 708"/>
                  <a:gd name="T45" fmla="*/ 28 h 354"/>
                  <a:gd name="T46" fmla="*/ 186 w 708"/>
                  <a:gd name="T47" fmla="*/ 44 h 354"/>
                  <a:gd name="T48" fmla="*/ 156 w 708"/>
                  <a:gd name="T49" fmla="*/ 60 h 354"/>
                  <a:gd name="T50" fmla="*/ 128 w 708"/>
                  <a:gd name="T51" fmla="*/ 82 h 354"/>
                  <a:gd name="T52" fmla="*/ 104 w 708"/>
                  <a:gd name="T53" fmla="*/ 104 h 354"/>
                  <a:gd name="T54" fmla="*/ 80 w 708"/>
                  <a:gd name="T55" fmla="*/ 130 h 354"/>
                  <a:gd name="T56" fmla="*/ 60 w 708"/>
                  <a:gd name="T57" fmla="*/ 156 h 354"/>
                  <a:gd name="T58" fmla="*/ 42 w 708"/>
                  <a:gd name="T59" fmla="*/ 186 h 354"/>
                  <a:gd name="T60" fmla="*/ 28 w 708"/>
                  <a:gd name="T61" fmla="*/ 216 h 354"/>
                  <a:gd name="T62" fmla="*/ 16 w 708"/>
                  <a:gd name="T63" fmla="*/ 248 h 354"/>
                  <a:gd name="T64" fmla="*/ 8 w 708"/>
                  <a:gd name="T65" fmla="*/ 282 h 354"/>
                  <a:gd name="T66" fmla="*/ 2 w 708"/>
                  <a:gd name="T67" fmla="*/ 318 h 354"/>
                  <a:gd name="T68" fmla="*/ 0 w 708"/>
                  <a:gd name="T69" fmla="*/ 354 h 354"/>
                  <a:gd name="T70" fmla="*/ 708 w 708"/>
                  <a:gd name="T71" fmla="*/ 354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8" h="354">
                    <a:moveTo>
                      <a:pt x="708" y="354"/>
                    </a:moveTo>
                    <a:lnTo>
                      <a:pt x="708" y="354"/>
                    </a:lnTo>
                    <a:lnTo>
                      <a:pt x="706" y="318"/>
                    </a:lnTo>
                    <a:lnTo>
                      <a:pt x="700" y="282"/>
                    </a:lnTo>
                    <a:lnTo>
                      <a:pt x="692" y="248"/>
                    </a:lnTo>
                    <a:lnTo>
                      <a:pt x="680" y="216"/>
                    </a:lnTo>
                    <a:lnTo>
                      <a:pt x="664" y="186"/>
                    </a:lnTo>
                    <a:lnTo>
                      <a:pt x="646" y="156"/>
                    </a:lnTo>
                    <a:lnTo>
                      <a:pt x="626" y="130"/>
                    </a:lnTo>
                    <a:lnTo>
                      <a:pt x="604" y="104"/>
                    </a:lnTo>
                    <a:lnTo>
                      <a:pt x="578" y="82"/>
                    </a:lnTo>
                    <a:lnTo>
                      <a:pt x="552" y="60"/>
                    </a:lnTo>
                    <a:lnTo>
                      <a:pt x="522" y="44"/>
                    </a:lnTo>
                    <a:lnTo>
                      <a:pt x="492" y="28"/>
                    </a:lnTo>
                    <a:lnTo>
                      <a:pt x="458" y="16"/>
                    </a:lnTo>
                    <a:lnTo>
                      <a:pt x="424" y="8"/>
                    </a:lnTo>
                    <a:lnTo>
                      <a:pt x="390" y="2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18" y="2"/>
                    </a:lnTo>
                    <a:lnTo>
                      <a:pt x="282" y="8"/>
                    </a:lnTo>
                    <a:lnTo>
                      <a:pt x="248" y="16"/>
                    </a:lnTo>
                    <a:lnTo>
                      <a:pt x="216" y="28"/>
                    </a:lnTo>
                    <a:lnTo>
                      <a:pt x="186" y="44"/>
                    </a:lnTo>
                    <a:lnTo>
                      <a:pt x="156" y="60"/>
                    </a:lnTo>
                    <a:lnTo>
                      <a:pt x="128" y="82"/>
                    </a:lnTo>
                    <a:lnTo>
                      <a:pt x="104" y="104"/>
                    </a:lnTo>
                    <a:lnTo>
                      <a:pt x="80" y="130"/>
                    </a:lnTo>
                    <a:lnTo>
                      <a:pt x="60" y="156"/>
                    </a:lnTo>
                    <a:lnTo>
                      <a:pt x="42" y="186"/>
                    </a:lnTo>
                    <a:lnTo>
                      <a:pt x="28" y="216"/>
                    </a:lnTo>
                    <a:lnTo>
                      <a:pt x="16" y="248"/>
                    </a:lnTo>
                    <a:lnTo>
                      <a:pt x="8" y="282"/>
                    </a:lnTo>
                    <a:lnTo>
                      <a:pt x="2" y="318"/>
                    </a:lnTo>
                    <a:lnTo>
                      <a:pt x="0" y="354"/>
                    </a:lnTo>
                    <a:lnTo>
                      <a:pt x="708" y="354"/>
                    </a:lnTo>
                    <a:close/>
                  </a:path>
                </a:pathLst>
              </a:cu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4" name="Freeform 26"/>
              <p:cNvSpPr/>
              <p:nvPr/>
            </p:nvSpPr>
            <p:spPr bwMode="auto">
              <a:xfrm>
                <a:off x="-4787900" y="7737475"/>
                <a:ext cx="863600" cy="555625"/>
              </a:xfrm>
              <a:custGeom>
                <a:avLst/>
                <a:gdLst>
                  <a:gd name="T0" fmla="*/ 544 w 544"/>
                  <a:gd name="T1" fmla="*/ 350 h 350"/>
                  <a:gd name="T2" fmla="*/ 544 w 544"/>
                  <a:gd name="T3" fmla="*/ 350 h 350"/>
                  <a:gd name="T4" fmla="*/ 542 w 544"/>
                  <a:gd name="T5" fmla="*/ 316 h 350"/>
                  <a:gd name="T6" fmla="*/ 538 w 544"/>
                  <a:gd name="T7" fmla="*/ 284 h 350"/>
                  <a:gd name="T8" fmla="*/ 530 w 544"/>
                  <a:gd name="T9" fmla="*/ 252 h 350"/>
                  <a:gd name="T10" fmla="*/ 520 w 544"/>
                  <a:gd name="T11" fmla="*/ 222 h 350"/>
                  <a:gd name="T12" fmla="*/ 506 w 544"/>
                  <a:gd name="T13" fmla="*/ 194 h 350"/>
                  <a:gd name="T14" fmla="*/ 492 w 544"/>
                  <a:gd name="T15" fmla="*/ 166 h 350"/>
                  <a:gd name="T16" fmla="*/ 474 w 544"/>
                  <a:gd name="T17" fmla="*/ 140 h 350"/>
                  <a:gd name="T18" fmla="*/ 454 w 544"/>
                  <a:gd name="T19" fmla="*/ 116 h 350"/>
                  <a:gd name="T20" fmla="*/ 432 w 544"/>
                  <a:gd name="T21" fmla="*/ 94 h 350"/>
                  <a:gd name="T22" fmla="*/ 410 w 544"/>
                  <a:gd name="T23" fmla="*/ 74 h 350"/>
                  <a:gd name="T24" fmla="*/ 384 w 544"/>
                  <a:gd name="T25" fmla="*/ 54 h 350"/>
                  <a:gd name="T26" fmla="*/ 358 w 544"/>
                  <a:gd name="T27" fmla="*/ 38 h 350"/>
                  <a:gd name="T28" fmla="*/ 328 w 544"/>
                  <a:gd name="T29" fmla="*/ 24 h 350"/>
                  <a:gd name="T30" fmla="*/ 300 w 544"/>
                  <a:gd name="T31" fmla="*/ 14 h 350"/>
                  <a:gd name="T32" fmla="*/ 268 w 544"/>
                  <a:gd name="T33" fmla="*/ 6 h 350"/>
                  <a:gd name="T34" fmla="*/ 236 w 544"/>
                  <a:gd name="T35" fmla="*/ 0 h 350"/>
                  <a:gd name="T36" fmla="*/ 236 w 544"/>
                  <a:gd name="T37" fmla="*/ 0 h 350"/>
                  <a:gd name="T38" fmla="*/ 212 w 544"/>
                  <a:gd name="T39" fmla="*/ 6 h 350"/>
                  <a:gd name="T40" fmla="*/ 188 w 544"/>
                  <a:gd name="T41" fmla="*/ 14 h 350"/>
                  <a:gd name="T42" fmla="*/ 166 w 544"/>
                  <a:gd name="T43" fmla="*/ 24 h 350"/>
                  <a:gd name="T44" fmla="*/ 144 w 544"/>
                  <a:gd name="T45" fmla="*/ 38 h 350"/>
                  <a:gd name="T46" fmla="*/ 122 w 544"/>
                  <a:gd name="T47" fmla="*/ 54 h 350"/>
                  <a:gd name="T48" fmla="*/ 104 w 544"/>
                  <a:gd name="T49" fmla="*/ 74 h 350"/>
                  <a:gd name="T50" fmla="*/ 86 w 544"/>
                  <a:gd name="T51" fmla="*/ 94 h 350"/>
                  <a:gd name="T52" fmla="*/ 68 w 544"/>
                  <a:gd name="T53" fmla="*/ 116 h 350"/>
                  <a:gd name="T54" fmla="*/ 54 w 544"/>
                  <a:gd name="T55" fmla="*/ 140 h 350"/>
                  <a:gd name="T56" fmla="*/ 40 w 544"/>
                  <a:gd name="T57" fmla="*/ 166 h 350"/>
                  <a:gd name="T58" fmla="*/ 28 w 544"/>
                  <a:gd name="T59" fmla="*/ 194 h 350"/>
                  <a:gd name="T60" fmla="*/ 18 w 544"/>
                  <a:gd name="T61" fmla="*/ 222 h 350"/>
                  <a:gd name="T62" fmla="*/ 12 w 544"/>
                  <a:gd name="T63" fmla="*/ 252 h 350"/>
                  <a:gd name="T64" fmla="*/ 6 w 544"/>
                  <a:gd name="T65" fmla="*/ 284 h 350"/>
                  <a:gd name="T66" fmla="*/ 2 w 544"/>
                  <a:gd name="T67" fmla="*/ 316 h 350"/>
                  <a:gd name="T68" fmla="*/ 0 w 544"/>
                  <a:gd name="T69" fmla="*/ 350 h 350"/>
                  <a:gd name="T70" fmla="*/ 544 w 544"/>
                  <a:gd name="T71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350">
                    <a:moveTo>
                      <a:pt x="544" y="350"/>
                    </a:moveTo>
                    <a:lnTo>
                      <a:pt x="544" y="350"/>
                    </a:lnTo>
                    <a:lnTo>
                      <a:pt x="542" y="316"/>
                    </a:lnTo>
                    <a:lnTo>
                      <a:pt x="538" y="284"/>
                    </a:lnTo>
                    <a:lnTo>
                      <a:pt x="530" y="252"/>
                    </a:lnTo>
                    <a:lnTo>
                      <a:pt x="520" y="222"/>
                    </a:lnTo>
                    <a:lnTo>
                      <a:pt x="506" y="194"/>
                    </a:lnTo>
                    <a:lnTo>
                      <a:pt x="492" y="166"/>
                    </a:lnTo>
                    <a:lnTo>
                      <a:pt x="474" y="140"/>
                    </a:lnTo>
                    <a:lnTo>
                      <a:pt x="454" y="116"/>
                    </a:lnTo>
                    <a:lnTo>
                      <a:pt x="432" y="94"/>
                    </a:lnTo>
                    <a:lnTo>
                      <a:pt x="410" y="74"/>
                    </a:lnTo>
                    <a:lnTo>
                      <a:pt x="384" y="54"/>
                    </a:lnTo>
                    <a:lnTo>
                      <a:pt x="358" y="38"/>
                    </a:lnTo>
                    <a:lnTo>
                      <a:pt x="328" y="24"/>
                    </a:lnTo>
                    <a:lnTo>
                      <a:pt x="300" y="14"/>
                    </a:lnTo>
                    <a:lnTo>
                      <a:pt x="268" y="6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2" y="6"/>
                    </a:lnTo>
                    <a:lnTo>
                      <a:pt x="188" y="14"/>
                    </a:lnTo>
                    <a:lnTo>
                      <a:pt x="166" y="24"/>
                    </a:lnTo>
                    <a:lnTo>
                      <a:pt x="144" y="38"/>
                    </a:lnTo>
                    <a:lnTo>
                      <a:pt x="122" y="54"/>
                    </a:lnTo>
                    <a:lnTo>
                      <a:pt x="104" y="74"/>
                    </a:lnTo>
                    <a:lnTo>
                      <a:pt x="86" y="94"/>
                    </a:lnTo>
                    <a:lnTo>
                      <a:pt x="68" y="116"/>
                    </a:lnTo>
                    <a:lnTo>
                      <a:pt x="54" y="140"/>
                    </a:lnTo>
                    <a:lnTo>
                      <a:pt x="40" y="166"/>
                    </a:lnTo>
                    <a:lnTo>
                      <a:pt x="28" y="194"/>
                    </a:lnTo>
                    <a:lnTo>
                      <a:pt x="18" y="222"/>
                    </a:lnTo>
                    <a:lnTo>
                      <a:pt x="12" y="252"/>
                    </a:lnTo>
                    <a:lnTo>
                      <a:pt x="6" y="284"/>
                    </a:lnTo>
                    <a:lnTo>
                      <a:pt x="2" y="316"/>
                    </a:lnTo>
                    <a:lnTo>
                      <a:pt x="0" y="350"/>
                    </a:lnTo>
                    <a:lnTo>
                      <a:pt x="544" y="350"/>
                    </a:lnTo>
                    <a:close/>
                  </a:path>
                </a:pathLst>
              </a:cu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5" name="Freeform 27"/>
              <p:cNvSpPr/>
              <p:nvPr/>
            </p:nvSpPr>
            <p:spPr bwMode="auto">
              <a:xfrm>
                <a:off x="-5048250" y="7731125"/>
                <a:ext cx="561975" cy="561975"/>
              </a:xfrm>
              <a:custGeom>
                <a:avLst/>
                <a:gdLst>
                  <a:gd name="T0" fmla="*/ 354 w 354"/>
                  <a:gd name="T1" fmla="*/ 0 h 354"/>
                  <a:gd name="T2" fmla="*/ 354 w 354"/>
                  <a:gd name="T3" fmla="*/ 0 h 354"/>
                  <a:gd name="T4" fmla="*/ 318 w 354"/>
                  <a:gd name="T5" fmla="*/ 2 h 354"/>
                  <a:gd name="T6" fmla="*/ 282 w 354"/>
                  <a:gd name="T7" fmla="*/ 8 h 354"/>
                  <a:gd name="T8" fmla="*/ 248 w 354"/>
                  <a:gd name="T9" fmla="*/ 16 h 354"/>
                  <a:gd name="T10" fmla="*/ 216 w 354"/>
                  <a:gd name="T11" fmla="*/ 28 h 354"/>
                  <a:gd name="T12" fmla="*/ 186 w 354"/>
                  <a:gd name="T13" fmla="*/ 44 h 354"/>
                  <a:gd name="T14" fmla="*/ 156 w 354"/>
                  <a:gd name="T15" fmla="*/ 60 h 354"/>
                  <a:gd name="T16" fmla="*/ 128 w 354"/>
                  <a:gd name="T17" fmla="*/ 82 h 354"/>
                  <a:gd name="T18" fmla="*/ 104 w 354"/>
                  <a:gd name="T19" fmla="*/ 104 h 354"/>
                  <a:gd name="T20" fmla="*/ 80 w 354"/>
                  <a:gd name="T21" fmla="*/ 130 h 354"/>
                  <a:gd name="T22" fmla="*/ 60 w 354"/>
                  <a:gd name="T23" fmla="*/ 156 h 354"/>
                  <a:gd name="T24" fmla="*/ 42 w 354"/>
                  <a:gd name="T25" fmla="*/ 186 h 354"/>
                  <a:gd name="T26" fmla="*/ 28 w 354"/>
                  <a:gd name="T27" fmla="*/ 216 h 354"/>
                  <a:gd name="T28" fmla="*/ 16 w 354"/>
                  <a:gd name="T29" fmla="*/ 248 h 354"/>
                  <a:gd name="T30" fmla="*/ 8 w 354"/>
                  <a:gd name="T31" fmla="*/ 282 h 354"/>
                  <a:gd name="T32" fmla="*/ 2 w 354"/>
                  <a:gd name="T33" fmla="*/ 318 h 354"/>
                  <a:gd name="T34" fmla="*/ 0 w 354"/>
                  <a:gd name="T35" fmla="*/ 354 h 354"/>
                  <a:gd name="T36" fmla="*/ 38 w 354"/>
                  <a:gd name="T37" fmla="*/ 354 h 354"/>
                  <a:gd name="T38" fmla="*/ 38 w 354"/>
                  <a:gd name="T39" fmla="*/ 354 h 354"/>
                  <a:gd name="T40" fmla="*/ 50 w 354"/>
                  <a:gd name="T41" fmla="*/ 318 h 354"/>
                  <a:gd name="T42" fmla="*/ 62 w 354"/>
                  <a:gd name="T43" fmla="*/ 286 h 354"/>
                  <a:gd name="T44" fmla="*/ 74 w 354"/>
                  <a:gd name="T45" fmla="*/ 252 h 354"/>
                  <a:gd name="T46" fmla="*/ 90 w 354"/>
                  <a:gd name="T47" fmla="*/ 222 h 354"/>
                  <a:gd name="T48" fmla="*/ 106 w 354"/>
                  <a:gd name="T49" fmla="*/ 192 h 354"/>
                  <a:gd name="T50" fmla="*/ 122 w 354"/>
                  <a:gd name="T51" fmla="*/ 164 h 354"/>
                  <a:gd name="T52" fmla="*/ 140 w 354"/>
                  <a:gd name="T53" fmla="*/ 138 h 354"/>
                  <a:gd name="T54" fmla="*/ 158 w 354"/>
                  <a:gd name="T55" fmla="*/ 114 h 354"/>
                  <a:gd name="T56" fmla="*/ 178 w 354"/>
                  <a:gd name="T57" fmla="*/ 92 h 354"/>
                  <a:gd name="T58" fmla="*/ 200 w 354"/>
                  <a:gd name="T59" fmla="*/ 72 h 354"/>
                  <a:gd name="T60" fmla="*/ 222 w 354"/>
                  <a:gd name="T61" fmla="*/ 54 h 354"/>
                  <a:gd name="T62" fmla="*/ 246 w 354"/>
                  <a:gd name="T63" fmla="*/ 38 h 354"/>
                  <a:gd name="T64" fmla="*/ 272 w 354"/>
                  <a:gd name="T65" fmla="*/ 26 h 354"/>
                  <a:gd name="T66" fmla="*/ 298 w 354"/>
                  <a:gd name="T67" fmla="*/ 14 h 354"/>
                  <a:gd name="T68" fmla="*/ 324 w 354"/>
                  <a:gd name="T69" fmla="*/ 6 h 354"/>
                  <a:gd name="T70" fmla="*/ 354 w 354"/>
                  <a:gd name="T71" fmla="*/ 0 h 354"/>
                  <a:gd name="T72" fmla="*/ 354 w 354"/>
                  <a:gd name="T73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4" h="354">
                    <a:moveTo>
                      <a:pt x="354" y="0"/>
                    </a:moveTo>
                    <a:lnTo>
                      <a:pt x="354" y="0"/>
                    </a:lnTo>
                    <a:lnTo>
                      <a:pt x="318" y="2"/>
                    </a:lnTo>
                    <a:lnTo>
                      <a:pt x="282" y="8"/>
                    </a:lnTo>
                    <a:lnTo>
                      <a:pt x="248" y="16"/>
                    </a:lnTo>
                    <a:lnTo>
                      <a:pt x="216" y="28"/>
                    </a:lnTo>
                    <a:lnTo>
                      <a:pt x="186" y="44"/>
                    </a:lnTo>
                    <a:lnTo>
                      <a:pt x="156" y="60"/>
                    </a:lnTo>
                    <a:lnTo>
                      <a:pt x="128" y="82"/>
                    </a:lnTo>
                    <a:lnTo>
                      <a:pt x="104" y="104"/>
                    </a:lnTo>
                    <a:lnTo>
                      <a:pt x="80" y="130"/>
                    </a:lnTo>
                    <a:lnTo>
                      <a:pt x="60" y="156"/>
                    </a:lnTo>
                    <a:lnTo>
                      <a:pt x="42" y="186"/>
                    </a:lnTo>
                    <a:lnTo>
                      <a:pt x="28" y="216"/>
                    </a:lnTo>
                    <a:lnTo>
                      <a:pt x="16" y="248"/>
                    </a:lnTo>
                    <a:lnTo>
                      <a:pt x="8" y="282"/>
                    </a:lnTo>
                    <a:lnTo>
                      <a:pt x="2" y="318"/>
                    </a:lnTo>
                    <a:lnTo>
                      <a:pt x="0" y="354"/>
                    </a:lnTo>
                    <a:lnTo>
                      <a:pt x="38" y="354"/>
                    </a:lnTo>
                    <a:lnTo>
                      <a:pt x="38" y="354"/>
                    </a:lnTo>
                    <a:lnTo>
                      <a:pt x="50" y="318"/>
                    </a:lnTo>
                    <a:lnTo>
                      <a:pt x="62" y="286"/>
                    </a:lnTo>
                    <a:lnTo>
                      <a:pt x="74" y="252"/>
                    </a:lnTo>
                    <a:lnTo>
                      <a:pt x="90" y="222"/>
                    </a:lnTo>
                    <a:lnTo>
                      <a:pt x="106" y="192"/>
                    </a:lnTo>
                    <a:lnTo>
                      <a:pt x="122" y="164"/>
                    </a:lnTo>
                    <a:lnTo>
                      <a:pt x="140" y="138"/>
                    </a:lnTo>
                    <a:lnTo>
                      <a:pt x="158" y="114"/>
                    </a:lnTo>
                    <a:lnTo>
                      <a:pt x="178" y="92"/>
                    </a:lnTo>
                    <a:lnTo>
                      <a:pt x="200" y="72"/>
                    </a:lnTo>
                    <a:lnTo>
                      <a:pt x="222" y="54"/>
                    </a:lnTo>
                    <a:lnTo>
                      <a:pt x="246" y="38"/>
                    </a:lnTo>
                    <a:lnTo>
                      <a:pt x="272" y="26"/>
                    </a:lnTo>
                    <a:lnTo>
                      <a:pt x="298" y="14"/>
                    </a:lnTo>
                    <a:lnTo>
                      <a:pt x="324" y="6"/>
                    </a:lnTo>
                    <a:lnTo>
                      <a:pt x="354" y="0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6" name="Rectangle 28"/>
              <p:cNvSpPr>
                <a:spLocks noChangeArrowheads="1"/>
              </p:cNvSpPr>
              <p:nvPr/>
            </p:nvSpPr>
            <p:spPr bwMode="auto">
              <a:xfrm>
                <a:off x="-5260975" y="8131175"/>
                <a:ext cx="1549400" cy="257175"/>
              </a:xfrm>
              <a:prstGeom prst="rect">
                <a:avLst/>
              </a:pr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7" name="Rectangle 29"/>
              <p:cNvSpPr>
                <a:spLocks noChangeArrowheads="1"/>
              </p:cNvSpPr>
              <p:nvPr/>
            </p:nvSpPr>
            <p:spPr bwMode="auto">
              <a:xfrm>
                <a:off x="-5260975" y="8131175"/>
                <a:ext cx="273050" cy="257175"/>
              </a:xfrm>
              <a:prstGeom prst="rect">
                <a:avLst/>
              </a:pr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8" name="Freeform 30"/>
              <p:cNvSpPr/>
              <p:nvPr/>
            </p:nvSpPr>
            <p:spPr bwMode="auto">
              <a:xfrm>
                <a:off x="-5797550" y="4413250"/>
                <a:ext cx="2622550" cy="120650"/>
              </a:xfrm>
              <a:custGeom>
                <a:avLst/>
                <a:gdLst>
                  <a:gd name="T0" fmla="*/ 1652 w 1652"/>
                  <a:gd name="T1" fmla="*/ 0 h 76"/>
                  <a:gd name="T2" fmla="*/ 1652 w 1652"/>
                  <a:gd name="T3" fmla="*/ 0 h 76"/>
                  <a:gd name="T4" fmla="*/ 1648 w 1652"/>
                  <a:gd name="T5" fmla="*/ 38 h 76"/>
                  <a:gd name="T6" fmla="*/ 1644 w 1652"/>
                  <a:gd name="T7" fmla="*/ 76 h 76"/>
                  <a:gd name="T8" fmla="*/ 8 w 1652"/>
                  <a:gd name="T9" fmla="*/ 76 h 76"/>
                  <a:gd name="T10" fmla="*/ 8 w 1652"/>
                  <a:gd name="T11" fmla="*/ 76 h 76"/>
                  <a:gd name="T12" fmla="*/ 2 w 1652"/>
                  <a:gd name="T13" fmla="*/ 38 h 76"/>
                  <a:gd name="T14" fmla="*/ 0 w 1652"/>
                  <a:gd name="T15" fmla="*/ 0 h 76"/>
                  <a:gd name="T16" fmla="*/ 1652 w 1652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2" h="76">
                    <a:moveTo>
                      <a:pt x="1652" y="0"/>
                    </a:moveTo>
                    <a:lnTo>
                      <a:pt x="1652" y="0"/>
                    </a:lnTo>
                    <a:lnTo>
                      <a:pt x="1648" y="38"/>
                    </a:lnTo>
                    <a:lnTo>
                      <a:pt x="1644" y="76"/>
                    </a:lnTo>
                    <a:lnTo>
                      <a:pt x="8" y="76"/>
                    </a:lnTo>
                    <a:lnTo>
                      <a:pt x="8" y="76"/>
                    </a:lnTo>
                    <a:lnTo>
                      <a:pt x="2" y="38"/>
                    </a:lnTo>
                    <a:lnTo>
                      <a:pt x="0" y="0"/>
                    </a:lnTo>
                    <a:lnTo>
                      <a:pt x="1652" y="0"/>
                    </a:lnTo>
                    <a:close/>
                  </a:path>
                </a:pathLst>
              </a:custGeom>
              <a:solidFill>
                <a:srgbClr val="F790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/>
            </p:nvSpPr>
            <p:spPr bwMode="auto">
              <a:xfrm>
                <a:off x="-5935663" y="3657600"/>
                <a:ext cx="2897188" cy="755650"/>
              </a:xfrm>
              <a:prstGeom prst="rect">
                <a:avLst/>
              </a:prstGeom>
              <a:solidFill>
                <a:srgbClr val="FFB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/>
            </p:nvSpPr>
            <p:spPr bwMode="auto">
              <a:xfrm>
                <a:off x="-4845050" y="3657600"/>
                <a:ext cx="1806575" cy="755650"/>
              </a:xfrm>
              <a:prstGeom prst="rect">
                <a:avLst/>
              </a:pr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1" name="Rectangle 33"/>
              <p:cNvSpPr>
                <a:spLocks noChangeArrowheads="1"/>
              </p:cNvSpPr>
              <p:nvPr/>
            </p:nvSpPr>
            <p:spPr bwMode="auto">
              <a:xfrm>
                <a:off x="-4654550" y="8131175"/>
                <a:ext cx="942975" cy="257175"/>
              </a:xfrm>
              <a:prstGeom prst="rect">
                <a:avLst/>
              </a:pr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pic>
            <p:nvPicPr>
              <p:cNvPr id="52" name="Picture 34"/>
              <p:cNvPicPr>
                <a:picLocks noChangeAspect="1" noChangeArrowheads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 bwMode="auto">
              <a:xfrm>
                <a:off x="-5784850" y="8359775"/>
                <a:ext cx="2590800" cy="657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Picture 35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-5964238" y="8902700"/>
                <a:ext cx="2951163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Rectangle 36"/>
              <p:cNvSpPr>
                <a:spLocks noChangeArrowheads="1"/>
              </p:cNvSpPr>
              <p:nvPr/>
            </p:nvSpPr>
            <p:spPr bwMode="auto">
              <a:xfrm>
                <a:off x="-4965700" y="8499475"/>
                <a:ext cx="958850" cy="355600"/>
              </a:xfrm>
              <a:prstGeom prst="rect">
                <a:avLst/>
              </a:prstGeom>
              <a:solidFill>
                <a:srgbClr val="F49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5" name="Rectangle 37"/>
              <p:cNvSpPr>
                <a:spLocks noChangeArrowheads="1"/>
              </p:cNvSpPr>
              <p:nvPr/>
            </p:nvSpPr>
            <p:spPr bwMode="auto">
              <a:xfrm>
                <a:off x="-5935663" y="3657600"/>
                <a:ext cx="582613" cy="755650"/>
              </a:xfrm>
              <a:prstGeom prst="rect">
                <a:avLst/>
              </a:prstGeom>
              <a:solidFill>
                <a:srgbClr val="FFD9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6" name="Freeform 38"/>
              <p:cNvSpPr/>
              <p:nvPr/>
            </p:nvSpPr>
            <p:spPr bwMode="auto">
              <a:xfrm>
                <a:off x="-4625975" y="6384925"/>
                <a:ext cx="615950" cy="1231900"/>
              </a:xfrm>
              <a:custGeom>
                <a:avLst/>
                <a:gdLst>
                  <a:gd name="T0" fmla="*/ 196 w 388"/>
                  <a:gd name="T1" fmla="*/ 0 h 776"/>
                  <a:gd name="T2" fmla="*/ 172 w 388"/>
                  <a:gd name="T3" fmla="*/ 6 h 776"/>
                  <a:gd name="T4" fmla="*/ 148 w 388"/>
                  <a:gd name="T5" fmla="*/ 22 h 776"/>
                  <a:gd name="T6" fmla="*/ 128 w 388"/>
                  <a:gd name="T7" fmla="*/ 48 h 776"/>
                  <a:gd name="T8" fmla="*/ 110 w 388"/>
                  <a:gd name="T9" fmla="*/ 80 h 776"/>
                  <a:gd name="T10" fmla="*/ 96 w 388"/>
                  <a:gd name="T11" fmla="*/ 116 h 776"/>
                  <a:gd name="T12" fmla="*/ 82 w 388"/>
                  <a:gd name="T13" fmla="*/ 174 h 776"/>
                  <a:gd name="T14" fmla="*/ 80 w 388"/>
                  <a:gd name="T15" fmla="*/ 212 h 776"/>
                  <a:gd name="T16" fmla="*/ 80 w 388"/>
                  <a:gd name="T17" fmla="*/ 232 h 776"/>
                  <a:gd name="T18" fmla="*/ 78 w 388"/>
                  <a:gd name="T19" fmla="*/ 266 h 776"/>
                  <a:gd name="T20" fmla="*/ 70 w 388"/>
                  <a:gd name="T21" fmla="*/ 294 h 776"/>
                  <a:gd name="T22" fmla="*/ 44 w 388"/>
                  <a:gd name="T23" fmla="*/ 346 h 776"/>
                  <a:gd name="T24" fmla="*/ 16 w 388"/>
                  <a:gd name="T25" fmla="*/ 398 h 776"/>
                  <a:gd name="T26" fmla="*/ 8 w 388"/>
                  <a:gd name="T27" fmla="*/ 430 h 776"/>
                  <a:gd name="T28" fmla="*/ 6 w 388"/>
                  <a:gd name="T29" fmla="*/ 466 h 776"/>
                  <a:gd name="T30" fmla="*/ 6 w 388"/>
                  <a:gd name="T31" fmla="*/ 504 h 776"/>
                  <a:gd name="T32" fmla="*/ 2 w 388"/>
                  <a:gd name="T33" fmla="*/ 594 h 776"/>
                  <a:gd name="T34" fmla="*/ 0 w 388"/>
                  <a:gd name="T35" fmla="*/ 672 h 776"/>
                  <a:gd name="T36" fmla="*/ 0 w 388"/>
                  <a:gd name="T37" fmla="*/ 700 h 776"/>
                  <a:gd name="T38" fmla="*/ 4 w 388"/>
                  <a:gd name="T39" fmla="*/ 714 h 776"/>
                  <a:gd name="T40" fmla="*/ 14 w 388"/>
                  <a:gd name="T41" fmla="*/ 726 h 776"/>
                  <a:gd name="T42" fmla="*/ 46 w 388"/>
                  <a:gd name="T43" fmla="*/ 746 h 776"/>
                  <a:gd name="T44" fmla="*/ 92 w 388"/>
                  <a:gd name="T45" fmla="*/ 760 h 776"/>
                  <a:gd name="T46" fmla="*/ 146 w 388"/>
                  <a:gd name="T47" fmla="*/ 768 h 776"/>
                  <a:gd name="T48" fmla="*/ 258 w 388"/>
                  <a:gd name="T49" fmla="*/ 776 h 776"/>
                  <a:gd name="T50" fmla="*/ 336 w 388"/>
                  <a:gd name="T51" fmla="*/ 774 h 776"/>
                  <a:gd name="T52" fmla="*/ 342 w 388"/>
                  <a:gd name="T53" fmla="*/ 770 h 776"/>
                  <a:gd name="T54" fmla="*/ 354 w 388"/>
                  <a:gd name="T55" fmla="*/ 752 h 776"/>
                  <a:gd name="T56" fmla="*/ 370 w 388"/>
                  <a:gd name="T57" fmla="*/ 698 h 776"/>
                  <a:gd name="T58" fmla="*/ 384 w 388"/>
                  <a:gd name="T59" fmla="*/ 588 h 776"/>
                  <a:gd name="T60" fmla="*/ 388 w 388"/>
                  <a:gd name="T61" fmla="*/ 450 h 776"/>
                  <a:gd name="T62" fmla="*/ 378 w 388"/>
                  <a:gd name="T63" fmla="*/ 306 h 776"/>
                  <a:gd name="T64" fmla="*/ 368 w 388"/>
                  <a:gd name="T65" fmla="*/ 236 h 776"/>
                  <a:gd name="T66" fmla="*/ 352 w 388"/>
                  <a:gd name="T67" fmla="*/ 170 h 776"/>
                  <a:gd name="T68" fmla="*/ 332 w 388"/>
                  <a:gd name="T69" fmla="*/ 112 h 776"/>
                  <a:gd name="T70" fmla="*/ 306 w 388"/>
                  <a:gd name="T71" fmla="*/ 64 h 776"/>
                  <a:gd name="T72" fmla="*/ 276 w 388"/>
                  <a:gd name="T73" fmla="*/ 28 h 776"/>
                  <a:gd name="T74" fmla="*/ 240 w 388"/>
                  <a:gd name="T75" fmla="*/ 6 h 776"/>
                  <a:gd name="T76" fmla="*/ 196 w 388"/>
                  <a:gd name="T77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776">
                    <a:moveTo>
                      <a:pt x="196" y="0"/>
                    </a:moveTo>
                    <a:lnTo>
                      <a:pt x="196" y="0"/>
                    </a:lnTo>
                    <a:lnTo>
                      <a:pt x="184" y="2"/>
                    </a:lnTo>
                    <a:lnTo>
                      <a:pt x="172" y="6"/>
                    </a:lnTo>
                    <a:lnTo>
                      <a:pt x="160" y="14"/>
                    </a:lnTo>
                    <a:lnTo>
                      <a:pt x="148" y="22"/>
                    </a:lnTo>
                    <a:lnTo>
                      <a:pt x="138" y="34"/>
                    </a:lnTo>
                    <a:lnTo>
                      <a:pt x="128" y="48"/>
                    </a:lnTo>
                    <a:lnTo>
                      <a:pt x="120" y="62"/>
                    </a:lnTo>
                    <a:lnTo>
                      <a:pt x="110" y="80"/>
                    </a:lnTo>
                    <a:lnTo>
                      <a:pt x="102" y="96"/>
                    </a:lnTo>
                    <a:lnTo>
                      <a:pt x="96" y="116"/>
                    </a:lnTo>
                    <a:lnTo>
                      <a:pt x="86" y="154"/>
                    </a:lnTo>
                    <a:lnTo>
                      <a:pt x="82" y="174"/>
                    </a:lnTo>
                    <a:lnTo>
                      <a:pt x="80" y="194"/>
                    </a:lnTo>
                    <a:lnTo>
                      <a:pt x="80" y="212"/>
                    </a:lnTo>
                    <a:lnTo>
                      <a:pt x="80" y="232"/>
                    </a:lnTo>
                    <a:lnTo>
                      <a:pt x="80" y="232"/>
                    </a:lnTo>
                    <a:lnTo>
                      <a:pt x="80" y="250"/>
                    </a:lnTo>
                    <a:lnTo>
                      <a:pt x="78" y="266"/>
                    </a:lnTo>
                    <a:lnTo>
                      <a:pt x="76" y="280"/>
                    </a:lnTo>
                    <a:lnTo>
                      <a:pt x="70" y="294"/>
                    </a:lnTo>
                    <a:lnTo>
                      <a:pt x="58" y="322"/>
                    </a:lnTo>
                    <a:lnTo>
                      <a:pt x="44" y="346"/>
                    </a:lnTo>
                    <a:lnTo>
                      <a:pt x="30" y="372"/>
                    </a:lnTo>
                    <a:lnTo>
                      <a:pt x="16" y="398"/>
                    </a:lnTo>
                    <a:lnTo>
                      <a:pt x="12" y="414"/>
                    </a:lnTo>
                    <a:lnTo>
                      <a:pt x="8" y="430"/>
                    </a:lnTo>
                    <a:lnTo>
                      <a:pt x="6" y="448"/>
                    </a:lnTo>
                    <a:lnTo>
                      <a:pt x="6" y="466"/>
                    </a:lnTo>
                    <a:lnTo>
                      <a:pt x="6" y="466"/>
                    </a:lnTo>
                    <a:lnTo>
                      <a:pt x="6" y="504"/>
                    </a:lnTo>
                    <a:lnTo>
                      <a:pt x="6" y="536"/>
                    </a:lnTo>
                    <a:lnTo>
                      <a:pt x="2" y="594"/>
                    </a:lnTo>
                    <a:lnTo>
                      <a:pt x="0" y="644"/>
                    </a:lnTo>
                    <a:lnTo>
                      <a:pt x="0" y="672"/>
                    </a:lnTo>
                    <a:lnTo>
                      <a:pt x="0" y="700"/>
                    </a:lnTo>
                    <a:lnTo>
                      <a:pt x="0" y="700"/>
                    </a:lnTo>
                    <a:lnTo>
                      <a:pt x="2" y="708"/>
                    </a:lnTo>
                    <a:lnTo>
                      <a:pt x="4" y="714"/>
                    </a:lnTo>
                    <a:lnTo>
                      <a:pt x="8" y="720"/>
                    </a:lnTo>
                    <a:lnTo>
                      <a:pt x="14" y="726"/>
                    </a:lnTo>
                    <a:lnTo>
                      <a:pt x="28" y="736"/>
                    </a:lnTo>
                    <a:lnTo>
                      <a:pt x="46" y="746"/>
                    </a:lnTo>
                    <a:lnTo>
                      <a:pt x="68" y="754"/>
                    </a:lnTo>
                    <a:lnTo>
                      <a:pt x="92" y="760"/>
                    </a:lnTo>
                    <a:lnTo>
                      <a:pt x="118" y="764"/>
                    </a:lnTo>
                    <a:lnTo>
                      <a:pt x="146" y="768"/>
                    </a:lnTo>
                    <a:lnTo>
                      <a:pt x="202" y="774"/>
                    </a:lnTo>
                    <a:lnTo>
                      <a:pt x="258" y="776"/>
                    </a:lnTo>
                    <a:lnTo>
                      <a:pt x="304" y="776"/>
                    </a:lnTo>
                    <a:lnTo>
                      <a:pt x="336" y="774"/>
                    </a:lnTo>
                    <a:lnTo>
                      <a:pt x="336" y="774"/>
                    </a:lnTo>
                    <a:lnTo>
                      <a:pt x="342" y="770"/>
                    </a:lnTo>
                    <a:lnTo>
                      <a:pt x="348" y="764"/>
                    </a:lnTo>
                    <a:lnTo>
                      <a:pt x="354" y="752"/>
                    </a:lnTo>
                    <a:lnTo>
                      <a:pt x="360" y="738"/>
                    </a:lnTo>
                    <a:lnTo>
                      <a:pt x="370" y="698"/>
                    </a:lnTo>
                    <a:lnTo>
                      <a:pt x="378" y="648"/>
                    </a:lnTo>
                    <a:lnTo>
                      <a:pt x="384" y="588"/>
                    </a:lnTo>
                    <a:lnTo>
                      <a:pt x="386" y="522"/>
                    </a:lnTo>
                    <a:lnTo>
                      <a:pt x="388" y="450"/>
                    </a:lnTo>
                    <a:lnTo>
                      <a:pt x="384" y="378"/>
                    </a:lnTo>
                    <a:lnTo>
                      <a:pt x="378" y="306"/>
                    </a:lnTo>
                    <a:lnTo>
                      <a:pt x="374" y="270"/>
                    </a:lnTo>
                    <a:lnTo>
                      <a:pt x="368" y="236"/>
                    </a:lnTo>
                    <a:lnTo>
                      <a:pt x="360" y="202"/>
                    </a:lnTo>
                    <a:lnTo>
                      <a:pt x="352" y="170"/>
                    </a:lnTo>
                    <a:lnTo>
                      <a:pt x="342" y="140"/>
                    </a:lnTo>
                    <a:lnTo>
                      <a:pt x="332" y="112"/>
                    </a:lnTo>
                    <a:lnTo>
                      <a:pt x="320" y="86"/>
                    </a:lnTo>
                    <a:lnTo>
                      <a:pt x="306" y="64"/>
                    </a:lnTo>
                    <a:lnTo>
                      <a:pt x="292" y="44"/>
                    </a:lnTo>
                    <a:lnTo>
                      <a:pt x="276" y="28"/>
                    </a:lnTo>
                    <a:lnTo>
                      <a:pt x="258" y="14"/>
                    </a:lnTo>
                    <a:lnTo>
                      <a:pt x="240" y="6"/>
                    </a:lnTo>
                    <a:lnTo>
                      <a:pt x="218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7" name="Freeform 39"/>
              <p:cNvSpPr/>
              <p:nvPr/>
            </p:nvSpPr>
            <p:spPr bwMode="auto">
              <a:xfrm>
                <a:off x="-4902200" y="5991225"/>
                <a:ext cx="1047750" cy="441325"/>
              </a:xfrm>
              <a:custGeom>
                <a:avLst/>
                <a:gdLst>
                  <a:gd name="T0" fmla="*/ 660 w 660"/>
                  <a:gd name="T1" fmla="*/ 32 h 278"/>
                  <a:gd name="T2" fmla="*/ 660 w 660"/>
                  <a:gd name="T3" fmla="*/ 32 h 278"/>
                  <a:gd name="T4" fmla="*/ 656 w 660"/>
                  <a:gd name="T5" fmla="*/ 20 h 278"/>
                  <a:gd name="T6" fmla="*/ 652 w 660"/>
                  <a:gd name="T7" fmla="*/ 12 h 278"/>
                  <a:gd name="T8" fmla="*/ 648 w 660"/>
                  <a:gd name="T9" fmla="*/ 6 h 278"/>
                  <a:gd name="T10" fmla="*/ 640 w 660"/>
                  <a:gd name="T11" fmla="*/ 2 h 278"/>
                  <a:gd name="T12" fmla="*/ 632 w 660"/>
                  <a:gd name="T13" fmla="*/ 0 h 278"/>
                  <a:gd name="T14" fmla="*/ 622 w 660"/>
                  <a:gd name="T15" fmla="*/ 0 h 278"/>
                  <a:gd name="T16" fmla="*/ 602 w 660"/>
                  <a:gd name="T17" fmla="*/ 0 h 278"/>
                  <a:gd name="T18" fmla="*/ 116 w 660"/>
                  <a:gd name="T19" fmla="*/ 34 h 278"/>
                  <a:gd name="T20" fmla="*/ 116 w 660"/>
                  <a:gd name="T21" fmla="*/ 34 h 278"/>
                  <a:gd name="T22" fmla="*/ 96 w 660"/>
                  <a:gd name="T23" fmla="*/ 38 h 278"/>
                  <a:gd name="T24" fmla="*/ 76 w 660"/>
                  <a:gd name="T25" fmla="*/ 46 h 278"/>
                  <a:gd name="T26" fmla="*/ 56 w 660"/>
                  <a:gd name="T27" fmla="*/ 58 h 278"/>
                  <a:gd name="T28" fmla="*/ 38 w 660"/>
                  <a:gd name="T29" fmla="*/ 74 h 278"/>
                  <a:gd name="T30" fmla="*/ 22 w 660"/>
                  <a:gd name="T31" fmla="*/ 92 h 278"/>
                  <a:gd name="T32" fmla="*/ 8 w 660"/>
                  <a:gd name="T33" fmla="*/ 112 h 278"/>
                  <a:gd name="T34" fmla="*/ 4 w 660"/>
                  <a:gd name="T35" fmla="*/ 124 h 278"/>
                  <a:gd name="T36" fmla="*/ 2 w 660"/>
                  <a:gd name="T37" fmla="*/ 134 h 278"/>
                  <a:gd name="T38" fmla="*/ 0 w 660"/>
                  <a:gd name="T39" fmla="*/ 146 h 278"/>
                  <a:gd name="T40" fmla="*/ 0 w 660"/>
                  <a:gd name="T41" fmla="*/ 156 h 278"/>
                  <a:gd name="T42" fmla="*/ 0 w 660"/>
                  <a:gd name="T43" fmla="*/ 156 h 278"/>
                  <a:gd name="T44" fmla="*/ 0 w 660"/>
                  <a:gd name="T45" fmla="*/ 156 h 278"/>
                  <a:gd name="T46" fmla="*/ 4 w 660"/>
                  <a:gd name="T47" fmla="*/ 180 h 278"/>
                  <a:gd name="T48" fmla="*/ 10 w 660"/>
                  <a:gd name="T49" fmla="*/ 202 h 278"/>
                  <a:gd name="T50" fmla="*/ 18 w 660"/>
                  <a:gd name="T51" fmla="*/ 222 h 278"/>
                  <a:gd name="T52" fmla="*/ 30 w 660"/>
                  <a:gd name="T53" fmla="*/ 242 h 278"/>
                  <a:gd name="T54" fmla="*/ 44 w 660"/>
                  <a:gd name="T55" fmla="*/ 258 h 278"/>
                  <a:gd name="T56" fmla="*/ 60 w 660"/>
                  <a:gd name="T57" fmla="*/ 268 h 278"/>
                  <a:gd name="T58" fmla="*/ 68 w 660"/>
                  <a:gd name="T59" fmla="*/ 272 h 278"/>
                  <a:gd name="T60" fmla="*/ 76 w 660"/>
                  <a:gd name="T61" fmla="*/ 276 h 278"/>
                  <a:gd name="T62" fmla="*/ 86 w 660"/>
                  <a:gd name="T63" fmla="*/ 278 h 278"/>
                  <a:gd name="T64" fmla="*/ 94 w 660"/>
                  <a:gd name="T65" fmla="*/ 276 h 278"/>
                  <a:gd name="T66" fmla="*/ 526 w 660"/>
                  <a:gd name="T67" fmla="*/ 230 h 278"/>
                  <a:gd name="T68" fmla="*/ 526 w 660"/>
                  <a:gd name="T69" fmla="*/ 230 h 278"/>
                  <a:gd name="T70" fmla="*/ 544 w 660"/>
                  <a:gd name="T71" fmla="*/ 226 h 278"/>
                  <a:gd name="T72" fmla="*/ 560 w 660"/>
                  <a:gd name="T73" fmla="*/ 222 h 278"/>
                  <a:gd name="T74" fmla="*/ 576 w 660"/>
                  <a:gd name="T75" fmla="*/ 214 h 278"/>
                  <a:gd name="T76" fmla="*/ 590 w 660"/>
                  <a:gd name="T77" fmla="*/ 204 h 278"/>
                  <a:gd name="T78" fmla="*/ 602 w 660"/>
                  <a:gd name="T79" fmla="*/ 194 h 278"/>
                  <a:gd name="T80" fmla="*/ 614 w 660"/>
                  <a:gd name="T81" fmla="*/ 182 h 278"/>
                  <a:gd name="T82" fmla="*/ 624 w 660"/>
                  <a:gd name="T83" fmla="*/ 170 h 278"/>
                  <a:gd name="T84" fmla="*/ 632 w 660"/>
                  <a:gd name="T85" fmla="*/ 156 h 278"/>
                  <a:gd name="T86" fmla="*/ 640 w 660"/>
                  <a:gd name="T87" fmla="*/ 140 h 278"/>
                  <a:gd name="T88" fmla="*/ 646 w 660"/>
                  <a:gd name="T89" fmla="*/ 124 h 278"/>
                  <a:gd name="T90" fmla="*/ 652 w 660"/>
                  <a:gd name="T91" fmla="*/ 110 h 278"/>
                  <a:gd name="T92" fmla="*/ 656 w 660"/>
                  <a:gd name="T93" fmla="*/ 94 h 278"/>
                  <a:gd name="T94" fmla="*/ 660 w 660"/>
                  <a:gd name="T95" fmla="*/ 62 h 278"/>
                  <a:gd name="T96" fmla="*/ 660 w 660"/>
                  <a:gd name="T97" fmla="*/ 32 h 278"/>
                  <a:gd name="T98" fmla="*/ 660 w 660"/>
                  <a:gd name="T99" fmla="*/ 3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0" h="278">
                    <a:moveTo>
                      <a:pt x="660" y="32"/>
                    </a:moveTo>
                    <a:lnTo>
                      <a:pt x="660" y="32"/>
                    </a:lnTo>
                    <a:lnTo>
                      <a:pt x="656" y="20"/>
                    </a:lnTo>
                    <a:lnTo>
                      <a:pt x="652" y="12"/>
                    </a:lnTo>
                    <a:lnTo>
                      <a:pt x="648" y="6"/>
                    </a:lnTo>
                    <a:lnTo>
                      <a:pt x="640" y="2"/>
                    </a:lnTo>
                    <a:lnTo>
                      <a:pt x="632" y="0"/>
                    </a:lnTo>
                    <a:lnTo>
                      <a:pt x="622" y="0"/>
                    </a:lnTo>
                    <a:lnTo>
                      <a:pt x="602" y="0"/>
                    </a:lnTo>
                    <a:lnTo>
                      <a:pt x="116" y="34"/>
                    </a:lnTo>
                    <a:lnTo>
                      <a:pt x="116" y="34"/>
                    </a:lnTo>
                    <a:lnTo>
                      <a:pt x="96" y="38"/>
                    </a:lnTo>
                    <a:lnTo>
                      <a:pt x="76" y="46"/>
                    </a:lnTo>
                    <a:lnTo>
                      <a:pt x="56" y="58"/>
                    </a:lnTo>
                    <a:lnTo>
                      <a:pt x="38" y="74"/>
                    </a:lnTo>
                    <a:lnTo>
                      <a:pt x="22" y="92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2" y="134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4" y="180"/>
                    </a:lnTo>
                    <a:lnTo>
                      <a:pt x="10" y="202"/>
                    </a:lnTo>
                    <a:lnTo>
                      <a:pt x="18" y="222"/>
                    </a:lnTo>
                    <a:lnTo>
                      <a:pt x="30" y="242"/>
                    </a:lnTo>
                    <a:lnTo>
                      <a:pt x="44" y="258"/>
                    </a:lnTo>
                    <a:lnTo>
                      <a:pt x="60" y="268"/>
                    </a:lnTo>
                    <a:lnTo>
                      <a:pt x="68" y="272"/>
                    </a:lnTo>
                    <a:lnTo>
                      <a:pt x="76" y="276"/>
                    </a:lnTo>
                    <a:lnTo>
                      <a:pt x="86" y="278"/>
                    </a:lnTo>
                    <a:lnTo>
                      <a:pt x="94" y="276"/>
                    </a:lnTo>
                    <a:lnTo>
                      <a:pt x="526" y="230"/>
                    </a:lnTo>
                    <a:lnTo>
                      <a:pt x="526" y="230"/>
                    </a:lnTo>
                    <a:lnTo>
                      <a:pt x="544" y="226"/>
                    </a:lnTo>
                    <a:lnTo>
                      <a:pt x="560" y="222"/>
                    </a:lnTo>
                    <a:lnTo>
                      <a:pt x="576" y="214"/>
                    </a:lnTo>
                    <a:lnTo>
                      <a:pt x="590" y="204"/>
                    </a:lnTo>
                    <a:lnTo>
                      <a:pt x="602" y="194"/>
                    </a:lnTo>
                    <a:lnTo>
                      <a:pt x="614" y="182"/>
                    </a:lnTo>
                    <a:lnTo>
                      <a:pt x="624" y="170"/>
                    </a:lnTo>
                    <a:lnTo>
                      <a:pt x="632" y="156"/>
                    </a:lnTo>
                    <a:lnTo>
                      <a:pt x="640" y="140"/>
                    </a:lnTo>
                    <a:lnTo>
                      <a:pt x="646" y="124"/>
                    </a:lnTo>
                    <a:lnTo>
                      <a:pt x="652" y="110"/>
                    </a:lnTo>
                    <a:lnTo>
                      <a:pt x="656" y="94"/>
                    </a:lnTo>
                    <a:lnTo>
                      <a:pt x="660" y="62"/>
                    </a:lnTo>
                    <a:lnTo>
                      <a:pt x="660" y="32"/>
                    </a:lnTo>
                    <a:lnTo>
                      <a:pt x="660" y="32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8" name="Freeform 40"/>
              <p:cNvSpPr/>
              <p:nvPr/>
            </p:nvSpPr>
            <p:spPr bwMode="auto">
              <a:xfrm>
                <a:off x="-5229225" y="5959475"/>
                <a:ext cx="1374775" cy="425450"/>
              </a:xfrm>
              <a:custGeom>
                <a:avLst/>
                <a:gdLst>
                  <a:gd name="T0" fmla="*/ 866 w 866"/>
                  <a:gd name="T1" fmla="*/ 52 h 268"/>
                  <a:gd name="T2" fmla="*/ 866 w 866"/>
                  <a:gd name="T3" fmla="*/ 52 h 268"/>
                  <a:gd name="T4" fmla="*/ 862 w 866"/>
                  <a:gd name="T5" fmla="*/ 40 h 268"/>
                  <a:gd name="T6" fmla="*/ 858 w 866"/>
                  <a:gd name="T7" fmla="*/ 30 h 268"/>
                  <a:gd name="T8" fmla="*/ 852 w 866"/>
                  <a:gd name="T9" fmla="*/ 22 h 268"/>
                  <a:gd name="T10" fmla="*/ 844 w 866"/>
                  <a:gd name="T11" fmla="*/ 14 h 268"/>
                  <a:gd name="T12" fmla="*/ 836 w 866"/>
                  <a:gd name="T13" fmla="*/ 8 h 268"/>
                  <a:gd name="T14" fmla="*/ 826 w 866"/>
                  <a:gd name="T15" fmla="*/ 4 h 268"/>
                  <a:gd name="T16" fmla="*/ 814 w 866"/>
                  <a:gd name="T17" fmla="*/ 0 h 268"/>
                  <a:gd name="T18" fmla="*/ 804 w 866"/>
                  <a:gd name="T19" fmla="*/ 0 h 268"/>
                  <a:gd name="T20" fmla="*/ 120 w 866"/>
                  <a:gd name="T21" fmla="*/ 62 h 268"/>
                  <a:gd name="T22" fmla="*/ 120 w 866"/>
                  <a:gd name="T23" fmla="*/ 62 h 268"/>
                  <a:gd name="T24" fmla="*/ 100 w 866"/>
                  <a:gd name="T25" fmla="*/ 64 h 268"/>
                  <a:gd name="T26" fmla="*/ 78 w 866"/>
                  <a:gd name="T27" fmla="*/ 72 h 268"/>
                  <a:gd name="T28" fmla="*/ 56 w 866"/>
                  <a:gd name="T29" fmla="*/ 82 h 268"/>
                  <a:gd name="T30" fmla="*/ 38 w 866"/>
                  <a:gd name="T31" fmla="*/ 96 h 268"/>
                  <a:gd name="T32" fmla="*/ 22 w 866"/>
                  <a:gd name="T33" fmla="*/ 110 h 268"/>
                  <a:gd name="T34" fmla="*/ 8 w 866"/>
                  <a:gd name="T35" fmla="*/ 128 h 268"/>
                  <a:gd name="T36" fmla="*/ 4 w 866"/>
                  <a:gd name="T37" fmla="*/ 136 h 268"/>
                  <a:gd name="T38" fmla="*/ 0 w 866"/>
                  <a:gd name="T39" fmla="*/ 146 h 268"/>
                  <a:gd name="T40" fmla="*/ 0 w 866"/>
                  <a:gd name="T41" fmla="*/ 156 h 268"/>
                  <a:gd name="T42" fmla="*/ 0 w 866"/>
                  <a:gd name="T43" fmla="*/ 166 h 268"/>
                  <a:gd name="T44" fmla="*/ 0 w 866"/>
                  <a:gd name="T45" fmla="*/ 166 h 268"/>
                  <a:gd name="T46" fmla="*/ 0 w 866"/>
                  <a:gd name="T47" fmla="*/ 166 h 268"/>
                  <a:gd name="T48" fmla="*/ 4 w 866"/>
                  <a:gd name="T49" fmla="*/ 186 h 268"/>
                  <a:gd name="T50" fmla="*/ 10 w 866"/>
                  <a:gd name="T51" fmla="*/ 206 h 268"/>
                  <a:gd name="T52" fmla="*/ 22 w 866"/>
                  <a:gd name="T53" fmla="*/ 224 h 268"/>
                  <a:gd name="T54" fmla="*/ 36 w 866"/>
                  <a:gd name="T55" fmla="*/ 238 h 268"/>
                  <a:gd name="T56" fmla="*/ 52 w 866"/>
                  <a:gd name="T57" fmla="*/ 252 h 268"/>
                  <a:gd name="T58" fmla="*/ 70 w 866"/>
                  <a:gd name="T59" fmla="*/ 262 h 268"/>
                  <a:gd name="T60" fmla="*/ 88 w 866"/>
                  <a:gd name="T61" fmla="*/ 266 h 268"/>
                  <a:gd name="T62" fmla="*/ 98 w 866"/>
                  <a:gd name="T63" fmla="*/ 268 h 268"/>
                  <a:gd name="T64" fmla="*/ 108 w 866"/>
                  <a:gd name="T65" fmla="*/ 268 h 268"/>
                  <a:gd name="T66" fmla="*/ 716 w 866"/>
                  <a:gd name="T67" fmla="*/ 206 h 268"/>
                  <a:gd name="T68" fmla="*/ 716 w 866"/>
                  <a:gd name="T69" fmla="*/ 206 h 268"/>
                  <a:gd name="T70" fmla="*/ 734 w 866"/>
                  <a:gd name="T71" fmla="*/ 204 h 268"/>
                  <a:gd name="T72" fmla="*/ 748 w 866"/>
                  <a:gd name="T73" fmla="*/ 200 h 268"/>
                  <a:gd name="T74" fmla="*/ 764 w 866"/>
                  <a:gd name="T75" fmla="*/ 194 h 268"/>
                  <a:gd name="T76" fmla="*/ 778 w 866"/>
                  <a:gd name="T77" fmla="*/ 188 h 268"/>
                  <a:gd name="T78" fmla="*/ 792 w 866"/>
                  <a:gd name="T79" fmla="*/ 180 h 268"/>
                  <a:gd name="T80" fmla="*/ 804 w 866"/>
                  <a:gd name="T81" fmla="*/ 172 h 268"/>
                  <a:gd name="T82" fmla="*/ 816 w 866"/>
                  <a:gd name="T83" fmla="*/ 162 h 268"/>
                  <a:gd name="T84" fmla="*/ 826 w 866"/>
                  <a:gd name="T85" fmla="*/ 152 h 268"/>
                  <a:gd name="T86" fmla="*/ 836 w 866"/>
                  <a:gd name="T87" fmla="*/ 140 h 268"/>
                  <a:gd name="T88" fmla="*/ 844 w 866"/>
                  <a:gd name="T89" fmla="*/ 128 h 268"/>
                  <a:gd name="T90" fmla="*/ 850 w 866"/>
                  <a:gd name="T91" fmla="*/ 116 h 268"/>
                  <a:gd name="T92" fmla="*/ 856 w 866"/>
                  <a:gd name="T93" fmla="*/ 104 h 268"/>
                  <a:gd name="T94" fmla="*/ 862 w 866"/>
                  <a:gd name="T95" fmla="*/ 90 h 268"/>
                  <a:gd name="T96" fmla="*/ 864 w 866"/>
                  <a:gd name="T97" fmla="*/ 78 h 268"/>
                  <a:gd name="T98" fmla="*/ 866 w 866"/>
                  <a:gd name="T99" fmla="*/ 64 h 268"/>
                  <a:gd name="T100" fmla="*/ 866 w 866"/>
                  <a:gd name="T101" fmla="*/ 52 h 268"/>
                  <a:gd name="T102" fmla="*/ 866 w 866"/>
                  <a:gd name="T103" fmla="*/ 52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66" h="268">
                    <a:moveTo>
                      <a:pt x="866" y="52"/>
                    </a:moveTo>
                    <a:lnTo>
                      <a:pt x="866" y="52"/>
                    </a:lnTo>
                    <a:lnTo>
                      <a:pt x="862" y="40"/>
                    </a:lnTo>
                    <a:lnTo>
                      <a:pt x="858" y="30"/>
                    </a:lnTo>
                    <a:lnTo>
                      <a:pt x="852" y="22"/>
                    </a:lnTo>
                    <a:lnTo>
                      <a:pt x="844" y="14"/>
                    </a:lnTo>
                    <a:lnTo>
                      <a:pt x="836" y="8"/>
                    </a:lnTo>
                    <a:lnTo>
                      <a:pt x="826" y="4"/>
                    </a:lnTo>
                    <a:lnTo>
                      <a:pt x="814" y="0"/>
                    </a:lnTo>
                    <a:lnTo>
                      <a:pt x="804" y="0"/>
                    </a:lnTo>
                    <a:lnTo>
                      <a:pt x="120" y="62"/>
                    </a:lnTo>
                    <a:lnTo>
                      <a:pt x="120" y="62"/>
                    </a:lnTo>
                    <a:lnTo>
                      <a:pt x="100" y="64"/>
                    </a:lnTo>
                    <a:lnTo>
                      <a:pt x="78" y="72"/>
                    </a:lnTo>
                    <a:lnTo>
                      <a:pt x="56" y="82"/>
                    </a:lnTo>
                    <a:lnTo>
                      <a:pt x="38" y="96"/>
                    </a:lnTo>
                    <a:lnTo>
                      <a:pt x="22" y="110"/>
                    </a:lnTo>
                    <a:lnTo>
                      <a:pt x="8" y="128"/>
                    </a:lnTo>
                    <a:lnTo>
                      <a:pt x="4" y="13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4" y="186"/>
                    </a:lnTo>
                    <a:lnTo>
                      <a:pt x="10" y="206"/>
                    </a:lnTo>
                    <a:lnTo>
                      <a:pt x="22" y="224"/>
                    </a:lnTo>
                    <a:lnTo>
                      <a:pt x="36" y="238"/>
                    </a:lnTo>
                    <a:lnTo>
                      <a:pt x="52" y="252"/>
                    </a:lnTo>
                    <a:lnTo>
                      <a:pt x="70" y="262"/>
                    </a:lnTo>
                    <a:lnTo>
                      <a:pt x="88" y="266"/>
                    </a:lnTo>
                    <a:lnTo>
                      <a:pt x="98" y="268"/>
                    </a:lnTo>
                    <a:lnTo>
                      <a:pt x="108" y="268"/>
                    </a:lnTo>
                    <a:lnTo>
                      <a:pt x="716" y="206"/>
                    </a:lnTo>
                    <a:lnTo>
                      <a:pt x="716" y="206"/>
                    </a:lnTo>
                    <a:lnTo>
                      <a:pt x="734" y="204"/>
                    </a:lnTo>
                    <a:lnTo>
                      <a:pt x="748" y="200"/>
                    </a:lnTo>
                    <a:lnTo>
                      <a:pt x="764" y="194"/>
                    </a:lnTo>
                    <a:lnTo>
                      <a:pt x="778" y="188"/>
                    </a:lnTo>
                    <a:lnTo>
                      <a:pt x="792" y="180"/>
                    </a:lnTo>
                    <a:lnTo>
                      <a:pt x="804" y="172"/>
                    </a:lnTo>
                    <a:lnTo>
                      <a:pt x="816" y="162"/>
                    </a:lnTo>
                    <a:lnTo>
                      <a:pt x="826" y="152"/>
                    </a:lnTo>
                    <a:lnTo>
                      <a:pt x="836" y="140"/>
                    </a:lnTo>
                    <a:lnTo>
                      <a:pt x="844" y="128"/>
                    </a:lnTo>
                    <a:lnTo>
                      <a:pt x="850" y="116"/>
                    </a:lnTo>
                    <a:lnTo>
                      <a:pt x="856" y="104"/>
                    </a:lnTo>
                    <a:lnTo>
                      <a:pt x="862" y="90"/>
                    </a:lnTo>
                    <a:lnTo>
                      <a:pt x="864" y="78"/>
                    </a:lnTo>
                    <a:lnTo>
                      <a:pt x="866" y="64"/>
                    </a:lnTo>
                    <a:lnTo>
                      <a:pt x="866" y="52"/>
                    </a:lnTo>
                    <a:lnTo>
                      <a:pt x="866" y="52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9" name="Freeform 41"/>
              <p:cNvSpPr/>
              <p:nvPr/>
            </p:nvSpPr>
            <p:spPr bwMode="auto">
              <a:xfrm>
                <a:off x="-4191000" y="5959475"/>
                <a:ext cx="298450" cy="168275"/>
              </a:xfrm>
              <a:custGeom>
                <a:avLst/>
                <a:gdLst>
                  <a:gd name="T0" fmla="*/ 186 w 188"/>
                  <a:gd name="T1" fmla="*/ 10 h 106"/>
                  <a:gd name="T2" fmla="*/ 186 w 188"/>
                  <a:gd name="T3" fmla="*/ 10 h 106"/>
                  <a:gd name="T4" fmla="*/ 178 w 188"/>
                  <a:gd name="T5" fmla="*/ 6 h 106"/>
                  <a:gd name="T6" fmla="*/ 170 w 188"/>
                  <a:gd name="T7" fmla="*/ 2 h 106"/>
                  <a:gd name="T8" fmla="*/ 160 w 188"/>
                  <a:gd name="T9" fmla="*/ 0 h 106"/>
                  <a:gd name="T10" fmla="*/ 150 w 188"/>
                  <a:gd name="T11" fmla="*/ 0 h 106"/>
                  <a:gd name="T12" fmla="*/ 0 w 188"/>
                  <a:gd name="T13" fmla="*/ 12 h 106"/>
                  <a:gd name="T14" fmla="*/ 0 w 188"/>
                  <a:gd name="T15" fmla="*/ 12 h 106"/>
                  <a:gd name="T16" fmla="*/ 8 w 188"/>
                  <a:gd name="T17" fmla="*/ 38 h 106"/>
                  <a:gd name="T18" fmla="*/ 18 w 188"/>
                  <a:gd name="T19" fmla="*/ 60 h 106"/>
                  <a:gd name="T20" fmla="*/ 30 w 188"/>
                  <a:gd name="T21" fmla="*/ 84 h 106"/>
                  <a:gd name="T22" fmla="*/ 44 w 188"/>
                  <a:gd name="T23" fmla="*/ 106 h 106"/>
                  <a:gd name="T24" fmla="*/ 44 w 188"/>
                  <a:gd name="T25" fmla="*/ 106 h 106"/>
                  <a:gd name="T26" fmla="*/ 70 w 188"/>
                  <a:gd name="T27" fmla="*/ 104 h 106"/>
                  <a:gd name="T28" fmla="*/ 96 w 188"/>
                  <a:gd name="T29" fmla="*/ 100 h 106"/>
                  <a:gd name="T30" fmla="*/ 120 w 188"/>
                  <a:gd name="T31" fmla="*/ 92 h 106"/>
                  <a:gd name="T32" fmla="*/ 144 w 188"/>
                  <a:gd name="T33" fmla="*/ 82 h 106"/>
                  <a:gd name="T34" fmla="*/ 154 w 188"/>
                  <a:gd name="T35" fmla="*/ 74 h 106"/>
                  <a:gd name="T36" fmla="*/ 164 w 188"/>
                  <a:gd name="T37" fmla="*/ 68 h 106"/>
                  <a:gd name="T38" fmla="*/ 172 w 188"/>
                  <a:gd name="T39" fmla="*/ 60 h 106"/>
                  <a:gd name="T40" fmla="*/ 178 w 188"/>
                  <a:gd name="T41" fmla="*/ 52 h 106"/>
                  <a:gd name="T42" fmla="*/ 184 w 188"/>
                  <a:gd name="T43" fmla="*/ 42 h 106"/>
                  <a:gd name="T44" fmla="*/ 186 w 188"/>
                  <a:gd name="T45" fmla="*/ 32 h 106"/>
                  <a:gd name="T46" fmla="*/ 188 w 188"/>
                  <a:gd name="T47" fmla="*/ 22 h 106"/>
                  <a:gd name="T48" fmla="*/ 186 w 188"/>
                  <a:gd name="T49" fmla="*/ 10 h 106"/>
                  <a:gd name="T50" fmla="*/ 186 w 188"/>
                  <a:gd name="T51" fmla="*/ 1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8" h="106">
                    <a:moveTo>
                      <a:pt x="186" y="10"/>
                    </a:moveTo>
                    <a:lnTo>
                      <a:pt x="186" y="10"/>
                    </a:lnTo>
                    <a:lnTo>
                      <a:pt x="178" y="6"/>
                    </a:lnTo>
                    <a:lnTo>
                      <a:pt x="170" y="2"/>
                    </a:lnTo>
                    <a:lnTo>
                      <a:pt x="160" y="0"/>
                    </a:lnTo>
                    <a:lnTo>
                      <a:pt x="15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38"/>
                    </a:lnTo>
                    <a:lnTo>
                      <a:pt x="18" y="60"/>
                    </a:lnTo>
                    <a:lnTo>
                      <a:pt x="30" y="84"/>
                    </a:lnTo>
                    <a:lnTo>
                      <a:pt x="44" y="106"/>
                    </a:lnTo>
                    <a:lnTo>
                      <a:pt x="44" y="106"/>
                    </a:lnTo>
                    <a:lnTo>
                      <a:pt x="70" y="104"/>
                    </a:lnTo>
                    <a:lnTo>
                      <a:pt x="96" y="100"/>
                    </a:lnTo>
                    <a:lnTo>
                      <a:pt x="120" y="92"/>
                    </a:lnTo>
                    <a:lnTo>
                      <a:pt x="144" y="82"/>
                    </a:lnTo>
                    <a:lnTo>
                      <a:pt x="154" y="74"/>
                    </a:lnTo>
                    <a:lnTo>
                      <a:pt x="164" y="68"/>
                    </a:lnTo>
                    <a:lnTo>
                      <a:pt x="172" y="60"/>
                    </a:lnTo>
                    <a:lnTo>
                      <a:pt x="178" y="52"/>
                    </a:lnTo>
                    <a:lnTo>
                      <a:pt x="184" y="42"/>
                    </a:lnTo>
                    <a:lnTo>
                      <a:pt x="186" y="32"/>
                    </a:lnTo>
                    <a:lnTo>
                      <a:pt x="188" y="22"/>
                    </a:lnTo>
                    <a:lnTo>
                      <a:pt x="186" y="10"/>
                    </a:lnTo>
                    <a:lnTo>
                      <a:pt x="186" y="10"/>
                    </a:lnTo>
                    <a:close/>
                  </a:path>
                </a:pathLst>
              </a:custGeom>
              <a:solidFill>
                <a:srgbClr val="FF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0" name="Freeform 42"/>
              <p:cNvSpPr/>
              <p:nvPr/>
            </p:nvSpPr>
            <p:spPr bwMode="auto">
              <a:xfrm>
                <a:off x="-4657725" y="6372225"/>
                <a:ext cx="1054100" cy="371475"/>
              </a:xfrm>
              <a:custGeom>
                <a:avLst/>
                <a:gdLst>
                  <a:gd name="T0" fmla="*/ 664 w 664"/>
                  <a:gd name="T1" fmla="*/ 110 h 234"/>
                  <a:gd name="T2" fmla="*/ 664 w 664"/>
                  <a:gd name="T3" fmla="*/ 110 h 234"/>
                  <a:gd name="T4" fmla="*/ 664 w 664"/>
                  <a:gd name="T5" fmla="*/ 126 h 234"/>
                  <a:gd name="T6" fmla="*/ 660 w 664"/>
                  <a:gd name="T7" fmla="*/ 146 h 234"/>
                  <a:gd name="T8" fmla="*/ 652 w 664"/>
                  <a:gd name="T9" fmla="*/ 164 h 234"/>
                  <a:gd name="T10" fmla="*/ 638 w 664"/>
                  <a:gd name="T11" fmla="*/ 182 h 234"/>
                  <a:gd name="T12" fmla="*/ 622 w 664"/>
                  <a:gd name="T13" fmla="*/ 198 h 234"/>
                  <a:gd name="T14" fmla="*/ 612 w 664"/>
                  <a:gd name="T15" fmla="*/ 206 h 234"/>
                  <a:gd name="T16" fmla="*/ 602 w 664"/>
                  <a:gd name="T17" fmla="*/ 212 h 234"/>
                  <a:gd name="T18" fmla="*/ 592 w 664"/>
                  <a:gd name="T19" fmla="*/ 216 h 234"/>
                  <a:gd name="T20" fmla="*/ 580 w 664"/>
                  <a:gd name="T21" fmla="*/ 220 h 234"/>
                  <a:gd name="T22" fmla="*/ 568 w 664"/>
                  <a:gd name="T23" fmla="*/ 222 h 234"/>
                  <a:gd name="T24" fmla="*/ 554 w 664"/>
                  <a:gd name="T25" fmla="*/ 224 h 234"/>
                  <a:gd name="T26" fmla="*/ 114 w 664"/>
                  <a:gd name="T27" fmla="*/ 234 h 234"/>
                  <a:gd name="T28" fmla="*/ 114 w 664"/>
                  <a:gd name="T29" fmla="*/ 234 h 234"/>
                  <a:gd name="T30" fmla="*/ 92 w 664"/>
                  <a:gd name="T31" fmla="*/ 232 h 234"/>
                  <a:gd name="T32" fmla="*/ 70 w 664"/>
                  <a:gd name="T33" fmla="*/ 226 h 234"/>
                  <a:gd name="T34" fmla="*/ 52 w 664"/>
                  <a:gd name="T35" fmla="*/ 216 h 234"/>
                  <a:gd name="T36" fmla="*/ 36 w 664"/>
                  <a:gd name="T37" fmla="*/ 204 h 234"/>
                  <a:gd name="T38" fmla="*/ 22 w 664"/>
                  <a:gd name="T39" fmla="*/ 188 h 234"/>
                  <a:gd name="T40" fmla="*/ 10 w 664"/>
                  <a:gd name="T41" fmla="*/ 170 h 234"/>
                  <a:gd name="T42" fmla="*/ 4 w 664"/>
                  <a:gd name="T43" fmla="*/ 148 h 234"/>
                  <a:gd name="T44" fmla="*/ 0 w 664"/>
                  <a:gd name="T45" fmla="*/ 124 h 234"/>
                  <a:gd name="T46" fmla="*/ 0 w 664"/>
                  <a:gd name="T47" fmla="*/ 124 h 234"/>
                  <a:gd name="T48" fmla="*/ 0 w 664"/>
                  <a:gd name="T49" fmla="*/ 102 h 234"/>
                  <a:gd name="T50" fmla="*/ 6 w 664"/>
                  <a:gd name="T51" fmla="*/ 80 h 234"/>
                  <a:gd name="T52" fmla="*/ 16 w 664"/>
                  <a:gd name="T53" fmla="*/ 62 h 234"/>
                  <a:gd name="T54" fmla="*/ 30 w 664"/>
                  <a:gd name="T55" fmla="*/ 44 h 234"/>
                  <a:gd name="T56" fmla="*/ 46 w 664"/>
                  <a:gd name="T57" fmla="*/ 30 h 234"/>
                  <a:gd name="T58" fmla="*/ 66 w 664"/>
                  <a:gd name="T59" fmla="*/ 20 h 234"/>
                  <a:gd name="T60" fmla="*/ 86 w 664"/>
                  <a:gd name="T61" fmla="*/ 12 h 234"/>
                  <a:gd name="T62" fmla="*/ 108 w 664"/>
                  <a:gd name="T63" fmla="*/ 10 h 234"/>
                  <a:gd name="T64" fmla="*/ 550 w 664"/>
                  <a:gd name="T65" fmla="*/ 0 h 234"/>
                  <a:gd name="T66" fmla="*/ 550 w 664"/>
                  <a:gd name="T67" fmla="*/ 0 h 234"/>
                  <a:gd name="T68" fmla="*/ 572 w 664"/>
                  <a:gd name="T69" fmla="*/ 2 h 234"/>
                  <a:gd name="T70" fmla="*/ 592 w 664"/>
                  <a:gd name="T71" fmla="*/ 8 h 234"/>
                  <a:gd name="T72" fmla="*/ 612 w 664"/>
                  <a:gd name="T73" fmla="*/ 18 h 234"/>
                  <a:gd name="T74" fmla="*/ 630 w 664"/>
                  <a:gd name="T75" fmla="*/ 30 h 234"/>
                  <a:gd name="T76" fmla="*/ 644 w 664"/>
                  <a:gd name="T77" fmla="*/ 48 h 234"/>
                  <a:gd name="T78" fmla="*/ 654 w 664"/>
                  <a:gd name="T79" fmla="*/ 66 h 234"/>
                  <a:gd name="T80" fmla="*/ 662 w 664"/>
                  <a:gd name="T81" fmla="*/ 86 h 234"/>
                  <a:gd name="T82" fmla="*/ 664 w 664"/>
                  <a:gd name="T83" fmla="*/ 110 h 234"/>
                  <a:gd name="T84" fmla="*/ 664 w 664"/>
                  <a:gd name="T85" fmla="*/ 11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64" h="234">
                    <a:moveTo>
                      <a:pt x="664" y="110"/>
                    </a:moveTo>
                    <a:lnTo>
                      <a:pt x="664" y="110"/>
                    </a:lnTo>
                    <a:lnTo>
                      <a:pt x="664" y="126"/>
                    </a:lnTo>
                    <a:lnTo>
                      <a:pt x="660" y="146"/>
                    </a:lnTo>
                    <a:lnTo>
                      <a:pt x="652" y="164"/>
                    </a:lnTo>
                    <a:lnTo>
                      <a:pt x="638" y="182"/>
                    </a:lnTo>
                    <a:lnTo>
                      <a:pt x="622" y="198"/>
                    </a:lnTo>
                    <a:lnTo>
                      <a:pt x="612" y="206"/>
                    </a:lnTo>
                    <a:lnTo>
                      <a:pt x="602" y="212"/>
                    </a:lnTo>
                    <a:lnTo>
                      <a:pt x="592" y="216"/>
                    </a:lnTo>
                    <a:lnTo>
                      <a:pt x="580" y="220"/>
                    </a:lnTo>
                    <a:lnTo>
                      <a:pt x="568" y="222"/>
                    </a:lnTo>
                    <a:lnTo>
                      <a:pt x="554" y="224"/>
                    </a:lnTo>
                    <a:lnTo>
                      <a:pt x="114" y="234"/>
                    </a:lnTo>
                    <a:lnTo>
                      <a:pt x="114" y="234"/>
                    </a:lnTo>
                    <a:lnTo>
                      <a:pt x="92" y="232"/>
                    </a:lnTo>
                    <a:lnTo>
                      <a:pt x="70" y="226"/>
                    </a:lnTo>
                    <a:lnTo>
                      <a:pt x="52" y="216"/>
                    </a:lnTo>
                    <a:lnTo>
                      <a:pt x="36" y="204"/>
                    </a:lnTo>
                    <a:lnTo>
                      <a:pt x="22" y="188"/>
                    </a:lnTo>
                    <a:lnTo>
                      <a:pt x="10" y="170"/>
                    </a:lnTo>
                    <a:lnTo>
                      <a:pt x="4" y="148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0" y="102"/>
                    </a:lnTo>
                    <a:lnTo>
                      <a:pt x="6" y="80"/>
                    </a:lnTo>
                    <a:lnTo>
                      <a:pt x="16" y="62"/>
                    </a:lnTo>
                    <a:lnTo>
                      <a:pt x="30" y="44"/>
                    </a:lnTo>
                    <a:lnTo>
                      <a:pt x="46" y="30"/>
                    </a:lnTo>
                    <a:lnTo>
                      <a:pt x="66" y="20"/>
                    </a:lnTo>
                    <a:lnTo>
                      <a:pt x="86" y="12"/>
                    </a:lnTo>
                    <a:lnTo>
                      <a:pt x="108" y="10"/>
                    </a:lnTo>
                    <a:lnTo>
                      <a:pt x="550" y="0"/>
                    </a:lnTo>
                    <a:lnTo>
                      <a:pt x="550" y="0"/>
                    </a:lnTo>
                    <a:lnTo>
                      <a:pt x="572" y="2"/>
                    </a:lnTo>
                    <a:lnTo>
                      <a:pt x="592" y="8"/>
                    </a:lnTo>
                    <a:lnTo>
                      <a:pt x="612" y="18"/>
                    </a:lnTo>
                    <a:lnTo>
                      <a:pt x="630" y="30"/>
                    </a:lnTo>
                    <a:lnTo>
                      <a:pt x="644" y="48"/>
                    </a:lnTo>
                    <a:lnTo>
                      <a:pt x="654" y="66"/>
                    </a:lnTo>
                    <a:lnTo>
                      <a:pt x="662" y="86"/>
                    </a:lnTo>
                    <a:lnTo>
                      <a:pt x="664" y="110"/>
                    </a:lnTo>
                    <a:lnTo>
                      <a:pt x="664" y="110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1" name="Freeform 43"/>
              <p:cNvSpPr/>
              <p:nvPr/>
            </p:nvSpPr>
            <p:spPr bwMode="auto">
              <a:xfrm>
                <a:off x="-4810125" y="6743700"/>
                <a:ext cx="1146175" cy="374650"/>
              </a:xfrm>
              <a:custGeom>
                <a:avLst/>
                <a:gdLst>
                  <a:gd name="T0" fmla="*/ 722 w 722"/>
                  <a:gd name="T1" fmla="*/ 110 h 236"/>
                  <a:gd name="T2" fmla="*/ 722 w 722"/>
                  <a:gd name="T3" fmla="*/ 110 h 236"/>
                  <a:gd name="T4" fmla="*/ 722 w 722"/>
                  <a:gd name="T5" fmla="*/ 128 h 236"/>
                  <a:gd name="T6" fmla="*/ 718 w 722"/>
                  <a:gd name="T7" fmla="*/ 146 h 236"/>
                  <a:gd name="T8" fmla="*/ 710 w 722"/>
                  <a:gd name="T9" fmla="*/ 164 h 236"/>
                  <a:gd name="T10" fmla="*/ 698 w 722"/>
                  <a:gd name="T11" fmla="*/ 182 h 236"/>
                  <a:gd name="T12" fmla="*/ 680 w 722"/>
                  <a:gd name="T13" fmla="*/ 198 h 236"/>
                  <a:gd name="T14" fmla="*/ 672 w 722"/>
                  <a:gd name="T15" fmla="*/ 206 h 236"/>
                  <a:gd name="T16" fmla="*/ 662 w 722"/>
                  <a:gd name="T17" fmla="*/ 212 h 236"/>
                  <a:gd name="T18" fmla="*/ 650 w 722"/>
                  <a:gd name="T19" fmla="*/ 216 h 236"/>
                  <a:gd name="T20" fmla="*/ 638 w 722"/>
                  <a:gd name="T21" fmla="*/ 220 h 236"/>
                  <a:gd name="T22" fmla="*/ 626 w 722"/>
                  <a:gd name="T23" fmla="*/ 224 h 236"/>
                  <a:gd name="T24" fmla="*/ 614 w 722"/>
                  <a:gd name="T25" fmla="*/ 224 h 236"/>
                  <a:gd name="T26" fmla="*/ 114 w 722"/>
                  <a:gd name="T27" fmla="*/ 236 h 236"/>
                  <a:gd name="T28" fmla="*/ 114 w 722"/>
                  <a:gd name="T29" fmla="*/ 236 h 236"/>
                  <a:gd name="T30" fmla="*/ 92 w 722"/>
                  <a:gd name="T31" fmla="*/ 234 h 236"/>
                  <a:gd name="T32" fmla="*/ 72 w 722"/>
                  <a:gd name="T33" fmla="*/ 228 h 236"/>
                  <a:gd name="T34" fmla="*/ 52 w 722"/>
                  <a:gd name="T35" fmla="*/ 218 h 236"/>
                  <a:gd name="T36" fmla="*/ 36 w 722"/>
                  <a:gd name="T37" fmla="*/ 206 h 236"/>
                  <a:gd name="T38" fmla="*/ 22 w 722"/>
                  <a:gd name="T39" fmla="*/ 190 h 236"/>
                  <a:gd name="T40" fmla="*/ 12 w 722"/>
                  <a:gd name="T41" fmla="*/ 172 h 236"/>
                  <a:gd name="T42" fmla="*/ 4 w 722"/>
                  <a:gd name="T43" fmla="*/ 150 h 236"/>
                  <a:gd name="T44" fmla="*/ 0 w 722"/>
                  <a:gd name="T45" fmla="*/ 126 h 236"/>
                  <a:gd name="T46" fmla="*/ 0 w 722"/>
                  <a:gd name="T47" fmla="*/ 126 h 236"/>
                  <a:gd name="T48" fmla="*/ 2 w 722"/>
                  <a:gd name="T49" fmla="*/ 104 h 236"/>
                  <a:gd name="T50" fmla="*/ 8 w 722"/>
                  <a:gd name="T51" fmla="*/ 82 h 236"/>
                  <a:gd name="T52" fmla="*/ 18 w 722"/>
                  <a:gd name="T53" fmla="*/ 64 h 236"/>
                  <a:gd name="T54" fmla="*/ 32 w 722"/>
                  <a:gd name="T55" fmla="*/ 46 h 236"/>
                  <a:gd name="T56" fmla="*/ 48 w 722"/>
                  <a:gd name="T57" fmla="*/ 32 h 236"/>
                  <a:gd name="T58" fmla="*/ 66 w 722"/>
                  <a:gd name="T59" fmla="*/ 22 h 236"/>
                  <a:gd name="T60" fmla="*/ 86 w 722"/>
                  <a:gd name="T61" fmla="*/ 14 h 236"/>
                  <a:gd name="T62" fmla="*/ 110 w 722"/>
                  <a:gd name="T63" fmla="*/ 12 h 236"/>
                  <a:gd name="T64" fmla="*/ 608 w 722"/>
                  <a:gd name="T65" fmla="*/ 0 h 236"/>
                  <a:gd name="T66" fmla="*/ 608 w 722"/>
                  <a:gd name="T67" fmla="*/ 0 h 236"/>
                  <a:gd name="T68" fmla="*/ 630 w 722"/>
                  <a:gd name="T69" fmla="*/ 2 h 236"/>
                  <a:gd name="T70" fmla="*/ 652 w 722"/>
                  <a:gd name="T71" fmla="*/ 8 h 236"/>
                  <a:gd name="T72" fmla="*/ 670 w 722"/>
                  <a:gd name="T73" fmla="*/ 18 h 236"/>
                  <a:gd name="T74" fmla="*/ 688 w 722"/>
                  <a:gd name="T75" fmla="*/ 32 h 236"/>
                  <a:gd name="T76" fmla="*/ 702 w 722"/>
                  <a:gd name="T77" fmla="*/ 48 h 236"/>
                  <a:gd name="T78" fmla="*/ 712 w 722"/>
                  <a:gd name="T79" fmla="*/ 66 h 236"/>
                  <a:gd name="T80" fmla="*/ 720 w 722"/>
                  <a:gd name="T81" fmla="*/ 88 h 236"/>
                  <a:gd name="T82" fmla="*/ 722 w 722"/>
                  <a:gd name="T83" fmla="*/ 110 h 236"/>
                  <a:gd name="T84" fmla="*/ 722 w 722"/>
                  <a:gd name="T85" fmla="*/ 11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22" h="236">
                    <a:moveTo>
                      <a:pt x="722" y="110"/>
                    </a:moveTo>
                    <a:lnTo>
                      <a:pt x="722" y="110"/>
                    </a:lnTo>
                    <a:lnTo>
                      <a:pt x="722" y="128"/>
                    </a:lnTo>
                    <a:lnTo>
                      <a:pt x="718" y="146"/>
                    </a:lnTo>
                    <a:lnTo>
                      <a:pt x="710" y="164"/>
                    </a:lnTo>
                    <a:lnTo>
                      <a:pt x="698" y="182"/>
                    </a:lnTo>
                    <a:lnTo>
                      <a:pt x="680" y="198"/>
                    </a:lnTo>
                    <a:lnTo>
                      <a:pt x="672" y="206"/>
                    </a:lnTo>
                    <a:lnTo>
                      <a:pt x="662" y="212"/>
                    </a:lnTo>
                    <a:lnTo>
                      <a:pt x="650" y="216"/>
                    </a:lnTo>
                    <a:lnTo>
                      <a:pt x="638" y="220"/>
                    </a:lnTo>
                    <a:lnTo>
                      <a:pt x="626" y="224"/>
                    </a:lnTo>
                    <a:lnTo>
                      <a:pt x="614" y="224"/>
                    </a:lnTo>
                    <a:lnTo>
                      <a:pt x="114" y="236"/>
                    </a:lnTo>
                    <a:lnTo>
                      <a:pt x="114" y="236"/>
                    </a:lnTo>
                    <a:lnTo>
                      <a:pt x="92" y="234"/>
                    </a:lnTo>
                    <a:lnTo>
                      <a:pt x="72" y="228"/>
                    </a:lnTo>
                    <a:lnTo>
                      <a:pt x="52" y="218"/>
                    </a:lnTo>
                    <a:lnTo>
                      <a:pt x="36" y="206"/>
                    </a:lnTo>
                    <a:lnTo>
                      <a:pt x="22" y="190"/>
                    </a:lnTo>
                    <a:lnTo>
                      <a:pt x="12" y="172"/>
                    </a:lnTo>
                    <a:lnTo>
                      <a:pt x="4" y="150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2" y="104"/>
                    </a:lnTo>
                    <a:lnTo>
                      <a:pt x="8" y="82"/>
                    </a:lnTo>
                    <a:lnTo>
                      <a:pt x="18" y="64"/>
                    </a:lnTo>
                    <a:lnTo>
                      <a:pt x="32" y="46"/>
                    </a:lnTo>
                    <a:lnTo>
                      <a:pt x="48" y="32"/>
                    </a:lnTo>
                    <a:lnTo>
                      <a:pt x="66" y="22"/>
                    </a:lnTo>
                    <a:lnTo>
                      <a:pt x="86" y="14"/>
                    </a:lnTo>
                    <a:lnTo>
                      <a:pt x="110" y="12"/>
                    </a:lnTo>
                    <a:lnTo>
                      <a:pt x="608" y="0"/>
                    </a:lnTo>
                    <a:lnTo>
                      <a:pt x="608" y="0"/>
                    </a:lnTo>
                    <a:lnTo>
                      <a:pt x="630" y="2"/>
                    </a:lnTo>
                    <a:lnTo>
                      <a:pt x="652" y="8"/>
                    </a:lnTo>
                    <a:lnTo>
                      <a:pt x="670" y="18"/>
                    </a:lnTo>
                    <a:lnTo>
                      <a:pt x="688" y="32"/>
                    </a:lnTo>
                    <a:lnTo>
                      <a:pt x="702" y="48"/>
                    </a:lnTo>
                    <a:lnTo>
                      <a:pt x="712" y="66"/>
                    </a:lnTo>
                    <a:lnTo>
                      <a:pt x="720" y="88"/>
                    </a:lnTo>
                    <a:lnTo>
                      <a:pt x="722" y="110"/>
                    </a:lnTo>
                    <a:lnTo>
                      <a:pt x="722" y="110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2" name="Freeform 44"/>
              <p:cNvSpPr/>
              <p:nvPr/>
            </p:nvSpPr>
            <p:spPr bwMode="auto">
              <a:xfrm>
                <a:off x="-4864100" y="7115175"/>
                <a:ext cx="1146175" cy="371475"/>
              </a:xfrm>
              <a:custGeom>
                <a:avLst/>
                <a:gdLst>
                  <a:gd name="T0" fmla="*/ 722 w 722"/>
                  <a:gd name="T1" fmla="*/ 110 h 234"/>
                  <a:gd name="T2" fmla="*/ 722 w 722"/>
                  <a:gd name="T3" fmla="*/ 110 h 234"/>
                  <a:gd name="T4" fmla="*/ 722 w 722"/>
                  <a:gd name="T5" fmla="*/ 126 h 234"/>
                  <a:gd name="T6" fmla="*/ 718 w 722"/>
                  <a:gd name="T7" fmla="*/ 146 h 234"/>
                  <a:gd name="T8" fmla="*/ 708 w 722"/>
                  <a:gd name="T9" fmla="*/ 164 h 234"/>
                  <a:gd name="T10" fmla="*/ 696 w 722"/>
                  <a:gd name="T11" fmla="*/ 182 h 234"/>
                  <a:gd name="T12" fmla="*/ 680 w 722"/>
                  <a:gd name="T13" fmla="*/ 198 h 234"/>
                  <a:gd name="T14" fmla="*/ 670 w 722"/>
                  <a:gd name="T15" fmla="*/ 206 h 234"/>
                  <a:gd name="T16" fmla="*/ 660 w 722"/>
                  <a:gd name="T17" fmla="*/ 212 h 234"/>
                  <a:gd name="T18" fmla="*/ 650 w 722"/>
                  <a:gd name="T19" fmla="*/ 216 h 234"/>
                  <a:gd name="T20" fmla="*/ 638 w 722"/>
                  <a:gd name="T21" fmla="*/ 220 h 234"/>
                  <a:gd name="T22" fmla="*/ 626 w 722"/>
                  <a:gd name="T23" fmla="*/ 222 h 234"/>
                  <a:gd name="T24" fmla="*/ 612 w 722"/>
                  <a:gd name="T25" fmla="*/ 224 h 234"/>
                  <a:gd name="T26" fmla="*/ 114 w 722"/>
                  <a:gd name="T27" fmla="*/ 234 h 234"/>
                  <a:gd name="T28" fmla="*/ 114 w 722"/>
                  <a:gd name="T29" fmla="*/ 234 h 234"/>
                  <a:gd name="T30" fmla="*/ 92 w 722"/>
                  <a:gd name="T31" fmla="*/ 234 h 234"/>
                  <a:gd name="T32" fmla="*/ 70 w 722"/>
                  <a:gd name="T33" fmla="*/ 228 h 234"/>
                  <a:gd name="T34" fmla="*/ 52 w 722"/>
                  <a:gd name="T35" fmla="*/ 218 h 234"/>
                  <a:gd name="T36" fmla="*/ 36 w 722"/>
                  <a:gd name="T37" fmla="*/ 206 h 234"/>
                  <a:gd name="T38" fmla="*/ 22 w 722"/>
                  <a:gd name="T39" fmla="*/ 190 h 234"/>
                  <a:gd name="T40" fmla="*/ 12 w 722"/>
                  <a:gd name="T41" fmla="*/ 170 h 234"/>
                  <a:gd name="T42" fmla="*/ 4 w 722"/>
                  <a:gd name="T43" fmla="*/ 150 h 234"/>
                  <a:gd name="T44" fmla="*/ 0 w 722"/>
                  <a:gd name="T45" fmla="*/ 126 h 234"/>
                  <a:gd name="T46" fmla="*/ 0 w 722"/>
                  <a:gd name="T47" fmla="*/ 126 h 234"/>
                  <a:gd name="T48" fmla="*/ 2 w 722"/>
                  <a:gd name="T49" fmla="*/ 104 h 234"/>
                  <a:gd name="T50" fmla="*/ 8 w 722"/>
                  <a:gd name="T51" fmla="*/ 82 h 234"/>
                  <a:gd name="T52" fmla="*/ 18 w 722"/>
                  <a:gd name="T53" fmla="*/ 62 h 234"/>
                  <a:gd name="T54" fmla="*/ 30 w 722"/>
                  <a:gd name="T55" fmla="*/ 46 h 234"/>
                  <a:gd name="T56" fmla="*/ 46 w 722"/>
                  <a:gd name="T57" fmla="*/ 32 h 234"/>
                  <a:gd name="T58" fmla="*/ 66 w 722"/>
                  <a:gd name="T59" fmla="*/ 20 h 234"/>
                  <a:gd name="T60" fmla="*/ 86 w 722"/>
                  <a:gd name="T61" fmla="*/ 14 h 234"/>
                  <a:gd name="T62" fmla="*/ 108 w 722"/>
                  <a:gd name="T63" fmla="*/ 12 h 234"/>
                  <a:gd name="T64" fmla="*/ 608 w 722"/>
                  <a:gd name="T65" fmla="*/ 0 h 234"/>
                  <a:gd name="T66" fmla="*/ 608 w 722"/>
                  <a:gd name="T67" fmla="*/ 0 h 234"/>
                  <a:gd name="T68" fmla="*/ 630 w 722"/>
                  <a:gd name="T69" fmla="*/ 2 h 234"/>
                  <a:gd name="T70" fmla="*/ 650 w 722"/>
                  <a:gd name="T71" fmla="*/ 8 h 234"/>
                  <a:gd name="T72" fmla="*/ 670 w 722"/>
                  <a:gd name="T73" fmla="*/ 18 h 234"/>
                  <a:gd name="T74" fmla="*/ 686 w 722"/>
                  <a:gd name="T75" fmla="*/ 32 h 234"/>
                  <a:gd name="T76" fmla="*/ 700 w 722"/>
                  <a:gd name="T77" fmla="*/ 48 h 234"/>
                  <a:gd name="T78" fmla="*/ 712 w 722"/>
                  <a:gd name="T79" fmla="*/ 66 h 234"/>
                  <a:gd name="T80" fmla="*/ 718 w 722"/>
                  <a:gd name="T81" fmla="*/ 88 h 234"/>
                  <a:gd name="T82" fmla="*/ 722 w 722"/>
                  <a:gd name="T83" fmla="*/ 110 h 234"/>
                  <a:gd name="T84" fmla="*/ 722 w 722"/>
                  <a:gd name="T85" fmla="*/ 11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22" h="234">
                    <a:moveTo>
                      <a:pt x="722" y="110"/>
                    </a:moveTo>
                    <a:lnTo>
                      <a:pt x="722" y="110"/>
                    </a:lnTo>
                    <a:lnTo>
                      <a:pt x="722" y="126"/>
                    </a:lnTo>
                    <a:lnTo>
                      <a:pt x="718" y="146"/>
                    </a:lnTo>
                    <a:lnTo>
                      <a:pt x="708" y="164"/>
                    </a:lnTo>
                    <a:lnTo>
                      <a:pt x="696" y="182"/>
                    </a:lnTo>
                    <a:lnTo>
                      <a:pt x="680" y="198"/>
                    </a:lnTo>
                    <a:lnTo>
                      <a:pt x="670" y="206"/>
                    </a:lnTo>
                    <a:lnTo>
                      <a:pt x="660" y="212"/>
                    </a:lnTo>
                    <a:lnTo>
                      <a:pt x="650" y="216"/>
                    </a:lnTo>
                    <a:lnTo>
                      <a:pt x="638" y="220"/>
                    </a:lnTo>
                    <a:lnTo>
                      <a:pt x="626" y="222"/>
                    </a:lnTo>
                    <a:lnTo>
                      <a:pt x="612" y="224"/>
                    </a:lnTo>
                    <a:lnTo>
                      <a:pt x="114" y="234"/>
                    </a:lnTo>
                    <a:lnTo>
                      <a:pt x="114" y="234"/>
                    </a:lnTo>
                    <a:lnTo>
                      <a:pt x="92" y="234"/>
                    </a:lnTo>
                    <a:lnTo>
                      <a:pt x="70" y="228"/>
                    </a:lnTo>
                    <a:lnTo>
                      <a:pt x="52" y="218"/>
                    </a:lnTo>
                    <a:lnTo>
                      <a:pt x="36" y="206"/>
                    </a:lnTo>
                    <a:lnTo>
                      <a:pt x="22" y="190"/>
                    </a:lnTo>
                    <a:lnTo>
                      <a:pt x="12" y="170"/>
                    </a:lnTo>
                    <a:lnTo>
                      <a:pt x="4" y="150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2" y="104"/>
                    </a:lnTo>
                    <a:lnTo>
                      <a:pt x="8" y="82"/>
                    </a:lnTo>
                    <a:lnTo>
                      <a:pt x="18" y="62"/>
                    </a:lnTo>
                    <a:lnTo>
                      <a:pt x="30" y="46"/>
                    </a:lnTo>
                    <a:lnTo>
                      <a:pt x="46" y="32"/>
                    </a:lnTo>
                    <a:lnTo>
                      <a:pt x="66" y="20"/>
                    </a:lnTo>
                    <a:lnTo>
                      <a:pt x="86" y="14"/>
                    </a:lnTo>
                    <a:lnTo>
                      <a:pt x="108" y="12"/>
                    </a:lnTo>
                    <a:lnTo>
                      <a:pt x="608" y="0"/>
                    </a:lnTo>
                    <a:lnTo>
                      <a:pt x="608" y="0"/>
                    </a:lnTo>
                    <a:lnTo>
                      <a:pt x="630" y="2"/>
                    </a:lnTo>
                    <a:lnTo>
                      <a:pt x="650" y="8"/>
                    </a:lnTo>
                    <a:lnTo>
                      <a:pt x="670" y="18"/>
                    </a:lnTo>
                    <a:lnTo>
                      <a:pt x="686" y="32"/>
                    </a:lnTo>
                    <a:lnTo>
                      <a:pt x="700" y="48"/>
                    </a:lnTo>
                    <a:lnTo>
                      <a:pt x="712" y="66"/>
                    </a:lnTo>
                    <a:lnTo>
                      <a:pt x="718" y="88"/>
                    </a:lnTo>
                    <a:lnTo>
                      <a:pt x="722" y="110"/>
                    </a:lnTo>
                    <a:lnTo>
                      <a:pt x="722" y="110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3" name="Freeform 45"/>
              <p:cNvSpPr/>
              <p:nvPr/>
            </p:nvSpPr>
            <p:spPr bwMode="auto">
              <a:xfrm>
                <a:off x="-4768850" y="7483475"/>
                <a:ext cx="952500" cy="320675"/>
              </a:xfrm>
              <a:custGeom>
                <a:avLst/>
                <a:gdLst>
                  <a:gd name="T0" fmla="*/ 600 w 600"/>
                  <a:gd name="T1" fmla="*/ 94 h 202"/>
                  <a:gd name="T2" fmla="*/ 600 w 600"/>
                  <a:gd name="T3" fmla="*/ 94 h 202"/>
                  <a:gd name="T4" fmla="*/ 600 w 600"/>
                  <a:gd name="T5" fmla="*/ 110 h 202"/>
                  <a:gd name="T6" fmla="*/ 598 w 600"/>
                  <a:gd name="T7" fmla="*/ 126 h 202"/>
                  <a:gd name="T8" fmla="*/ 590 w 600"/>
                  <a:gd name="T9" fmla="*/ 142 h 202"/>
                  <a:gd name="T10" fmla="*/ 578 w 600"/>
                  <a:gd name="T11" fmla="*/ 158 h 202"/>
                  <a:gd name="T12" fmla="*/ 564 w 600"/>
                  <a:gd name="T13" fmla="*/ 172 h 202"/>
                  <a:gd name="T14" fmla="*/ 548 w 600"/>
                  <a:gd name="T15" fmla="*/ 184 h 202"/>
                  <a:gd name="T16" fmla="*/ 538 w 600"/>
                  <a:gd name="T17" fmla="*/ 188 h 202"/>
                  <a:gd name="T18" fmla="*/ 528 w 600"/>
                  <a:gd name="T19" fmla="*/ 190 h 202"/>
                  <a:gd name="T20" fmla="*/ 518 w 600"/>
                  <a:gd name="T21" fmla="*/ 194 h 202"/>
                  <a:gd name="T22" fmla="*/ 506 w 600"/>
                  <a:gd name="T23" fmla="*/ 194 h 202"/>
                  <a:gd name="T24" fmla="*/ 100 w 600"/>
                  <a:gd name="T25" fmla="*/ 202 h 202"/>
                  <a:gd name="T26" fmla="*/ 100 w 600"/>
                  <a:gd name="T27" fmla="*/ 202 h 202"/>
                  <a:gd name="T28" fmla="*/ 80 w 600"/>
                  <a:gd name="T29" fmla="*/ 202 h 202"/>
                  <a:gd name="T30" fmla="*/ 62 w 600"/>
                  <a:gd name="T31" fmla="*/ 196 h 202"/>
                  <a:gd name="T32" fmla="*/ 46 w 600"/>
                  <a:gd name="T33" fmla="*/ 188 h 202"/>
                  <a:gd name="T34" fmla="*/ 32 w 600"/>
                  <a:gd name="T35" fmla="*/ 178 h 202"/>
                  <a:gd name="T36" fmla="*/ 20 w 600"/>
                  <a:gd name="T37" fmla="*/ 164 h 202"/>
                  <a:gd name="T38" fmla="*/ 10 w 600"/>
                  <a:gd name="T39" fmla="*/ 148 h 202"/>
                  <a:gd name="T40" fmla="*/ 4 w 600"/>
                  <a:gd name="T41" fmla="*/ 128 h 202"/>
                  <a:gd name="T42" fmla="*/ 0 w 600"/>
                  <a:gd name="T43" fmla="*/ 108 h 202"/>
                  <a:gd name="T44" fmla="*/ 0 w 600"/>
                  <a:gd name="T45" fmla="*/ 108 h 202"/>
                  <a:gd name="T46" fmla="*/ 2 w 600"/>
                  <a:gd name="T47" fmla="*/ 88 h 202"/>
                  <a:gd name="T48" fmla="*/ 8 w 600"/>
                  <a:gd name="T49" fmla="*/ 70 h 202"/>
                  <a:gd name="T50" fmla="*/ 16 w 600"/>
                  <a:gd name="T51" fmla="*/ 54 h 202"/>
                  <a:gd name="T52" fmla="*/ 28 w 600"/>
                  <a:gd name="T53" fmla="*/ 40 h 202"/>
                  <a:gd name="T54" fmla="*/ 42 w 600"/>
                  <a:gd name="T55" fmla="*/ 28 h 202"/>
                  <a:gd name="T56" fmla="*/ 58 w 600"/>
                  <a:gd name="T57" fmla="*/ 18 h 202"/>
                  <a:gd name="T58" fmla="*/ 76 w 600"/>
                  <a:gd name="T59" fmla="*/ 12 h 202"/>
                  <a:gd name="T60" fmla="*/ 96 w 600"/>
                  <a:gd name="T61" fmla="*/ 10 h 202"/>
                  <a:gd name="T62" fmla="*/ 502 w 600"/>
                  <a:gd name="T63" fmla="*/ 0 h 202"/>
                  <a:gd name="T64" fmla="*/ 502 w 600"/>
                  <a:gd name="T65" fmla="*/ 0 h 202"/>
                  <a:gd name="T66" fmla="*/ 522 w 600"/>
                  <a:gd name="T67" fmla="*/ 2 h 202"/>
                  <a:gd name="T68" fmla="*/ 540 w 600"/>
                  <a:gd name="T69" fmla="*/ 8 h 202"/>
                  <a:gd name="T70" fmla="*/ 556 w 600"/>
                  <a:gd name="T71" fmla="*/ 16 h 202"/>
                  <a:gd name="T72" fmla="*/ 570 w 600"/>
                  <a:gd name="T73" fmla="*/ 28 h 202"/>
                  <a:gd name="T74" fmla="*/ 582 w 600"/>
                  <a:gd name="T75" fmla="*/ 42 h 202"/>
                  <a:gd name="T76" fmla="*/ 592 w 600"/>
                  <a:gd name="T77" fmla="*/ 58 h 202"/>
                  <a:gd name="T78" fmla="*/ 598 w 600"/>
                  <a:gd name="T79" fmla="*/ 76 h 202"/>
                  <a:gd name="T80" fmla="*/ 600 w 600"/>
                  <a:gd name="T81" fmla="*/ 94 h 202"/>
                  <a:gd name="T82" fmla="*/ 600 w 600"/>
                  <a:gd name="T83" fmla="*/ 9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00" h="202">
                    <a:moveTo>
                      <a:pt x="600" y="94"/>
                    </a:moveTo>
                    <a:lnTo>
                      <a:pt x="600" y="94"/>
                    </a:lnTo>
                    <a:lnTo>
                      <a:pt x="600" y="110"/>
                    </a:lnTo>
                    <a:lnTo>
                      <a:pt x="598" y="126"/>
                    </a:lnTo>
                    <a:lnTo>
                      <a:pt x="590" y="142"/>
                    </a:lnTo>
                    <a:lnTo>
                      <a:pt x="578" y="158"/>
                    </a:lnTo>
                    <a:lnTo>
                      <a:pt x="564" y="172"/>
                    </a:lnTo>
                    <a:lnTo>
                      <a:pt x="548" y="184"/>
                    </a:lnTo>
                    <a:lnTo>
                      <a:pt x="538" y="188"/>
                    </a:lnTo>
                    <a:lnTo>
                      <a:pt x="528" y="190"/>
                    </a:lnTo>
                    <a:lnTo>
                      <a:pt x="518" y="194"/>
                    </a:lnTo>
                    <a:lnTo>
                      <a:pt x="506" y="194"/>
                    </a:lnTo>
                    <a:lnTo>
                      <a:pt x="100" y="202"/>
                    </a:lnTo>
                    <a:lnTo>
                      <a:pt x="100" y="202"/>
                    </a:lnTo>
                    <a:lnTo>
                      <a:pt x="80" y="202"/>
                    </a:lnTo>
                    <a:lnTo>
                      <a:pt x="62" y="196"/>
                    </a:lnTo>
                    <a:lnTo>
                      <a:pt x="46" y="188"/>
                    </a:lnTo>
                    <a:lnTo>
                      <a:pt x="32" y="178"/>
                    </a:lnTo>
                    <a:lnTo>
                      <a:pt x="20" y="164"/>
                    </a:lnTo>
                    <a:lnTo>
                      <a:pt x="10" y="148"/>
                    </a:lnTo>
                    <a:lnTo>
                      <a:pt x="4" y="12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2" y="88"/>
                    </a:lnTo>
                    <a:lnTo>
                      <a:pt x="8" y="70"/>
                    </a:lnTo>
                    <a:lnTo>
                      <a:pt x="16" y="54"/>
                    </a:lnTo>
                    <a:lnTo>
                      <a:pt x="28" y="40"/>
                    </a:lnTo>
                    <a:lnTo>
                      <a:pt x="42" y="28"/>
                    </a:lnTo>
                    <a:lnTo>
                      <a:pt x="58" y="18"/>
                    </a:lnTo>
                    <a:lnTo>
                      <a:pt x="76" y="12"/>
                    </a:lnTo>
                    <a:lnTo>
                      <a:pt x="96" y="10"/>
                    </a:lnTo>
                    <a:lnTo>
                      <a:pt x="502" y="0"/>
                    </a:lnTo>
                    <a:lnTo>
                      <a:pt x="502" y="0"/>
                    </a:lnTo>
                    <a:lnTo>
                      <a:pt x="522" y="2"/>
                    </a:lnTo>
                    <a:lnTo>
                      <a:pt x="540" y="8"/>
                    </a:lnTo>
                    <a:lnTo>
                      <a:pt x="556" y="16"/>
                    </a:lnTo>
                    <a:lnTo>
                      <a:pt x="570" y="28"/>
                    </a:lnTo>
                    <a:lnTo>
                      <a:pt x="582" y="42"/>
                    </a:lnTo>
                    <a:lnTo>
                      <a:pt x="592" y="58"/>
                    </a:lnTo>
                    <a:lnTo>
                      <a:pt x="598" y="76"/>
                    </a:lnTo>
                    <a:lnTo>
                      <a:pt x="600" y="94"/>
                    </a:lnTo>
                    <a:lnTo>
                      <a:pt x="600" y="94"/>
                    </a:lnTo>
                    <a:close/>
                  </a:path>
                </a:pathLst>
              </a:custGeom>
              <a:solidFill>
                <a:srgbClr val="FDC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4" name="Freeform 46"/>
              <p:cNvSpPr/>
              <p:nvPr/>
            </p:nvSpPr>
            <p:spPr bwMode="auto">
              <a:xfrm>
                <a:off x="-4632325" y="6416675"/>
                <a:ext cx="260350" cy="295275"/>
              </a:xfrm>
              <a:custGeom>
                <a:avLst/>
                <a:gdLst>
                  <a:gd name="T0" fmla="*/ 122 w 164"/>
                  <a:gd name="T1" fmla="*/ 186 h 186"/>
                  <a:gd name="T2" fmla="*/ 94 w 164"/>
                  <a:gd name="T3" fmla="*/ 186 h 186"/>
                  <a:gd name="T4" fmla="*/ 94 w 164"/>
                  <a:gd name="T5" fmla="*/ 186 h 186"/>
                  <a:gd name="T6" fmla="*/ 72 w 164"/>
                  <a:gd name="T7" fmla="*/ 184 h 186"/>
                  <a:gd name="T8" fmla="*/ 54 w 164"/>
                  <a:gd name="T9" fmla="*/ 180 h 186"/>
                  <a:gd name="T10" fmla="*/ 38 w 164"/>
                  <a:gd name="T11" fmla="*/ 170 h 186"/>
                  <a:gd name="T12" fmla="*/ 24 w 164"/>
                  <a:gd name="T13" fmla="*/ 158 h 186"/>
                  <a:gd name="T14" fmla="*/ 14 w 164"/>
                  <a:gd name="T15" fmla="*/ 146 h 186"/>
                  <a:gd name="T16" fmla="*/ 6 w 164"/>
                  <a:gd name="T17" fmla="*/ 130 h 186"/>
                  <a:gd name="T18" fmla="*/ 2 w 164"/>
                  <a:gd name="T19" fmla="*/ 112 h 186"/>
                  <a:gd name="T20" fmla="*/ 0 w 164"/>
                  <a:gd name="T21" fmla="*/ 96 h 186"/>
                  <a:gd name="T22" fmla="*/ 2 w 164"/>
                  <a:gd name="T23" fmla="*/ 78 h 186"/>
                  <a:gd name="T24" fmla="*/ 6 w 164"/>
                  <a:gd name="T25" fmla="*/ 62 h 186"/>
                  <a:gd name="T26" fmla="*/ 12 w 164"/>
                  <a:gd name="T27" fmla="*/ 46 h 186"/>
                  <a:gd name="T28" fmla="*/ 22 w 164"/>
                  <a:gd name="T29" fmla="*/ 32 h 186"/>
                  <a:gd name="T30" fmla="*/ 34 w 164"/>
                  <a:gd name="T31" fmla="*/ 20 h 186"/>
                  <a:gd name="T32" fmla="*/ 50 w 164"/>
                  <a:gd name="T33" fmla="*/ 10 h 186"/>
                  <a:gd name="T34" fmla="*/ 68 w 164"/>
                  <a:gd name="T35" fmla="*/ 4 h 186"/>
                  <a:gd name="T36" fmla="*/ 90 w 164"/>
                  <a:gd name="T37" fmla="*/ 2 h 186"/>
                  <a:gd name="T38" fmla="*/ 118 w 164"/>
                  <a:gd name="T39" fmla="*/ 0 h 186"/>
                  <a:gd name="T40" fmla="*/ 118 w 164"/>
                  <a:gd name="T41" fmla="*/ 0 h 186"/>
                  <a:gd name="T42" fmla="*/ 128 w 164"/>
                  <a:gd name="T43" fmla="*/ 2 h 186"/>
                  <a:gd name="T44" fmla="*/ 138 w 164"/>
                  <a:gd name="T45" fmla="*/ 8 h 186"/>
                  <a:gd name="T46" fmla="*/ 146 w 164"/>
                  <a:gd name="T47" fmla="*/ 16 h 186"/>
                  <a:gd name="T48" fmla="*/ 152 w 164"/>
                  <a:gd name="T49" fmla="*/ 28 h 186"/>
                  <a:gd name="T50" fmla="*/ 158 w 164"/>
                  <a:gd name="T51" fmla="*/ 42 h 186"/>
                  <a:gd name="T52" fmla="*/ 162 w 164"/>
                  <a:gd name="T53" fmla="*/ 56 h 186"/>
                  <a:gd name="T54" fmla="*/ 164 w 164"/>
                  <a:gd name="T55" fmla="*/ 74 h 186"/>
                  <a:gd name="T56" fmla="*/ 164 w 164"/>
                  <a:gd name="T57" fmla="*/ 90 h 186"/>
                  <a:gd name="T58" fmla="*/ 164 w 164"/>
                  <a:gd name="T59" fmla="*/ 108 h 186"/>
                  <a:gd name="T60" fmla="*/ 162 w 164"/>
                  <a:gd name="T61" fmla="*/ 124 h 186"/>
                  <a:gd name="T62" fmla="*/ 158 w 164"/>
                  <a:gd name="T63" fmla="*/ 140 h 186"/>
                  <a:gd name="T64" fmla="*/ 154 w 164"/>
                  <a:gd name="T65" fmla="*/ 154 h 186"/>
                  <a:gd name="T66" fmla="*/ 148 w 164"/>
                  <a:gd name="T67" fmla="*/ 166 h 186"/>
                  <a:gd name="T68" fmla="*/ 142 w 164"/>
                  <a:gd name="T69" fmla="*/ 176 h 186"/>
                  <a:gd name="T70" fmla="*/ 132 w 164"/>
                  <a:gd name="T71" fmla="*/ 182 h 186"/>
                  <a:gd name="T72" fmla="*/ 122 w 164"/>
                  <a:gd name="T73" fmla="*/ 186 h 186"/>
                  <a:gd name="T74" fmla="*/ 122 w 164"/>
                  <a:gd name="T7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86">
                    <a:moveTo>
                      <a:pt x="122" y="186"/>
                    </a:moveTo>
                    <a:lnTo>
                      <a:pt x="94" y="186"/>
                    </a:lnTo>
                    <a:lnTo>
                      <a:pt x="94" y="186"/>
                    </a:lnTo>
                    <a:lnTo>
                      <a:pt x="72" y="184"/>
                    </a:lnTo>
                    <a:lnTo>
                      <a:pt x="54" y="180"/>
                    </a:lnTo>
                    <a:lnTo>
                      <a:pt x="38" y="170"/>
                    </a:lnTo>
                    <a:lnTo>
                      <a:pt x="24" y="158"/>
                    </a:lnTo>
                    <a:lnTo>
                      <a:pt x="14" y="146"/>
                    </a:lnTo>
                    <a:lnTo>
                      <a:pt x="6" y="130"/>
                    </a:lnTo>
                    <a:lnTo>
                      <a:pt x="2" y="112"/>
                    </a:lnTo>
                    <a:lnTo>
                      <a:pt x="0" y="96"/>
                    </a:lnTo>
                    <a:lnTo>
                      <a:pt x="2" y="78"/>
                    </a:lnTo>
                    <a:lnTo>
                      <a:pt x="6" y="62"/>
                    </a:lnTo>
                    <a:lnTo>
                      <a:pt x="12" y="46"/>
                    </a:lnTo>
                    <a:lnTo>
                      <a:pt x="22" y="32"/>
                    </a:lnTo>
                    <a:lnTo>
                      <a:pt x="34" y="20"/>
                    </a:lnTo>
                    <a:lnTo>
                      <a:pt x="50" y="10"/>
                    </a:lnTo>
                    <a:lnTo>
                      <a:pt x="68" y="4"/>
                    </a:lnTo>
                    <a:lnTo>
                      <a:pt x="90" y="2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8" y="2"/>
                    </a:lnTo>
                    <a:lnTo>
                      <a:pt x="138" y="8"/>
                    </a:lnTo>
                    <a:lnTo>
                      <a:pt x="146" y="16"/>
                    </a:lnTo>
                    <a:lnTo>
                      <a:pt x="152" y="28"/>
                    </a:lnTo>
                    <a:lnTo>
                      <a:pt x="158" y="42"/>
                    </a:lnTo>
                    <a:lnTo>
                      <a:pt x="162" y="56"/>
                    </a:lnTo>
                    <a:lnTo>
                      <a:pt x="164" y="74"/>
                    </a:lnTo>
                    <a:lnTo>
                      <a:pt x="164" y="90"/>
                    </a:lnTo>
                    <a:lnTo>
                      <a:pt x="164" y="108"/>
                    </a:lnTo>
                    <a:lnTo>
                      <a:pt x="162" y="124"/>
                    </a:lnTo>
                    <a:lnTo>
                      <a:pt x="158" y="140"/>
                    </a:lnTo>
                    <a:lnTo>
                      <a:pt x="154" y="154"/>
                    </a:lnTo>
                    <a:lnTo>
                      <a:pt x="148" y="166"/>
                    </a:lnTo>
                    <a:lnTo>
                      <a:pt x="142" y="176"/>
                    </a:lnTo>
                    <a:lnTo>
                      <a:pt x="132" y="182"/>
                    </a:lnTo>
                    <a:lnTo>
                      <a:pt x="122" y="186"/>
                    </a:lnTo>
                    <a:lnTo>
                      <a:pt x="122" y="186"/>
                    </a:lnTo>
                    <a:close/>
                  </a:path>
                </a:pathLst>
              </a:custGeom>
              <a:solidFill>
                <a:srgbClr val="FF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5" name="Freeform 47"/>
              <p:cNvSpPr/>
              <p:nvPr/>
            </p:nvSpPr>
            <p:spPr bwMode="auto">
              <a:xfrm>
                <a:off x="-4781550" y="6791325"/>
                <a:ext cx="260350" cy="295275"/>
              </a:xfrm>
              <a:custGeom>
                <a:avLst/>
                <a:gdLst>
                  <a:gd name="T0" fmla="*/ 122 w 164"/>
                  <a:gd name="T1" fmla="*/ 184 h 186"/>
                  <a:gd name="T2" fmla="*/ 94 w 164"/>
                  <a:gd name="T3" fmla="*/ 186 h 186"/>
                  <a:gd name="T4" fmla="*/ 94 w 164"/>
                  <a:gd name="T5" fmla="*/ 186 h 186"/>
                  <a:gd name="T6" fmla="*/ 72 w 164"/>
                  <a:gd name="T7" fmla="*/ 184 h 186"/>
                  <a:gd name="T8" fmla="*/ 54 w 164"/>
                  <a:gd name="T9" fmla="*/ 178 h 186"/>
                  <a:gd name="T10" fmla="*/ 38 w 164"/>
                  <a:gd name="T11" fmla="*/ 170 h 186"/>
                  <a:gd name="T12" fmla="*/ 24 w 164"/>
                  <a:gd name="T13" fmla="*/ 158 h 186"/>
                  <a:gd name="T14" fmla="*/ 14 w 164"/>
                  <a:gd name="T15" fmla="*/ 144 h 186"/>
                  <a:gd name="T16" fmla="*/ 6 w 164"/>
                  <a:gd name="T17" fmla="*/ 128 h 186"/>
                  <a:gd name="T18" fmla="*/ 2 w 164"/>
                  <a:gd name="T19" fmla="*/ 112 h 186"/>
                  <a:gd name="T20" fmla="*/ 0 w 164"/>
                  <a:gd name="T21" fmla="*/ 94 h 186"/>
                  <a:gd name="T22" fmla="*/ 2 w 164"/>
                  <a:gd name="T23" fmla="*/ 78 h 186"/>
                  <a:gd name="T24" fmla="*/ 6 w 164"/>
                  <a:gd name="T25" fmla="*/ 60 h 186"/>
                  <a:gd name="T26" fmla="*/ 12 w 164"/>
                  <a:gd name="T27" fmla="*/ 44 h 186"/>
                  <a:gd name="T28" fmla="*/ 22 w 164"/>
                  <a:gd name="T29" fmla="*/ 30 h 186"/>
                  <a:gd name="T30" fmla="*/ 34 w 164"/>
                  <a:gd name="T31" fmla="*/ 18 h 186"/>
                  <a:gd name="T32" fmla="*/ 50 w 164"/>
                  <a:gd name="T33" fmla="*/ 8 h 186"/>
                  <a:gd name="T34" fmla="*/ 68 w 164"/>
                  <a:gd name="T35" fmla="*/ 2 h 186"/>
                  <a:gd name="T36" fmla="*/ 90 w 164"/>
                  <a:gd name="T37" fmla="*/ 0 h 186"/>
                  <a:gd name="T38" fmla="*/ 118 w 164"/>
                  <a:gd name="T39" fmla="*/ 0 h 186"/>
                  <a:gd name="T40" fmla="*/ 118 w 164"/>
                  <a:gd name="T41" fmla="*/ 0 h 186"/>
                  <a:gd name="T42" fmla="*/ 130 w 164"/>
                  <a:gd name="T43" fmla="*/ 2 h 186"/>
                  <a:gd name="T44" fmla="*/ 138 w 164"/>
                  <a:gd name="T45" fmla="*/ 6 h 186"/>
                  <a:gd name="T46" fmla="*/ 146 w 164"/>
                  <a:gd name="T47" fmla="*/ 16 h 186"/>
                  <a:gd name="T48" fmla="*/ 152 w 164"/>
                  <a:gd name="T49" fmla="*/ 26 h 186"/>
                  <a:gd name="T50" fmla="*/ 158 w 164"/>
                  <a:gd name="T51" fmla="*/ 40 h 186"/>
                  <a:gd name="T52" fmla="*/ 162 w 164"/>
                  <a:gd name="T53" fmla="*/ 56 h 186"/>
                  <a:gd name="T54" fmla="*/ 164 w 164"/>
                  <a:gd name="T55" fmla="*/ 72 h 186"/>
                  <a:gd name="T56" fmla="*/ 164 w 164"/>
                  <a:gd name="T57" fmla="*/ 90 h 186"/>
                  <a:gd name="T58" fmla="*/ 164 w 164"/>
                  <a:gd name="T59" fmla="*/ 106 h 186"/>
                  <a:gd name="T60" fmla="*/ 162 w 164"/>
                  <a:gd name="T61" fmla="*/ 122 h 186"/>
                  <a:gd name="T62" fmla="*/ 160 w 164"/>
                  <a:gd name="T63" fmla="*/ 138 h 186"/>
                  <a:gd name="T64" fmla="*/ 154 w 164"/>
                  <a:gd name="T65" fmla="*/ 152 h 186"/>
                  <a:gd name="T66" fmla="*/ 148 w 164"/>
                  <a:gd name="T67" fmla="*/ 164 h 186"/>
                  <a:gd name="T68" fmla="*/ 142 w 164"/>
                  <a:gd name="T69" fmla="*/ 174 h 186"/>
                  <a:gd name="T70" fmla="*/ 132 w 164"/>
                  <a:gd name="T71" fmla="*/ 182 h 186"/>
                  <a:gd name="T72" fmla="*/ 122 w 164"/>
                  <a:gd name="T73" fmla="*/ 184 h 186"/>
                  <a:gd name="T74" fmla="*/ 122 w 164"/>
                  <a:gd name="T75" fmla="*/ 18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86">
                    <a:moveTo>
                      <a:pt x="122" y="184"/>
                    </a:moveTo>
                    <a:lnTo>
                      <a:pt x="94" y="186"/>
                    </a:lnTo>
                    <a:lnTo>
                      <a:pt x="94" y="186"/>
                    </a:lnTo>
                    <a:lnTo>
                      <a:pt x="72" y="184"/>
                    </a:lnTo>
                    <a:lnTo>
                      <a:pt x="54" y="178"/>
                    </a:lnTo>
                    <a:lnTo>
                      <a:pt x="38" y="170"/>
                    </a:lnTo>
                    <a:lnTo>
                      <a:pt x="24" y="158"/>
                    </a:lnTo>
                    <a:lnTo>
                      <a:pt x="14" y="144"/>
                    </a:lnTo>
                    <a:lnTo>
                      <a:pt x="6" y="128"/>
                    </a:lnTo>
                    <a:lnTo>
                      <a:pt x="2" y="112"/>
                    </a:lnTo>
                    <a:lnTo>
                      <a:pt x="0" y="94"/>
                    </a:lnTo>
                    <a:lnTo>
                      <a:pt x="2" y="78"/>
                    </a:lnTo>
                    <a:lnTo>
                      <a:pt x="6" y="60"/>
                    </a:lnTo>
                    <a:lnTo>
                      <a:pt x="12" y="44"/>
                    </a:lnTo>
                    <a:lnTo>
                      <a:pt x="22" y="30"/>
                    </a:lnTo>
                    <a:lnTo>
                      <a:pt x="34" y="18"/>
                    </a:lnTo>
                    <a:lnTo>
                      <a:pt x="50" y="8"/>
                    </a:lnTo>
                    <a:lnTo>
                      <a:pt x="68" y="2"/>
                    </a:lnTo>
                    <a:lnTo>
                      <a:pt x="90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30" y="2"/>
                    </a:lnTo>
                    <a:lnTo>
                      <a:pt x="138" y="6"/>
                    </a:lnTo>
                    <a:lnTo>
                      <a:pt x="146" y="16"/>
                    </a:lnTo>
                    <a:lnTo>
                      <a:pt x="152" y="26"/>
                    </a:lnTo>
                    <a:lnTo>
                      <a:pt x="158" y="40"/>
                    </a:lnTo>
                    <a:lnTo>
                      <a:pt x="162" y="56"/>
                    </a:lnTo>
                    <a:lnTo>
                      <a:pt x="164" y="72"/>
                    </a:lnTo>
                    <a:lnTo>
                      <a:pt x="164" y="90"/>
                    </a:lnTo>
                    <a:lnTo>
                      <a:pt x="164" y="106"/>
                    </a:lnTo>
                    <a:lnTo>
                      <a:pt x="162" y="122"/>
                    </a:lnTo>
                    <a:lnTo>
                      <a:pt x="160" y="138"/>
                    </a:lnTo>
                    <a:lnTo>
                      <a:pt x="154" y="152"/>
                    </a:lnTo>
                    <a:lnTo>
                      <a:pt x="148" y="164"/>
                    </a:lnTo>
                    <a:lnTo>
                      <a:pt x="142" y="174"/>
                    </a:lnTo>
                    <a:lnTo>
                      <a:pt x="132" y="182"/>
                    </a:lnTo>
                    <a:lnTo>
                      <a:pt x="122" y="184"/>
                    </a:lnTo>
                    <a:lnTo>
                      <a:pt x="122" y="184"/>
                    </a:lnTo>
                    <a:close/>
                  </a:path>
                </a:pathLst>
              </a:custGeom>
              <a:solidFill>
                <a:srgbClr val="FF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6" name="Freeform 48"/>
              <p:cNvSpPr/>
              <p:nvPr/>
            </p:nvSpPr>
            <p:spPr bwMode="auto">
              <a:xfrm>
                <a:off x="-4829175" y="7159625"/>
                <a:ext cx="260350" cy="295275"/>
              </a:xfrm>
              <a:custGeom>
                <a:avLst/>
                <a:gdLst>
                  <a:gd name="T0" fmla="*/ 122 w 164"/>
                  <a:gd name="T1" fmla="*/ 186 h 186"/>
                  <a:gd name="T2" fmla="*/ 92 w 164"/>
                  <a:gd name="T3" fmla="*/ 186 h 186"/>
                  <a:gd name="T4" fmla="*/ 92 w 164"/>
                  <a:gd name="T5" fmla="*/ 186 h 186"/>
                  <a:gd name="T6" fmla="*/ 72 w 164"/>
                  <a:gd name="T7" fmla="*/ 184 h 186"/>
                  <a:gd name="T8" fmla="*/ 52 w 164"/>
                  <a:gd name="T9" fmla="*/ 180 h 186"/>
                  <a:gd name="T10" fmla="*/ 36 w 164"/>
                  <a:gd name="T11" fmla="*/ 170 h 186"/>
                  <a:gd name="T12" fmla="*/ 24 w 164"/>
                  <a:gd name="T13" fmla="*/ 158 h 186"/>
                  <a:gd name="T14" fmla="*/ 14 w 164"/>
                  <a:gd name="T15" fmla="*/ 146 h 186"/>
                  <a:gd name="T16" fmla="*/ 6 w 164"/>
                  <a:gd name="T17" fmla="*/ 130 h 186"/>
                  <a:gd name="T18" fmla="*/ 2 w 164"/>
                  <a:gd name="T19" fmla="*/ 112 h 186"/>
                  <a:gd name="T20" fmla="*/ 0 w 164"/>
                  <a:gd name="T21" fmla="*/ 96 h 186"/>
                  <a:gd name="T22" fmla="*/ 0 w 164"/>
                  <a:gd name="T23" fmla="*/ 78 h 186"/>
                  <a:gd name="T24" fmla="*/ 4 w 164"/>
                  <a:gd name="T25" fmla="*/ 62 h 186"/>
                  <a:gd name="T26" fmla="*/ 10 w 164"/>
                  <a:gd name="T27" fmla="*/ 46 h 186"/>
                  <a:gd name="T28" fmla="*/ 20 w 164"/>
                  <a:gd name="T29" fmla="*/ 32 h 186"/>
                  <a:gd name="T30" fmla="*/ 34 w 164"/>
                  <a:gd name="T31" fmla="*/ 20 h 186"/>
                  <a:gd name="T32" fmla="*/ 48 w 164"/>
                  <a:gd name="T33" fmla="*/ 10 h 186"/>
                  <a:gd name="T34" fmla="*/ 66 w 164"/>
                  <a:gd name="T35" fmla="*/ 4 h 186"/>
                  <a:gd name="T36" fmla="*/ 88 w 164"/>
                  <a:gd name="T37" fmla="*/ 2 h 186"/>
                  <a:gd name="T38" fmla="*/ 118 w 164"/>
                  <a:gd name="T39" fmla="*/ 0 h 186"/>
                  <a:gd name="T40" fmla="*/ 118 w 164"/>
                  <a:gd name="T41" fmla="*/ 0 h 186"/>
                  <a:gd name="T42" fmla="*/ 128 w 164"/>
                  <a:gd name="T43" fmla="*/ 2 h 186"/>
                  <a:gd name="T44" fmla="*/ 138 w 164"/>
                  <a:gd name="T45" fmla="*/ 8 h 186"/>
                  <a:gd name="T46" fmla="*/ 146 w 164"/>
                  <a:gd name="T47" fmla="*/ 16 h 186"/>
                  <a:gd name="T48" fmla="*/ 152 w 164"/>
                  <a:gd name="T49" fmla="*/ 28 h 186"/>
                  <a:gd name="T50" fmla="*/ 156 w 164"/>
                  <a:gd name="T51" fmla="*/ 42 h 186"/>
                  <a:gd name="T52" fmla="*/ 160 w 164"/>
                  <a:gd name="T53" fmla="*/ 56 h 186"/>
                  <a:gd name="T54" fmla="*/ 162 w 164"/>
                  <a:gd name="T55" fmla="*/ 74 h 186"/>
                  <a:gd name="T56" fmla="*/ 164 w 164"/>
                  <a:gd name="T57" fmla="*/ 90 h 186"/>
                  <a:gd name="T58" fmla="*/ 164 w 164"/>
                  <a:gd name="T59" fmla="*/ 108 h 186"/>
                  <a:gd name="T60" fmla="*/ 162 w 164"/>
                  <a:gd name="T61" fmla="*/ 124 h 186"/>
                  <a:gd name="T62" fmla="*/ 158 w 164"/>
                  <a:gd name="T63" fmla="*/ 140 h 186"/>
                  <a:gd name="T64" fmla="*/ 154 w 164"/>
                  <a:gd name="T65" fmla="*/ 154 h 186"/>
                  <a:gd name="T66" fmla="*/ 148 w 164"/>
                  <a:gd name="T67" fmla="*/ 166 h 186"/>
                  <a:gd name="T68" fmla="*/ 140 w 164"/>
                  <a:gd name="T69" fmla="*/ 176 h 186"/>
                  <a:gd name="T70" fmla="*/ 132 w 164"/>
                  <a:gd name="T71" fmla="*/ 182 h 186"/>
                  <a:gd name="T72" fmla="*/ 122 w 164"/>
                  <a:gd name="T73" fmla="*/ 186 h 186"/>
                  <a:gd name="T74" fmla="*/ 122 w 164"/>
                  <a:gd name="T7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" h="186">
                    <a:moveTo>
                      <a:pt x="122" y="186"/>
                    </a:moveTo>
                    <a:lnTo>
                      <a:pt x="92" y="186"/>
                    </a:lnTo>
                    <a:lnTo>
                      <a:pt x="92" y="186"/>
                    </a:lnTo>
                    <a:lnTo>
                      <a:pt x="72" y="184"/>
                    </a:lnTo>
                    <a:lnTo>
                      <a:pt x="52" y="180"/>
                    </a:lnTo>
                    <a:lnTo>
                      <a:pt x="36" y="170"/>
                    </a:lnTo>
                    <a:lnTo>
                      <a:pt x="24" y="158"/>
                    </a:lnTo>
                    <a:lnTo>
                      <a:pt x="14" y="146"/>
                    </a:lnTo>
                    <a:lnTo>
                      <a:pt x="6" y="130"/>
                    </a:lnTo>
                    <a:lnTo>
                      <a:pt x="2" y="112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4" y="62"/>
                    </a:lnTo>
                    <a:lnTo>
                      <a:pt x="10" y="46"/>
                    </a:lnTo>
                    <a:lnTo>
                      <a:pt x="20" y="32"/>
                    </a:lnTo>
                    <a:lnTo>
                      <a:pt x="34" y="20"/>
                    </a:lnTo>
                    <a:lnTo>
                      <a:pt x="48" y="10"/>
                    </a:lnTo>
                    <a:lnTo>
                      <a:pt x="66" y="4"/>
                    </a:lnTo>
                    <a:lnTo>
                      <a:pt x="88" y="2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8" y="2"/>
                    </a:lnTo>
                    <a:lnTo>
                      <a:pt x="138" y="8"/>
                    </a:lnTo>
                    <a:lnTo>
                      <a:pt x="146" y="16"/>
                    </a:lnTo>
                    <a:lnTo>
                      <a:pt x="152" y="28"/>
                    </a:lnTo>
                    <a:lnTo>
                      <a:pt x="156" y="42"/>
                    </a:lnTo>
                    <a:lnTo>
                      <a:pt x="160" y="56"/>
                    </a:lnTo>
                    <a:lnTo>
                      <a:pt x="162" y="74"/>
                    </a:lnTo>
                    <a:lnTo>
                      <a:pt x="164" y="90"/>
                    </a:lnTo>
                    <a:lnTo>
                      <a:pt x="164" y="108"/>
                    </a:lnTo>
                    <a:lnTo>
                      <a:pt x="162" y="124"/>
                    </a:lnTo>
                    <a:lnTo>
                      <a:pt x="158" y="140"/>
                    </a:lnTo>
                    <a:lnTo>
                      <a:pt x="154" y="154"/>
                    </a:lnTo>
                    <a:lnTo>
                      <a:pt x="148" y="166"/>
                    </a:lnTo>
                    <a:lnTo>
                      <a:pt x="140" y="176"/>
                    </a:lnTo>
                    <a:lnTo>
                      <a:pt x="132" y="182"/>
                    </a:lnTo>
                    <a:lnTo>
                      <a:pt x="122" y="186"/>
                    </a:lnTo>
                    <a:lnTo>
                      <a:pt x="122" y="186"/>
                    </a:lnTo>
                    <a:close/>
                  </a:path>
                </a:pathLst>
              </a:custGeom>
              <a:solidFill>
                <a:srgbClr val="FF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7" name="Freeform 49"/>
              <p:cNvSpPr/>
              <p:nvPr/>
            </p:nvSpPr>
            <p:spPr bwMode="auto">
              <a:xfrm>
                <a:off x="-4743450" y="7518400"/>
                <a:ext cx="231775" cy="260350"/>
              </a:xfrm>
              <a:custGeom>
                <a:avLst/>
                <a:gdLst>
                  <a:gd name="T0" fmla="*/ 108 w 146"/>
                  <a:gd name="T1" fmla="*/ 164 h 164"/>
                  <a:gd name="T2" fmla="*/ 82 w 146"/>
                  <a:gd name="T3" fmla="*/ 164 h 164"/>
                  <a:gd name="T4" fmla="*/ 82 w 146"/>
                  <a:gd name="T5" fmla="*/ 164 h 164"/>
                  <a:gd name="T6" fmla="*/ 64 w 146"/>
                  <a:gd name="T7" fmla="*/ 164 h 164"/>
                  <a:gd name="T8" fmla="*/ 46 w 146"/>
                  <a:gd name="T9" fmla="*/ 158 h 164"/>
                  <a:gd name="T10" fmla="*/ 32 w 146"/>
                  <a:gd name="T11" fmla="*/ 150 h 164"/>
                  <a:gd name="T12" fmla="*/ 22 w 146"/>
                  <a:gd name="T13" fmla="*/ 140 h 164"/>
                  <a:gd name="T14" fmla="*/ 12 w 146"/>
                  <a:gd name="T15" fmla="*/ 128 h 164"/>
                  <a:gd name="T16" fmla="*/ 6 w 146"/>
                  <a:gd name="T17" fmla="*/ 114 h 164"/>
                  <a:gd name="T18" fmla="*/ 2 w 146"/>
                  <a:gd name="T19" fmla="*/ 100 h 164"/>
                  <a:gd name="T20" fmla="*/ 0 w 146"/>
                  <a:gd name="T21" fmla="*/ 84 h 164"/>
                  <a:gd name="T22" fmla="*/ 0 w 146"/>
                  <a:gd name="T23" fmla="*/ 70 h 164"/>
                  <a:gd name="T24" fmla="*/ 4 w 146"/>
                  <a:gd name="T25" fmla="*/ 54 h 164"/>
                  <a:gd name="T26" fmla="*/ 10 w 146"/>
                  <a:gd name="T27" fmla="*/ 40 h 164"/>
                  <a:gd name="T28" fmla="*/ 18 w 146"/>
                  <a:gd name="T29" fmla="*/ 28 h 164"/>
                  <a:gd name="T30" fmla="*/ 30 w 146"/>
                  <a:gd name="T31" fmla="*/ 18 h 164"/>
                  <a:gd name="T32" fmla="*/ 44 w 146"/>
                  <a:gd name="T33" fmla="*/ 8 h 164"/>
                  <a:gd name="T34" fmla="*/ 60 w 146"/>
                  <a:gd name="T35" fmla="*/ 4 h 164"/>
                  <a:gd name="T36" fmla="*/ 78 w 146"/>
                  <a:gd name="T37" fmla="*/ 0 h 164"/>
                  <a:gd name="T38" fmla="*/ 104 w 146"/>
                  <a:gd name="T39" fmla="*/ 0 h 164"/>
                  <a:gd name="T40" fmla="*/ 104 w 146"/>
                  <a:gd name="T41" fmla="*/ 0 h 164"/>
                  <a:gd name="T42" fmla="*/ 114 w 146"/>
                  <a:gd name="T43" fmla="*/ 2 h 164"/>
                  <a:gd name="T44" fmla="*/ 122 w 146"/>
                  <a:gd name="T45" fmla="*/ 6 h 164"/>
                  <a:gd name="T46" fmla="*/ 128 w 146"/>
                  <a:gd name="T47" fmla="*/ 14 h 164"/>
                  <a:gd name="T48" fmla="*/ 134 w 146"/>
                  <a:gd name="T49" fmla="*/ 24 h 164"/>
                  <a:gd name="T50" fmla="*/ 138 w 146"/>
                  <a:gd name="T51" fmla="*/ 36 h 164"/>
                  <a:gd name="T52" fmla="*/ 142 w 146"/>
                  <a:gd name="T53" fmla="*/ 50 h 164"/>
                  <a:gd name="T54" fmla="*/ 144 w 146"/>
                  <a:gd name="T55" fmla="*/ 64 h 164"/>
                  <a:gd name="T56" fmla="*/ 146 w 146"/>
                  <a:gd name="T57" fmla="*/ 80 h 164"/>
                  <a:gd name="T58" fmla="*/ 144 w 146"/>
                  <a:gd name="T59" fmla="*/ 94 h 164"/>
                  <a:gd name="T60" fmla="*/ 144 w 146"/>
                  <a:gd name="T61" fmla="*/ 110 h 164"/>
                  <a:gd name="T62" fmla="*/ 140 w 146"/>
                  <a:gd name="T63" fmla="*/ 124 h 164"/>
                  <a:gd name="T64" fmla="*/ 136 w 146"/>
                  <a:gd name="T65" fmla="*/ 136 h 164"/>
                  <a:gd name="T66" fmla="*/ 130 w 146"/>
                  <a:gd name="T67" fmla="*/ 146 h 164"/>
                  <a:gd name="T68" fmla="*/ 124 w 146"/>
                  <a:gd name="T69" fmla="*/ 156 h 164"/>
                  <a:gd name="T70" fmla="*/ 116 w 146"/>
                  <a:gd name="T71" fmla="*/ 162 h 164"/>
                  <a:gd name="T72" fmla="*/ 108 w 146"/>
                  <a:gd name="T73" fmla="*/ 164 h 164"/>
                  <a:gd name="T74" fmla="*/ 108 w 146"/>
                  <a:gd name="T75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6" h="164">
                    <a:moveTo>
                      <a:pt x="108" y="164"/>
                    </a:moveTo>
                    <a:lnTo>
                      <a:pt x="82" y="164"/>
                    </a:lnTo>
                    <a:lnTo>
                      <a:pt x="82" y="164"/>
                    </a:lnTo>
                    <a:lnTo>
                      <a:pt x="64" y="164"/>
                    </a:lnTo>
                    <a:lnTo>
                      <a:pt x="46" y="158"/>
                    </a:lnTo>
                    <a:lnTo>
                      <a:pt x="32" y="150"/>
                    </a:lnTo>
                    <a:lnTo>
                      <a:pt x="22" y="140"/>
                    </a:lnTo>
                    <a:lnTo>
                      <a:pt x="12" y="128"/>
                    </a:lnTo>
                    <a:lnTo>
                      <a:pt x="6" y="114"/>
                    </a:lnTo>
                    <a:lnTo>
                      <a:pt x="2" y="100"/>
                    </a:lnTo>
                    <a:lnTo>
                      <a:pt x="0" y="84"/>
                    </a:lnTo>
                    <a:lnTo>
                      <a:pt x="0" y="70"/>
                    </a:lnTo>
                    <a:lnTo>
                      <a:pt x="4" y="54"/>
                    </a:lnTo>
                    <a:lnTo>
                      <a:pt x="10" y="40"/>
                    </a:lnTo>
                    <a:lnTo>
                      <a:pt x="18" y="28"/>
                    </a:lnTo>
                    <a:lnTo>
                      <a:pt x="30" y="18"/>
                    </a:lnTo>
                    <a:lnTo>
                      <a:pt x="44" y="8"/>
                    </a:lnTo>
                    <a:lnTo>
                      <a:pt x="60" y="4"/>
                    </a:lnTo>
                    <a:lnTo>
                      <a:pt x="78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14" y="2"/>
                    </a:lnTo>
                    <a:lnTo>
                      <a:pt x="122" y="6"/>
                    </a:lnTo>
                    <a:lnTo>
                      <a:pt x="128" y="14"/>
                    </a:lnTo>
                    <a:lnTo>
                      <a:pt x="134" y="24"/>
                    </a:lnTo>
                    <a:lnTo>
                      <a:pt x="138" y="36"/>
                    </a:lnTo>
                    <a:lnTo>
                      <a:pt x="142" y="50"/>
                    </a:lnTo>
                    <a:lnTo>
                      <a:pt x="144" y="64"/>
                    </a:lnTo>
                    <a:lnTo>
                      <a:pt x="146" y="80"/>
                    </a:lnTo>
                    <a:lnTo>
                      <a:pt x="144" y="94"/>
                    </a:lnTo>
                    <a:lnTo>
                      <a:pt x="144" y="110"/>
                    </a:lnTo>
                    <a:lnTo>
                      <a:pt x="140" y="124"/>
                    </a:lnTo>
                    <a:lnTo>
                      <a:pt x="136" y="136"/>
                    </a:lnTo>
                    <a:lnTo>
                      <a:pt x="130" y="146"/>
                    </a:lnTo>
                    <a:lnTo>
                      <a:pt x="124" y="156"/>
                    </a:lnTo>
                    <a:lnTo>
                      <a:pt x="116" y="162"/>
                    </a:lnTo>
                    <a:lnTo>
                      <a:pt x="108" y="164"/>
                    </a:lnTo>
                    <a:lnTo>
                      <a:pt x="108" y="164"/>
                    </a:lnTo>
                    <a:close/>
                  </a:path>
                </a:pathLst>
              </a:custGeom>
              <a:solidFill>
                <a:srgbClr val="FFE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8" name="Freeform 50"/>
              <p:cNvSpPr/>
              <p:nvPr/>
            </p:nvSpPr>
            <p:spPr bwMode="auto">
              <a:xfrm>
                <a:off x="-4184650" y="6435725"/>
                <a:ext cx="50800" cy="234950"/>
              </a:xfrm>
              <a:custGeom>
                <a:avLst/>
                <a:gdLst>
                  <a:gd name="T0" fmla="*/ 0 w 32"/>
                  <a:gd name="T1" fmla="*/ 0 h 148"/>
                  <a:gd name="T2" fmla="*/ 0 w 32"/>
                  <a:gd name="T3" fmla="*/ 0 h 148"/>
                  <a:gd name="T4" fmla="*/ 4 w 32"/>
                  <a:gd name="T5" fmla="*/ 14 h 148"/>
                  <a:gd name="T6" fmla="*/ 8 w 32"/>
                  <a:gd name="T7" fmla="*/ 30 h 148"/>
                  <a:gd name="T8" fmla="*/ 10 w 32"/>
                  <a:gd name="T9" fmla="*/ 46 h 148"/>
                  <a:gd name="T10" fmla="*/ 10 w 32"/>
                  <a:gd name="T11" fmla="*/ 66 h 148"/>
                  <a:gd name="T12" fmla="*/ 10 w 32"/>
                  <a:gd name="T13" fmla="*/ 86 h 148"/>
                  <a:gd name="T14" fmla="*/ 8 w 32"/>
                  <a:gd name="T15" fmla="*/ 106 h 148"/>
                  <a:gd name="T16" fmla="*/ 4 w 32"/>
                  <a:gd name="T17" fmla="*/ 128 h 148"/>
                  <a:gd name="T18" fmla="*/ 0 w 32"/>
                  <a:gd name="T19" fmla="*/ 148 h 148"/>
                  <a:gd name="T20" fmla="*/ 0 w 32"/>
                  <a:gd name="T21" fmla="*/ 148 h 148"/>
                  <a:gd name="T22" fmla="*/ 8 w 32"/>
                  <a:gd name="T23" fmla="*/ 142 h 148"/>
                  <a:gd name="T24" fmla="*/ 14 w 32"/>
                  <a:gd name="T25" fmla="*/ 134 h 148"/>
                  <a:gd name="T26" fmla="*/ 20 w 32"/>
                  <a:gd name="T27" fmla="*/ 124 h 148"/>
                  <a:gd name="T28" fmla="*/ 26 w 32"/>
                  <a:gd name="T29" fmla="*/ 114 h 148"/>
                  <a:gd name="T30" fmla="*/ 32 w 32"/>
                  <a:gd name="T31" fmla="*/ 94 h 148"/>
                  <a:gd name="T32" fmla="*/ 32 w 32"/>
                  <a:gd name="T33" fmla="*/ 72 h 148"/>
                  <a:gd name="T34" fmla="*/ 30 w 32"/>
                  <a:gd name="T35" fmla="*/ 50 h 148"/>
                  <a:gd name="T36" fmla="*/ 24 w 32"/>
                  <a:gd name="T37" fmla="*/ 30 h 148"/>
                  <a:gd name="T38" fmla="*/ 20 w 32"/>
                  <a:gd name="T39" fmla="*/ 20 h 148"/>
                  <a:gd name="T40" fmla="*/ 14 w 32"/>
                  <a:gd name="T41" fmla="*/ 12 h 148"/>
                  <a:gd name="T42" fmla="*/ 8 w 32"/>
                  <a:gd name="T43" fmla="*/ 6 h 148"/>
                  <a:gd name="T44" fmla="*/ 0 w 32"/>
                  <a:gd name="T45" fmla="*/ 0 h 148"/>
                  <a:gd name="T46" fmla="*/ 0 w 32"/>
                  <a:gd name="T4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148">
                    <a:moveTo>
                      <a:pt x="0" y="0"/>
                    </a:moveTo>
                    <a:lnTo>
                      <a:pt x="0" y="0"/>
                    </a:lnTo>
                    <a:lnTo>
                      <a:pt x="4" y="14"/>
                    </a:lnTo>
                    <a:lnTo>
                      <a:pt x="8" y="30"/>
                    </a:lnTo>
                    <a:lnTo>
                      <a:pt x="10" y="46"/>
                    </a:lnTo>
                    <a:lnTo>
                      <a:pt x="10" y="66"/>
                    </a:lnTo>
                    <a:lnTo>
                      <a:pt x="10" y="86"/>
                    </a:lnTo>
                    <a:lnTo>
                      <a:pt x="8" y="106"/>
                    </a:lnTo>
                    <a:lnTo>
                      <a:pt x="4" y="128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8" y="142"/>
                    </a:lnTo>
                    <a:lnTo>
                      <a:pt x="14" y="134"/>
                    </a:lnTo>
                    <a:lnTo>
                      <a:pt x="20" y="124"/>
                    </a:lnTo>
                    <a:lnTo>
                      <a:pt x="26" y="114"/>
                    </a:lnTo>
                    <a:lnTo>
                      <a:pt x="32" y="94"/>
                    </a:lnTo>
                    <a:lnTo>
                      <a:pt x="32" y="72"/>
                    </a:lnTo>
                    <a:lnTo>
                      <a:pt x="30" y="50"/>
                    </a:lnTo>
                    <a:lnTo>
                      <a:pt x="24" y="30"/>
                    </a:lnTo>
                    <a:lnTo>
                      <a:pt x="20" y="20"/>
                    </a:lnTo>
                    <a:lnTo>
                      <a:pt x="14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9" name="Freeform 51"/>
              <p:cNvSpPr/>
              <p:nvPr/>
            </p:nvSpPr>
            <p:spPr bwMode="auto">
              <a:xfrm>
                <a:off x="-4254500" y="6807200"/>
                <a:ext cx="50800" cy="238125"/>
              </a:xfrm>
              <a:custGeom>
                <a:avLst/>
                <a:gdLst>
                  <a:gd name="T0" fmla="*/ 0 w 32"/>
                  <a:gd name="T1" fmla="*/ 0 h 150"/>
                  <a:gd name="T2" fmla="*/ 0 w 32"/>
                  <a:gd name="T3" fmla="*/ 0 h 150"/>
                  <a:gd name="T4" fmla="*/ 4 w 32"/>
                  <a:gd name="T5" fmla="*/ 14 h 150"/>
                  <a:gd name="T6" fmla="*/ 8 w 32"/>
                  <a:gd name="T7" fmla="*/ 30 h 150"/>
                  <a:gd name="T8" fmla="*/ 10 w 32"/>
                  <a:gd name="T9" fmla="*/ 48 h 150"/>
                  <a:gd name="T10" fmla="*/ 10 w 32"/>
                  <a:gd name="T11" fmla="*/ 66 h 150"/>
                  <a:gd name="T12" fmla="*/ 10 w 32"/>
                  <a:gd name="T13" fmla="*/ 86 h 150"/>
                  <a:gd name="T14" fmla="*/ 8 w 32"/>
                  <a:gd name="T15" fmla="*/ 106 h 150"/>
                  <a:gd name="T16" fmla="*/ 4 w 32"/>
                  <a:gd name="T17" fmla="*/ 128 h 150"/>
                  <a:gd name="T18" fmla="*/ 0 w 32"/>
                  <a:gd name="T19" fmla="*/ 150 h 150"/>
                  <a:gd name="T20" fmla="*/ 0 w 32"/>
                  <a:gd name="T21" fmla="*/ 150 h 150"/>
                  <a:gd name="T22" fmla="*/ 8 w 32"/>
                  <a:gd name="T23" fmla="*/ 142 h 150"/>
                  <a:gd name="T24" fmla="*/ 14 w 32"/>
                  <a:gd name="T25" fmla="*/ 134 h 150"/>
                  <a:gd name="T26" fmla="*/ 20 w 32"/>
                  <a:gd name="T27" fmla="*/ 124 h 150"/>
                  <a:gd name="T28" fmla="*/ 26 w 32"/>
                  <a:gd name="T29" fmla="*/ 114 h 150"/>
                  <a:gd name="T30" fmla="*/ 32 w 32"/>
                  <a:gd name="T31" fmla="*/ 94 h 150"/>
                  <a:gd name="T32" fmla="*/ 32 w 32"/>
                  <a:gd name="T33" fmla="*/ 72 h 150"/>
                  <a:gd name="T34" fmla="*/ 30 w 32"/>
                  <a:gd name="T35" fmla="*/ 50 h 150"/>
                  <a:gd name="T36" fmla="*/ 24 w 32"/>
                  <a:gd name="T37" fmla="*/ 30 h 150"/>
                  <a:gd name="T38" fmla="*/ 20 w 32"/>
                  <a:gd name="T39" fmla="*/ 20 h 150"/>
                  <a:gd name="T40" fmla="*/ 14 w 32"/>
                  <a:gd name="T41" fmla="*/ 12 h 150"/>
                  <a:gd name="T42" fmla="*/ 8 w 32"/>
                  <a:gd name="T43" fmla="*/ 6 h 150"/>
                  <a:gd name="T44" fmla="*/ 0 w 32"/>
                  <a:gd name="T45" fmla="*/ 0 h 150"/>
                  <a:gd name="T46" fmla="*/ 0 w 32"/>
                  <a:gd name="T4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150">
                    <a:moveTo>
                      <a:pt x="0" y="0"/>
                    </a:moveTo>
                    <a:lnTo>
                      <a:pt x="0" y="0"/>
                    </a:lnTo>
                    <a:lnTo>
                      <a:pt x="4" y="14"/>
                    </a:lnTo>
                    <a:lnTo>
                      <a:pt x="8" y="30"/>
                    </a:lnTo>
                    <a:lnTo>
                      <a:pt x="10" y="48"/>
                    </a:lnTo>
                    <a:lnTo>
                      <a:pt x="10" y="66"/>
                    </a:lnTo>
                    <a:lnTo>
                      <a:pt x="10" y="86"/>
                    </a:lnTo>
                    <a:lnTo>
                      <a:pt x="8" y="106"/>
                    </a:lnTo>
                    <a:lnTo>
                      <a:pt x="4" y="128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8" y="142"/>
                    </a:lnTo>
                    <a:lnTo>
                      <a:pt x="14" y="134"/>
                    </a:lnTo>
                    <a:lnTo>
                      <a:pt x="20" y="124"/>
                    </a:lnTo>
                    <a:lnTo>
                      <a:pt x="26" y="114"/>
                    </a:lnTo>
                    <a:lnTo>
                      <a:pt x="32" y="94"/>
                    </a:lnTo>
                    <a:lnTo>
                      <a:pt x="32" y="72"/>
                    </a:lnTo>
                    <a:lnTo>
                      <a:pt x="30" y="50"/>
                    </a:lnTo>
                    <a:lnTo>
                      <a:pt x="24" y="30"/>
                    </a:lnTo>
                    <a:lnTo>
                      <a:pt x="20" y="20"/>
                    </a:lnTo>
                    <a:lnTo>
                      <a:pt x="14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4" name="Freeform 52"/>
              <p:cNvSpPr/>
              <p:nvPr/>
            </p:nvSpPr>
            <p:spPr bwMode="auto">
              <a:xfrm>
                <a:off x="-4362450" y="7181850"/>
                <a:ext cx="53975" cy="234950"/>
              </a:xfrm>
              <a:custGeom>
                <a:avLst/>
                <a:gdLst>
                  <a:gd name="T0" fmla="*/ 0 w 34"/>
                  <a:gd name="T1" fmla="*/ 0 h 148"/>
                  <a:gd name="T2" fmla="*/ 0 w 34"/>
                  <a:gd name="T3" fmla="*/ 0 h 148"/>
                  <a:gd name="T4" fmla="*/ 4 w 34"/>
                  <a:gd name="T5" fmla="*/ 14 h 148"/>
                  <a:gd name="T6" fmla="*/ 8 w 34"/>
                  <a:gd name="T7" fmla="*/ 30 h 148"/>
                  <a:gd name="T8" fmla="*/ 10 w 34"/>
                  <a:gd name="T9" fmla="*/ 46 h 148"/>
                  <a:gd name="T10" fmla="*/ 12 w 34"/>
                  <a:gd name="T11" fmla="*/ 66 h 148"/>
                  <a:gd name="T12" fmla="*/ 10 w 34"/>
                  <a:gd name="T13" fmla="*/ 86 h 148"/>
                  <a:gd name="T14" fmla="*/ 8 w 34"/>
                  <a:gd name="T15" fmla="*/ 106 h 148"/>
                  <a:gd name="T16" fmla="*/ 6 w 34"/>
                  <a:gd name="T17" fmla="*/ 128 h 148"/>
                  <a:gd name="T18" fmla="*/ 0 w 34"/>
                  <a:gd name="T19" fmla="*/ 148 h 148"/>
                  <a:gd name="T20" fmla="*/ 0 w 34"/>
                  <a:gd name="T21" fmla="*/ 148 h 148"/>
                  <a:gd name="T22" fmla="*/ 8 w 34"/>
                  <a:gd name="T23" fmla="*/ 142 h 148"/>
                  <a:gd name="T24" fmla="*/ 16 w 34"/>
                  <a:gd name="T25" fmla="*/ 134 h 148"/>
                  <a:gd name="T26" fmla="*/ 20 w 34"/>
                  <a:gd name="T27" fmla="*/ 124 h 148"/>
                  <a:gd name="T28" fmla="*/ 26 w 34"/>
                  <a:gd name="T29" fmla="*/ 114 h 148"/>
                  <a:gd name="T30" fmla="*/ 32 w 34"/>
                  <a:gd name="T31" fmla="*/ 92 h 148"/>
                  <a:gd name="T32" fmla="*/ 34 w 34"/>
                  <a:gd name="T33" fmla="*/ 70 h 148"/>
                  <a:gd name="T34" fmla="*/ 30 w 34"/>
                  <a:gd name="T35" fmla="*/ 50 h 148"/>
                  <a:gd name="T36" fmla="*/ 24 w 34"/>
                  <a:gd name="T37" fmla="*/ 30 h 148"/>
                  <a:gd name="T38" fmla="*/ 20 w 34"/>
                  <a:gd name="T39" fmla="*/ 20 h 148"/>
                  <a:gd name="T40" fmla="*/ 14 w 34"/>
                  <a:gd name="T41" fmla="*/ 12 h 148"/>
                  <a:gd name="T42" fmla="*/ 8 w 34"/>
                  <a:gd name="T43" fmla="*/ 6 h 148"/>
                  <a:gd name="T44" fmla="*/ 0 w 34"/>
                  <a:gd name="T45" fmla="*/ 0 h 148"/>
                  <a:gd name="T46" fmla="*/ 0 w 34"/>
                  <a:gd name="T4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148">
                    <a:moveTo>
                      <a:pt x="0" y="0"/>
                    </a:moveTo>
                    <a:lnTo>
                      <a:pt x="0" y="0"/>
                    </a:lnTo>
                    <a:lnTo>
                      <a:pt x="4" y="14"/>
                    </a:lnTo>
                    <a:lnTo>
                      <a:pt x="8" y="30"/>
                    </a:lnTo>
                    <a:lnTo>
                      <a:pt x="10" y="46"/>
                    </a:lnTo>
                    <a:lnTo>
                      <a:pt x="12" y="66"/>
                    </a:lnTo>
                    <a:lnTo>
                      <a:pt x="10" y="86"/>
                    </a:lnTo>
                    <a:lnTo>
                      <a:pt x="8" y="106"/>
                    </a:lnTo>
                    <a:lnTo>
                      <a:pt x="6" y="128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8" y="142"/>
                    </a:lnTo>
                    <a:lnTo>
                      <a:pt x="16" y="134"/>
                    </a:lnTo>
                    <a:lnTo>
                      <a:pt x="20" y="124"/>
                    </a:lnTo>
                    <a:lnTo>
                      <a:pt x="26" y="114"/>
                    </a:lnTo>
                    <a:lnTo>
                      <a:pt x="32" y="92"/>
                    </a:lnTo>
                    <a:lnTo>
                      <a:pt x="34" y="70"/>
                    </a:lnTo>
                    <a:lnTo>
                      <a:pt x="30" y="50"/>
                    </a:lnTo>
                    <a:lnTo>
                      <a:pt x="24" y="30"/>
                    </a:lnTo>
                    <a:lnTo>
                      <a:pt x="20" y="20"/>
                    </a:lnTo>
                    <a:lnTo>
                      <a:pt x="14" y="12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9" name="Freeform 53"/>
              <p:cNvSpPr/>
              <p:nvPr/>
            </p:nvSpPr>
            <p:spPr bwMode="auto">
              <a:xfrm>
                <a:off x="-4349750" y="7546975"/>
                <a:ext cx="47625" cy="219075"/>
              </a:xfrm>
              <a:custGeom>
                <a:avLst/>
                <a:gdLst>
                  <a:gd name="T0" fmla="*/ 0 w 30"/>
                  <a:gd name="T1" fmla="*/ 0 h 138"/>
                  <a:gd name="T2" fmla="*/ 0 w 30"/>
                  <a:gd name="T3" fmla="*/ 0 h 138"/>
                  <a:gd name="T4" fmla="*/ 4 w 30"/>
                  <a:gd name="T5" fmla="*/ 14 h 138"/>
                  <a:gd name="T6" fmla="*/ 8 w 30"/>
                  <a:gd name="T7" fmla="*/ 28 h 138"/>
                  <a:gd name="T8" fmla="*/ 10 w 30"/>
                  <a:gd name="T9" fmla="*/ 44 h 138"/>
                  <a:gd name="T10" fmla="*/ 10 w 30"/>
                  <a:gd name="T11" fmla="*/ 62 h 138"/>
                  <a:gd name="T12" fmla="*/ 10 w 30"/>
                  <a:gd name="T13" fmla="*/ 80 h 138"/>
                  <a:gd name="T14" fmla="*/ 8 w 30"/>
                  <a:gd name="T15" fmla="*/ 98 h 138"/>
                  <a:gd name="T16" fmla="*/ 4 w 30"/>
                  <a:gd name="T17" fmla="*/ 118 h 138"/>
                  <a:gd name="T18" fmla="*/ 0 w 30"/>
                  <a:gd name="T19" fmla="*/ 138 h 138"/>
                  <a:gd name="T20" fmla="*/ 0 w 30"/>
                  <a:gd name="T21" fmla="*/ 138 h 138"/>
                  <a:gd name="T22" fmla="*/ 8 w 30"/>
                  <a:gd name="T23" fmla="*/ 132 h 138"/>
                  <a:gd name="T24" fmla="*/ 14 w 30"/>
                  <a:gd name="T25" fmla="*/ 124 h 138"/>
                  <a:gd name="T26" fmla="*/ 20 w 30"/>
                  <a:gd name="T27" fmla="*/ 116 h 138"/>
                  <a:gd name="T28" fmla="*/ 24 w 30"/>
                  <a:gd name="T29" fmla="*/ 106 h 138"/>
                  <a:gd name="T30" fmla="*/ 28 w 30"/>
                  <a:gd name="T31" fmla="*/ 86 h 138"/>
                  <a:gd name="T32" fmla="*/ 30 w 30"/>
                  <a:gd name="T33" fmla="*/ 66 h 138"/>
                  <a:gd name="T34" fmla="*/ 28 w 30"/>
                  <a:gd name="T35" fmla="*/ 46 h 138"/>
                  <a:gd name="T36" fmla="*/ 22 w 30"/>
                  <a:gd name="T37" fmla="*/ 28 h 138"/>
                  <a:gd name="T38" fmla="*/ 12 w 30"/>
                  <a:gd name="T39" fmla="*/ 12 h 138"/>
                  <a:gd name="T40" fmla="*/ 6 w 30"/>
                  <a:gd name="T41" fmla="*/ 6 h 138"/>
                  <a:gd name="T42" fmla="*/ 0 w 30"/>
                  <a:gd name="T43" fmla="*/ 0 h 138"/>
                  <a:gd name="T44" fmla="*/ 0 w 30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0" h="138">
                    <a:moveTo>
                      <a:pt x="0" y="0"/>
                    </a:moveTo>
                    <a:lnTo>
                      <a:pt x="0" y="0"/>
                    </a:lnTo>
                    <a:lnTo>
                      <a:pt x="4" y="14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10" y="62"/>
                    </a:lnTo>
                    <a:lnTo>
                      <a:pt x="10" y="80"/>
                    </a:lnTo>
                    <a:lnTo>
                      <a:pt x="8" y="98"/>
                    </a:lnTo>
                    <a:lnTo>
                      <a:pt x="4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8" y="132"/>
                    </a:lnTo>
                    <a:lnTo>
                      <a:pt x="14" y="124"/>
                    </a:lnTo>
                    <a:lnTo>
                      <a:pt x="20" y="116"/>
                    </a:lnTo>
                    <a:lnTo>
                      <a:pt x="24" y="106"/>
                    </a:lnTo>
                    <a:lnTo>
                      <a:pt x="28" y="86"/>
                    </a:lnTo>
                    <a:lnTo>
                      <a:pt x="30" y="66"/>
                    </a:lnTo>
                    <a:lnTo>
                      <a:pt x="28" y="46"/>
                    </a:lnTo>
                    <a:lnTo>
                      <a:pt x="22" y="28"/>
                    </a:lnTo>
                    <a:lnTo>
                      <a:pt x="12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B9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83" name="Freeform 5"/>
            <p:cNvSpPr/>
            <p:nvPr/>
          </p:nvSpPr>
          <p:spPr bwMode="auto">
            <a:xfrm rot="20876378" flipH="1">
              <a:off x="3790369" y="1845446"/>
              <a:ext cx="2804786" cy="1275346"/>
            </a:xfrm>
            <a:custGeom>
              <a:avLst/>
              <a:gdLst>
                <a:gd name="T0" fmla="*/ 30 w 885"/>
                <a:gd name="T1" fmla="*/ 0 h 480"/>
                <a:gd name="T2" fmla="*/ 762 w 885"/>
                <a:gd name="T3" fmla="*/ 0 h 480"/>
                <a:gd name="T4" fmla="*/ 792 w 885"/>
                <a:gd name="T5" fmla="*/ 31 h 480"/>
                <a:gd name="T6" fmla="*/ 792 w 885"/>
                <a:gd name="T7" fmla="*/ 170 h 480"/>
                <a:gd name="T8" fmla="*/ 885 w 885"/>
                <a:gd name="T9" fmla="*/ 230 h 480"/>
                <a:gd name="T10" fmla="*/ 792 w 885"/>
                <a:gd name="T11" fmla="*/ 281 h 480"/>
                <a:gd name="T12" fmla="*/ 792 w 885"/>
                <a:gd name="T13" fmla="*/ 450 h 480"/>
                <a:gd name="T14" fmla="*/ 762 w 885"/>
                <a:gd name="T15" fmla="*/ 480 h 480"/>
                <a:gd name="T16" fmla="*/ 30 w 885"/>
                <a:gd name="T17" fmla="*/ 480 h 480"/>
                <a:gd name="T18" fmla="*/ 0 w 885"/>
                <a:gd name="T19" fmla="*/ 450 h 480"/>
                <a:gd name="T20" fmla="*/ 0 w 885"/>
                <a:gd name="T21" fmla="*/ 31 h 480"/>
                <a:gd name="T22" fmla="*/ 30 w 885"/>
                <a:gd name="T2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5" h="480">
                  <a:moveTo>
                    <a:pt x="30" y="0"/>
                  </a:moveTo>
                  <a:cubicBezTo>
                    <a:pt x="762" y="0"/>
                    <a:pt x="762" y="0"/>
                    <a:pt x="762" y="0"/>
                  </a:cubicBezTo>
                  <a:cubicBezTo>
                    <a:pt x="779" y="0"/>
                    <a:pt x="792" y="14"/>
                    <a:pt x="792" y="31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885" y="230"/>
                    <a:pt x="885" y="230"/>
                    <a:pt x="885" y="230"/>
                  </a:cubicBezTo>
                  <a:cubicBezTo>
                    <a:pt x="792" y="281"/>
                    <a:pt x="792" y="281"/>
                    <a:pt x="792" y="281"/>
                  </a:cubicBezTo>
                  <a:cubicBezTo>
                    <a:pt x="792" y="450"/>
                    <a:pt x="792" y="450"/>
                    <a:pt x="792" y="450"/>
                  </a:cubicBezTo>
                  <a:cubicBezTo>
                    <a:pt x="792" y="467"/>
                    <a:pt x="779" y="480"/>
                    <a:pt x="762" y="480"/>
                  </a:cubicBezTo>
                  <a:cubicBezTo>
                    <a:pt x="30" y="480"/>
                    <a:pt x="30" y="480"/>
                    <a:pt x="30" y="480"/>
                  </a:cubicBezTo>
                  <a:cubicBezTo>
                    <a:pt x="13" y="480"/>
                    <a:pt x="0" y="467"/>
                    <a:pt x="0" y="45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lose/>
                </a:path>
              </a:pathLst>
            </a:custGeom>
            <a:noFill/>
            <a:ln>
              <a:solidFill>
                <a:srgbClr val="63C4C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5400">
                <a:cs typeface="+mn-ea"/>
                <a:sym typeface="+mn-lt"/>
              </a:endParaRPr>
            </a:p>
          </p:txBody>
        </p:sp>
        <p:sp>
          <p:nvSpPr>
            <p:cNvPr id="88" name="Freeform 5"/>
            <p:cNvSpPr/>
            <p:nvPr/>
          </p:nvSpPr>
          <p:spPr bwMode="auto">
            <a:xfrm rot="723622" flipH="1" flipV="1">
              <a:off x="3701661" y="4987663"/>
              <a:ext cx="2804785" cy="1275346"/>
            </a:xfrm>
            <a:custGeom>
              <a:avLst/>
              <a:gdLst>
                <a:gd name="T0" fmla="*/ 30 w 885"/>
                <a:gd name="T1" fmla="*/ 0 h 480"/>
                <a:gd name="T2" fmla="*/ 762 w 885"/>
                <a:gd name="T3" fmla="*/ 0 h 480"/>
                <a:gd name="T4" fmla="*/ 792 w 885"/>
                <a:gd name="T5" fmla="*/ 31 h 480"/>
                <a:gd name="T6" fmla="*/ 792 w 885"/>
                <a:gd name="T7" fmla="*/ 170 h 480"/>
                <a:gd name="T8" fmla="*/ 885 w 885"/>
                <a:gd name="T9" fmla="*/ 230 h 480"/>
                <a:gd name="T10" fmla="*/ 792 w 885"/>
                <a:gd name="T11" fmla="*/ 281 h 480"/>
                <a:gd name="T12" fmla="*/ 792 w 885"/>
                <a:gd name="T13" fmla="*/ 450 h 480"/>
                <a:gd name="T14" fmla="*/ 762 w 885"/>
                <a:gd name="T15" fmla="*/ 480 h 480"/>
                <a:gd name="T16" fmla="*/ 30 w 885"/>
                <a:gd name="T17" fmla="*/ 480 h 480"/>
                <a:gd name="T18" fmla="*/ 0 w 885"/>
                <a:gd name="T19" fmla="*/ 450 h 480"/>
                <a:gd name="T20" fmla="*/ 0 w 885"/>
                <a:gd name="T21" fmla="*/ 31 h 480"/>
                <a:gd name="T22" fmla="*/ 30 w 885"/>
                <a:gd name="T23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5" h="480">
                  <a:moveTo>
                    <a:pt x="30" y="0"/>
                  </a:moveTo>
                  <a:cubicBezTo>
                    <a:pt x="762" y="0"/>
                    <a:pt x="762" y="0"/>
                    <a:pt x="762" y="0"/>
                  </a:cubicBezTo>
                  <a:cubicBezTo>
                    <a:pt x="779" y="0"/>
                    <a:pt x="792" y="14"/>
                    <a:pt x="792" y="31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885" y="230"/>
                    <a:pt x="885" y="230"/>
                    <a:pt x="885" y="230"/>
                  </a:cubicBezTo>
                  <a:cubicBezTo>
                    <a:pt x="792" y="281"/>
                    <a:pt x="792" y="281"/>
                    <a:pt x="792" y="281"/>
                  </a:cubicBezTo>
                  <a:cubicBezTo>
                    <a:pt x="792" y="450"/>
                    <a:pt x="792" y="450"/>
                    <a:pt x="792" y="450"/>
                  </a:cubicBezTo>
                  <a:cubicBezTo>
                    <a:pt x="792" y="467"/>
                    <a:pt x="779" y="480"/>
                    <a:pt x="762" y="480"/>
                  </a:cubicBezTo>
                  <a:cubicBezTo>
                    <a:pt x="30" y="480"/>
                    <a:pt x="30" y="480"/>
                    <a:pt x="30" y="480"/>
                  </a:cubicBezTo>
                  <a:cubicBezTo>
                    <a:pt x="13" y="480"/>
                    <a:pt x="0" y="467"/>
                    <a:pt x="0" y="45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lose/>
                </a:path>
              </a:pathLst>
            </a:custGeom>
            <a:noFill/>
            <a:ln>
              <a:solidFill>
                <a:srgbClr val="63C4C9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5400">
                <a:cs typeface="+mn-ea"/>
                <a:sym typeface="+mn-lt"/>
              </a:endParaRPr>
            </a:p>
          </p:txBody>
        </p:sp>
        <p:grpSp>
          <p:nvGrpSpPr>
            <p:cNvPr id="92" name="Group 97"/>
            <p:cNvGrpSpPr/>
            <p:nvPr/>
          </p:nvGrpSpPr>
          <p:grpSpPr>
            <a:xfrm>
              <a:off x="3871818" y="3409647"/>
              <a:ext cx="2804786" cy="1275346"/>
              <a:chOff x="4283390" y="3343567"/>
              <a:chExt cx="2376431" cy="1288508"/>
            </a:xfrm>
          </p:grpSpPr>
          <p:sp>
            <p:nvSpPr>
              <p:cNvPr id="93" name="Freeform 5"/>
              <p:cNvSpPr/>
              <p:nvPr/>
            </p:nvSpPr>
            <p:spPr bwMode="auto">
              <a:xfrm flipH="1">
                <a:off x="4283390" y="3343567"/>
                <a:ext cx="2376431" cy="1288508"/>
              </a:xfrm>
              <a:custGeom>
                <a:avLst/>
                <a:gdLst>
                  <a:gd name="T0" fmla="*/ 30 w 885"/>
                  <a:gd name="T1" fmla="*/ 0 h 480"/>
                  <a:gd name="T2" fmla="*/ 762 w 885"/>
                  <a:gd name="T3" fmla="*/ 0 h 480"/>
                  <a:gd name="T4" fmla="*/ 792 w 885"/>
                  <a:gd name="T5" fmla="*/ 31 h 480"/>
                  <a:gd name="T6" fmla="*/ 792 w 885"/>
                  <a:gd name="T7" fmla="*/ 170 h 480"/>
                  <a:gd name="T8" fmla="*/ 885 w 885"/>
                  <a:gd name="T9" fmla="*/ 230 h 480"/>
                  <a:gd name="T10" fmla="*/ 792 w 885"/>
                  <a:gd name="T11" fmla="*/ 281 h 480"/>
                  <a:gd name="T12" fmla="*/ 792 w 885"/>
                  <a:gd name="T13" fmla="*/ 450 h 480"/>
                  <a:gd name="T14" fmla="*/ 762 w 885"/>
                  <a:gd name="T15" fmla="*/ 480 h 480"/>
                  <a:gd name="T16" fmla="*/ 30 w 885"/>
                  <a:gd name="T17" fmla="*/ 480 h 480"/>
                  <a:gd name="T18" fmla="*/ 0 w 885"/>
                  <a:gd name="T19" fmla="*/ 450 h 480"/>
                  <a:gd name="T20" fmla="*/ 0 w 885"/>
                  <a:gd name="T21" fmla="*/ 31 h 480"/>
                  <a:gd name="T22" fmla="*/ 30 w 885"/>
                  <a:gd name="T23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5" h="480">
                    <a:moveTo>
                      <a:pt x="30" y="0"/>
                    </a:moveTo>
                    <a:cubicBezTo>
                      <a:pt x="762" y="0"/>
                      <a:pt x="762" y="0"/>
                      <a:pt x="762" y="0"/>
                    </a:cubicBezTo>
                    <a:cubicBezTo>
                      <a:pt x="779" y="0"/>
                      <a:pt x="792" y="14"/>
                      <a:pt x="792" y="31"/>
                    </a:cubicBezTo>
                    <a:cubicBezTo>
                      <a:pt x="792" y="170"/>
                      <a:pt x="792" y="170"/>
                      <a:pt x="792" y="170"/>
                    </a:cubicBezTo>
                    <a:cubicBezTo>
                      <a:pt x="885" y="230"/>
                      <a:pt x="885" y="230"/>
                      <a:pt x="885" y="230"/>
                    </a:cubicBezTo>
                    <a:cubicBezTo>
                      <a:pt x="792" y="281"/>
                      <a:pt x="792" y="281"/>
                      <a:pt x="792" y="281"/>
                    </a:cubicBezTo>
                    <a:cubicBezTo>
                      <a:pt x="792" y="450"/>
                      <a:pt x="792" y="450"/>
                      <a:pt x="792" y="450"/>
                    </a:cubicBezTo>
                    <a:cubicBezTo>
                      <a:pt x="792" y="467"/>
                      <a:pt x="779" y="480"/>
                      <a:pt x="762" y="480"/>
                    </a:cubicBezTo>
                    <a:cubicBezTo>
                      <a:pt x="30" y="480"/>
                      <a:pt x="30" y="480"/>
                      <a:pt x="30" y="480"/>
                    </a:cubicBezTo>
                    <a:cubicBezTo>
                      <a:pt x="13" y="480"/>
                      <a:pt x="0" y="467"/>
                      <a:pt x="0" y="45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30" y="0"/>
                    </a:cubicBezTo>
                    <a:close/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5400">
                  <a:cs typeface="+mn-ea"/>
                  <a:sym typeface="+mn-lt"/>
                </a:endParaRPr>
              </a:p>
            </p:txBody>
          </p:sp>
          <p:sp>
            <p:nvSpPr>
              <p:cNvPr id="96" name="TextBox 101"/>
              <p:cNvSpPr txBox="1"/>
              <p:nvPr/>
            </p:nvSpPr>
            <p:spPr>
              <a:xfrm>
                <a:off x="4694418" y="3726237"/>
                <a:ext cx="1875501" cy="57610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问答探讨</a:t>
                </a:r>
                <a:endPara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0" name="TextBox 101"/>
            <p:cNvSpPr txBox="1"/>
            <p:nvPr/>
          </p:nvSpPr>
          <p:spPr>
            <a:xfrm rot="20812320">
              <a:off x="4287686" y="2215054"/>
              <a:ext cx="2213563" cy="4887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微知库布置作业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TextBox 101"/>
            <p:cNvSpPr txBox="1"/>
            <p:nvPr/>
          </p:nvSpPr>
          <p:spPr>
            <a:xfrm rot="816816">
              <a:off x="4287685" y="5306983"/>
              <a:ext cx="2213563" cy="570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拓展作业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33771" y="3633400"/>
            <a:ext cx="3951821" cy="1998747"/>
            <a:chOff x="7833771" y="3633400"/>
            <a:chExt cx="3951821" cy="1998747"/>
          </a:xfrm>
        </p:grpSpPr>
        <p:sp>
          <p:nvSpPr>
            <p:cNvPr id="97" name="Freeform 9"/>
            <p:cNvSpPr>
              <a:spLocks noEditPoints="1"/>
            </p:cNvSpPr>
            <p:nvPr/>
          </p:nvSpPr>
          <p:spPr bwMode="auto">
            <a:xfrm>
              <a:off x="7833771" y="3697807"/>
              <a:ext cx="337919" cy="336279"/>
            </a:xfrm>
            <a:custGeom>
              <a:avLst/>
              <a:gdLst>
                <a:gd name="T0" fmla="*/ 206 w 412"/>
                <a:gd name="T1" fmla="*/ 410 h 410"/>
                <a:gd name="T2" fmla="*/ 164 w 412"/>
                <a:gd name="T3" fmla="*/ 406 h 410"/>
                <a:gd name="T4" fmla="*/ 126 w 412"/>
                <a:gd name="T5" fmla="*/ 394 h 410"/>
                <a:gd name="T6" fmla="*/ 90 w 412"/>
                <a:gd name="T7" fmla="*/ 376 h 410"/>
                <a:gd name="T8" fmla="*/ 60 w 412"/>
                <a:gd name="T9" fmla="*/ 350 h 410"/>
                <a:gd name="T10" fmla="*/ 36 w 412"/>
                <a:gd name="T11" fmla="*/ 320 h 410"/>
                <a:gd name="T12" fmla="*/ 16 w 412"/>
                <a:gd name="T13" fmla="*/ 284 h 410"/>
                <a:gd name="T14" fmla="*/ 4 w 412"/>
                <a:gd name="T15" fmla="*/ 246 h 410"/>
                <a:gd name="T16" fmla="*/ 0 w 412"/>
                <a:gd name="T17" fmla="*/ 204 h 410"/>
                <a:gd name="T18" fmla="*/ 2 w 412"/>
                <a:gd name="T19" fmla="*/ 184 h 410"/>
                <a:gd name="T20" fmla="*/ 10 w 412"/>
                <a:gd name="T21" fmla="*/ 144 h 410"/>
                <a:gd name="T22" fmla="*/ 26 w 412"/>
                <a:gd name="T23" fmla="*/ 106 h 410"/>
                <a:gd name="T24" fmla="*/ 48 w 412"/>
                <a:gd name="T25" fmla="*/ 74 h 410"/>
                <a:gd name="T26" fmla="*/ 76 w 412"/>
                <a:gd name="T27" fmla="*/ 46 h 410"/>
                <a:gd name="T28" fmla="*/ 108 w 412"/>
                <a:gd name="T29" fmla="*/ 24 h 410"/>
                <a:gd name="T30" fmla="*/ 144 w 412"/>
                <a:gd name="T31" fmla="*/ 8 h 410"/>
                <a:gd name="T32" fmla="*/ 184 w 412"/>
                <a:gd name="T33" fmla="*/ 0 h 410"/>
                <a:gd name="T34" fmla="*/ 206 w 412"/>
                <a:gd name="T35" fmla="*/ 0 h 410"/>
                <a:gd name="T36" fmla="*/ 248 w 412"/>
                <a:gd name="T37" fmla="*/ 4 h 410"/>
                <a:gd name="T38" fmla="*/ 286 w 412"/>
                <a:gd name="T39" fmla="*/ 16 h 410"/>
                <a:gd name="T40" fmla="*/ 320 w 412"/>
                <a:gd name="T41" fmla="*/ 34 h 410"/>
                <a:gd name="T42" fmla="*/ 352 w 412"/>
                <a:gd name="T43" fmla="*/ 60 h 410"/>
                <a:gd name="T44" fmla="*/ 376 w 412"/>
                <a:gd name="T45" fmla="*/ 90 h 410"/>
                <a:gd name="T46" fmla="*/ 396 w 412"/>
                <a:gd name="T47" fmla="*/ 124 h 410"/>
                <a:gd name="T48" fmla="*/ 408 w 412"/>
                <a:gd name="T49" fmla="*/ 164 h 410"/>
                <a:gd name="T50" fmla="*/ 412 w 412"/>
                <a:gd name="T51" fmla="*/ 204 h 410"/>
                <a:gd name="T52" fmla="*/ 410 w 412"/>
                <a:gd name="T53" fmla="*/ 226 h 410"/>
                <a:gd name="T54" fmla="*/ 402 w 412"/>
                <a:gd name="T55" fmla="*/ 266 h 410"/>
                <a:gd name="T56" fmla="*/ 386 w 412"/>
                <a:gd name="T57" fmla="*/ 302 h 410"/>
                <a:gd name="T58" fmla="*/ 364 w 412"/>
                <a:gd name="T59" fmla="*/ 336 h 410"/>
                <a:gd name="T60" fmla="*/ 336 w 412"/>
                <a:gd name="T61" fmla="*/ 364 h 410"/>
                <a:gd name="T62" fmla="*/ 304 w 412"/>
                <a:gd name="T63" fmla="*/ 386 h 410"/>
                <a:gd name="T64" fmla="*/ 268 w 412"/>
                <a:gd name="T65" fmla="*/ 402 h 410"/>
                <a:gd name="T66" fmla="*/ 226 w 412"/>
                <a:gd name="T67" fmla="*/ 410 h 410"/>
                <a:gd name="T68" fmla="*/ 206 w 412"/>
                <a:gd name="T69" fmla="*/ 410 h 410"/>
                <a:gd name="T70" fmla="*/ 314 w 412"/>
                <a:gd name="T71" fmla="*/ 216 h 410"/>
                <a:gd name="T72" fmla="*/ 318 w 412"/>
                <a:gd name="T73" fmla="*/ 204 h 410"/>
                <a:gd name="T74" fmla="*/ 314 w 412"/>
                <a:gd name="T75" fmla="*/ 192 h 410"/>
                <a:gd name="T76" fmla="*/ 192 w 412"/>
                <a:gd name="T77" fmla="*/ 72 h 410"/>
                <a:gd name="T78" fmla="*/ 180 w 412"/>
                <a:gd name="T79" fmla="*/ 66 h 410"/>
                <a:gd name="T80" fmla="*/ 168 w 412"/>
                <a:gd name="T81" fmla="*/ 72 h 410"/>
                <a:gd name="T82" fmla="*/ 140 w 412"/>
                <a:gd name="T83" fmla="*/ 98 h 410"/>
                <a:gd name="T84" fmla="*/ 136 w 412"/>
                <a:gd name="T85" fmla="*/ 110 h 410"/>
                <a:gd name="T86" fmla="*/ 140 w 412"/>
                <a:gd name="T87" fmla="*/ 122 h 410"/>
                <a:gd name="T88" fmla="*/ 140 w 412"/>
                <a:gd name="T89" fmla="*/ 286 h 410"/>
                <a:gd name="T90" fmla="*/ 138 w 412"/>
                <a:gd name="T91" fmla="*/ 292 h 410"/>
                <a:gd name="T92" fmla="*/ 138 w 412"/>
                <a:gd name="T93" fmla="*/ 306 h 410"/>
                <a:gd name="T94" fmla="*/ 168 w 412"/>
                <a:gd name="T95" fmla="*/ 338 h 410"/>
                <a:gd name="T96" fmla="*/ 174 w 412"/>
                <a:gd name="T97" fmla="*/ 342 h 410"/>
                <a:gd name="T98" fmla="*/ 186 w 412"/>
                <a:gd name="T99" fmla="*/ 342 h 410"/>
                <a:gd name="T100" fmla="*/ 314 w 412"/>
                <a:gd name="T101" fmla="*/ 21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2" h="410">
                  <a:moveTo>
                    <a:pt x="206" y="410"/>
                  </a:moveTo>
                  <a:lnTo>
                    <a:pt x="206" y="410"/>
                  </a:lnTo>
                  <a:lnTo>
                    <a:pt x="184" y="410"/>
                  </a:lnTo>
                  <a:lnTo>
                    <a:pt x="164" y="406"/>
                  </a:lnTo>
                  <a:lnTo>
                    <a:pt x="144" y="402"/>
                  </a:lnTo>
                  <a:lnTo>
                    <a:pt x="126" y="394"/>
                  </a:lnTo>
                  <a:lnTo>
                    <a:pt x="108" y="386"/>
                  </a:lnTo>
                  <a:lnTo>
                    <a:pt x="90" y="376"/>
                  </a:lnTo>
                  <a:lnTo>
                    <a:pt x="76" y="364"/>
                  </a:lnTo>
                  <a:lnTo>
                    <a:pt x="60" y="350"/>
                  </a:lnTo>
                  <a:lnTo>
                    <a:pt x="48" y="336"/>
                  </a:lnTo>
                  <a:lnTo>
                    <a:pt x="36" y="320"/>
                  </a:lnTo>
                  <a:lnTo>
                    <a:pt x="26" y="302"/>
                  </a:lnTo>
                  <a:lnTo>
                    <a:pt x="16" y="284"/>
                  </a:lnTo>
                  <a:lnTo>
                    <a:pt x="10" y="266"/>
                  </a:lnTo>
                  <a:lnTo>
                    <a:pt x="4" y="246"/>
                  </a:lnTo>
                  <a:lnTo>
                    <a:pt x="2" y="226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2" y="184"/>
                  </a:lnTo>
                  <a:lnTo>
                    <a:pt x="4" y="164"/>
                  </a:lnTo>
                  <a:lnTo>
                    <a:pt x="10" y="144"/>
                  </a:lnTo>
                  <a:lnTo>
                    <a:pt x="16" y="124"/>
                  </a:lnTo>
                  <a:lnTo>
                    <a:pt x="26" y="106"/>
                  </a:lnTo>
                  <a:lnTo>
                    <a:pt x="36" y="90"/>
                  </a:lnTo>
                  <a:lnTo>
                    <a:pt x="48" y="74"/>
                  </a:lnTo>
                  <a:lnTo>
                    <a:pt x="60" y="60"/>
                  </a:lnTo>
                  <a:lnTo>
                    <a:pt x="76" y="46"/>
                  </a:lnTo>
                  <a:lnTo>
                    <a:pt x="90" y="34"/>
                  </a:lnTo>
                  <a:lnTo>
                    <a:pt x="108" y="24"/>
                  </a:lnTo>
                  <a:lnTo>
                    <a:pt x="126" y="16"/>
                  </a:lnTo>
                  <a:lnTo>
                    <a:pt x="144" y="8"/>
                  </a:lnTo>
                  <a:lnTo>
                    <a:pt x="164" y="4"/>
                  </a:lnTo>
                  <a:lnTo>
                    <a:pt x="184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26" y="0"/>
                  </a:lnTo>
                  <a:lnTo>
                    <a:pt x="248" y="4"/>
                  </a:lnTo>
                  <a:lnTo>
                    <a:pt x="268" y="8"/>
                  </a:lnTo>
                  <a:lnTo>
                    <a:pt x="286" y="16"/>
                  </a:lnTo>
                  <a:lnTo>
                    <a:pt x="304" y="24"/>
                  </a:lnTo>
                  <a:lnTo>
                    <a:pt x="320" y="34"/>
                  </a:lnTo>
                  <a:lnTo>
                    <a:pt x="336" y="46"/>
                  </a:lnTo>
                  <a:lnTo>
                    <a:pt x="352" y="60"/>
                  </a:lnTo>
                  <a:lnTo>
                    <a:pt x="364" y="74"/>
                  </a:lnTo>
                  <a:lnTo>
                    <a:pt x="376" y="90"/>
                  </a:lnTo>
                  <a:lnTo>
                    <a:pt x="386" y="106"/>
                  </a:lnTo>
                  <a:lnTo>
                    <a:pt x="396" y="124"/>
                  </a:lnTo>
                  <a:lnTo>
                    <a:pt x="402" y="144"/>
                  </a:lnTo>
                  <a:lnTo>
                    <a:pt x="408" y="164"/>
                  </a:lnTo>
                  <a:lnTo>
                    <a:pt x="410" y="184"/>
                  </a:lnTo>
                  <a:lnTo>
                    <a:pt x="412" y="204"/>
                  </a:lnTo>
                  <a:lnTo>
                    <a:pt x="412" y="204"/>
                  </a:lnTo>
                  <a:lnTo>
                    <a:pt x="410" y="226"/>
                  </a:lnTo>
                  <a:lnTo>
                    <a:pt x="408" y="246"/>
                  </a:lnTo>
                  <a:lnTo>
                    <a:pt x="402" y="266"/>
                  </a:lnTo>
                  <a:lnTo>
                    <a:pt x="396" y="284"/>
                  </a:lnTo>
                  <a:lnTo>
                    <a:pt x="386" y="302"/>
                  </a:lnTo>
                  <a:lnTo>
                    <a:pt x="376" y="320"/>
                  </a:lnTo>
                  <a:lnTo>
                    <a:pt x="364" y="336"/>
                  </a:lnTo>
                  <a:lnTo>
                    <a:pt x="352" y="350"/>
                  </a:lnTo>
                  <a:lnTo>
                    <a:pt x="336" y="364"/>
                  </a:lnTo>
                  <a:lnTo>
                    <a:pt x="320" y="376"/>
                  </a:lnTo>
                  <a:lnTo>
                    <a:pt x="304" y="386"/>
                  </a:lnTo>
                  <a:lnTo>
                    <a:pt x="286" y="394"/>
                  </a:lnTo>
                  <a:lnTo>
                    <a:pt x="268" y="402"/>
                  </a:lnTo>
                  <a:lnTo>
                    <a:pt x="248" y="406"/>
                  </a:lnTo>
                  <a:lnTo>
                    <a:pt x="226" y="410"/>
                  </a:lnTo>
                  <a:lnTo>
                    <a:pt x="206" y="410"/>
                  </a:lnTo>
                  <a:lnTo>
                    <a:pt x="206" y="410"/>
                  </a:lnTo>
                  <a:close/>
                  <a:moveTo>
                    <a:pt x="314" y="216"/>
                  </a:moveTo>
                  <a:lnTo>
                    <a:pt x="314" y="216"/>
                  </a:lnTo>
                  <a:lnTo>
                    <a:pt x="318" y="212"/>
                  </a:lnTo>
                  <a:lnTo>
                    <a:pt x="318" y="204"/>
                  </a:lnTo>
                  <a:lnTo>
                    <a:pt x="318" y="198"/>
                  </a:lnTo>
                  <a:lnTo>
                    <a:pt x="314" y="192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6" y="68"/>
                  </a:lnTo>
                  <a:lnTo>
                    <a:pt x="180" y="66"/>
                  </a:lnTo>
                  <a:lnTo>
                    <a:pt x="174" y="68"/>
                  </a:lnTo>
                  <a:lnTo>
                    <a:pt x="168" y="72"/>
                  </a:lnTo>
                  <a:lnTo>
                    <a:pt x="140" y="98"/>
                  </a:lnTo>
                  <a:lnTo>
                    <a:pt x="140" y="98"/>
                  </a:lnTo>
                  <a:lnTo>
                    <a:pt x="138" y="104"/>
                  </a:lnTo>
                  <a:lnTo>
                    <a:pt x="136" y="110"/>
                  </a:lnTo>
                  <a:lnTo>
                    <a:pt x="138" y="116"/>
                  </a:lnTo>
                  <a:lnTo>
                    <a:pt x="140" y="122"/>
                  </a:lnTo>
                  <a:lnTo>
                    <a:pt x="224" y="204"/>
                  </a:lnTo>
                  <a:lnTo>
                    <a:pt x="140" y="286"/>
                  </a:lnTo>
                  <a:lnTo>
                    <a:pt x="140" y="286"/>
                  </a:lnTo>
                  <a:lnTo>
                    <a:pt x="138" y="292"/>
                  </a:lnTo>
                  <a:lnTo>
                    <a:pt x="136" y="300"/>
                  </a:lnTo>
                  <a:lnTo>
                    <a:pt x="138" y="306"/>
                  </a:lnTo>
                  <a:lnTo>
                    <a:pt x="140" y="312"/>
                  </a:lnTo>
                  <a:lnTo>
                    <a:pt x="168" y="338"/>
                  </a:lnTo>
                  <a:lnTo>
                    <a:pt x="168" y="338"/>
                  </a:lnTo>
                  <a:lnTo>
                    <a:pt x="174" y="342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38"/>
                  </a:lnTo>
                  <a:lnTo>
                    <a:pt x="314" y="216"/>
                  </a:lnTo>
                  <a:close/>
                </a:path>
              </a:pathLst>
            </a:custGeom>
            <a:solidFill>
              <a:srgbClr val="63C4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AU">
                <a:cs typeface="+mn-ea"/>
                <a:sym typeface="+mn-lt"/>
              </a:endParaRPr>
            </a:p>
          </p:txBody>
        </p:sp>
        <p:sp>
          <p:nvSpPr>
            <p:cNvPr id="98" name="Text Placeholder 8"/>
            <p:cNvSpPr txBox="1"/>
            <p:nvPr/>
          </p:nvSpPr>
          <p:spPr>
            <a:xfrm>
              <a:off x="8225387" y="3633400"/>
              <a:ext cx="3560205" cy="153984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l" defTabSz="1828165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914400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81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7425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656965" indent="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0279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330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095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0495" indent="-457200" algn="l" defTabSz="1828165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添加标题内容</a:t>
              </a:r>
              <a:endPara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33771" y="4293319"/>
              <a:ext cx="3560205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id-ID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770319"/>
            <a:ext cx="12188951" cy="3317359"/>
          </a:xfrm>
          <a:prstGeom prst="rect">
            <a:avLst/>
          </a:prstGeom>
          <a:solidFill>
            <a:srgbClr val="63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42673" y="914401"/>
            <a:ext cx="6944359" cy="48593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716763" y="2526801"/>
            <a:ext cx="3277303" cy="1646591"/>
            <a:chOff x="7716763" y="2526801"/>
            <a:chExt cx="3277303" cy="1646591"/>
          </a:xfrm>
        </p:grpSpPr>
        <p:sp>
          <p:nvSpPr>
            <p:cNvPr id="8" name="TextBox 3"/>
            <p:cNvSpPr txBox="1"/>
            <p:nvPr/>
          </p:nvSpPr>
          <p:spPr>
            <a:xfrm>
              <a:off x="7716764" y="3003848"/>
              <a:ext cx="32773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  <a:t>教学效果</a:t>
              </a:r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48"/>
            <p:cNvSpPr txBox="1"/>
            <p:nvPr/>
          </p:nvSpPr>
          <p:spPr>
            <a:xfrm>
              <a:off x="7716763" y="3819453"/>
              <a:ext cx="3277301" cy="353939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marL="0" lvl="1" algn="dist"/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Teaching Analysis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8293394" y="2526801"/>
              <a:ext cx="2020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第四部分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81954" y="772685"/>
            <a:ext cx="4424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学生绘图掌握情况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71" name="Chart 14"/>
          <p:cNvGraphicFramePr/>
          <p:nvPr/>
        </p:nvGraphicFramePr>
        <p:xfrm>
          <a:off x="702954" y="2019343"/>
          <a:ext cx="4689023" cy="3790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2" name="Rectangle 15"/>
          <p:cNvSpPr/>
          <p:nvPr/>
        </p:nvSpPr>
        <p:spPr>
          <a:xfrm>
            <a:off x="1376744" y="5892695"/>
            <a:ext cx="1169804" cy="43088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&gt;=90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Rectangle 16"/>
          <p:cNvSpPr/>
          <p:nvPr/>
        </p:nvSpPr>
        <p:spPr>
          <a:xfrm>
            <a:off x="2675346" y="5892695"/>
            <a:ext cx="1169804" cy="73866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(60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89)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Rectangle 17"/>
          <p:cNvSpPr/>
          <p:nvPr/>
        </p:nvSpPr>
        <p:spPr>
          <a:xfrm>
            <a:off x="3845150" y="5892695"/>
            <a:ext cx="1169804" cy="430883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&lt;60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5"/>
          <p:cNvSpPr txBox="1"/>
          <p:nvPr/>
        </p:nvSpPr>
        <p:spPr>
          <a:xfrm>
            <a:off x="6895952" y="2126045"/>
            <a:ext cx="3538907" cy="9051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优秀率占比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24%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，达到了预期的效果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6920929" y="3472990"/>
            <a:ext cx="3705927" cy="9051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及格线以上占比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70%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，说明大多数同学理论掌握情况良好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7"/>
          <p:cNvSpPr txBox="1"/>
          <p:nvPr/>
        </p:nvSpPr>
        <p:spPr>
          <a:xfrm>
            <a:off x="6920929" y="4884782"/>
            <a:ext cx="3705927" cy="9051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6%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的学生不及格，说明课堂差异化教学还有待加强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6009862" y="3151649"/>
            <a:ext cx="4424997" cy="0"/>
          </a:xfrm>
          <a:prstGeom prst="line">
            <a:avLst/>
          </a:prstGeom>
          <a:noFill/>
          <a:ln w="9525" cap="flat" cmpd="sng" algn="ctr">
            <a:solidFill>
              <a:srgbClr val="63C4C9"/>
            </a:solidFill>
            <a:prstDash val="dash"/>
          </a:ln>
          <a:effectLst/>
        </p:spPr>
      </p:cxnSp>
      <p:cxnSp>
        <p:nvCxnSpPr>
          <p:cNvPr id="81" name="直接连接符 80"/>
          <p:cNvCxnSpPr/>
          <p:nvPr/>
        </p:nvCxnSpPr>
        <p:spPr>
          <a:xfrm>
            <a:off x="6009047" y="4691587"/>
            <a:ext cx="4425812" cy="0"/>
          </a:xfrm>
          <a:prstGeom prst="line">
            <a:avLst/>
          </a:prstGeom>
          <a:noFill/>
          <a:ln w="9525" cap="flat" cmpd="sng" algn="ctr">
            <a:solidFill>
              <a:srgbClr val="63C4C9"/>
            </a:solidFill>
            <a:prstDash val="dash"/>
          </a:ln>
          <a:effectLst/>
        </p:spPr>
      </p:cxnSp>
      <p:grpSp>
        <p:nvGrpSpPr>
          <p:cNvPr id="82" name="组合 81"/>
          <p:cNvGrpSpPr/>
          <p:nvPr/>
        </p:nvGrpSpPr>
        <p:grpSpPr>
          <a:xfrm>
            <a:off x="5954119" y="2064874"/>
            <a:ext cx="799160" cy="799449"/>
            <a:chOff x="4499992" y="267494"/>
            <a:chExt cx="599448" cy="599448"/>
          </a:xfrm>
        </p:grpSpPr>
        <p:grpSp>
          <p:nvGrpSpPr>
            <p:cNvPr id="84" name="组合 8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974690" y="3472991"/>
            <a:ext cx="799160" cy="799449"/>
            <a:chOff x="5418452" y="307702"/>
            <a:chExt cx="599448" cy="599448"/>
          </a:xfrm>
        </p:grpSpPr>
        <p:grpSp>
          <p:nvGrpSpPr>
            <p:cNvPr id="90" name="组合 89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63C4C9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998360" y="4856851"/>
            <a:ext cx="799160" cy="799449"/>
            <a:chOff x="6516216" y="334289"/>
            <a:chExt cx="599448" cy="599448"/>
          </a:xfrm>
        </p:grpSpPr>
        <p:grpSp>
          <p:nvGrpSpPr>
            <p:cNvPr id="102" name="组合 101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1" grpId="0">
        <p:bldAsOne/>
      </p:bldGraphic>
      <p:bldP spid="72" grpId="0"/>
      <p:bldP spid="73" grpId="0"/>
      <p:bldP spid="75" grpId="0"/>
      <p:bldP spid="76" grpId="0"/>
      <p:bldP spid="77" grpId="0"/>
      <p:bldP spid="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001" y="772685"/>
            <a:ext cx="3291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学生评价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0698" y="2422864"/>
            <a:ext cx="3166236" cy="2954565"/>
            <a:chOff x="660698" y="2422864"/>
            <a:chExt cx="3166236" cy="2954565"/>
          </a:xfrm>
        </p:grpSpPr>
        <p:sp>
          <p:nvSpPr>
            <p:cNvPr id="3" name="矩形: 圆角 2"/>
            <p:cNvSpPr/>
            <p:nvPr/>
          </p:nvSpPr>
          <p:spPr>
            <a:xfrm>
              <a:off x="660698" y="2422864"/>
              <a:ext cx="3166236" cy="2012272"/>
            </a:xfrm>
            <a:prstGeom prst="roundRect">
              <a:avLst>
                <a:gd name="adj" fmla="val 3832"/>
              </a:avLst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660698" y="4779103"/>
              <a:ext cx="3166236" cy="598326"/>
            </a:xfrm>
            <a:prstGeom prst="roundRect">
              <a:avLst>
                <a:gd name="adj" fmla="val 3832"/>
              </a:avLst>
            </a:prstGeom>
            <a:solidFill>
              <a:srgbClr val="63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60698" y="4786178"/>
              <a:ext cx="30390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有耐心，循循善诱，亲自一一示范讲解。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12882" y="2422864"/>
            <a:ext cx="3166236" cy="2954565"/>
            <a:chOff x="4512882" y="2422864"/>
            <a:chExt cx="3166236" cy="2954565"/>
          </a:xfrm>
        </p:grpSpPr>
        <p:sp>
          <p:nvSpPr>
            <p:cNvPr id="31" name="矩形: 圆角 30"/>
            <p:cNvSpPr/>
            <p:nvPr/>
          </p:nvSpPr>
          <p:spPr>
            <a:xfrm>
              <a:off x="4512882" y="2422864"/>
              <a:ext cx="3166236" cy="2012272"/>
            </a:xfrm>
            <a:prstGeom prst="roundRect">
              <a:avLst>
                <a:gd name="adj" fmla="val 3832"/>
              </a:avLst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4512882" y="4779103"/>
              <a:ext cx="3166236" cy="598326"/>
            </a:xfrm>
            <a:prstGeom prst="roundRect">
              <a:avLst>
                <a:gd name="adj" fmla="val 383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40031" y="4908989"/>
              <a:ext cx="303908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课堂氛围活跃，知识点清晰明了。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92215" y="2422864"/>
            <a:ext cx="3166236" cy="2954565"/>
            <a:chOff x="8492215" y="2422864"/>
            <a:chExt cx="3166236" cy="2954565"/>
          </a:xfrm>
        </p:grpSpPr>
        <p:sp>
          <p:nvSpPr>
            <p:cNvPr id="32" name="矩形: 圆角 31"/>
            <p:cNvSpPr/>
            <p:nvPr/>
          </p:nvSpPr>
          <p:spPr>
            <a:xfrm>
              <a:off x="8492215" y="2422864"/>
              <a:ext cx="3166236" cy="2012272"/>
            </a:xfrm>
            <a:prstGeom prst="roundRect">
              <a:avLst>
                <a:gd name="adj" fmla="val 3832"/>
              </a:avLst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8492215" y="4779103"/>
              <a:ext cx="3166236" cy="598326"/>
            </a:xfrm>
            <a:prstGeom prst="roundRect">
              <a:avLst>
                <a:gd name="adj" fmla="val 3832"/>
              </a:avLst>
            </a:prstGeom>
            <a:solidFill>
              <a:srgbClr val="63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619364" y="4786178"/>
              <a:ext cx="30390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教学方法多样，微知库平台上的资源很赞。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教学课程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001" y="772685"/>
            <a:ext cx="3291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教学亮点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1344686" y="1719186"/>
            <a:ext cx="3742244" cy="4632110"/>
            <a:chOff x="865232" y="1286330"/>
            <a:chExt cx="4013321" cy="496612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>
            <a:blip r:embed="rId2" cstate="screen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>
                <a:defRPr/>
              </a:pPr>
              <a:endParaRPr lang="en-US" sz="430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57586" y="2231388"/>
            <a:ext cx="6620014" cy="799449"/>
            <a:chOff x="4657586" y="2231388"/>
            <a:chExt cx="6620014" cy="799449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7586" y="2231388"/>
              <a:ext cx="799160" cy="799449"/>
              <a:chOff x="4499992" y="267494"/>
              <a:chExt cx="599448" cy="59944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499992" y="267494"/>
                <a:ext cx="599448" cy="599448"/>
                <a:chOff x="4131160" y="713581"/>
                <a:chExt cx="881684" cy="88168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Freeform 70"/>
              <p:cNvSpPr>
                <a:spLocks noEditPoints="1"/>
              </p:cNvSpPr>
              <p:nvPr/>
            </p:nvSpPr>
            <p:spPr bwMode="auto">
              <a:xfrm>
                <a:off x="4679089" y="422857"/>
                <a:ext cx="241254" cy="288722"/>
              </a:xfrm>
              <a:custGeom>
                <a:avLst/>
                <a:gdLst>
                  <a:gd name="T0" fmla="*/ 346 w 346"/>
                  <a:gd name="T1" fmla="*/ 77 h 414"/>
                  <a:gd name="T2" fmla="*/ 345 w 346"/>
                  <a:gd name="T3" fmla="*/ 75 h 414"/>
                  <a:gd name="T4" fmla="*/ 345 w 346"/>
                  <a:gd name="T5" fmla="*/ 74 h 414"/>
                  <a:gd name="T6" fmla="*/ 343 w 346"/>
                  <a:gd name="T7" fmla="*/ 72 h 414"/>
                  <a:gd name="T8" fmla="*/ 273 w 346"/>
                  <a:gd name="T9" fmla="*/ 2 h 414"/>
                  <a:gd name="T10" fmla="*/ 271 w 346"/>
                  <a:gd name="T11" fmla="*/ 0 h 414"/>
                  <a:gd name="T12" fmla="*/ 270 w 346"/>
                  <a:gd name="T13" fmla="*/ 0 h 414"/>
                  <a:gd name="T14" fmla="*/ 268 w 346"/>
                  <a:gd name="T15" fmla="*/ 0 h 414"/>
                  <a:gd name="T16" fmla="*/ 268 w 346"/>
                  <a:gd name="T17" fmla="*/ 0 h 414"/>
                  <a:gd name="T18" fmla="*/ 7 w 346"/>
                  <a:gd name="T19" fmla="*/ 0 h 414"/>
                  <a:gd name="T20" fmla="*/ 0 w 346"/>
                  <a:gd name="T21" fmla="*/ 7 h 414"/>
                  <a:gd name="T22" fmla="*/ 0 w 346"/>
                  <a:gd name="T23" fmla="*/ 407 h 414"/>
                  <a:gd name="T24" fmla="*/ 7 w 346"/>
                  <a:gd name="T25" fmla="*/ 414 h 414"/>
                  <a:gd name="T26" fmla="*/ 338 w 346"/>
                  <a:gd name="T27" fmla="*/ 414 h 414"/>
                  <a:gd name="T28" fmla="*/ 346 w 346"/>
                  <a:gd name="T29" fmla="*/ 407 h 414"/>
                  <a:gd name="T30" fmla="*/ 346 w 346"/>
                  <a:gd name="T31" fmla="*/ 77 h 414"/>
                  <a:gd name="T32" fmla="*/ 346 w 346"/>
                  <a:gd name="T33" fmla="*/ 77 h 414"/>
                  <a:gd name="T34" fmla="*/ 275 w 346"/>
                  <a:gd name="T35" fmla="*/ 25 h 414"/>
                  <a:gd name="T36" fmla="*/ 320 w 346"/>
                  <a:gd name="T37" fmla="*/ 70 h 414"/>
                  <a:gd name="T38" fmla="*/ 275 w 346"/>
                  <a:gd name="T39" fmla="*/ 70 h 414"/>
                  <a:gd name="T40" fmla="*/ 275 w 346"/>
                  <a:gd name="T41" fmla="*/ 25 h 414"/>
                  <a:gd name="T42" fmla="*/ 14 w 346"/>
                  <a:gd name="T43" fmla="*/ 400 h 414"/>
                  <a:gd name="T44" fmla="*/ 14 w 346"/>
                  <a:gd name="T45" fmla="*/ 14 h 414"/>
                  <a:gd name="T46" fmla="*/ 260 w 346"/>
                  <a:gd name="T47" fmla="*/ 14 h 414"/>
                  <a:gd name="T48" fmla="*/ 260 w 346"/>
                  <a:gd name="T49" fmla="*/ 77 h 414"/>
                  <a:gd name="T50" fmla="*/ 268 w 346"/>
                  <a:gd name="T51" fmla="*/ 85 h 414"/>
                  <a:gd name="T52" fmla="*/ 331 w 346"/>
                  <a:gd name="T53" fmla="*/ 85 h 414"/>
                  <a:gd name="T54" fmla="*/ 331 w 346"/>
                  <a:gd name="T55" fmla="*/ 400 h 414"/>
                  <a:gd name="T56" fmla="*/ 14 w 346"/>
                  <a:gd name="T57" fmla="*/ 40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6" h="414">
                    <a:moveTo>
                      <a:pt x="346" y="77"/>
                    </a:moveTo>
                    <a:cubicBezTo>
                      <a:pt x="345" y="76"/>
                      <a:pt x="345" y="76"/>
                      <a:pt x="345" y="75"/>
                    </a:cubicBezTo>
                    <a:cubicBezTo>
                      <a:pt x="345" y="75"/>
                      <a:pt x="345" y="75"/>
                      <a:pt x="345" y="74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273" y="2"/>
                      <a:pt x="273" y="2"/>
                      <a:pt x="273" y="2"/>
                    </a:cubicBezTo>
                    <a:cubicBezTo>
                      <a:pt x="272" y="1"/>
                      <a:pt x="272" y="1"/>
                      <a:pt x="271" y="0"/>
                    </a:cubicBezTo>
                    <a:cubicBezTo>
                      <a:pt x="271" y="0"/>
                      <a:pt x="270" y="0"/>
                      <a:pt x="270" y="0"/>
                    </a:cubicBezTo>
                    <a:cubicBezTo>
                      <a:pt x="270" y="0"/>
                      <a:pt x="269" y="0"/>
                      <a:pt x="268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1"/>
                      <a:pt x="3" y="414"/>
                      <a:pt x="7" y="414"/>
                    </a:cubicBezTo>
                    <a:cubicBezTo>
                      <a:pt x="338" y="414"/>
                      <a:pt x="338" y="414"/>
                      <a:pt x="338" y="414"/>
                    </a:cubicBezTo>
                    <a:cubicBezTo>
                      <a:pt x="342" y="414"/>
                      <a:pt x="346" y="411"/>
                      <a:pt x="346" y="407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6" y="77"/>
                      <a:pt x="346" y="77"/>
                      <a:pt x="346" y="77"/>
                    </a:cubicBezTo>
                    <a:close/>
                    <a:moveTo>
                      <a:pt x="275" y="25"/>
                    </a:moveTo>
                    <a:cubicBezTo>
                      <a:pt x="320" y="70"/>
                      <a:pt x="320" y="70"/>
                      <a:pt x="320" y="70"/>
                    </a:cubicBezTo>
                    <a:cubicBezTo>
                      <a:pt x="275" y="70"/>
                      <a:pt x="275" y="70"/>
                      <a:pt x="275" y="70"/>
                    </a:cubicBezTo>
                    <a:lnTo>
                      <a:pt x="275" y="25"/>
                    </a:lnTo>
                    <a:close/>
                    <a:moveTo>
                      <a:pt x="14" y="40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260" y="14"/>
                      <a:pt x="260" y="14"/>
                      <a:pt x="260" y="14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81"/>
                      <a:pt x="264" y="85"/>
                      <a:pt x="268" y="85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1" y="400"/>
                      <a:pt x="331" y="400"/>
                      <a:pt x="331" y="400"/>
                    </a:cubicBezTo>
                    <a:lnTo>
                      <a:pt x="14" y="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5456746" y="3030837"/>
              <a:ext cx="5820854" cy="0"/>
            </a:xfrm>
            <a:prstGeom prst="line">
              <a:avLst/>
            </a:prstGeom>
            <a:ln>
              <a:solidFill>
                <a:srgbClr val="63C4C9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0"/>
            <p:cNvSpPr txBox="1"/>
            <p:nvPr/>
          </p:nvSpPr>
          <p:spPr>
            <a:xfrm>
              <a:off x="5662790" y="2392752"/>
              <a:ext cx="4937477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知识点二维码，课前预习</a:t>
              </a:r>
              <a:endParaRPr lang="zh-CN" alt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57586" y="3685526"/>
            <a:ext cx="6620014" cy="799449"/>
            <a:chOff x="4657586" y="3685526"/>
            <a:chExt cx="6620014" cy="799449"/>
          </a:xfrm>
        </p:grpSpPr>
        <p:grpSp>
          <p:nvGrpSpPr>
            <p:cNvPr id="27" name="组合 26"/>
            <p:cNvGrpSpPr/>
            <p:nvPr/>
          </p:nvGrpSpPr>
          <p:grpSpPr>
            <a:xfrm>
              <a:off x="4657586" y="3685526"/>
              <a:ext cx="799160" cy="799449"/>
              <a:chOff x="5418452" y="307702"/>
              <a:chExt cx="599448" cy="5994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5418452" y="307702"/>
                <a:ext cx="599448" cy="599448"/>
                <a:chOff x="4131160" y="713581"/>
                <a:chExt cx="881684" cy="881684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rgbClr val="63C4C9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Freeform 72"/>
              <p:cNvSpPr>
                <a:spLocks noEditPoints="1"/>
              </p:cNvSpPr>
              <p:nvPr/>
            </p:nvSpPr>
            <p:spPr bwMode="auto">
              <a:xfrm>
                <a:off x="5580112" y="455050"/>
                <a:ext cx="297176" cy="297712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5456746" y="4484975"/>
              <a:ext cx="5820854" cy="0"/>
            </a:xfrm>
            <a:prstGeom prst="line">
              <a:avLst/>
            </a:prstGeom>
            <a:ln>
              <a:solidFill>
                <a:srgbClr val="63C4C9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10"/>
            <p:cNvSpPr txBox="1"/>
            <p:nvPr/>
          </p:nvSpPr>
          <p:spPr>
            <a:xfrm>
              <a:off x="5662790" y="3948500"/>
              <a:ext cx="4937477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en-US" altLang="zh-CN" sz="2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QQ</a:t>
              </a:r>
              <a:r>
                <a:rPr lang="zh-CN" altLang="en-US" sz="2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、微信发布预习任务</a:t>
              </a:r>
              <a:endParaRPr lang="zh-CN" alt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7586" y="5053979"/>
            <a:ext cx="6620014" cy="799449"/>
            <a:chOff x="4657586" y="5053979"/>
            <a:chExt cx="6620014" cy="799449"/>
          </a:xfrm>
        </p:grpSpPr>
        <p:grpSp>
          <p:nvGrpSpPr>
            <p:cNvPr id="40" name="组合 39"/>
            <p:cNvGrpSpPr/>
            <p:nvPr/>
          </p:nvGrpSpPr>
          <p:grpSpPr>
            <a:xfrm>
              <a:off x="4657586" y="5053979"/>
              <a:ext cx="799160" cy="799449"/>
              <a:chOff x="4499992" y="267494"/>
              <a:chExt cx="599448" cy="599448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499992" y="267494"/>
                <a:ext cx="599448" cy="599448"/>
                <a:chOff x="4131160" y="713581"/>
                <a:chExt cx="881684" cy="881684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Freeform 70"/>
              <p:cNvSpPr>
                <a:spLocks noEditPoints="1"/>
              </p:cNvSpPr>
              <p:nvPr/>
            </p:nvSpPr>
            <p:spPr bwMode="auto">
              <a:xfrm>
                <a:off x="4679089" y="422857"/>
                <a:ext cx="241254" cy="288722"/>
              </a:xfrm>
              <a:custGeom>
                <a:avLst/>
                <a:gdLst>
                  <a:gd name="T0" fmla="*/ 346 w 346"/>
                  <a:gd name="T1" fmla="*/ 77 h 414"/>
                  <a:gd name="T2" fmla="*/ 345 w 346"/>
                  <a:gd name="T3" fmla="*/ 75 h 414"/>
                  <a:gd name="T4" fmla="*/ 345 w 346"/>
                  <a:gd name="T5" fmla="*/ 74 h 414"/>
                  <a:gd name="T6" fmla="*/ 343 w 346"/>
                  <a:gd name="T7" fmla="*/ 72 h 414"/>
                  <a:gd name="T8" fmla="*/ 273 w 346"/>
                  <a:gd name="T9" fmla="*/ 2 h 414"/>
                  <a:gd name="T10" fmla="*/ 271 w 346"/>
                  <a:gd name="T11" fmla="*/ 0 h 414"/>
                  <a:gd name="T12" fmla="*/ 270 w 346"/>
                  <a:gd name="T13" fmla="*/ 0 h 414"/>
                  <a:gd name="T14" fmla="*/ 268 w 346"/>
                  <a:gd name="T15" fmla="*/ 0 h 414"/>
                  <a:gd name="T16" fmla="*/ 268 w 346"/>
                  <a:gd name="T17" fmla="*/ 0 h 414"/>
                  <a:gd name="T18" fmla="*/ 7 w 346"/>
                  <a:gd name="T19" fmla="*/ 0 h 414"/>
                  <a:gd name="T20" fmla="*/ 0 w 346"/>
                  <a:gd name="T21" fmla="*/ 7 h 414"/>
                  <a:gd name="T22" fmla="*/ 0 w 346"/>
                  <a:gd name="T23" fmla="*/ 407 h 414"/>
                  <a:gd name="T24" fmla="*/ 7 w 346"/>
                  <a:gd name="T25" fmla="*/ 414 h 414"/>
                  <a:gd name="T26" fmla="*/ 338 w 346"/>
                  <a:gd name="T27" fmla="*/ 414 h 414"/>
                  <a:gd name="T28" fmla="*/ 346 w 346"/>
                  <a:gd name="T29" fmla="*/ 407 h 414"/>
                  <a:gd name="T30" fmla="*/ 346 w 346"/>
                  <a:gd name="T31" fmla="*/ 77 h 414"/>
                  <a:gd name="T32" fmla="*/ 346 w 346"/>
                  <a:gd name="T33" fmla="*/ 77 h 414"/>
                  <a:gd name="T34" fmla="*/ 275 w 346"/>
                  <a:gd name="T35" fmla="*/ 25 h 414"/>
                  <a:gd name="T36" fmla="*/ 320 w 346"/>
                  <a:gd name="T37" fmla="*/ 70 h 414"/>
                  <a:gd name="T38" fmla="*/ 275 w 346"/>
                  <a:gd name="T39" fmla="*/ 70 h 414"/>
                  <a:gd name="T40" fmla="*/ 275 w 346"/>
                  <a:gd name="T41" fmla="*/ 25 h 414"/>
                  <a:gd name="T42" fmla="*/ 14 w 346"/>
                  <a:gd name="T43" fmla="*/ 400 h 414"/>
                  <a:gd name="T44" fmla="*/ 14 w 346"/>
                  <a:gd name="T45" fmla="*/ 14 h 414"/>
                  <a:gd name="T46" fmla="*/ 260 w 346"/>
                  <a:gd name="T47" fmla="*/ 14 h 414"/>
                  <a:gd name="T48" fmla="*/ 260 w 346"/>
                  <a:gd name="T49" fmla="*/ 77 h 414"/>
                  <a:gd name="T50" fmla="*/ 268 w 346"/>
                  <a:gd name="T51" fmla="*/ 85 h 414"/>
                  <a:gd name="T52" fmla="*/ 331 w 346"/>
                  <a:gd name="T53" fmla="*/ 85 h 414"/>
                  <a:gd name="T54" fmla="*/ 331 w 346"/>
                  <a:gd name="T55" fmla="*/ 400 h 414"/>
                  <a:gd name="T56" fmla="*/ 14 w 346"/>
                  <a:gd name="T57" fmla="*/ 40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6" h="414">
                    <a:moveTo>
                      <a:pt x="346" y="77"/>
                    </a:moveTo>
                    <a:cubicBezTo>
                      <a:pt x="345" y="76"/>
                      <a:pt x="345" y="76"/>
                      <a:pt x="345" y="75"/>
                    </a:cubicBezTo>
                    <a:cubicBezTo>
                      <a:pt x="345" y="75"/>
                      <a:pt x="345" y="75"/>
                      <a:pt x="345" y="74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273" y="2"/>
                      <a:pt x="273" y="2"/>
                      <a:pt x="273" y="2"/>
                    </a:cubicBezTo>
                    <a:cubicBezTo>
                      <a:pt x="272" y="1"/>
                      <a:pt x="272" y="1"/>
                      <a:pt x="271" y="0"/>
                    </a:cubicBezTo>
                    <a:cubicBezTo>
                      <a:pt x="271" y="0"/>
                      <a:pt x="270" y="0"/>
                      <a:pt x="270" y="0"/>
                    </a:cubicBezTo>
                    <a:cubicBezTo>
                      <a:pt x="270" y="0"/>
                      <a:pt x="269" y="0"/>
                      <a:pt x="268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1"/>
                      <a:pt x="3" y="414"/>
                      <a:pt x="7" y="414"/>
                    </a:cubicBezTo>
                    <a:cubicBezTo>
                      <a:pt x="338" y="414"/>
                      <a:pt x="338" y="414"/>
                      <a:pt x="338" y="414"/>
                    </a:cubicBezTo>
                    <a:cubicBezTo>
                      <a:pt x="342" y="414"/>
                      <a:pt x="346" y="411"/>
                      <a:pt x="346" y="407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6" y="77"/>
                      <a:pt x="346" y="77"/>
                      <a:pt x="346" y="77"/>
                    </a:cubicBezTo>
                    <a:close/>
                    <a:moveTo>
                      <a:pt x="275" y="25"/>
                    </a:moveTo>
                    <a:cubicBezTo>
                      <a:pt x="320" y="70"/>
                      <a:pt x="320" y="70"/>
                      <a:pt x="320" y="70"/>
                    </a:cubicBezTo>
                    <a:cubicBezTo>
                      <a:pt x="275" y="70"/>
                      <a:pt x="275" y="70"/>
                      <a:pt x="275" y="70"/>
                    </a:cubicBezTo>
                    <a:lnTo>
                      <a:pt x="275" y="25"/>
                    </a:lnTo>
                    <a:close/>
                    <a:moveTo>
                      <a:pt x="14" y="40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260" y="14"/>
                      <a:pt x="260" y="14"/>
                      <a:pt x="260" y="14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81"/>
                      <a:pt x="264" y="85"/>
                      <a:pt x="268" y="85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1" y="400"/>
                      <a:pt x="331" y="400"/>
                      <a:pt x="331" y="400"/>
                    </a:cubicBezTo>
                    <a:lnTo>
                      <a:pt x="14" y="4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>
              <a:off x="5456746" y="5853428"/>
              <a:ext cx="5820854" cy="0"/>
            </a:xfrm>
            <a:prstGeom prst="line">
              <a:avLst/>
            </a:prstGeom>
            <a:ln>
              <a:solidFill>
                <a:srgbClr val="63C4C9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0"/>
            <p:cNvSpPr txBox="1"/>
            <p:nvPr/>
          </p:nvSpPr>
          <p:spPr>
            <a:xfrm>
              <a:off x="5662790" y="5300082"/>
              <a:ext cx="4937477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8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作业成绩分析，及时获取反馈</a:t>
              </a:r>
              <a:endParaRPr lang="zh-CN" altLang="en-US" sz="28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0"/>
            <a:ext cx="12188951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80064" y="1905483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ln w="3175"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谢谢观看！</a:t>
            </a:r>
            <a:endParaRPr lang="zh-CN" altLang="en-US" sz="6000" b="1" dirty="0">
              <a:ln w="3175">
                <a:noFill/>
              </a:ln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4043" y="3563941"/>
            <a:ext cx="12720084" cy="43842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4600">
            <a:off x="-1366699" y="511908"/>
            <a:ext cx="2880632" cy="17397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8493" y="232228"/>
            <a:ext cx="2159554" cy="222344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675930" y="2782354"/>
            <a:ext cx="6830928" cy="1296986"/>
            <a:chOff x="2675930" y="2782354"/>
            <a:chExt cx="6830928" cy="1296986"/>
          </a:xfrm>
        </p:grpSpPr>
        <p:sp>
          <p:nvSpPr>
            <p:cNvPr id="23" name="矩形: 剪去单角 22"/>
            <p:cNvSpPr/>
            <p:nvPr/>
          </p:nvSpPr>
          <p:spPr>
            <a:xfrm>
              <a:off x="2675930" y="3069656"/>
              <a:ext cx="6830928" cy="602777"/>
            </a:xfrm>
            <a:prstGeom prst="snip1Rect">
              <a:avLst/>
            </a:prstGeom>
            <a:solidFill>
              <a:srgbClr val="63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5"/>
            <p:cNvSpPr/>
            <p:nvPr/>
          </p:nvSpPr>
          <p:spPr>
            <a:xfrm>
              <a:off x="3386356" y="2782354"/>
              <a:ext cx="5647813" cy="1296986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1693" tIns="40847" rIns="81693" bIns="40847" anchor="ctr"/>
            <a:lstStyle/>
            <a:p>
              <a:pPr algn="ctr" defTabSz="685800">
                <a:lnSpc>
                  <a:spcPct val="200000"/>
                </a:lnSpc>
                <a:defRPr/>
              </a:pPr>
              <a:endParaRPr lang="zh-CN" altLang="en-US" sz="2800" kern="0" dirty="0">
                <a:solidFill>
                  <a:srgbClr val="44546A">
                    <a:lumMod val="7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13667" y="2894708"/>
              <a:ext cx="6448048" cy="719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685800">
                <a:lnSpc>
                  <a:spcPct val="200000"/>
                </a:lnSpc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cs typeface="+mn-ea"/>
                  <a:sym typeface="+mn-lt"/>
                </a:rPr>
                <a:t>课程名称：此处输入课程名称</a:t>
              </a:r>
              <a:endParaRPr lang="en-US" altLang="zh-CN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250815" y="3800932"/>
            <a:ext cx="169037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20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授</a:t>
            </a:r>
            <a:r>
              <a:rPr lang="zh-CN" altLang="en-US" sz="2000" kern="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课</a:t>
            </a:r>
            <a:r>
              <a:rPr lang="zh-CN" altLang="en-US" sz="20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人</a:t>
            </a:r>
            <a:r>
              <a:rPr lang="zh-CN" altLang="en-US" sz="2000" kern="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：</a:t>
            </a:r>
            <a:r>
              <a:rPr lang="en-US" altLang="zh-CN" sz="2000" kern="0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XXX</a:t>
            </a:r>
            <a:endParaRPr lang="en-US" altLang="zh-CN" sz="2000" kern="0" dirty="0" smtClean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770319"/>
            <a:ext cx="12188951" cy="3317359"/>
          </a:xfrm>
          <a:prstGeom prst="rect">
            <a:avLst/>
          </a:prstGeom>
          <a:solidFill>
            <a:srgbClr val="63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42673" y="914401"/>
            <a:ext cx="6944359" cy="485938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716763" y="2526801"/>
            <a:ext cx="3277303" cy="1646591"/>
            <a:chOff x="7716763" y="2526801"/>
            <a:chExt cx="3277303" cy="1646591"/>
          </a:xfrm>
        </p:grpSpPr>
        <p:sp>
          <p:nvSpPr>
            <p:cNvPr id="8" name="TextBox 3"/>
            <p:cNvSpPr txBox="1"/>
            <p:nvPr/>
          </p:nvSpPr>
          <p:spPr>
            <a:xfrm>
              <a:off x="7716764" y="3003848"/>
              <a:ext cx="32773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bg1"/>
                  </a:solidFill>
                  <a:cs typeface="+mn-ea"/>
                  <a:sym typeface="+mn-lt"/>
                </a:rPr>
                <a:t>教学分析</a:t>
              </a:r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48"/>
            <p:cNvSpPr txBox="1"/>
            <p:nvPr/>
          </p:nvSpPr>
          <p:spPr>
            <a:xfrm>
              <a:off x="7716763" y="3819453"/>
              <a:ext cx="3277301" cy="353939"/>
            </a:xfrm>
            <a:prstGeom prst="rect">
              <a:avLst/>
            </a:prstGeom>
            <a:noFill/>
          </p:spPr>
          <p:txBody>
            <a:bodyPr wrap="square" lIns="121917" tIns="60958" rIns="121917" bIns="60958" rtlCol="0">
              <a:spAutoFit/>
            </a:bodyPr>
            <a:lstStyle/>
            <a:p>
              <a:pPr marL="0" lvl="1" algn="dist"/>
              <a:r>
                <a:rPr lang="en-US" altLang="zh-CN" sz="1500" dirty="0">
                  <a:solidFill>
                    <a:schemeClr val="bg1"/>
                  </a:solidFill>
                  <a:cs typeface="+mn-ea"/>
                  <a:sym typeface="+mn-lt"/>
                </a:rPr>
                <a:t>Teaching Analysis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3"/>
            <p:cNvSpPr txBox="1"/>
            <p:nvPr/>
          </p:nvSpPr>
          <p:spPr>
            <a:xfrm>
              <a:off x="8293394" y="2526801"/>
              <a:ext cx="20201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第一部分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857528" y="1956558"/>
            <a:ext cx="4073947" cy="4901442"/>
            <a:chOff x="-7058025" y="4119563"/>
            <a:chExt cx="5489575" cy="6880225"/>
          </a:xfrm>
        </p:grpSpPr>
        <p:sp>
          <p:nvSpPr>
            <p:cNvPr id="7" name="Freeform 34"/>
            <p:cNvSpPr/>
            <p:nvPr/>
          </p:nvSpPr>
          <p:spPr bwMode="auto">
            <a:xfrm>
              <a:off x="-4406900" y="6075363"/>
              <a:ext cx="1885950" cy="1582738"/>
            </a:xfrm>
            <a:custGeom>
              <a:avLst/>
              <a:gdLst>
                <a:gd name="T0" fmla="*/ 334 w 1188"/>
                <a:gd name="T1" fmla="*/ 997 h 997"/>
                <a:gd name="T2" fmla="*/ 334 w 1188"/>
                <a:gd name="T3" fmla="*/ 997 h 997"/>
                <a:gd name="T4" fmla="*/ 0 w 1188"/>
                <a:gd name="T5" fmla="*/ 997 h 997"/>
                <a:gd name="T6" fmla="*/ 0 w 1188"/>
                <a:gd name="T7" fmla="*/ 733 h 997"/>
                <a:gd name="T8" fmla="*/ 0 w 1188"/>
                <a:gd name="T9" fmla="*/ 733 h 997"/>
                <a:gd name="T10" fmla="*/ 442 w 1188"/>
                <a:gd name="T11" fmla="*/ 733 h 997"/>
                <a:gd name="T12" fmla="*/ 442 w 1188"/>
                <a:gd name="T13" fmla="*/ 733 h 997"/>
                <a:gd name="T14" fmla="*/ 452 w 1188"/>
                <a:gd name="T15" fmla="*/ 725 h 997"/>
                <a:gd name="T16" fmla="*/ 470 w 1188"/>
                <a:gd name="T17" fmla="*/ 709 h 997"/>
                <a:gd name="T18" fmla="*/ 496 w 1188"/>
                <a:gd name="T19" fmla="*/ 685 h 997"/>
                <a:gd name="T20" fmla="*/ 528 w 1188"/>
                <a:gd name="T21" fmla="*/ 649 h 997"/>
                <a:gd name="T22" fmla="*/ 568 w 1188"/>
                <a:gd name="T23" fmla="*/ 601 h 997"/>
                <a:gd name="T24" fmla="*/ 616 w 1188"/>
                <a:gd name="T25" fmla="*/ 537 h 997"/>
                <a:gd name="T26" fmla="*/ 674 w 1188"/>
                <a:gd name="T27" fmla="*/ 457 h 997"/>
                <a:gd name="T28" fmla="*/ 740 w 1188"/>
                <a:gd name="T29" fmla="*/ 357 h 997"/>
                <a:gd name="T30" fmla="*/ 740 w 1188"/>
                <a:gd name="T31" fmla="*/ 357 h 997"/>
                <a:gd name="T32" fmla="*/ 824 w 1188"/>
                <a:gd name="T33" fmla="*/ 225 h 997"/>
                <a:gd name="T34" fmla="*/ 892 w 1188"/>
                <a:gd name="T35" fmla="*/ 111 h 997"/>
                <a:gd name="T36" fmla="*/ 956 w 1188"/>
                <a:gd name="T37" fmla="*/ 0 h 997"/>
                <a:gd name="T38" fmla="*/ 1188 w 1188"/>
                <a:gd name="T39" fmla="*/ 127 h 997"/>
                <a:gd name="T40" fmla="*/ 1188 w 1188"/>
                <a:gd name="T41" fmla="*/ 127 h 997"/>
                <a:gd name="T42" fmla="*/ 1166 w 1188"/>
                <a:gd name="T43" fmla="*/ 167 h 997"/>
                <a:gd name="T44" fmla="*/ 1112 w 1188"/>
                <a:gd name="T45" fmla="*/ 259 h 997"/>
                <a:gd name="T46" fmla="*/ 1032 w 1188"/>
                <a:gd name="T47" fmla="*/ 389 h 997"/>
                <a:gd name="T48" fmla="*/ 988 w 1188"/>
                <a:gd name="T49" fmla="*/ 461 h 997"/>
                <a:gd name="T50" fmla="*/ 938 w 1188"/>
                <a:gd name="T51" fmla="*/ 537 h 997"/>
                <a:gd name="T52" fmla="*/ 938 w 1188"/>
                <a:gd name="T53" fmla="*/ 537 h 997"/>
                <a:gd name="T54" fmla="*/ 892 w 1188"/>
                <a:gd name="T55" fmla="*/ 605 h 997"/>
                <a:gd name="T56" fmla="*/ 850 w 1188"/>
                <a:gd name="T57" fmla="*/ 667 h 997"/>
                <a:gd name="T58" fmla="*/ 810 w 1188"/>
                <a:gd name="T59" fmla="*/ 721 h 997"/>
                <a:gd name="T60" fmla="*/ 772 w 1188"/>
                <a:gd name="T61" fmla="*/ 769 h 997"/>
                <a:gd name="T62" fmla="*/ 736 w 1188"/>
                <a:gd name="T63" fmla="*/ 813 h 997"/>
                <a:gd name="T64" fmla="*/ 704 w 1188"/>
                <a:gd name="T65" fmla="*/ 851 h 997"/>
                <a:gd name="T66" fmla="*/ 672 w 1188"/>
                <a:gd name="T67" fmla="*/ 883 h 997"/>
                <a:gd name="T68" fmla="*/ 642 w 1188"/>
                <a:gd name="T69" fmla="*/ 909 h 997"/>
                <a:gd name="T70" fmla="*/ 616 w 1188"/>
                <a:gd name="T71" fmla="*/ 933 h 997"/>
                <a:gd name="T72" fmla="*/ 590 w 1188"/>
                <a:gd name="T73" fmla="*/ 951 h 997"/>
                <a:gd name="T74" fmla="*/ 564 w 1188"/>
                <a:gd name="T75" fmla="*/ 967 h 997"/>
                <a:gd name="T76" fmla="*/ 542 w 1188"/>
                <a:gd name="T77" fmla="*/ 979 h 997"/>
                <a:gd name="T78" fmla="*/ 520 w 1188"/>
                <a:gd name="T79" fmla="*/ 987 h 997"/>
                <a:gd name="T80" fmla="*/ 498 w 1188"/>
                <a:gd name="T81" fmla="*/ 993 h 997"/>
                <a:gd name="T82" fmla="*/ 478 w 1188"/>
                <a:gd name="T83" fmla="*/ 995 h 997"/>
                <a:gd name="T84" fmla="*/ 458 w 1188"/>
                <a:gd name="T85" fmla="*/ 997 h 997"/>
                <a:gd name="T86" fmla="*/ 458 w 1188"/>
                <a:gd name="T87" fmla="*/ 997 h 997"/>
                <a:gd name="T88" fmla="*/ 334 w 1188"/>
                <a:gd name="T89" fmla="*/ 997 h 997"/>
                <a:gd name="T90" fmla="*/ 334 w 1188"/>
                <a:gd name="T91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8" h="997">
                  <a:moveTo>
                    <a:pt x="334" y="997"/>
                  </a:moveTo>
                  <a:lnTo>
                    <a:pt x="334" y="997"/>
                  </a:lnTo>
                  <a:lnTo>
                    <a:pt x="0" y="997"/>
                  </a:lnTo>
                  <a:lnTo>
                    <a:pt x="0" y="733"/>
                  </a:lnTo>
                  <a:lnTo>
                    <a:pt x="0" y="733"/>
                  </a:lnTo>
                  <a:lnTo>
                    <a:pt x="442" y="733"/>
                  </a:lnTo>
                  <a:lnTo>
                    <a:pt x="442" y="733"/>
                  </a:lnTo>
                  <a:lnTo>
                    <a:pt x="452" y="725"/>
                  </a:lnTo>
                  <a:lnTo>
                    <a:pt x="470" y="709"/>
                  </a:lnTo>
                  <a:lnTo>
                    <a:pt x="496" y="685"/>
                  </a:lnTo>
                  <a:lnTo>
                    <a:pt x="528" y="649"/>
                  </a:lnTo>
                  <a:lnTo>
                    <a:pt x="568" y="601"/>
                  </a:lnTo>
                  <a:lnTo>
                    <a:pt x="616" y="537"/>
                  </a:lnTo>
                  <a:lnTo>
                    <a:pt x="674" y="457"/>
                  </a:lnTo>
                  <a:lnTo>
                    <a:pt x="740" y="357"/>
                  </a:lnTo>
                  <a:lnTo>
                    <a:pt x="740" y="357"/>
                  </a:lnTo>
                  <a:lnTo>
                    <a:pt x="824" y="225"/>
                  </a:lnTo>
                  <a:lnTo>
                    <a:pt x="892" y="111"/>
                  </a:lnTo>
                  <a:lnTo>
                    <a:pt x="956" y="0"/>
                  </a:lnTo>
                  <a:lnTo>
                    <a:pt x="1188" y="127"/>
                  </a:lnTo>
                  <a:lnTo>
                    <a:pt x="1188" y="127"/>
                  </a:lnTo>
                  <a:lnTo>
                    <a:pt x="1166" y="167"/>
                  </a:lnTo>
                  <a:lnTo>
                    <a:pt x="1112" y="259"/>
                  </a:lnTo>
                  <a:lnTo>
                    <a:pt x="1032" y="389"/>
                  </a:lnTo>
                  <a:lnTo>
                    <a:pt x="988" y="461"/>
                  </a:lnTo>
                  <a:lnTo>
                    <a:pt x="938" y="537"/>
                  </a:lnTo>
                  <a:lnTo>
                    <a:pt x="938" y="537"/>
                  </a:lnTo>
                  <a:lnTo>
                    <a:pt x="892" y="605"/>
                  </a:lnTo>
                  <a:lnTo>
                    <a:pt x="850" y="667"/>
                  </a:lnTo>
                  <a:lnTo>
                    <a:pt x="810" y="721"/>
                  </a:lnTo>
                  <a:lnTo>
                    <a:pt x="772" y="769"/>
                  </a:lnTo>
                  <a:lnTo>
                    <a:pt x="736" y="813"/>
                  </a:lnTo>
                  <a:lnTo>
                    <a:pt x="704" y="851"/>
                  </a:lnTo>
                  <a:lnTo>
                    <a:pt x="672" y="883"/>
                  </a:lnTo>
                  <a:lnTo>
                    <a:pt x="642" y="909"/>
                  </a:lnTo>
                  <a:lnTo>
                    <a:pt x="616" y="933"/>
                  </a:lnTo>
                  <a:lnTo>
                    <a:pt x="590" y="951"/>
                  </a:lnTo>
                  <a:lnTo>
                    <a:pt x="564" y="967"/>
                  </a:lnTo>
                  <a:lnTo>
                    <a:pt x="542" y="979"/>
                  </a:lnTo>
                  <a:lnTo>
                    <a:pt x="520" y="987"/>
                  </a:lnTo>
                  <a:lnTo>
                    <a:pt x="498" y="993"/>
                  </a:lnTo>
                  <a:lnTo>
                    <a:pt x="478" y="995"/>
                  </a:lnTo>
                  <a:lnTo>
                    <a:pt x="458" y="997"/>
                  </a:lnTo>
                  <a:lnTo>
                    <a:pt x="458" y="997"/>
                  </a:lnTo>
                  <a:lnTo>
                    <a:pt x="334" y="997"/>
                  </a:lnTo>
                  <a:lnTo>
                    <a:pt x="334" y="997"/>
                  </a:lnTo>
                  <a:close/>
                </a:path>
              </a:pathLst>
            </a:custGeom>
            <a:solidFill>
              <a:srgbClr val="F7E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37"/>
            <p:cNvSpPr/>
            <p:nvPr/>
          </p:nvSpPr>
          <p:spPr bwMode="auto">
            <a:xfrm>
              <a:off x="-4727575" y="10440988"/>
              <a:ext cx="1612900" cy="476250"/>
            </a:xfrm>
            <a:custGeom>
              <a:avLst/>
              <a:gdLst>
                <a:gd name="T0" fmla="*/ 974 w 1016"/>
                <a:gd name="T1" fmla="*/ 0 h 300"/>
                <a:gd name="T2" fmla="*/ 1016 w 1016"/>
                <a:gd name="T3" fmla="*/ 138 h 300"/>
                <a:gd name="T4" fmla="*/ 1016 w 1016"/>
                <a:gd name="T5" fmla="*/ 138 h 300"/>
                <a:gd name="T6" fmla="*/ 1016 w 1016"/>
                <a:gd name="T7" fmla="*/ 158 h 300"/>
                <a:gd name="T8" fmla="*/ 1014 w 1016"/>
                <a:gd name="T9" fmla="*/ 180 h 300"/>
                <a:gd name="T10" fmla="*/ 1010 w 1016"/>
                <a:gd name="T11" fmla="*/ 204 h 300"/>
                <a:gd name="T12" fmla="*/ 1004 w 1016"/>
                <a:gd name="T13" fmla="*/ 230 h 300"/>
                <a:gd name="T14" fmla="*/ 998 w 1016"/>
                <a:gd name="T15" fmla="*/ 244 h 300"/>
                <a:gd name="T16" fmla="*/ 992 w 1016"/>
                <a:gd name="T17" fmla="*/ 256 h 300"/>
                <a:gd name="T18" fmla="*/ 984 w 1016"/>
                <a:gd name="T19" fmla="*/ 266 h 300"/>
                <a:gd name="T20" fmla="*/ 974 w 1016"/>
                <a:gd name="T21" fmla="*/ 276 h 300"/>
                <a:gd name="T22" fmla="*/ 962 w 1016"/>
                <a:gd name="T23" fmla="*/ 284 h 300"/>
                <a:gd name="T24" fmla="*/ 950 w 1016"/>
                <a:gd name="T25" fmla="*/ 290 h 300"/>
                <a:gd name="T26" fmla="*/ 950 w 1016"/>
                <a:gd name="T27" fmla="*/ 290 h 300"/>
                <a:gd name="T28" fmla="*/ 928 w 1016"/>
                <a:gd name="T29" fmla="*/ 294 h 300"/>
                <a:gd name="T30" fmla="*/ 890 w 1016"/>
                <a:gd name="T31" fmla="*/ 296 h 300"/>
                <a:gd name="T32" fmla="*/ 838 w 1016"/>
                <a:gd name="T33" fmla="*/ 298 h 300"/>
                <a:gd name="T34" fmla="*/ 778 w 1016"/>
                <a:gd name="T35" fmla="*/ 300 h 300"/>
                <a:gd name="T36" fmla="*/ 632 w 1016"/>
                <a:gd name="T37" fmla="*/ 300 h 300"/>
                <a:gd name="T38" fmla="*/ 470 w 1016"/>
                <a:gd name="T39" fmla="*/ 298 h 300"/>
                <a:gd name="T40" fmla="*/ 178 w 1016"/>
                <a:gd name="T41" fmla="*/ 290 h 300"/>
                <a:gd name="T42" fmla="*/ 48 w 1016"/>
                <a:gd name="T43" fmla="*/ 286 h 300"/>
                <a:gd name="T44" fmla="*/ 0 w 1016"/>
                <a:gd name="T45" fmla="*/ 42 h 300"/>
                <a:gd name="T46" fmla="*/ 974 w 1016"/>
                <a:gd name="T4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6" h="300">
                  <a:moveTo>
                    <a:pt x="974" y="0"/>
                  </a:moveTo>
                  <a:lnTo>
                    <a:pt x="1016" y="138"/>
                  </a:lnTo>
                  <a:lnTo>
                    <a:pt x="1016" y="138"/>
                  </a:lnTo>
                  <a:lnTo>
                    <a:pt x="1016" y="158"/>
                  </a:lnTo>
                  <a:lnTo>
                    <a:pt x="1014" y="180"/>
                  </a:lnTo>
                  <a:lnTo>
                    <a:pt x="1010" y="204"/>
                  </a:lnTo>
                  <a:lnTo>
                    <a:pt x="1004" y="230"/>
                  </a:lnTo>
                  <a:lnTo>
                    <a:pt x="998" y="244"/>
                  </a:lnTo>
                  <a:lnTo>
                    <a:pt x="992" y="256"/>
                  </a:lnTo>
                  <a:lnTo>
                    <a:pt x="984" y="266"/>
                  </a:lnTo>
                  <a:lnTo>
                    <a:pt x="974" y="276"/>
                  </a:lnTo>
                  <a:lnTo>
                    <a:pt x="962" y="284"/>
                  </a:lnTo>
                  <a:lnTo>
                    <a:pt x="950" y="290"/>
                  </a:lnTo>
                  <a:lnTo>
                    <a:pt x="950" y="290"/>
                  </a:lnTo>
                  <a:lnTo>
                    <a:pt x="928" y="294"/>
                  </a:lnTo>
                  <a:lnTo>
                    <a:pt x="890" y="296"/>
                  </a:lnTo>
                  <a:lnTo>
                    <a:pt x="838" y="298"/>
                  </a:lnTo>
                  <a:lnTo>
                    <a:pt x="778" y="300"/>
                  </a:lnTo>
                  <a:lnTo>
                    <a:pt x="632" y="300"/>
                  </a:lnTo>
                  <a:lnTo>
                    <a:pt x="470" y="298"/>
                  </a:lnTo>
                  <a:lnTo>
                    <a:pt x="178" y="290"/>
                  </a:lnTo>
                  <a:lnTo>
                    <a:pt x="48" y="286"/>
                  </a:lnTo>
                  <a:lnTo>
                    <a:pt x="0" y="42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583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38"/>
            <p:cNvSpPr/>
            <p:nvPr/>
          </p:nvSpPr>
          <p:spPr bwMode="auto">
            <a:xfrm>
              <a:off x="-4794250" y="10033001"/>
              <a:ext cx="1685925" cy="881063"/>
            </a:xfrm>
            <a:custGeom>
              <a:avLst/>
              <a:gdLst>
                <a:gd name="T0" fmla="*/ 42 w 1062"/>
                <a:gd name="T1" fmla="*/ 505 h 555"/>
                <a:gd name="T2" fmla="*/ 22 w 1062"/>
                <a:gd name="T3" fmla="*/ 465 h 555"/>
                <a:gd name="T4" fmla="*/ 8 w 1062"/>
                <a:gd name="T5" fmla="*/ 427 h 555"/>
                <a:gd name="T6" fmla="*/ 2 w 1062"/>
                <a:gd name="T7" fmla="*/ 393 h 555"/>
                <a:gd name="T8" fmla="*/ 0 w 1062"/>
                <a:gd name="T9" fmla="*/ 361 h 555"/>
                <a:gd name="T10" fmla="*/ 4 w 1062"/>
                <a:gd name="T11" fmla="*/ 331 h 555"/>
                <a:gd name="T12" fmla="*/ 14 w 1062"/>
                <a:gd name="T13" fmla="*/ 303 h 555"/>
                <a:gd name="T14" fmla="*/ 42 w 1062"/>
                <a:gd name="T15" fmla="*/ 257 h 555"/>
                <a:gd name="T16" fmla="*/ 82 w 1062"/>
                <a:gd name="T17" fmla="*/ 217 h 555"/>
                <a:gd name="T18" fmla="*/ 130 w 1062"/>
                <a:gd name="T19" fmla="*/ 186 h 555"/>
                <a:gd name="T20" fmla="*/ 180 w 1062"/>
                <a:gd name="T21" fmla="*/ 160 h 555"/>
                <a:gd name="T22" fmla="*/ 230 w 1062"/>
                <a:gd name="T23" fmla="*/ 138 h 555"/>
                <a:gd name="T24" fmla="*/ 282 w 1062"/>
                <a:gd name="T25" fmla="*/ 122 h 555"/>
                <a:gd name="T26" fmla="*/ 360 w 1062"/>
                <a:gd name="T27" fmla="*/ 110 h 555"/>
                <a:gd name="T28" fmla="*/ 404 w 1062"/>
                <a:gd name="T29" fmla="*/ 98 h 555"/>
                <a:gd name="T30" fmla="*/ 422 w 1062"/>
                <a:gd name="T31" fmla="*/ 90 h 555"/>
                <a:gd name="T32" fmla="*/ 508 w 1062"/>
                <a:gd name="T33" fmla="*/ 42 h 555"/>
                <a:gd name="T34" fmla="*/ 574 w 1062"/>
                <a:gd name="T35" fmla="*/ 14 h 555"/>
                <a:gd name="T36" fmla="*/ 636 w 1062"/>
                <a:gd name="T37" fmla="*/ 2 h 555"/>
                <a:gd name="T38" fmla="*/ 706 w 1062"/>
                <a:gd name="T39" fmla="*/ 0 h 555"/>
                <a:gd name="T40" fmla="*/ 746 w 1062"/>
                <a:gd name="T41" fmla="*/ 2 h 555"/>
                <a:gd name="T42" fmla="*/ 812 w 1062"/>
                <a:gd name="T43" fmla="*/ 12 h 555"/>
                <a:gd name="T44" fmla="*/ 858 w 1062"/>
                <a:gd name="T45" fmla="*/ 24 h 555"/>
                <a:gd name="T46" fmla="*/ 904 w 1062"/>
                <a:gd name="T47" fmla="*/ 44 h 555"/>
                <a:gd name="T48" fmla="*/ 946 w 1062"/>
                <a:gd name="T49" fmla="*/ 72 h 555"/>
                <a:gd name="T50" fmla="*/ 982 w 1062"/>
                <a:gd name="T51" fmla="*/ 110 h 555"/>
                <a:gd name="T52" fmla="*/ 1012 w 1062"/>
                <a:gd name="T53" fmla="*/ 156 h 555"/>
                <a:gd name="T54" fmla="*/ 1024 w 1062"/>
                <a:gd name="T55" fmla="*/ 184 h 555"/>
                <a:gd name="T56" fmla="*/ 1048 w 1062"/>
                <a:gd name="T57" fmla="*/ 271 h 555"/>
                <a:gd name="T58" fmla="*/ 1058 w 1062"/>
                <a:gd name="T59" fmla="*/ 327 h 555"/>
                <a:gd name="T60" fmla="*/ 1062 w 1062"/>
                <a:gd name="T61" fmla="*/ 377 h 555"/>
                <a:gd name="T62" fmla="*/ 1058 w 1062"/>
                <a:gd name="T63" fmla="*/ 425 h 555"/>
                <a:gd name="T64" fmla="*/ 1044 w 1062"/>
                <a:gd name="T65" fmla="*/ 465 h 555"/>
                <a:gd name="T66" fmla="*/ 1020 w 1062"/>
                <a:gd name="T67" fmla="*/ 499 h 555"/>
                <a:gd name="T68" fmla="*/ 984 w 1062"/>
                <a:gd name="T69" fmla="*/ 523 h 555"/>
                <a:gd name="T70" fmla="*/ 962 w 1062"/>
                <a:gd name="T71" fmla="*/ 531 h 555"/>
                <a:gd name="T72" fmla="*/ 910 w 1062"/>
                <a:gd name="T73" fmla="*/ 545 h 555"/>
                <a:gd name="T74" fmla="*/ 860 w 1062"/>
                <a:gd name="T75" fmla="*/ 553 h 555"/>
                <a:gd name="T76" fmla="*/ 812 w 1062"/>
                <a:gd name="T77" fmla="*/ 555 h 555"/>
                <a:gd name="T78" fmla="*/ 722 w 1062"/>
                <a:gd name="T79" fmla="*/ 547 h 555"/>
                <a:gd name="T80" fmla="*/ 638 w 1062"/>
                <a:gd name="T81" fmla="*/ 525 h 555"/>
                <a:gd name="T82" fmla="*/ 520 w 1062"/>
                <a:gd name="T83" fmla="*/ 483 h 555"/>
                <a:gd name="T84" fmla="*/ 444 w 1062"/>
                <a:gd name="T85" fmla="*/ 455 h 555"/>
                <a:gd name="T86" fmla="*/ 366 w 1062"/>
                <a:gd name="T87" fmla="*/ 433 h 555"/>
                <a:gd name="T88" fmla="*/ 288 w 1062"/>
                <a:gd name="T89" fmla="*/ 425 h 555"/>
                <a:gd name="T90" fmla="*/ 272 w 1062"/>
                <a:gd name="T91" fmla="*/ 427 h 555"/>
                <a:gd name="T92" fmla="*/ 240 w 1062"/>
                <a:gd name="T93" fmla="*/ 441 h 555"/>
                <a:gd name="T94" fmla="*/ 190 w 1062"/>
                <a:gd name="T95" fmla="*/ 477 h 555"/>
                <a:gd name="T96" fmla="*/ 142 w 1062"/>
                <a:gd name="T97" fmla="*/ 515 h 555"/>
                <a:gd name="T98" fmla="*/ 110 w 1062"/>
                <a:gd name="T99" fmla="*/ 533 h 555"/>
                <a:gd name="T100" fmla="*/ 80 w 1062"/>
                <a:gd name="T101" fmla="*/ 537 h 555"/>
                <a:gd name="T102" fmla="*/ 68 w 1062"/>
                <a:gd name="T103" fmla="*/ 531 h 555"/>
                <a:gd name="T104" fmla="*/ 54 w 1062"/>
                <a:gd name="T105" fmla="*/ 521 h 555"/>
                <a:gd name="T106" fmla="*/ 42 w 1062"/>
                <a:gd name="T107" fmla="*/ 50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62" h="555">
                  <a:moveTo>
                    <a:pt x="42" y="505"/>
                  </a:moveTo>
                  <a:lnTo>
                    <a:pt x="42" y="505"/>
                  </a:lnTo>
                  <a:lnTo>
                    <a:pt x="32" y="485"/>
                  </a:lnTo>
                  <a:lnTo>
                    <a:pt x="22" y="465"/>
                  </a:lnTo>
                  <a:lnTo>
                    <a:pt x="14" y="445"/>
                  </a:lnTo>
                  <a:lnTo>
                    <a:pt x="8" y="427"/>
                  </a:lnTo>
                  <a:lnTo>
                    <a:pt x="4" y="409"/>
                  </a:lnTo>
                  <a:lnTo>
                    <a:pt x="2" y="393"/>
                  </a:lnTo>
                  <a:lnTo>
                    <a:pt x="0" y="377"/>
                  </a:lnTo>
                  <a:lnTo>
                    <a:pt x="0" y="361"/>
                  </a:lnTo>
                  <a:lnTo>
                    <a:pt x="2" y="345"/>
                  </a:lnTo>
                  <a:lnTo>
                    <a:pt x="4" y="331"/>
                  </a:lnTo>
                  <a:lnTo>
                    <a:pt x="8" y="317"/>
                  </a:lnTo>
                  <a:lnTo>
                    <a:pt x="14" y="303"/>
                  </a:lnTo>
                  <a:lnTo>
                    <a:pt x="26" y="279"/>
                  </a:lnTo>
                  <a:lnTo>
                    <a:pt x="42" y="257"/>
                  </a:lnTo>
                  <a:lnTo>
                    <a:pt x="62" y="235"/>
                  </a:lnTo>
                  <a:lnTo>
                    <a:pt x="82" y="217"/>
                  </a:lnTo>
                  <a:lnTo>
                    <a:pt x="106" y="200"/>
                  </a:lnTo>
                  <a:lnTo>
                    <a:pt x="130" y="186"/>
                  </a:lnTo>
                  <a:lnTo>
                    <a:pt x="156" y="172"/>
                  </a:lnTo>
                  <a:lnTo>
                    <a:pt x="180" y="160"/>
                  </a:lnTo>
                  <a:lnTo>
                    <a:pt x="230" y="138"/>
                  </a:lnTo>
                  <a:lnTo>
                    <a:pt x="230" y="138"/>
                  </a:lnTo>
                  <a:lnTo>
                    <a:pt x="256" y="128"/>
                  </a:lnTo>
                  <a:lnTo>
                    <a:pt x="282" y="122"/>
                  </a:lnTo>
                  <a:lnTo>
                    <a:pt x="334" y="112"/>
                  </a:lnTo>
                  <a:lnTo>
                    <a:pt x="360" y="110"/>
                  </a:lnTo>
                  <a:lnTo>
                    <a:pt x="382" y="104"/>
                  </a:lnTo>
                  <a:lnTo>
                    <a:pt x="404" y="98"/>
                  </a:lnTo>
                  <a:lnTo>
                    <a:pt x="422" y="90"/>
                  </a:lnTo>
                  <a:lnTo>
                    <a:pt x="422" y="90"/>
                  </a:lnTo>
                  <a:lnTo>
                    <a:pt x="468" y="64"/>
                  </a:lnTo>
                  <a:lnTo>
                    <a:pt x="508" y="42"/>
                  </a:lnTo>
                  <a:lnTo>
                    <a:pt x="542" y="26"/>
                  </a:lnTo>
                  <a:lnTo>
                    <a:pt x="574" y="14"/>
                  </a:lnTo>
                  <a:lnTo>
                    <a:pt x="606" y="6"/>
                  </a:lnTo>
                  <a:lnTo>
                    <a:pt x="636" y="2"/>
                  </a:lnTo>
                  <a:lnTo>
                    <a:pt x="670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746" y="2"/>
                  </a:lnTo>
                  <a:lnTo>
                    <a:pt x="790" y="6"/>
                  </a:lnTo>
                  <a:lnTo>
                    <a:pt x="812" y="12"/>
                  </a:lnTo>
                  <a:lnTo>
                    <a:pt x="836" y="18"/>
                  </a:lnTo>
                  <a:lnTo>
                    <a:pt x="858" y="24"/>
                  </a:lnTo>
                  <a:lnTo>
                    <a:pt x="882" y="34"/>
                  </a:lnTo>
                  <a:lnTo>
                    <a:pt x="904" y="44"/>
                  </a:lnTo>
                  <a:lnTo>
                    <a:pt x="926" y="58"/>
                  </a:lnTo>
                  <a:lnTo>
                    <a:pt x="946" y="72"/>
                  </a:lnTo>
                  <a:lnTo>
                    <a:pt x="966" y="90"/>
                  </a:lnTo>
                  <a:lnTo>
                    <a:pt x="982" y="110"/>
                  </a:lnTo>
                  <a:lnTo>
                    <a:pt x="998" y="132"/>
                  </a:lnTo>
                  <a:lnTo>
                    <a:pt x="1012" y="156"/>
                  </a:lnTo>
                  <a:lnTo>
                    <a:pt x="1024" y="184"/>
                  </a:lnTo>
                  <a:lnTo>
                    <a:pt x="1024" y="184"/>
                  </a:lnTo>
                  <a:lnTo>
                    <a:pt x="1042" y="243"/>
                  </a:lnTo>
                  <a:lnTo>
                    <a:pt x="1048" y="271"/>
                  </a:lnTo>
                  <a:lnTo>
                    <a:pt x="1054" y="299"/>
                  </a:lnTo>
                  <a:lnTo>
                    <a:pt x="1058" y="327"/>
                  </a:lnTo>
                  <a:lnTo>
                    <a:pt x="1062" y="353"/>
                  </a:lnTo>
                  <a:lnTo>
                    <a:pt x="1062" y="377"/>
                  </a:lnTo>
                  <a:lnTo>
                    <a:pt x="1060" y="401"/>
                  </a:lnTo>
                  <a:lnTo>
                    <a:pt x="1058" y="425"/>
                  </a:lnTo>
                  <a:lnTo>
                    <a:pt x="1052" y="445"/>
                  </a:lnTo>
                  <a:lnTo>
                    <a:pt x="1044" y="465"/>
                  </a:lnTo>
                  <a:lnTo>
                    <a:pt x="1032" y="483"/>
                  </a:lnTo>
                  <a:lnTo>
                    <a:pt x="1020" y="499"/>
                  </a:lnTo>
                  <a:lnTo>
                    <a:pt x="1004" y="511"/>
                  </a:lnTo>
                  <a:lnTo>
                    <a:pt x="984" y="523"/>
                  </a:lnTo>
                  <a:lnTo>
                    <a:pt x="962" y="531"/>
                  </a:lnTo>
                  <a:lnTo>
                    <a:pt x="962" y="531"/>
                  </a:lnTo>
                  <a:lnTo>
                    <a:pt x="936" y="539"/>
                  </a:lnTo>
                  <a:lnTo>
                    <a:pt x="910" y="545"/>
                  </a:lnTo>
                  <a:lnTo>
                    <a:pt x="884" y="549"/>
                  </a:lnTo>
                  <a:lnTo>
                    <a:pt x="860" y="553"/>
                  </a:lnTo>
                  <a:lnTo>
                    <a:pt x="836" y="555"/>
                  </a:lnTo>
                  <a:lnTo>
                    <a:pt x="812" y="555"/>
                  </a:lnTo>
                  <a:lnTo>
                    <a:pt x="766" y="553"/>
                  </a:lnTo>
                  <a:lnTo>
                    <a:pt x="722" y="547"/>
                  </a:lnTo>
                  <a:lnTo>
                    <a:pt x="680" y="537"/>
                  </a:lnTo>
                  <a:lnTo>
                    <a:pt x="638" y="525"/>
                  </a:lnTo>
                  <a:lnTo>
                    <a:pt x="598" y="513"/>
                  </a:lnTo>
                  <a:lnTo>
                    <a:pt x="520" y="483"/>
                  </a:lnTo>
                  <a:lnTo>
                    <a:pt x="482" y="467"/>
                  </a:lnTo>
                  <a:lnTo>
                    <a:pt x="444" y="455"/>
                  </a:lnTo>
                  <a:lnTo>
                    <a:pt x="406" y="443"/>
                  </a:lnTo>
                  <a:lnTo>
                    <a:pt x="366" y="433"/>
                  </a:lnTo>
                  <a:lnTo>
                    <a:pt x="328" y="427"/>
                  </a:lnTo>
                  <a:lnTo>
                    <a:pt x="288" y="425"/>
                  </a:lnTo>
                  <a:lnTo>
                    <a:pt x="288" y="425"/>
                  </a:lnTo>
                  <a:lnTo>
                    <a:pt x="272" y="427"/>
                  </a:lnTo>
                  <a:lnTo>
                    <a:pt x="256" y="433"/>
                  </a:lnTo>
                  <a:lnTo>
                    <a:pt x="240" y="441"/>
                  </a:lnTo>
                  <a:lnTo>
                    <a:pt x="224" y="453"/>
                  </a:lnTo>
                  <a:lnTo>
                    <a:pt x="190" y="477"/>
                  </a:lnTo>
                  <a:lnTo>
                    <a:pt x="158" y="505"/>
                  </a:lnTo>
                  <a:lnTo>
                    <a:pt x="142" y="515"/>
                  </a:lnTo>
                  <a:lnTo>
                    <a:pt x="126" y="525"/>
                  </a:lnTo>
                  <a:lnTo>
                    <a:pt x="110" y="533"/>
                  </a:lnTo>
                  <a:lnTo>
                    <a:pt x="94" y="537"/>
                  </a:lnTo>
                  <a:lnTo>
                    <a:pt x="80" y="537"/>
                  </a:lnTo>
                  <a:lnTo>
                    <a:pt x="74" y="535"/>
                  </a:lnTo>
                  <a:lnTo>
                    <a:pt x="68" y="531"/>
                  </a:lnTo>
                  <a:lnTo>
                    <a:pt x="60" y="527"/>
                  </a:lnTo>
                  <a:lnTo>
                    <a:pt x="54" y="521"/>
                  </a:lnTo>
                  <a:lnTo>
                    <a:pt x="42" y="505"/>
                  </a:lnTo>
                  <a:lnTo>
                    <a:pt x="42" y="505"/>
                  </a:lnTo>
                  <a:close/>
                </a:path>
              </a:pathLst>
            </a:custGeom>
            <a:solidFill>
              <a:srgbClr val="744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39"/>
            <p:cNvSpPr/>
            <p:nvPr/>
          </p:nvSpPr>
          <p:spPr bwMode="auto">
            <a:xfrm>
              <a:off x="-6534150" y="7067551"/>
              <a:ext cx="2501900" cy="2006600"/>
            </a:xfrm>
            <a:custGeom>
              <a:avLst/>
              <a:gdLst>
                <a:gd name="T0" fmla="*/ 1374 w 1576"/>
                <a:gd name="T1" fmla="*/ 1202 h 1264"/>
                <a:gd name="T2" fmla="*/ 1378 w 1576"/>
                <a:gd name="T3" fmla="*/ 830 h 1264"/>
                <a:gd name="T4" fmla="*/ 1388 w 1576"/>
                <a:gd name="T5" fmla="*/ 568 h 1264"/>
                <a:gd name="T6" fmla="*/ 1396 w 1576"/>
                <a:gd name="T7" fmla="*/ 476 h 1264"/>
                <a:gd name="T8" fmla="*/ 1402 w 1576"/>
                <a:gd name="T9" fmla="*/ 436 h 1264"/>
                <a:gd name="T10" fmla="*/ 1404 w 1576"/>
                <a:gd name="T11" fmla="*/ 432 h 1264"/>
                <a:gd name="T12" fmla="*/ 1416 w 1576"/>
                <a:gd name="T13" fmla="*/ 420 h 1264"/>
                <a:gd name="T14" fmla="*/ 1430 w 1576"/>
                <a:gd name="T15" fmla="*/ 414 h 1264"/>
                <a:gd name="T16" fmla="*/ 1464 w 1576"/>
                <a:gd name="T17" fmla="*/ 412 h 1264"/>
                <a:gd name="T18" fmla="*/ 1520 w 1576"/>
                <a:gd name="T19" fmla="*/ 414 h 1264"/>
                <a:gd name="T20" fmla="*/ 1538 w 1576"/>
                <a:gd name="T21" fmla="*/ 410 h 1264"/>
                <a:gd name="T22" fmla="*/ 1548 w 1576"/>
                <a:gd name="T23" fmla="*/ 396 h 1264"/>
                <a:gd name="T24" fmla="*/ 1556 w 1576"/>
                <a:gd name="T25" fmla="*/ 366 h 1264"/>
                <a:gd name="T26" fmla="*/ 1572 w 1576"/>
                <a:gd name="T27" fmla="*/ 272 h 1264"/>
                <a:gd name="T28" fmla="*/ 1576 w 1576"/>
                <a:gd name="T29" fmla="*/ 170 h 1264"/>
                <a:gd name="T30" fmla="*/ 1572 w 1576"/>
                <a:gd name="T31" fmla="*/ 126 h 1264"/>
                <a:gd name="T32" fmla="*/ 1566 w 1576"/>
                <a:gd name="T33" fmla="*/ 94 h 1264"/>
                <a:gd name="T34" fmla="*/ 1558 w 1576"/>
                <a:gd name="T35" fmla="*/ 84 h 1264"/>
                <a:gd name="T36" fmla="*/ 1538 w 1576"/>
                <a:gd name="T37" fmla="*/ 64 h 1264"/>
                <a:gd name="T38" fmla="*/ 1506 w 1576"/>
                <a:gd name="T39" fmla="*/ 50 h 1264"/>
                <a:gd name="T40" fmla="*/ 1464 w 1576"/>
                <a:gd name="T41" fmla="*/ 40 h 1264"/>
                <a:gd name="T42" fmla="*/ 1382 w 1576"/>
                <a:gd name="T43" fmla="*/ 28 h 1264"/>
                <a:gd name="T44" fmla="*/ 1152 w 1576"/>
                <a:gd name="T45" fmla="*/ 14 h 1264"/>
                <a:gd name="T46" fmla="*/ 1120 w 1576"/>
                <a:gd name="T47" fmla="*/ 16 h 1264"/>
                <a:gd name="T48" fmla="*/ 998 w 1576"/>
                <a:gd name="T49" fmla="*/ 36 h 1264"/>
                <a:gd name="T50" fmla="*/ 904 w 1576"/>
                <a:gd name="T51" fmla="*/ 52 h 1264"/>
                <a:gd name="T52" fmla="*/ 806 w 1576"/>
                <a:gd name="T53" fmla="*/ 58 h 1264"/>
                <a:gd name="T54" fmla="*/ 746 w 1576"/>
                <a:gd name="T55" fmla="*/ 56 h 1264"/>
                <a:gd name="T56" fmla="*/ 610 w 1576"/>
                <a:gd name="T57" fmla="*/ 44 h 1264"/>
                <a:gd name="T58" fmla="*/ 424 w 1576"/>
                <a:gd name="T59" fmla="*/ 18 h 1264"/>
                <a:gd name="T60" fmla="*/ 352 w 1576"/>
                <a:gd name="T61" fmla="*/ 10 h 1264"/>
                <a:gd name="T62" fmla="*/ 274 w 1576"/>
                <a:gd name="T63" fmla="*/ 8 h 1264"/>
                <a:gd name="T64" fmla="*/ 128 w 1576"/>
                <a:gd name="T65" fmla="*/ 2 h 1264"/>
                <a:gd name="T66" fmla="*/ 80 w 1576"/>
                <a:gd name="T67" fmla="*/ 2 h 1264"/>
                <a:gd name="T68" fmla="*/ 50 w 1576"/>
                <a:gd name="T69" fmla="*/ 10 h 1264"/>
                <a:gd name="T70" fmla="*/ 42 w 1576"/>
                <a:gd name="T71" fmla="*/ 16 h 1264"/>
                <a:gd name="T72" fmla="*/ 28 w 1576"/>
                <a:gd name="T73" fmla="*/ 32 h 1264"/>
                <a:gd name="T74" fmla="*/ 14 w 1576"/>
                <a:gd name="T75" fmla="*/ 56 h 1264"/>
                <a:gd name="T76" fmla="*/ 6 w 1576"/>
                <a:gd name="T77" fmla="*/ 88 h 1264"/>
                <a:gd name="T78" fmla="*/ 0 w 1576"/>
                <a:gd name="T79" fmla="*/ 132 h 1264"/>
                <a:gd name="T80" fmla="*/ 2 w 1576"/>
                <a:gd name="T81" fmla="*/ 184 h 1264"/>
                <a:gd name="T82" fmla="*/ 12 w 1576"/>
                <a:gd name="T83" fmla="*/ 248 h 1264"/>
                <a:gd name="T84" fmla="*/ 30 w 1576"/>
                <a:gd name="T85" fmla="*/ 326 h 1264"/>
                <a:gd name="T86" fmla="*/ 42 w 1576"/>
                <a:gd name="T87" fmla="*/ 368 h 1264"/>
                <a:gd name="T88" fmla="*/ 86 w 1576"/>
                <a:gd name="T89" fmla="*/ 522 h 1264"/>
                <a:gd name="T90" fmla="*/ 114 w 1576"/>
                <a:gd name="T91" fmla="*/ 672 h 1264"/>
                <a:gd name="T92" fmla="*/ 134 w 1576"/>
                <a:gd name="T93" fmla="*/ 816 h 1264"/>
                <a:gd name="T94" fmla="*/ 146 w 1576"/>
                <a:gd name="T95" fmla="*/ 946 h 1264"/>
                <a:gd name="T96" fmla="*/ 152 w 1576"/>
                <a:gd name="T97" fmla="*/ 1142 h 1264"/>
                <a:gd name="T98" fmla="*/ 152 w 1576"/>
                <a:gd name="T99" fmla="*/ 1218 h 1264"/>
                <a:gd name="T100" fmla="*/ 1374 w 1576"/>
                <a:gd name="T101" fmla="*/ 1202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76" h="1264">
                  <a:moveTo>
                    <a:pt x="1374" y="1202"/>
                  </a:moveTo>
                  <a:lnTo>
                    <a:pt x="1374" y="1202"/>
                  </a:lnTo>
                  <a:lnTo>
                    <a:pt x="1374" y="1086"/>
                  </a:lnTo>
                  <a:lnTo>
                    <a:pt x="1378" y="830"/>
                  </a:lnTo>
                  <a:lnTo>
                    <a:pt x="1382" y="692"/>
                  </a:lnTo>
                  <a:lnTo>
                    <a:pt x="1388" y="568"/>
                  </a:lnTo>
                  <a:lnTo>
                    <a:pt x="1392" y="516"/>
                  </a:lnTo>
                  <a:lnTo>
                    <a:pt x="1396" y="476"/>
                  </a:lnTo>
                  <a:lnTo>
                    <a:pt x="1400" y="446"/>
                  </a:lnTo>
                  <a:lnTo>
                    <a:pt x="1402" y="436"/>
                  </a:lnTo>
                  <a:lnTo>
                    <a:pt x="1404" y="432"/>
                  </a:lnTo>
                  <a:lnTo>
                    <a:pt x="1404" y="432"/>
                  </a:lnTo>
                  <a:lnTo>
                    <a:pt x="1410" y="424"/>
                  </a:lnTo>
                  <a:lnTo>
                    <a:pt x="1416" y="420"/>
                  </a:lnTo>
                  <a:lnTo>
                    <a:pt x="1422" y="416"/>
                  </a:lnTo>
                  <a:lnTo>
                    <a:pt x="1430" y="414"/>
                  </a:lnTo>
                  <a:lnTo>
                    <a:pt x="1446" y="412"/>
                  </a:lnTo>
                  <a:lnTo>
                    <a:pt x="1464" y="412"/>
                  </a:lnTo>
                  <a:lnTo>
                    <a:pt x="1502" y="416"/>
                  </a:lnTo>
                  <a:lnTo>
                    <a:pt x="1520" y="414"/>
                  </a:lnTo>
                  <a:lnTo>
                    <a:pt x="1538" y="410"/>
                  </a:lnTo>
                  <a:lnTo>
                    <a:pt x="1538" y="410"/>
                  </a:lnTo>
                  <a:lnTo>
                    <a:pt x="1542" y="406"/>
                  </a:lnTo>
                  <a:lnTo>
                    <a:pt x="1548" y="396"/>
                  </a:lnTo>
                  <a:lnTo>
                    <a:pt x="1552" y="382"/>
                  </a:lnTo>
                  <a:lnTo>
                    <a:pt x="1556" y="366"/>
                  </a:lnTo>
                  <a:lnTo>
                    <a:pt x="1566" y="322"/>
                  </a:lnTo>
                  <a:lnTo>
                    <a:pt x="1572" y="272"/>
                  </a:lnTo>
                  <a:lnTo>
                    <a:pt x="1576" y="220"/>
                  </a:lnTo>
                  <a:lnTo>
                    <a:pt x="1576" y="170"/>
                  </a:lnTo>
                  <a:lnTo>
                    <a:pt x="1574" y="148"/>
                  </a:lnTo>
                  <a:lnTo>
                    <a:pt x="1572" y="126"/>
                  </a:lnTo>
                  <a:lnTo>
                    <a:pt x="1570" y="108"/>
                  </a:lnTo>
                  <a:lnTo>
                    <a:pt x="1566" y="94"/>
                  </a:lnTo>
                  <a:lnTo>
                    <a:pt x="1566" y="94"/>
                  </a:lnTo>
                  <a:lnTo>
                    <a:pt x="1558" y="84"/>
                  </a:lnTo>
                  <a:lnTo>
                    <a:pt x="1550" y="74"/>
                  </a:lnTo>
                  <a:lnTo>
                    <a:pt x="1538" y="64"/>
                  </a:lnTo>
                  <a:lnTo>
                    <a:pt x="1524" y="58"/>
                  </a:lnTo>
                  <a:lnTo>
                    <a:pt x="1506" y="50"/>
                  </a:lnTo>
                  <a:lnTo>
                    <a:pt x="1486" y="44"/>
                  </a:lnTo>
                  <a:lnTo>
                    <a:pt x="1464" y="40"/>
                  </a:lnTo>
                  <a:lnTo>
                    <a:pt x="1440" y="36"/>
                  </a:lnTo>
                  <a:lnTo>
                    <a:pt x="1382" y="28"/>
                  </a:lnTo>
                  <a:lnTo>
                    <a:pt x="1316" y="24"/>
                  </a:lnTo>
                  <a:lnTo>
                    <a:pt x="1152" y="14"/>
                  </a:lnTo>
                  <a:lnTo>
                    <a:pt x="1152" y="14"/>
                  </a:lnTo>
                  <a:lnTo>
                    <a:pt x="1120" y="16"/>
                  </a:lnTo>
                  <a:lnTo>
                    <a:pt x="1082" y="20"/>
                  </a:lnTo>
                  <a:lnTo>
                    <a:pt x="998" y="36"/>
                  </a:lnTo>
                  <a:lnTo>
                    <a:pt x="952" y="44"/>
                  </a:lnTo>
                  <a:lnTo>
                    <a:pt x="904" y="52"/>
                  </a:lnTo>
                  <a:lnTo>
                    <a:pt x="854" y="58"/>
                  </a:lnTo>
                  <a:lnTo>
                    <a:pt x="806" y="58"/>
                  </a:lnTo>
                  <a:lnTo>
                    <a:pt x="806" y="58"/>
                  </a:lnTo>
                  <a:lnTo>
                    <a:pt x="746" y="56"/>
                  </a:lnTo>
                  <a:lnTo>
                    <a:pt x="680" y="52"/>
                  </a:lnTo>
                  <a:lnTo>
                    <a:pt x="610" y="44"/>
                  </a:lnTo>
                  <a:lnTo>
                    <a:pt x="542" y="34"/>
                  </a:lnTo>
                  <a:lnTo>
                    <a:pt x="424" y="18"/>
                  </a:lnTo>
                  <a:lnTo>
                    <a:pt x="380" y="12"/>
                  </a:lnTo>
                  <a:lnTo>
                    <a:pt x="352" y="10"/>
                  </a:lnTo>
                  <a:lnTo>
                    <a:pt x="352" y="10"/>
                  </a:lnTo>
                  <a:lnTo>
                    <a:pt x="274" y="8"/>
                  </a:lnTo>
                  <a:lnTo>
                    <a:pt x="212" y="6"/>
                  </a:lnTo>
                  <a:lnTo>
                    <a:pt x="128" y="2"/>
                  </a:lnTo>
                  <a:lnTo>
                    <a:pt x="102" y="0"/>
                  </a:lnTo>
                  <a:lnTo>
                    <a:pt x="80" y="2"/>
                  </a:lnTo>
                  <a:lnTo>
                    <a:pt x="64" y="4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42" y="16"/>
                  </a:lnTo>
                  <a:lnTo>
                    <a:pt x="34" y="22"/>
                  </a:lnTo>
                  <a:lnTo>
                    <a:pt x="28" y="32"/>
                  </a:lnTo>
                  <a:lnTo>
                    <a:pt x="20" y="42"/>
                  </a:lnTo>
                  <a:lnTo>
                    <a:pt x="14" y="56"/>
                  </a:lnTo>
                  <a:lnTo>
                    <a:pt x="10" y="70"/>
                  </a:lnTo>
                  <a:lnTo>
                    <a:pt x="6" y="88"/>
                  </a:lnTo>
                  <a:lnTo>
                    <a:pt x="2" y="108"/>
                  </a:lnTo>
                  <a:lnTo>
                    <a:pt x="0" y="132"/>
                  </a:lnTo>
                  <a:lnTo>
                    <a:pt x="0" y="156"/>
                  </a:lnTo>
                  <a:lnTo>
                    <a:pt x="2" y="184"/>
                  </a:lnTo>
                  <a:lnTo>
                    <a:pt x="6" y="216"/>
                  </a:lnTo>
                  <a:lnTo>
                    <a:pt x="12" y="248"/>
                  </a:lnTo>
                  <a:lnTo>
                    <a:pt x="20" y="286"/>
                  </a:lnTo>
                  <a:lnTo>
                    <a:pt x="30" y="326"/>
                  </a:lnTo>
                  <a:lnTo>
                    <a:pt x="42" y="368"/>
                  </a:lnTo>
                  <a:lnTo>
                    <a:pt x="42" y="368"/>
                  </a:lnTo>
                  <a:lnTo>
                    <a:pt x="66" y="444"/>
                  </a:lnTo>
                  <a:lnTo>
                    <a:pt x="86" y="522"/>
                  </a:lnTo>
                  <a:lnTo>
                    <a:pt x="102" y="598"/>
                  </a:lnTo>
                  <a:lnTo>
                    <a:pt x="114" y="672"/>
                  </a:lnTo>
                  <a:lnTo>
                    <a:pt x="126" y="746"/>
                  </a:lnTo>
                  <a:lnTo>
                    <a:pt x="134" y="816"/>
                  </a:lnTo>
                  <a:lnTo>
                    <a:pt x="142" y="882"/>
                  </a:lnTo>
                  <a:lnTo>
                    <a:pt x="146" y="946"/>
                  </a:lnTo>
                  <a:lnTo>
                    <a:pt x="152" y="1056"/>
                  </a:lnTo>
                  <a:lnTo>
                    <a:pt x="152" y="1142"/>
                  </a:lnTo>
                  <a:lnTo>
                    <a:pt x="152" y="1198"/>
                  </a:lnTo>
                  <a:lnTo>
                    <a:pt x="152" y="1218"/>
                  </a:lnTo>
                  <a:lnTo>
                    <a:pt x="782" y="1264"/>
                  </a:lnTo>
                  <a:lnTo>
                    <a:pt x="1374" y="12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40"/>
            <p:cNvSpPr/>
            <p:nvPr/>
          </p:nvSpPr>
          <p:spPr bwMode="auto">
            <a:xfrm>
              <a:off x="-5159375" y="7308851"/>
              <a:ext cx="41275" cy="1720850"/>
            </a:xfrm>
            <a:custGeom>
              <a:avLst/>
              <a:gdLst>
                <a:gd name="T0" fmla="*/ 0 w 26"/>
                <a:gd name="T1" fmla="*/ 0 h 1084"/>
                <a:gd name="T2" fmla="*/ 8 w 26"/>
                <a:gd name="T3" fmla="*/ 1084 h 1084"/>
                <a:gd name="T4" fmla="*/ 26 w 26"/>
                <a:gd name="T5" fmla="*/ 1084 h 1084"/>
                <a:gd name="T6" fmla="*/ 18 w 26"/>
                <a:gd name="T7" fmla="*/ 0 h 1084"/>
                <a:gd name="T8" fmla="*/ 0 w 26"/>
                <a:gd name="T9" fmla="*/ 0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84">
                  <a:moveTo>
                    <a:pt x="0" y="0"/>
                  </a:moveTo>
                  <a:lnTo>
                    <a:pt x="8" y="1084"/>
                  </a:lnTo>
                  <a:lnTo>
                    <a:pt x="26" y="108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41"/>
            <p:cNvSpPr/>
            <p:nvPr/>
          </p:nvSpPr>
          <p:spPr bwMode="auto">
            <a:xfrm>
              <a:off x="-5054600" y="8820151"/>
              <a:ext cx="88900" cy="88900"/>
            </a:xfrm>
            <a:custGeom>
              <a:avLst/>
              <a:gdLst>
                <a:gd name="T0" fmla="*/ 34 w 56"/>
                <a:gd name="T1" fmla="*/ 0 h 56"/>
                <a:gd name="T2" fmla="*/ 34 w 56"/>
                <a:gd name="T3" fmla="*/ 0 h 56"/>
                <a:gd name="T4" fmla="*/ 22 w 56"/>
                <a:gd name="T5" fmla="*/ 0 h 56"/>
                <a:gd name="T6" fmla="*/ 12 w 56"/>
                <a:gd name="T7" fmla="*/ 4 h 56"/>
                <a:gd name="T8" fmla="*/ 4 w 56"/>
                <a:gd name="T9" fmla="*/ 12 h 56"/>
                <a:gd name="T10" fmla="*/ 0 w 56"/>
                <a:gd name="T11" fmla="*/ 22 h 56"/>
                <a:gd name="T12" fmla="*/ 0 w 56"/>
                <a:gd name="T13" fmla="*/ 22 h 56"/>
                <a:gd name="T14" fmla="*/ 0 w 56"/>
                <a:gd name="T15" fmla="*/ 34 h 56"/>
                <a:gd name="T16" fmla="*/ 4 w 56"/>
                <a:gd name="T17" fmla="*/ 44 h 56"/>
                <a:gd name="T18" fmla="*/ 12 w 56"/>
                <a:gd name="T19" fmla="*/ 52 h 56"/>
                <a:gd name="T20" fmla="*/ 22 w 56"/>
                <a:gd name="T21" fmla="*/ 56 h 56"/>
                <a:gd name="T22" fmla="*/ 22 w 56"/>
                <a:gd name="T23" fmla="*/ 56 h 56"/>
                <a:gd name="T24" fmla="*/ 34 w 56"/>
                <a:gd name="T25" fmla="*/ 56 h 56"/>
                <a:gd name="T26" fmla="*/ 44 w 56"/>
                <a:gd name="T27" fmla="*/ 52 h 56"/>
                <a:gd name="T28" fmla="*/ 52 w 56"/>
                <a:gd name="T29" fmla="*/ 44 h 56"/>
                <a:gd name="T30" fmla="*/ 56 w 56"/>
                <a:gd name="T31" fmla="*/ 34 h 56"/>
                <a:gd name="T32" fmla="*/ 56 w 56"/>
                <a:gd name="T33" fmla="*/ 34 h 56"/>
                <a:gd name="T34" fmla="*/ 56 w 56"/>
                <a:gd name="T35" fmla="*/ 24 h 56"/>
                <a:gd name="T36" fmla="*/ 52 w 56"/>
                <a:gd name="T37" fmla="*/ 14 h 56"/>
                <a:gd name="T38" fmla="*/ 44 w 56"/>
                <a:gd name="T39" fmla="*/ 6 h 56"/>
                <a:gd name="T40" fmla="*/ 34 w 56"/>
                <a:gd name="T41" fmla="*/ 0 h 56"/>
                <a:gd name="T42" fmla="*/ 34 w 56"/>
                <a:gd name="T4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34" y="0"/>
                  </a:moveTo>
                  <a:lnTo>
                    <a:pt x="34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12" y="52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34" y="56"/>
                  </a:lnTo>
                  <a:lnTo>
                    <a:pt x="44" y="52"/>
                  </a:lnTo>
                  <a:lnTo>
                    <a:pt x="52" y="44"/>
                  </a:lnTo>
                  <a:lnTo>
                    <a:pt x="56" y="34"/>
                  </a:lnTo>
                  <a:lnTo>
                    <a:pt x="56" y="34"/>
                  </a:lnTo>
                  <a:lnTo>
                    <a:pt x="56" y="24"/>
                  </a:lnTo>
                  <a:lnTo>
                    <a:pt x="52" y="14"/>
                  </a:lnTo>
                  <a:lnTo>
                    <a:pt x="4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42"/>
            <p:cNvSpPr/>
            <p:nvPr/>
          </p:nvSpPr>
          <p:spPr bwMode="auto">
            <a:xfrm>
              <a:off x="-5070475" y="8493126"/>
              <a:ext cx="88900" cy="88900"/>
            </a:xfrm>
            <a:custGeom>
              <a:avLst/>
              <a:gdLst>
                <a:gd name="T0" fmla="*/ 56 w 56"/>
                <a:gd name="T1" fmla="*/ 34 h 56"/>
                <a:gd name="T2" fmla="*/ 56 w 56"/>
                <a:gd name="T3" fmla="*/ 34 h 56"/>
                <a:gd name="T4" fmla="*/ 56 w 56"/>
                <a:gd name="T5" fmla="*/ 22 h 56"/>
                <a:gd name="T6" fmla="*/ 52 w 56"/>
                <a:gd name="T7" fmla="*/ 12 h 56"/>
                <a:gd name="T8" fmla="*/ 44 w 56"/>
                <a:gd name="T9" fmla="*/ 4 h 56"/>
                <a:gd name="T10" fmla="*/ 34 w 56"/>
                <a:gd name="T11" fmla="*/ 0 h 56"/>
                <a:gd name="T12" fmla="*/ 34 w 56"/>
                <a:gd name="T13" fmla="*/ 0 h 56"/>
                <a:gd name="T14" fmla="*/ 22 w 56"/>
                <a:gd name="T15" fmla="*/ 0 h 56"/>
                <a:gd name="T16" fmla="*/ 12 w 56"/>
                <a:gd name="T17" fmla="*/ 4 h 56"/>
                <a:gd name="T18" fmla="*/ 4 w 56"/>
                <a:gd name="T19" fmla="*/ 12 h 56"/>
                <a:gd name="T20" fmla="*/ 0 w 56"/>
                <a:gd name="T21" fmla="*/ 22 h 56"/>
                <a:gd name="T22" fmla="*/ 0 w 56"/>
                <a:gd name="T23" fmla="*/ 22 h 56"/>
                <a:gd name="T24" fmla="*/ 0 w 56"/>
                <a:gd name="T25" fmla="*/ 34 h 56"/>
                <a:gd name="T26" fmla="*/ 4 w 56"/>
                <a:gd name="T27" fmla="*/ 44 h 56"/>
                <a:gd name="T28" fmla="*/ 12 w 56"/>
                <a:gd name="T29" fmla="*/ 52 h 56"/>
                <a:gd name="T30" fmla="*/ 22 w 56"/>
                <a:gd name="T31" fmla="*/ 56 h 56"/>
                <a:gd name="T32" fmla="*/ 22 w 56"/>
                <a:gd name="T33" fmla="*/ 56 h 56"/>
                <a:gd name="T34" fmla="*/ 34 w 56"/>
                <a:gd name="T35" fmla="*/ 56 h 56"/>
                <a:gd name="T36" fmla="*/ 44 w 56"/>
                <a:gd name="T37" fmla="*/ 52 h 56"/>
                <a:gd name="T38" fmla="*/ 52 w 56"/>
                <a:gd name="T39" fmla="*/ 44 h 56"/>
                <a:gd name="T40" fmla="*/ 56 w 56"/>
                <a:gd name="T41" fmla="*/ 34 h 56"/>
                <a:gd name="T42" fmla="*/ 56 w 56"/>
                <a:gd name="T4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56" y="34"/>
                  </a:moveTo>
                  <a:lnTo>
                    <a:pt x="56" y="34"/>
                  </a:lnTo>
                  <a:lnTo>
                    <a:pt x="56" y="22"/>
                  </a:lnTo>
                  <a:lnTo>
                    <a:pt x="52" y="12"/>
                  </a:lnTo>
                  <a:lnTo>
                    <a:pt x="4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4"/>
                  </a:lnTo>
                  <a:lnTo>
                    <a:pt x="4" y="44"/>
                  </a:lnTo>
                  <a:lnTo>
                    <a:pt x="12" y="52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34" y="56"/>
                  </a:lnTo>
                  <a:lnTo>
                    <a:pt x="44" y="52"/>
                  </a:lnTo>
                  <a:lnTo>
                    <a:pt x="52" y="44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43"/>
            <p:cNvSpPr/>
            <p:nvPr/>
          </p:nvSpPr>
          <p:spPr bwMode="auto">
            <a:xfrm>
              <a:off x="-5076825" y="8194676"/>
              <a:ext cx="88900" cy="88900"/>
            </a:xfrm>
            <a:custGeom>
              <a:avLst/>
              <a:gdLst>
                <a:gd name="T0" fmla="*/ 22 w 56"/>
                <a:gd name="T1" fmla="*/ 56 h 56"/>
                <a:gd name="T2" fmla="*/ 22 w 56"/>
                <a:gd name="T3" fmla="*/ 56 h 56"/>
                <a:gd name="T4" fmla="*/ 32 w 56"/>
                <a:gd name="T5" fmla="*/ 56 h 56"/>
                <a:gd name="T6" fmla="*/ 42 w 56"/>
                <a:gd name="T7" fmla="*/ 52 h 56"/>
                <a:gd name="T8" fmla="*/ 50 w 56"/>
                <a:gd name="T9" fmla="*/ 44 h 56"/>
                <a:gd name="T10" fmla="*/ 54 w 56"/>
                <a:gd name="T11" fmla="*/ 34 h 56"/>
                <a:gd name="T12" fmla="*/ 54 w 56"/>
                <a:gd name="T13" fmla="*/ 34 h 56"/>
                <a:gd name="T14" fmla="*/ 56 w 56"/>
                <a:gd name="T15" fmla="*/ 22 h 56"/>
                <a:gd name="T16" fmla="*/ 52 w 56"/>
                <a:gd name="T17" fmla="*/ 12 h 56"/>
                <a:gd name="T18" fmla="*/ 44 w 56"/>
                <a:gd name="T19" fmla="*/ 4 h 56"/>
                <a:gd name="T20" fmla="*/ 34 w 56"/>
                <a:gd name="T21" fmla="*/ 0 h 56"/>
                <a:gd name="T22" fmla="*/ 34 w 56"/>
                <a:gd name="T23" fmla="*/ 0 h 56"/>
                <a:gd name="T24" fmla="*/ 22 w 56"/>
                <a:gd name="T25" fmla="*/ 0 h 56"/>
                <a:gd name="T26" fmla="*/ 12 w 56"/>
                <a:gd name="T27" fmla="*/ 4 h 56"/>
                <a:gd name="T28" fmla="*/ 4 w 56"/>
                <a:gd name="T29" fmla="*/ 12 h 56"/>
                <a:gd name="T30" fmla="*/ 0 w 56"/>
                <a:gd name="T31" fmla="*/ 22 h 56"/>
                <a:gd name="T32" fmla="*/ 0 w 56"/>
                <a:gd name="T33" fmla="*/ 22 h 56"/>
                <a:gd name="T34" fmla="*/ 0 w 56"/>
                <a:gd name="T35" fmla="*/ 32 h 56"/>
                <a:gd name="T36" fmla="*/ 4 w 56"/>
                <a:gd name="T37" fmla="*/ 42 h 56"/>
                <a:gd name="T38" fmla="*/ 10 w 56"/>
                <a:gd name="T39" fmla="*/ 50 h 56"/>
                <a:gd name="T40" fmla="*/ 22 w 56"/>
                <a:gd name="T41" fmla="*/ 56 h 56"/>
                <a:gd name="T42" fmla="*/ 22 w 56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22" y="56"/>
                  </a:moveTo>
                  <a:lnTo>
                    <a:pt x="22" y="56"/>
                  </a:lnTo>
                  <a:lnTo>
                    <a:pt x="32" y="56"/>
                  </a:lnTo>
                  <a:lnTo>
                    <a:pt x="42" y="52"/>
                  </a:lnTo>
                  <a:lnTo>
                    <a:pt x="50" y="4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6" y="22"/>
                  </a:lnTo>
                  <a:lnTo>
                    <a:pt x="52" y="12"/>
                  </a:lnTo>
                  <a:lnTo>
                    <a:pt x="44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10" y="50"/>
                  </a:lnTo>
                  <a:lnTo>
                    <a:pt x="22" y="56"/>
                  </a:lnTo>
                  <a:lnTo>
                    <a:pt x="22" y="5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Freeform 44"/>
            <p:cNvSpPr/>
            <p:nvPr/>
          </p:nvSpPr>
          <p:spPr bwMode="auto">
            <a:xfrm>
              <a:off x="-5257800" y="7213601"/>
              <a:ext cx="387350" cy="234950"/>
            </a:xfrm>
            <a:custGeom>
              <a:avLst/>
              <a:gdLst>
                <a:gd name="T0" fmla="*/ 244 w 244"/>
                <a:gd name="T1" fmla="*/ 66 h 148"/>
                <a:gd name="T2" fmla="*/ 244 w 244"/>
                <a:gd name="T3" fmla="*/ 66 h 148"/>
                <a:gd name="T4" fmla="*/ 244 w 244"/>
                <a:gd name="T5" fmla="*/ 74 h 148"/>
                <a:gd name="T6" fmla="*/ 242 w 244"/>
                <a:gd name="T7" fmla="*/ 82 h 148"/>
                <a:gd name="T8" fmla="*/ 236 w 244"/>
                <a:gd name="T9" fmla="*/ 96 h 148"/>
                <a:gd name="T10" fmla="*/ 224 w 244"/>
                <a:gd name="T11" fmla="*/ 110 h 148"/>
                <a:gd name="T12" fmla="*/ 210 w 244"/>
                <a:gd name="T13" fmla="*/ 122 h 148"/>
                <a:gd name="T14" fmla="*/ 194 w 244"/>
                <a:gd name="T15" fmla="*/ 132 h 148"/>
                <a:gd name="T16" fmla="*/ 172 w 244"/>
                <a:gd name="T17" fmla="*/ 140 h 148"/>
                <a:gd name="T18" fmla="*/ 150 w 244"/>
                <a:gd name="T19" fmla="*/ 144 h 148"/>
                <a:gd name="T20" fmla="*/ 126 w 244"/>
                <a:gd name="T21" fmla="*/ 148 h 148"/>
                <a:gd name="T22" fmla="*/ 126 w 244"/>
                <a:gd name="T23" fmla="*/ 148 h 148"/>
                <a:gd name="T24" fmla="*/ 102 w 244"/>
                <a:gd name="T25" fmla="*/ 148 h 148"/>
                <a:gd name="T26" fmla="*/ 78 w 244"/>
                <a:gd name="T27" fmla="*/ 144 h 148"/>
                <a:gd name="T28" fmla="*/ 58 w 244"/>
                <a:gd name="T29" fmla="*/ 138 h 148"/>
                <a:gd name="T30" fmla="*/ 38 w 244"/>
                <a:gd name="T31" fmla="*/ 130 h 148"/>
                <a:gd name="T32" fmla="*/ 24 w 244"/>
                <a:gd name="T33" fmla="*/ 120 h 148"/>
                <a:gd name="T34" fmla="*/ 12 w 244"/>
                <a:gd name="T35" fmla="*/ 108 h 148"/>
                <a:gd name="T36" fmla="*/ 4 w 244"/>
                <a:gd name="T37" fmla="*/ 94 h 148"/>
                <a:gd name="T38" fmla="*/ 2 w 244"/>
                <a:gd name="T39" fmla="*/ 88 h 148"/>
                <a:gd name="T40" fmla="*/ 0 w 244"/>
                <a:gd name="T41" fmla="*/ 80 h 148"/>
                <a:gd name="T42" fmla="*/ 0 w 244"/>
                <a:gd name="T43" fmla="*/ 80 h 148"/>
                <a:gd name="T44" fmla="*/ 0 w 244"/>
                <a:gd name="T45" fmla="*/ 72 h 148"/>
                <a:gd name="T46" fmla="*/ 2 w 244"/>
                <a:gd name="T47" fmla="*/ 64 h 148"/>
                <a:gd name="T48" fmla="*/ 8 w 244"/>
                <a:gd name="T49" fmla="*/ 50 h 148"/>
                <a:gd name="T50" fmla="*/ 20 w 244"/>
                <a:gd name="T51" fmla="*/ 38 h 148"/>
                <a:gd name="T52" fmla="*/ 34 w 244"/>
                <a:gd name="T53" fmla="*/ 26 h 148"/>
                <a:gd name="T54" fmla="*/ 50 w 244"/>
                <a:gd name="T55" fmla="*/ 16 h 148"/>
                <a:gd name="T56" fmla="*/ 72 w 244"/>
                <a:gd name="T57" fmla="*/ 8 h 148"/>
                <a:gd name="T58" fmla="*/ 94 w 244"/>
                <a:gd name="T59" fmla="*/ 2 h 148"/>
                <a:gd name="T60" fmla="*/ 118 w 244"/>
                <a:gd name="T61" fmla="*/ 0 h 148"/>
                <a:gd name="T62" fmla="*/ 118 w 244"/>
                <a:gd name="T63" fmla="*/ 0 h 148"/>
                <a:gd name="T64" fmla="*/ 142 w 244"/>
                <a:gd name="T65" fmla="*/ 0 h 148"/>
                <a:gd name="T66" fmla="*/ 166 w 244"/>
                <a:gd name="T67" fmla="*/ 2 h 148"/>
                <a:gd name="T68" fmla="*/ 186 w 244"/>
                <a:gd name="T69" fmla="*/ 8 h 148"/>
                <a:gd name="T70" fmla="*/ 206 w 244"/>
                <a:gd name="T71" fmla="*/ 16 h 148"/>
                <a:gd name="T72" fmla="*/ 220 w 244"/>
                <a:gd name="T73" fmla="*/ 26 h 148"/>
                <a:gd name="T74" fmla="*/ 232 w 244"/>
                <a:gd name="T75" fmla="*/ 38 h 148"/>
                <a:gd name="T76" fmla="*/ 240 w 244"/>
                <a:gd name="T77" fmla="*/ 52 h 148"/>
                <a:gd name="T78" fmla="*/ 242 w 244"/>
                <a:gd name="T79" fmla="*/ 60 h 148"/>
                <a:gd name="T80" fmla="*/ 244 w 244"/>
                <a:gd name="T81" fmla="*/ 66 h 148"/>
                <a:gd name="T82" fmla="*/ 244 w 244"/>
                <a:gd name="T83" fmla="*/ 6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148">
                  <a:moveTo>
                    <a:pt x="244" y="66"/>
                  </a:moveTo>
                  <a:lnTo>
                    <a:pt x="244" y="66"/>
                  </a:lnTo>
                  <a:lnTo>
                    <a:pt x="244" y="74"/>
                  </a:lnTo>
                  <a:lnTo>
                    <a:pt x="242" y="82"/>
                  </a:lnTo>
                  <a:lnTo>
                    <a:pt x="236" y="96"/>
                  </a:lnTo>
                  <a:lnTo>
                    <a:pt x="224" y="110"/>
                  </a:lnTo>
                  <a:lnTo>
                    <a:pt x="210" y="122"/>
                  </a:lnTo>
                  <a:lnTo>
                    <a:pt x="194" y="132"/>
                  </a:lnTo>
                  <a:lnTo>
                    <a:pt x="172" y="140"/>
                  </a:lnTo>
                  <a:lnTo>
                    <a:pt x="150" y="144"/>
                  </a:lnTo>
                  <a:lnTo>
                    <a:pt x="126" y="148"/>
                  </a:lnTo>
                  <a:lnTo>
                    <a:pt x="126" y="148"/>
                  </a:lnTo>
                  <a:lnTo>
                    <a:pt x="102" y="148"/>
                  </a:lnTo>
                  <a:lnTo>
                    <a:pt x="78" y="144"/>
                  </a:lnTo>
                  <a:lnTo>
                    <a:pt x="58" y="138"/>
                  </a:lnTo>
                  <a:lnTo>
                    <a:pt x="38" y="130"/>
                  </a:lnTo>
                  <a:lnTo>
                    <a:pt x="24" y="120"/>
                  </a:lnTo>
                  <a:lnTo>
                    <a:pt x="12" y="108"/>
                  </a:lnTo>
                  <a:lnTo>
                    <a:pt x="4" y="94"/>
                  </a:lnTo>
                  <a:lnTo>
                    <a:pt x="2" y="8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2"/>
                  </a:lnTo>
                  <a:lnTo>
                    <a:pt x="2" y="64"/>
                  </a:lnTo>
                  <a:lnTo>
                    <a:pt x="8" y="50"/>
                  </a:lnTo>
                  <a:lnTo>
                    <a:pt x="20" y="38"/>
                  </a:lnTo>
                  <a:lnTo>
                    <a:pt x="34" y="26"/>
                  </a:lnTo>
                  <a:lnTo>
                    <a:pt x="50" y="16"/>
                  </a:lnTo>
                  <a:lnTo>
                    <a:pt x="72" y="8"/>
                  </a:lnTo>
                  <a:lnTo>
                    <a:pt x="94" y="2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42" y="0"/>
                  </a:lnTo>
                  <a:lnTo>
                    <a:pt x="166" y="2"/>
                  </a:lnTo>
                  <a:lnTo>
                    <a:pt x="186" y="8"/>
                  </a:lnTo>
                  <a:lnTo>
                    <a:pt x="206" y="16"/>
                  </a:lnTo>
                  <a:lnTo>
                    <a:pt x="220" y="26"/>
                  </a:lnTo>
                  <a:lnTo>
                    <a:pt x="232" y="38"/>
                  </a:lnTo>
                  <a:lnTo>
                    <a:pt x="240" y="52"/>
                  </a:lnTo>
                  <a:lnTo>
                    <a:pt x="242" y="60"/>
                  </a:lnTo>
                  <a:lnTo>
                    <a:pt x="244" y="66"/>
                  </a:lnTo>
                  <a:lnTo>
                    <a:pt x="244" y="66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Freeform 45"/>
            <p:cNvSpPr/>
            <p:nvPr/>
          </p:nvSpPr>
          <p:spPr bwMode="auto">
            <a:xfrm>
              <a:off x="-5397500" y="7331076"/>
              <a:ext cx="406400" cy="1425575"/>
            </a:xfrm>
            <a:custGeom>
              <a:avLst/>
              <a:gdLst>
                <a:gd name="T0" fmla="*/ 182 w 256"/>
                <a:gd name="T1" fmla="*/ 16 h 898"/>
                <a:gd name="T2" fmla="*/ 182 w 256"/>
                <a:gd name="T3" fmla="*/ 16 h 898"/>
                <a:gd name="T4" fmla="*/ 176 w 256"/>
                <a:gd name="T5" fmla="*/ 72 h 898"/>
                <a:gd name="T6" fmla="*/ 160 w 256"/>
                <a:gd name="T7" fmla="*/ 202 h 898"/>
                <a:gd name="T8" fmla="*/ 138 w 256"/>
                <a:gd name="T9" fmla="*/ 348 h 898"/>
                <a:gd name="T10" fmla="*/ 128 w 256"/>
                <a:gd name="T11" fmla="*/ 410 h 898"/>
                <a:gd name="T12" fmla="*/ 118 w 256"/>
                <a:gd name="T13" fmla="*/ 452 h 898"/>
                <a:gd name="T14" fmla="*/ 118 w 256"/>
                <a:gd name="T15" fmla="*/ 452 h 898"/>
                <a:gd name="T16" fmla="*/ 110 w 256"/>
                <a:gd name="T17" fmla="*/ 478 h 898"/>
                <a:gd name="T18" fmla="*/ 94 w 256"/>
                <a:gd name="T19" fmla="*/ 514 h 898"/>
                <a:gd name="T20" fmla="*/ 58 w 256"/>
                <a:gd name="T21" fmla="*/ 594 h 898"/>
                <a:gd name="T22" fmla="*/ 22 w 256"/>
                <a:gd name="T23" fmla="*/ 672 h 898"/>
                <a:gd name="T24" fmla="*/ 10 w 256"/>
                <a:gd name="T25" fmla="*/ 700 h 898"/>
                <a:gd name="T26" fmla="*/ 2 w 256"/>
                <a:gd name="T27" fmla="*/ 718 h 898"/>
                <a:gd name="T28" fmla="*/ 2 w 256"/>
                <a:gd name="T29" fmla="*/ 718 h 898"/>
                <a:gd name="T30" fmla="*/ 0 w 256"/>
                <a:gd name="T31" fmla="*/ 726 h 898"/>
                <a:gd name="T32" fmla="*/ 0 w 256"/>
                <a:gd name="T33" fmla="*/ 736 h 898"/>
                <a:gd name="T34" fmla="*/ 4 w 256"/>
                <a:gd name="T35" fmla="*/ 760 h 898"/>
                <a:gd name="T36" fmla="*/ 10 w 256"/>
                <a:gd name="T37" fmla="*/ 788 h 898"/>
                <a:gd name="T38" fmla="*/ 18 w 256"/>
                <a:gd name="T39" fmla="*/ 818 h 898"/>
                <a:gd name="T40" fmla="*/ 28 w 256"/>
                <a:gd name="T41" fmla="*/ 846 h 898"/>
                <a:gd name="T42" fmla="*/ 38 w 256"/>
                <a:gd name="T43" fmla="*/ 870 h 898"/>
                <a:gd name="T44" fmla="*/ 48 w 256"/>
                <a:gd name="T45" fmla="*/ 890 h 898"/>
                <a:gd name="T46" fmla="*/ 52 w 256"/>
                <a:gd name="T47" fmla="*/ 894 h 898"/>
                <a:gd name="T48" fmla="*/ 56 w 256"/>
                <a:gd name="T49" fmla="*/ 898 h 898"/>
                <a:gd name="T50" fmla="*/ 56 w 256"/>
                <a:gd name="T51" fmla="*/ 898 h 898"/>
                <a:gd name="T52" fmla="*/ 62 w 256"/>
                <a:gd name="T53" fmla="*/ 898 h 898"/>
                <a:gd name="T54" fmla="*/ 68 w 256"/>
                <a:gd name="T55" fmla="*/ 896 h 898"/>
                <a:gd name="T56" fmla="*/ 86 w 256"/>
                <a:gd name="T57" fmla="*/ 888 h 898"/>
                <a:gd name="T58" fmla="*/ 110 w 256"/>
                <a:gd name="T59" fmla="*/ 874 h 898"/>
                <a:gd name="T60" fmla="*/ 134 w 256"/>
                <a:gd name="T61" fmla="*/ 856 h 898"/>
                <a:gd name="T62" fmla="*/ 180 w 256"/>
                <a:gd name="T63" fmla="*/ 822 h 898"/>
                <a:gd name="T64" fmla="*/ 198 w 256"/>
                <a:gd name="T65" fmla="*/ 806 h 898"/>
                <a:gd name="T66" fmla="*/ 206 w 256"/>
                <a:gd name="T67" fmla="*/ 798 h 898"/>
                <a:gd name="T68" fmla="*/ 206 w 256"/>
                <a:gd name="T69" fmla="*/ 798 h 898"/>
                <a:gd name="T70" fmla="*/ 208 w 256"/>
                <a:gd name="T71" fmla="*/ 788 h 898"/>
                <a:gd name="T72" fmla="*/ 210 w 256"/>
                <a:gd name="T73" fmla="*/ 770 h 898"/>
                <a:gd name="T74" fmla="*/ 208 w 256"/>
                <a:gd name="T75" fmla="*/ 712 h 898"/>
                <a:gd name="T76" fmla="*/ 210 w 256"/>
                <a:gd name="T77" fmla="*/ 626 h 898"/>
                <a:gd name="T78" fmla="*/ 212 w 256"/>
                <a:gd name="T79" fmla="*/ 572 h 898"/>
                <a:gd name="T80" fmla="*/ 216 w 256"/>
                <a:gd name="T81" fmla="*/ 510 h 898"/>
                <a:gd name="T82" fmla="*/ 216 w 256"/>
                <a:gd name="T83" fmla="*/ 510 h 898"/>
                <a:gd name="T84" fmla="*/ 220 w 256"/>
                <a:gd name="T85" fmla="*/ 462 h 898"/>
                <a:gd name="T86" fmla="*/ 226 w 256"/>
                <a:gd name="T87" fmla="*/ 422 h 898"/>
                <a:gd name="T88" fmla="*/ 236 w 256"/>
                <a:gd name="T89" fmla="*/ 336 h 898"/>
                <a:gd name="T90" fmla="*/ 242 w 256"/>
                <a:gd name="T91" fmla="*/ 282 h 898"/>
                <a:gd name="T92" fmla="*/ 246 w 256"/>
                <a:gd name="T93" fmla="*/ 210 h 898"/>
                <a:gd name="T94" fmla="*/ 252 w 256"/>
                <a:gd name="T95" fmla="*/ 118 h 898"/>
                <a:gd name="T96" fmla="*/ 256 w 256"/>
                <a:gd name="T97" fmla="*/ 0 h 898"/>
                <a:gd name="T98" fmla="*/ 182 w 256"/>
                <a:gd name="T99" fmla="*/ 1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6" h="898">
                  <a:moveTo>
                    <a:pt x="182" y="16"/>
                  </a:moveTo>
                  <a:lnTo>
                    <a:pt x="182" y="16"/>
                  </a:lnTo>
                  <a:lnTo>
                    <a:pt x="176" y="72"/>
                  </a:lnTo>
                  <a:lnTo>
                    <a:pt x="160" y="202"/>
                  </a:lnTo>
                  <a:lnTo>
                    <a:pt x="138" y="348"/>
                  </a:lnTo>
                  <a:lnTo>
                    <a:pt x="128" y="410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10" y="478"/>
                  </a:lnTo>
                  <a:lnTo>
                    <a:pt x="94" y="514"/>
                  </a:lnTo>
                  <a:lnTo>
                    <a:pt x="58" y="594"/>
                  </a:lnTo>
                  <a:lnTo>
                    <a:pt x="22" y="672"/>
                  </a:lnTo>
                  <a:lnTo>
                    <a:pt x="10" y="700"/>
                  </a:lnTo>
                  <a:lnTo>
                    <a:pt x="2" y="718"/>
                  </a:lnTo>
                  <a:lnTo>
                    <a:pt x="2" y="718"/>
                  </a:lnTo>
                  <a:lnTo>
                    <a:pt x="0" y="726"/>
                  </a:lnTo>
                  <a:lnTo>
                    <a:pt x="0" y="736"/>
                  </a:lnTo>
                  <a:lnTo>
                    <a:pt x="4" y="760"/>
                  </a:lnTo>
                  <a:lnTo>
                    <a:pt x="10" y="788"/>
                  </a:lnTo>
                  <a:lnTo>
                    <a:pt x="18" y="818"/>
                  </a:lnTo>
                  <a:lnTo>
                    <a:pt x="28" y="846"/>
                  </a:lnTo>
                  <a:lnTo>
                    <a:pt x="38" y="870"/>
                  </a:lnTo>
                  <a:lnTo>
                    <a:pt x="48" y="890"/>
                  </a:lnTo>
                  <a:lnTo>
                    <a:pt x="52" y="894"/>
                  </a:lnTo>
                  <a:lnTo>
                    <a:pt x="56" y="898"/>
                  </a:lnTo>
                  <a:lnTo>
                    <a:pt x="56" y="898"/>
                  </a:lnTo>
                  <a:lnTo>
                    <a:pt x="62" y="898"/>
                  </a:lnTo>
                  <a:lnTo>
                    <a:pt x="68" y="896"/>
                  </a:lnTo>
                  <a:lnTo>
                    <a:pt x="86" y="888"/>
                  </a:lnTo>
                  <a:lnTo>
                    <a:pt x="110" y="874"/>
                  </a:lnTo>
                  <a:lnTo>
                    <a:pt x="134" y="856"/>
                  </a:lnTo>
                  <a:lnTo>
                    <a:pt x="180" y="822"/>
                  </a:lnTo>
                  <a:lnTo>
                    <a:pt x="198" y="806"/>
                  </a:lnTo>
                  <a:lnTo>
                    <a:pt x="206" y="798"/>
                  </a:lnTo>
                  <a:lnTo>
                    <a:pt x="206" y="798"/>
                  </a:lnTo>
                  <a:lnTo>
                    <a:pt x="208" y="788"/>
                  </a:lnTo>
                  <a:lnTo>
                    <a:pt x="210" y="770"/>
                  </a:lnTo>
                  <a:lnTo>
                    <a:pt x="208" y="712"/>
                  </a:lnTo>
                  <a:lnTo>
                    <a:pt x="210" y="626"/>
                  </a:lnTo>
                  <a:lnTo>
                    <a:pt x="212" y="572"/>
                  </a:lnTo>
                  <a:lnTo>
                    <a:pt x="216" y="510"/>
                  </a:lnTo>
                  <a:lnTo>
                    <a:pt x="216" y="510"/>
                  </a:lnTo>
                  <a:lnTo>
                    <a:pt x="220" y="462"/>
                  </a:lnTo>
                  <a:lnTo>
                    <a:pt x="226" y="422"/>
                  </a:lnTo>
                  <a:lnTo>
                    <a:pt x="236" y="336"/>
                  </a:lnTo>
                  <a:lnTo>
                    <a:pt x="242" y="282"/>
                  </a:lnTo>
                  <a:lnTo>
                    <a:pt x="246" y="210"/>
                  </a:lnTo>
                  <a:lnTo>
                    <a:pt x="252" y="118"/>
                  </a:lnTo>
                  <a:lnTo>
                    <a:pt x="256" y="0"/>
                  </a:lnTo>
                  <a:lnTo>
                    <a:pt x="182" y="16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46"/>
            <p:cNvSpPr/>
            <p:nvPr/>
          </p:nvSpPr>
          <p:spPr bwMode="auto">
            <a:xfrm>
              <a:off x="-6534150" y="4662488"/>
              <a:ext cx="2374900" cy="2547938"/>
            </a:xfrm>
            <a:custGeom>
              <a:avLst/>
              <a:gdLst>
                <a:gd name="T0" fmla="*/ 182 w 1496"/>
                <a:gd name="T1" fmla="*/ 1497 h 1605"/>
                <a:gd name="T2" fmla="*/ 200 w 1496"/>
                <a:gd name="T3" fmla="*/ 1517 h 1605"/>
                <a:gd name="T4" fmla="*/ 228 w 1496"/>
                <a:gd name="T5" fmla="*/ 1535 h 1605"/>
                <a:gd name="T6" fmla="*/ 262 w 1496"/>
                <a:gd name="T7" fmla="*/ 1549 h 1605"/>
                <a:gd name="T8" fmla="*/ 352 w 1496"/>
                <a:gd name="T9" fmla="*/ 1573 h 1605"/>
                <a:gd name="T10" fmla="*/ 464 w 1496"/>
                <a:gd name="T11" fmla="*/ 1589 h 1605"/>
                <a:gd name="T12" fmla="*/ 590 w 1496"/>
                <a:gd name="T13" fmla="*/ 1599 h 1605"/>
                <a:gd name="T14" fmla="*/ 798 w 1496"/>
                <a:gd name="T15" fmla="*/ 1605 h 1605"/>
                <a:gd name="T16" fmla="*/ 1076 w 1496"/>
                <a:gd name="T17" fmla="*/ 1605 h 1605"/>
                <a:gd name="T18" fmla="*/ 1114 w 1496"/>
                <a:gd name="T19" fmla="*/ 1603 h 1605"/>
                <a:gd name="T20" fmla="*/ 1184 w 1496"/>
                <a:gd name="T21" fmla="*/ 1595 h 1605"/>
                <a:gd name="T22" fmla="*/ 1246 w 1496"/>
                <a:gd name="T23" fmla="*/ 1577 h 1605"/>
                <a:gd name="T24" fmla="*/ 1298 w 1496"/>
                <a:gd name="T25" fmla="*/ 1553 h 1605"/>
                <a:gd name="T26" fmla="*/ 1342 w 1496"/>
                <a:gd name="T27" fmla="*/ 1523 h 1605"/>
                <a:gd name="T28" fmla="*/ 1380 w 1496"/>
                <a:gd name="T29" fmla="*/ 1489 h 1605"/>
                <a:gd name="T30" fmla="*/ 1410 w 1496"/>
                <a:gd name="T31" fmla="*/ 1449 h 1605"/>
                <a:gd name="T32" fmla="*/ 1436 w 1496"/>
                <a:gd name="T33" fmla="*/ 1407 h 1605"/>
                <a:gd name="T34" fmla="*/ 1454 w 1496"/>
                <a:gd name="T35" fmla="*/ 1363 h 1605"/>
                <a:gd name="T36" fmla="*/ 1476 w 1496"/>
                <a:gd name="T37" fmla="*/ 1293 h 1605"/>
                <a:gd name="T38" fmla="*/ 1490 w 1496"/>
                <a:gd name="T39" fmla="*/ 1201 h 1605"/>
                <a:gd name="T40" fmla="*/ 1496 w 1496"/>
                <a:gd name="T41" fmla="*/ 1115 h 1605"/>
                <a:gd name="T42" fmla="*/ 1496 w 1496"/>
                <a:gd name="T43" fmla="*/ 1045 h 1605"/>
                <a:gd name="T44" fmla="*/ 1494 w 1496"/>
                <a:gd name="T45" fmla="*/ 936 h 1605"/>
                <a:gd name="T46" fmla="*/ 1478 w 1496"/>
                <a:gd name="T47" fmla="*/ 744 h 1605"/>
                <a:gd name="T48" fmla="*/ 1448 w 1496"/>
                <a:gd name="T49" fmla="*/ 584 h 1605"/>
                <a:gd name="T50" fmla="*/ 1406 w 1496"/>
                <a:gd name="T51" fmla="*/ 452 h 1605"/>
                <a:gd name="T52" fmla="*/ 1360 w 1496"/>
                <a:gd name="T53" fmla="*/ 344 h 1605"/>
                <a:gd name="T54" fmla="*/ 1310 w 1496"/>
                <a:gd name="T55" fmla="*/ 254 h 1605"/>
                <a:gd name="T56" fmla="*/ 1236 w 1496"/>
                <a:gd name="T57" fmla="*/ 142 h 1605"/>
                <a:gd name="T58" fmla="*/ 1194 w 1496"/>
                <a:gd name="T59" fmla="*/ 78 h 1605"/>
                <a:gd name="T60" fmla="*/ 1182 w 1496"/>
                <a:gd name="T61" fmla="*/ 62 h 1605"/>
                <a:gd name="T62" fmla="*/ 1152 w 1496"/>
                <a:gd name="T63" fmla="*/ 38 h 1605"/>
                <a:gd name="T64" fmla="*/ 1108 w 1496"/>
                <a:gd name="T65" fmla="*/ 20 h 1605"/>
                <a:gd name="T66" fmla="*/ 1056 w 1496"/>
                <a:gd name="T67" fmla="*/ 8 h 1605"/>
                <a:gd name="T68" fmla="*/ 994 w 1496"/>
                <a:gd name="T69" fmla="*/ 0 h 1605"/>
                <a:gd name="T70" fmla="*/ 926 w 1496"/>
                <a:gd name="T71" fmla="*/ 0 h 1605"/>
                <a:gd name="T72" fmla="*/ 818 w 1496"/>
                <a:gd name="T73" fmla="*/ 6 h 1605"/>
                <a:gd name="T74" fmla="*/ 666 w 1496"/>
                <a:gd name="T75" fmla="*/ 32 h 1605"/>
                <a:gd name="T76" fmla="*/ 520 w 1496"/>
                <a:gd name="T77" fmla="*/ 70 h 1605"/>
                <a:gd name="T78" fmla="*/ 420 w 1496"/>
                <a:gd name="T79" fmla="*/ 108 h 1605"/>
                <a:gd name="T80" fmla="*/ 362 w 1496"/>
                <a:gd name="T81" fmla="*/ 136 h 1605"/>
                <a:gd name="T82" fmla="*/ 314 w 1496"/>
                <a:gd name="T83" fmla="*/ 166 h 1605"/>
                <a:gd name="T84" fmla="*/ 276 w 1496"/>
                <a:gd name="T85" fmla="*/ 198 h 1605"/>
                <a:gd name="T86" fmla="*/ 262 w 1496"/>
                <a:gd name="T87" fmla="*/ 214 h 1605"/>
                <a:gd name="T88" fmla="*/ 212 w 1496"/>
                <a:gd name="T89" fmla="*/ 282 h 1605"/>
                <a:gd name="T90" fmla="*/ 168 w 1496"/>
                <a:gd name="T91" fmla="*/ 350 h 1605"/>
                <a:gd name="T92" fmla="*/ 128 w 1496"/>
                <a:gd name="T93" fmla="*/ 420 h 1605"/>
                <a:gd name="T94" fmla="*/ 94 w 1496"/>
                <a:gd name="T95" fmla="*/ 494 h 1605"/>
                <a:gd name="T96" fmla="*/ 66 w 1496"/>
                <a:gd name="T97" fmla="*/ 572 h 1605"/>
                <a:gd name="T98" fmla="*/ 40 w 1496"/>
                <a:gd name="T99" fmla="*/ 654 h 1605"/>
                <a:gd name="T100" fmla="*/ 20 w 1496"/>
                <a:gd name="T101" fmla="*/ 744 h 1605"/>
                <a:gd name="T102" fmla="*/ 6 w 1496"/>
                <a:gd name="T103" fmla="*/ 840 h 1605"/>
                <a:gd name="T104" fmla="*/ 0 w 1496"/>
                <a:gd name="T105" fmla="*/ 890 h 1605"/>
                <a:gd name="T106" fmla="*/ 0 w 1496"/>
                <a:gd name="T107" fmla="*/ 989 h 1605"/>
                <a:gd name="T108" fmla="*/ 12 w 1496"/>
                <a:gd name="T109" fmla="*/ 1085 h 1605"/>
                <a:gd name="T110" fmla="*/ 34 w 1496"/>
                <a:gd name="T111" fmla="*/ 1179 h 1605"/>
                <a:gd name="T112" fmla="*/ 62 w 1496"/>
                <a:gd name="T113" fmla="*/ 1265 h 1605"/>
                <a:gd name="T114" fmla="*/ 94 w 1496"/>
                <a:gd name="T115" fmla="*/ 1343 h 1605"/>
                <a:gd name="T116" fmla="*/ 130 w 1496"/>
                <a:gd name="T117" fmla="*/ 1413 h 1605"/>
                <a:gd name="T118" fmla="*/ 182 w 1496"/>
                <a:gd name="T119" fmla="*/ 1497 h 1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96" h="1605">
                  <a:moveTo>
                    <a:pt x="182" y="1497"/>
                  </a:moveTo>
                  <a:lnTo>
                    <a:pt x="182" y="1497"/>
                  </a:lnTo>
                  <a:lnTo>
                    <a:pt x="190" y="1507"/>
                  </a:lnTo>
                  <a:lnTo>
                    <a:pt x="200" y="1517"/>
                  </a:lnTo>
                  <a:lnTo>
                    <a:pt x="214" y="1527"/>
                  </a:lnTo>
                  <a:lnTo>
                    <a:pt x="228" y="1535"/>
                  </a:lnTo>
                  <a:lnTo>
                    <a:pt x="244" y="1543"/>
                  </a:lnTo>
                  <a:lnTo>
                    <a:pt x="262" y="1549"/>
                  </a:lnTo>
                  <a:lnTo>
                    <a:pt x="304" y="1563"/>
                  </a:lnTo>
                  <a:lnTo>
                    <a:pt x="352" y="1573"/>
                  </a:lnTo>
                  <a:lnTo>
                    <a:pt x="406" y="1581"/>
                  </a:lnTo>
                  <a:lnTo>
                    <a:pt x="464" y="1589"/>
                  </a:lnTo>
                  <a:lnTo>
                    <a:pt x="526" y="1595"/>
                  </a:lnTo>
                  <a:lnTo>
                    <a:pt x="590" y="1599"/>
                  </a:lnTo>
                  <a:lnTo>
                    <a:pt x="658" y="1601"/>
                  </a:lnTo>
                  <a:lnTo>
                    <a:pt x="798" y="1605"/>
                  </a:lnTo>
                  <a:lnTo>
                    <a:pt x="938" y="1605"/>
                  </a:lnTo>
                  <a:lnTo>
                    <a:pt x="1076" y="1605"/>
                  </a:lnTo>
                  <a:lnTo>
                    <a:pt x="1076" y="1605"/>
                  </a:lnTo>
                  <a:lnTo>
                    <a:pt x="1114" y="1603"/>
                  </a:lnTo>
                  <a:lnTo>
                    <a:pt x="1150" y="1599"/>
                  </a:lnTo>
                  <a:lnTo>
                    <a:pt x="1184" y="1595"/>
                  </a:lnTo>
                  <a:lnTo>
                    <a:pt x="1216" y="1587"/>
                  </a:lnTo>
                  <a:lnTo>
                    <a:pt x="1246" y="1577"/>
                  </a:lnTo>
                  <a:lnTo>
                    <a:pt x="1272" y="1567"/>
                  </a:lnTo>
                  <a:lnTo>
                    <a:pt x="1298" y="1553"/>
                  </a:lnTo>
                  <a:lnTo>
                    <a:pt x="1320" y="1539"/>
                  </a:lnTo>
                  <a:lnTo>
                    <a:pt x="1342" y="1523"/>
                  </a:lnTo>
                  <a:lnTo>
                    <a:pt x="1362" y="1507"/>
                  </a:lnTo>
                  <a:lnTo>
                    <a:pt x="1380" y="1489"/>
                  </a:lnTo>
                  <a:lnTo>
                    <a:pt x="1396" y="1469"/>
                  </a:lnTo>
                  <a:lnTo>
                    <a:pt x="1410" y="1449"/>
                  </a:lnTo>
                  <a:lnTo>
                    <a:pt x="1424" y="1429"/>
                  </a:lnTo>
                  <a:lnTo>
                    <a:pt x="1436" y="1407"/>
                  </a:lnTo>
                  <a:lnTo>
                    <a:pt x="1446" y="1385"/>
                  </a:lnTo>
                  <a:lnTo>
                    <a:pt x="1454" y="1363"/>
                  </a:lnTo>
                  <a:lnTo>
                    <a:pt x="1462" y="1341"/>
                  </a:lnTo>
                  <a:lnTo>
                    <a:pt x="1476" y="1293"/>
                  </a:lnTo>
                  <a:lnTo>
                    <a:pt x="1484" y="1247"/>
                  </a:lnTo>
                  <a:lnTo>
                    <a:pt x="1490" y="1201"/>
                  </a:lnTo>
                  <a:lnTo>
                    <a:pt x="1494" y="1157"/>
                  </a:lnTo>
                  <a:lnTo>
                    <a:pt x="1496" y="1115"/>
                  </a:lnTo>
                  <a:lnTo>
                    <a:pt x="1496" y="1045"/>
                  </a:lnTo>
                  <a:lnTo>
                    <a:pt x="1496" y="1045"/>
                  </a:lnTo>
                  <a:lnTo>
                    <a:pt x="1496" y="989"/>
                  </a:lnTo>
                  <a:lnTo>
                    <a:pt x="1494" y="936"/>
                  </a:lnTo>
                  <a:lnTo>
                    <a:pt x="1488" y="834"/>
                  </a:lnTo>
                  <a:lnTo>
                    <a:pt x="1478" y="744"/>
                  </a:lnTo>
                  <a:lnTo>
                    <a:pt x="1464" y="660"/>
                  </a:lnTo>
                  <a:lnTo>
                    <a:pt x="1448" y="584"/>
                  </a:lnTo>
                  <a:lnTo>
                    <a:pt x="1428" y="514"/>
                  </a:lnTo>
                  <a:lnTo>
                    <a:pt x="1406" y="452"/>
                  </a:lnTo>
                  <a:lnTo>
                    <a:pt x="1384" y="394"/>
                  </a:lnTo>
                  <a:lnTo>
                    <a:pt x="1360" y="344"/>
                  </a:lnTo>
                  <a:lnTo>
                    <a:pt x="1334" y="296"/>
                  </a:lnTo>
                  <a:lnTo>
                    <a:pt x="1310" y="254"/>
                  </a:lnTo>
                  <a:lnTo>
                    <a:pt x="1284" y="214"/>
                  </a:lnTo>
                  <a:lnTo>
                    <a:pt x="1236" y="142"/>
                  </a:lnTo>
                  <a:lnTo>
                    <a:pt x="1214" y="110"/>
                  </a:lnTo>
                  <a:lnTo>
                    <a:pt x="1194" y="78"/>
                  </a:lnTo>
                  <a:lnTo>
                    <a:pt x="1194" y="78"/>
                  </a:lnTo>
                  <a:lnTo>
                    <a:pt x="1182" y="62"/>
                  </a:lnTo>
                  <a:lnTo>
                    <a:pt x="1168" y="50"/>
                  </a:lnTo>
                  <a:lnTo>
                    <a:pt x="1152" y="38"/>
                  </a:lnTo>
                  <a:lnTo>
                    <a:pt x="1130" y="28"/>
                  </a:lnTo>
                  <a:lnTo>
                    <a:pt x="1108" y="20"/>
                  </a:lnTo>
                  <a:lnTo>
                    <a:pt x="1082" y="12"/>
                  </a:lnTo>
                  <a:lnTo>
                    <a:pt x="1056" y="8"/>
                  </a:lnTo>
                  <a:lnTo>
                    <a:pt x="1026" y="4"/>
                  </a:lnTo>
                  <a:lnTo>
                    <a:pt x="994" y="0"/>
                  </a:lnTo>
                  <a:lnTo>
                    <a:pt x="962" y="0"/>
                  </a:lnTo>
                  <a:lnTo>
                    <a:pt x="926" y="0"/>
                  </a:lnTo>
                  <a:lnTo>
                    <a:pt x="892" y="0"/>
                  </a:lnTo>
                  <a:lnTo>
                    <a:pt x="818" y="6"/>
                  </a:lnTo>
                  <a:lnTo>
                    <a:pt x="742" y="16"/>
                  </a:lnTo>
                  <a:lnTo>
                    <a:pt x="666" y="32"/>
                  </a:lnTo>
                  <a:lnTo>
                    <a:pt x="592" y="50"/>
                  </a:lnTo>
                  <a:lnTo>
                    <a:pt x="520" y="70"/>
                  </a:lnTo>
                  <a:lnTo>
                    <a:pt x="452" y="94"/>
                  </a:lnTo>
                  <a:lnTo>
                    <a:pt x="420" y="108"/>
                  </a:lnTo>
                  <a:lnTo>
                    <a:pt x="390" y="122"/>
                  </a:lnTo>
                  <a:lnTo>
                    <a:pt x="362" y="136"/>
                  </a:lnTo>
                  <a:lnTo>
                    <a:pt x="338" y="150"/>
                  </a:lnTo>
                  <a:lnTo>
                    <a:pt x="314" y="166"/>
                  </a:lnTo>
                  <a:lnTo>
                    <a:pt x="294" y="182"/>
                  </a:lnTo>
                  <a:lnTo>
                    <a:pt x="276" y="198"/>
                  </a:lnTo>
                  <a:lnTo>
                    <a:pt x="262" y="214"/>
                  </a:lnTo>
                  <a:lnTo>
                    <a:pt x="262" y="214"/>
                  </a:lnTo>
                  <a:lnTo>
                    <a:pt x="236" y="248"/>
                  </a:lnTo>
                  <a:lnTo>
                    <a:pt x="212" y="282"/>
                  </a:lnTo>
                  <a:lnTo>
                    <a:pt x="188" y="314"/>
                  </a:lnTo>
                  <a:lnTo>
                    <a:pt x="168" y="350"/>
                  </a:lnTo>
                  <a:lnTo>
                    <a:pt x="146" y="384"/>
                  </a:lnTo>
                  <a:lnTo>
                    <a:pt x="128" y="420"/>
                  </a:lnTo>
                  <a:lnTo>
                    <a:pt x="110" y="456"/>
                  </a:lnTo>
                  <a:lnTo>
                    <a:pt x="94" y="494"/>
                  </a:lnTo>
                  <a:lnTo>
                    <a:pt x="78" y="532"/>
                  </a:lnTo>
                  <a:lnTo>
                    <a:pt x="66" y="572"/>
                  </a:lnTo>
                  <a:lnTo>
                    <a:pt x="52" y="612"/>
                  </a:lnTo>
                  <a:lnTo>
                    <a:pt x="40" y="654"/>
                  </a:lnTo>
                  <a:lnTo>
                    <a:pt x="30" y="698"/>
                  </a:lnTo>
                  <a:lnTo>
                    <a:pt x="20" y="744"/>
                  </a:lnTo>
                  <a:lnTo>
                    <a:pt x="12" y="792"/>
                  </a:lnTo>
                  <a:lnTo>
                    <a:pt x="6" y="840"/>
                  </a:lnTo>
                  <a:lnTo>
                    <a:pt x="6" y="840"/>
                  </a:lnTo>
                  <a:lnTo>
                    <a:pt x="0" y="890"/>
                  </a:lnTo>
                  <a:lnTo>
                    <a:pt x="0" y="940"/>
                  </a:lnTo>
                  <a:lnTo>
                    <a:pt x="0" y="989"/>
                  </a:lnTo>
                  <a:lnTo>
                    <a:pt x="6" y="1037"/>
                  </a:lnTo>
                  <a:lnTo>
                    <a:pt x="12" y="1085"/>
                  </a:lnTo>
                  <a:lnTo>
                    <a:pt x="22" y="1133"/>
                  </a:lnTo>
                  <a:lnTo>
                    <a:pt x="34" y="1179"/>
                  </a:lnTo>
                  <a:lnTo>
                    <a:pt x="48" y="1223"/>
                  </a:lnTo>
                  <a:lnTo>
                    <a:pt x="62" y="1265"/>
                  </a:lnTo>
                  <a:lnTo>
                    <a:pt x="78" y="1305"/>
                  </a:lnTo>
                  <a:lnTo>
                    <a:pt x="94" y="1343"/>
                  </a:lnTo>
                  <a:lnTo>
                    <a:pt x="112" y="1379"/>
                  </a:lnTo>
                  <a:lnTo>
                    <a:pt x="130" y="1413"/>
                  </a:lnTo>
                  <a:lnTo>
                    <a:pt x="148" y="1443"/>
                  </a:lnTo>
                  <a:lnTo>
                    <a:pt x="182" y="1497"/>
                  </a:lnTo>
                  <a:lnTo>
                    <a:pt x="182" y="1497"/>
                  </a:lnTo>
                  <a:close/>
                </a:path>
              </a:pathLst>
            </a:custGeom>
            <a:solidFill>
              <a:srgbClr val="F4D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Freeform 47"/>
            <p:cNvSpPr/>
            <p:nvPr/>
          </p:nvSpPr>
          <p:spPr bwMode="auto">
            <a:xfrm>
              <a:off x="-7058025" y="4119563"/>
              <a:ext cx="2768600" cy="2963863"/>
            </a:xfrm>
            <a:custGeom>
              <a:avLst/>
              <a:gdLst>
                <a:gd name="T0" fmla="*/ 970 w 1744"/>
                <a:gd name="T1" fmla="*/ 732 h 1867"/>
                <a:gd name="T2" fmla="*/ 1188 w 1744"/>
                <a:gd name="T3" fmla="*/ 716 h 1867"/>
                <a:gd name="T4" fmla="*/ 1362 w 1744"/>
                <a:gd name="T5" fmla="*/ 686 h 1867"/>
                <a:gd name="T6" fmla="*/ 1498 w 1744"/>
                <a:gd name="T7" fmla="*/ 642 h 1867"/>
                <a:gd name="T8" fmla="*/ 1598 w 1744"/>
                <a:gd name="T9" fmla="*/ 588 h 1867"/>
                <a:gd name="T10" fmla="*/ 1670 w 1744"/>
                <a:gd name="T11" fmla="*/ 526 h 1867"/>
                <a:gd name="T12" fmla="*/ 1716 w 1744"/>
                <a:gd name="T13" fmla="*/ 460 h 1867"/>
                <a:gd name="T14" fmla="*/ 1744 w 1744"/>
                <a:gd name="T15" fmla="*/ 352 h 1867"/>
                <a:gd name="T16" fmla="*/ 1728 w 1744"/>
                <a:gd name="T17" fmla="*/ 214 h 1867"/>
                <a:gd name="T18" fmla="*/ 1668 w 1744"/>
                <a:gd name="T19" fmla="*/ 72 h 1867"/>
                <a:gd name="T20" fmla="*/ 1620 w 1744"/>
                <a:gd name="T21" fmla="*/ 0 h 1867"/>
                <a:gd name="T22" fmla="*/ 1554 w 1744"/>
                <a:gd name="T23" fmla="*/ 80 h 1867"/>
                <a:gd name="T24" fmla="*/ 1450 w 1744"/>
                <a:gd name="T25" fmla="*/ 156 h 1867"/>
                <a:gd name="T26" fmla="*/ 1356 w 1744"/>
                <a:gd name="T27" fmla="*/ 190 h 1867"/>
                <a:gd name="T28" fmla="*/ 1240 w 1744"/>
                <a:gd name="T29" fmla="*/ 196 h 1867"/>
                <a:gd name="T30" fmla="*/ 1106 w 1744"/>
                <a:gd name="T31" fmla="*/ 160 h 1867"/>
                <a:gd name="T32" fmla="*/ 950 w 1744"/>
                <a:gd name="T33" fmla="*/ 72 h 1867"/>
                <a:gd name="T34" fmla="*/ 884 w 1744"/>
                <a:gd name="T35" fmla="*/ 40 h 1867"/>
                <a:gd name="T36" fmla="*/ 774 w 1744"/>
                <a:gd name="T37" fmla="*/ 22 h 1867"/>
                <a:gd name="T38" fmla="*/ 650 w 1744"/>
                <a:gd name="T39" fmla="*/ 36 h 1867"/>
                <a:gd name="T40" fmla="*/ 522 w 1744"/>
                <a:gd name="T41" fmla="*/ 76 h 1867"/>
                <a:gd name="T42" fmla="*/ 404 w 1744"/>
                <a:gd name="T43" fmla="*/ 146 h 1867"/>
                <a:gd name="T44" fmla="*/ 308 w 1744"/>
                <a:gd name="T45" fmla="*/ 242 h 1867"/>
                <a:gd name="T46" fmla="*/ 244 w 1744"/>
                <a:gd name="T47" fmla="*/ 364 h 1867"/>
                <a:gd name="T48" fmla="*/ 222 w 1744"/>
                <a:gd name="T49" fmla="*/ 510 h 1867"/>
                <a:gd name="T50" fmla="*/ 172 w 1744"/>
                <a:gd name="T51" fmla="*/ 618 h 1867"/>
                <a:gd name="T52" fmla="*/ 86 w 1744"/>
                <a:gd name="T53" fmla="*/ 750 h 1867"/>
                <a:gd name="T54" fmla="*/ 32 w 1744"/>
                <a:gd name="T55" fmla="*/ 874 h 1867"/>
                <a:gd name="T56" fmla="*/ 6 w 1744"/>
                <a:gd name="T57" fmla="*/ 996 h 1867"/>
                <a:gd name="T58" fmla="*/ 2 w 1744"/>
                <a:gd name="T59" fmla="*/ 1110 h 1867"/>
                <a:gd name="T60" fmla="*/ 32 w 1744"/>
                <a:gd name="T61" fmla="*/ 1270 h 1867"/>
                <a:gd name="T62" fmla="*/ 124 w 1744"/>
                <a:gd name="T63" fmla="*/ 1457 h 1867"/>
                <a:gd name="T64" fmla="*/ 248 w 1744"/>
                <a:gd name="T65" fmla="*/ 1615 h 1867"/>
                <a:gd name="T66" fmla="*/ 434 w 1744"/>
                <a:gd name="T67" fmla="*/ 1787 h 1867"/>
                <a:gd name="T68" fmla="*/ 556 w 1744"/>
                <a:gd name="T69" fmla="*/ 1819 h 1867"/>
                <a:gd name="T70" fmla="*/ 566 w 1744"/>
                <a:gd name="T71" fmla="*/ 1683 h 1867"/>
                <a:gd name="T72" fmla="*/ 564 w 1744"/>
                <a:gd name="T73" fmla="*/ 1629 h 1867"/>
                <a:gd name="T74" fmla="*/ 538 w 1744"/>
                <a:gd name="T75" fmla="*/ 1567 h 1867"/>
                <a:gd name="T76" fmla="*/ 492 w 1744"/>
                <a:gd name="T77" fmla="*/ 1515 h 1867"/>
                <a:gd name="T78" fmla="*/ 418 w 1744"/>
                <a:gd name="T79" fmla="*/ 1413 h 1867"/>
                <a:gd name="T80" fmla="*/ 380 w 1744"/>
                <a:gd name="T81" fmla="*/ 1311 h 1867"/>
                <a:gd name="T82" fmla="*/ 388 w 1744"/>
                <a:gd name="T83" fmla="*/ 1224 h 1867"/>
                <a:gd name="T84" fmla="*/ 428 w 1744"/>
                <a:gd name="T85" fmla="*/ 1172 h 1867"/>
                <a:gd name="T86" fmla="*/ 468 w 1744"/>
                <a:gd name="T87" fmla="*/ 1152 h 1867"/>
                <a:gd name="T88" fmla="*/ 540 w 1744"/>
                <a:gd name="T89" fmla="*/ 1164 h 1867"/>
                <a:gd name="T90" fmla="*/ 620 w 1744"/>
                <a:gd name="T91" fmla="*/ 1226 h 1867"/>
                <a:gd name="T92" fmla="*/ 650 w 1744"/>
                <a:gd name="T93" fmla="*/ 1228 h 1867"/>
                <a:gd name="T94" fmla="*/ 694 w 1744"/>
                <a:gd name="T95" fmla="*/ 1130 h 1867"/>
                <a:gd name="T96" fmla="*/ 722 w 1744"/>
                <a:gd name="T97" fmla="*/ 1010 h 1867"/>
                <a:gd name="T98" fmla="*/ 722 w 1744"/>
                <a:gd name="T99" fmla="*/ 860 h 1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44" h="1867">
                  <a:moveTo>
                    <a:pt x="708" y="730"/>
                  </a:moveTo>
                  <a:lnTo>
                    <a:pt x="708" y="730"/>
                  </a:lnTo>
                  <a:lnTo>
                    <a:pt x="846" y="734"/>
                  </a:lnTo>
                  <a:lnTo>
                    <a:pt x="970" y="732"/>
                  </a:lnTo>
                  <a:lnTo>
                    <a:pt x="1028" y="730"/>
                  </a:lnTo>
                  <a:lnTo>
                    <a:pt x="1084" y="726"/>
                  </a:lnTo>
                  <a:lnTo>
                    <a:pt x="1138" y="722"/>
                  </a:lnTo>
                  <a:lnTo>
                    <a:pt x="1188" y="716"/>
                  </a:lnTo>
                  <a:lnTo>
                    <a:pt x="1234" y="710"/>
                  </a:lnTo>
                  <a:lnTo>
                    <a:pt x="1280" y="704"/>
                  </a:lnTo>
                  <a:lnTo>
                    <a:pt x="1322" y="696"/>
                  </a:lnTo>
                  <a:lnTo>
                    <a:pt x="1362" y="686"/>
                  </a:lnTo>
                  <a:lnTo>
                    <a:pt x="1398" y="676"/>
                  </a:lnTo>
                  <a:lnTo>
                    <a:pt x="1434" y="666"/>
                  </a:lnTo>
                  <a:lnTo>
                    <a:pt x="1466" y="654"/>
                  </a:lnTo>
                  <a:lnTo>
                    <a:pt x="1498" y="642"/>
                  </a:lnTo>
                  <a:lnTo>
                    <a:pt x="1526" y="630"/>
                  </a:lnTo>
                  <a:lnTo>
                    <a:pt x="1552" y="616"/>
                  </a:lnTo>
                  <a:lnTo>
                    <a:pt x="1576" y="602"/>
                  </a:lnTo>
                  <a:lnTo>
                    <a:pt x="1598" y="588"/>
                  </a:lnTo>
                  <a:lnTo>
                    <a:pt x="1620" y="574"/>
                  </a:lnTo>
                  <a:lnTo>
                    <a:pt x="1638" y="558"/>
                  </a:lnTo>
                  <a:lnTo>
                    <a:pt x="1654" y="542"/>
                  </a:lnTo>
                  <a:lnTo>
                    <a:pt x="1670" y="526"/>
                  </a:lnTo>
                  <a:lnTo>
                    <a:pt x="1684" y="510"/>
                  </a:lnTo>
                  <a:lnTo>
                    <a:pt x="1696" y="494"/>
                  </a:lnTo>
                  <a:lnTo>
                    <a:pt x="1706" y="476"/>
                  </a:lnTo>
                  <a:lnTo>
                    <a:pt x="1716" y="460"/>
                  </a:lnTo>
                  <a:lnTo>
                    <a:pt x="1724" y="442"/>
                  </a:lnTo>
                  <a:lnTo>
                    <a:pt x="1730" y="424"/>
                  </a:lnTo>
                  <a:lnTo>
                    <a:pt x="1738" y="388"/>
                  </a:lnTo>
                  <a:lnTo>
                    <a:pt x="1744" y="352"/>
                  </a:lnTo>
                  <a:lnTo>
                    <a:pt x="1744" y="318"/>
                  </a:lnTo>
                  <a:lnTo>
                    <a:pt x="1742" y="282"/>
                  </a:lnTo>
                  <a:lnTo>
                    <a:pt x="1736" y="248"/>
                  </a:lnTo>
                  <a:lnTo>
                    <a:pt x="1728" y="214"/>
                  </a:lnTo>
                  <a:lnTo>
                    <a:pt x="1718" y="182"/>
                  </a:lnTo>
                  <a:lnTo>
                    <a:pt x="1706" y="152"/>
                  </a:lnTo>
                  <a:lnTo>
                    <a:pt x="1694" y="122"/>
                  </a:lnTo>
                  <a:lnTo>
                    <a:pt x="1668" y="72"/>
                  </a:lnTo>
                  <a:lnTo>
                    <a:pt x="1644" y="34"/>
                  </a:lnTo>
                  <a:lnTo>
                    <a:pt x="1626" y="8"/>
                  </a:lnTo>
                  <a:lnTo>
                    <a:pt x="1620" y="0"/>
                  </a:lnTo>
                  <a:lnTo>
                    <a:pt x="1620" y="0"/>
                  </a:lnTo>
                  <a:lnTo>
                    <a:pt x="1610" y="16"/>
                  </a:lnTo>
                  <a:lnTo>
                    <a:pt x="1596" y="34"/>
                  </a:lnTo>
                  <a:lnTo>
                    <a:pt x="1578" y="56"/>
                  </a:lnTo>
                  <a:lnTo>
                    <a:pt x="1554" y="80"/>
                  </a:lnTo>
                  <a:lnTo>
                    <a:pt x="1524" y="106"/>
                  </a:lnTo>
                  <a:lnTo>
                    <a:pt x="1490" y="132"/>
                  </a:lnTo>
                  <a:lnTo>
                    <a:pt x="1470" y="144"/>
                  </a:lnTo>
                  <a:lnTo>
                    <a:pt x="1450" y="156"/>
                  </a:lnTo>
                  <a:lnTo>
                    <a:pt x="1428" y="166"/>
                  </a:lnTo>
                  <a:lnTo>
                    <a:pt x="1406" y="174"/>
                  </a:lnTo>
                  <a:lnTo>
                    <a:pt x="1382" y="182"/>
                  </a:lnTo>
                  <a:lnTo>
                    <a:pt x="1356" y="190"/>
                  </a:lnTo>
                  <a:lnTo>
                    <a:pt x="1328" y="194"/>
                  </a:lnTo>
                  <a:lnTo>
                    <a:pt x="1300" y="196"/>
                  </a:lnTo>
                  <a:lnTo>
                    <a:pt x="1272" y="198"/>
                  </a:lnTo>
                  <a:lnTo>
                    <a:pt x="1240" y="196"/>
                  </a:lnTo>
                  <a:lnTo>
                    <a:pt x="1208" y="190"/>
                  </a:lnTo>
                  <a:lnTo>
                    <a:pt x="1176" y="184"/>
                  </a:lnTo>
                  <a:lnTo>
                    <a:pt x="1142" y="174"/>
                  </a:lnTo>
                  <a:lnTo>
                    <a:pt x="1106" y="160"/>
                  </a:lnTo>
                  <a:lnTo>
                    <a:pt x="1068" y="144"/>
                  </a:lnTo>
                  <a:lnTo>
                    <a:pt x="1030" y="124"/>
                  </a:lnTo>
                  <a:lnTo>
                    <a:pt x="990" y="100"/>
                  </a:lnTo>
                  <a:lnTo>
                    <a:pt x="950" y="72"/>
                  </a:lnTo>
                  <a:lnTo>
                    <a:pt x="950" y="72"/>
                  </a:lnTo>
                  <a:lnTo>
                    <a:pt x="930" y="60"/>
                  </a:lnTo>
                  <a:lnTo>
                    <a:pt x="908" y="48"/>
                  </a:lnTo>
                  <a:lnTo>
                    <a:pt x="884" y="40"/>
                  </a:lnTo>
                  <a:lnTo>
                    <a:pt x="858" y="32"/>
                  </a:lnTo>
                  <a:lnTo>
                    <a:pt x="832" y="28"/>
                  </a:lnTo>
                  <a:lnTo>
                    <a:pt x="802" y="24"/>
                  </a:lnTo>
                  <a:lnTo>
                    <a:pt x="774" y="22"/>
                  </a:lnTo>
                  <a:lnTo>
                    <a:pt x="744" y="22"/>
                  </a:lnTo>
                  <a:lnTo>
                    <a:pt x="712" y="26"/>
                  </a:lnTo>
                  <a:lnTo>
                    <a:pt x="680" y="30"/>
                  </a:lnTo>
                  <a:lnTo>
                    <a:pt x="650" y="36"/>
                  </a:lnTo>
                  <a:lnTo>
                    <a:pt x="618" y="42"/>
                  </a:lnTo>
                  <a:lnTo>
                    <a:pt x="586" y="52"/>
                  </a:lnTo>
                  <a:lnTo>
                    <a:pt x="554" y="64"/>
                  </a:lnTo>
                  <a:lnTo>
                    <a:pt x="522" y="76"/>
                  </a:lnTo>
                  <a:lnTo>
                    <a:pt x="492" y="92"/>
                  </a:lnTo>
                  <a:lnTo>
                    <a:pt x="462" y="108"/>
                  </a:lnTo>
                  <a:lnTo>
                    <a:pt x="432" y="126"/>
                  </a:lnTo>
                  <a:lnTo>
                    <a:pt x="404" y="146"/>
                  </a:lnTo>
                  <a:lnTo>
                    <a:pt x="378" y="168"/>
                  </a:lnTo>
                  <a:lnTo>
                    <a:pt x="352" y="192"/>
                  </a:lnTo>
                  <a:lnTo>
                    <a:pt x="330" y="216"/>
                  </a:lnTo>
                  <a:lnTo>
                    <a:pt x="308" y="242"/>
                  </a:lnTo>
                  <a:lnTo>
                    <a:pt x="288" y="270"/>
                  </a:lnTo>
                  <a:lnTo>
                    <a:pt x="270" y="300"/>
                  </a:lnTo>
                  <a:lnTo>
                    <a:pt x="256" y="332"/>
                  </a:lnTo>
                  <a:lnTo>
                    <a:pt x="244" y="364"/>
                  </a:lnTo>
                  <a:lnTo>
                    <a:pt x="234" y="398"/>
                  </a:lnTo>
                  <a:lnTo>
                    <a:pt x="226" y="434"/>
                  </a:lnTo>
                  <a:lnTo>
                    <a:pt x="224" y="472"/>
                  </a:lnTo>
                  <a:lnTo>
                    <a:pt x="222" y="510"/>
                  </a:lnTo>
                  <a:lnTo>
                    <a:pt x="226" y="552"/>
                  </a:lnTo>
                  <a:lnTo>
                    <a:pt x="226" y="552"/>
                  </a:lnTo>
                  <a:lnTo>
                    <a:pt x="198" y="584"/>
                  </a:lnTo>
                  <a:lnTo>
                    <a:pt x="172" y="618"/>
                  </a:lnTo>
                  <a:lnTo>
                    <a:pt x="148" y="652"/>
                  </a:lnTo>
                  <a:lnTo>
                    <a:pt x="126" y="684"/>
                  </a:lnTo>
                  <a:lnTo>
                    <a:pt x="104" y="716"/>
                  </a:lnTo>
                  <a:lnTo>
                    <a:pt x="86" y="750"/>
                  </a:lnTo>
                  <a:lnTo>
                    <a:pt x="70" y="780"/>
                  </a:lnTo>
                  <a:lnTo>
                    <a:pt x="56" y="812"/>
                  </a:lnTo>
                  <a:lnTo>
                    <a:pt x="44" y="844"/>
                  </a:lnTo>
                  <a:lnTo>
                    <a:pt x="32" y="874"/>
                  </a:lnTo>
                  <a:lnTo>
                    <a:pt x="24" y="906"/>
                  </a:lnTo>
                  <a:lnTo>
                    <a:pt x="16" y="936"/>
                  </a:lnTo>
                  <a:lnTo>
                    <a:pt x="10" y="966"/>
                  </a:lnTo>
                  <a:lnTo>
                    <a:pt x="6" y="996"/>
                  </a:lnTo>
                  <a:lnTo>
                    <a:pt x="2" y="1024"/>
                  </a:lnTo>
                  <a:lnTo>
                    <a:pt x="0" y="1054"/>
                  </a:lnTo>
                  <a:lnTo>
                    <a:pt x="0" y="1082"/>
                  </a:lnTo>
                  <a:lnTo>
                    <a:pt x="2" y="1110"/>
                  </a:lnTo>
                  <a:lnTo>
                    <a:pt x="4" y="1138"/>
                  </a:lnTo>
                  <a:lnTo>
                    <a:pt x="6" y="1164"/>
                  </a:lnTo>
                  <a:lnTo>
                    <a:pt x="18" y="1218"/>
                  </a:lnTo>
                  <a:lnTo>
                    <a:pt x="32" y="1270"/>
                  </a:lnTo>
                  <a:lnTo>
                    <a:pt x="50" y="1319"/>
                  </a:lnTo>
                  <a:lnTo>
                    <a:pt x="72" y="1367"/>
                  </a:lnTo>
                  <a:lnTo>
                    <a:pt x="96" y="1413"/>
                  </a:lnTo>
                  <a:lnTo>
                    <a:pt x="124" y="1457"/>
                  </a:lnTo>
                  <a:lnTo>
                    <a:pt x="152" y="1501"/>
                  </a:lnTo>
                  <a:lnTo>
                    <a:pt x="182" y="1541"/>
                  </a:lnTo>
                  <a:lnTo>
                    <a:pt x="214" y="1579"/>
                  </a:lnTo>
                  <a:lnTo>
                    <a:pt x="248" y="1615"/>
                  </a:lnTo>
                  <a:lnTo>
                    <a:pt x="280" y="1649"/>
                  </a:lnTo>
                  <a:lnTo>
                    <a:pt x="312" y="1681"/>
                  </a:lnTo>
                  <a:lnTo>
                    <a:pt x="376" y="1739"/>
                  </a:lnTo>
                  <a:lnTo>
                    <a:pt x="434" y="1787"/>
                  </a:lnTo>
                  <a:lnTo>
                    <a:pt x="484" y="1825"/>
                  </a:lnTo>
                  <a:lnTo>
                    <a:pt x="544" y="1867"/>
                  </a:lnTo>
                  <a:lnTo>
                    <a:pt x="544" y="1867"/>
                  </a:lnTo>
                  <a:lnTo>
                    <a:pt x="556" y="1819"/>
                  </a:lnTo>
                  <a:lnTo>
                    <a:pt x="562" y="1779"/>
                  </a:lnTo>
                  <a:lnTo>
                    <a:pt x="566" y="1747"/>
                  </a:lnTo>
                  <a:lnTo>
                    <a:pt x="568" y="1721"/>
                  </a:lnTo>
                  <a:lnTo>
                    <a:pt x="566" y="1683"/>
                  </a:lnTo>
                  <a:lnTo>
                    <a:pt x="564" y="1665"/>
                  </a:lnTo>
                  <a:lnTo>
                    <a:pt x="566" y="1647"/>
                  </a:lnTo>
                  <a:lnTo>
                    <a:pt x="566" y="1647"/>
                  </a:lnTo>
                  <a:lnTo>
                    <a:pt x="564" y="1629"/>
                  </a:lnTo>
                  <a:lnTo>
                    <a:pt x="560" y="1613"/>
                  </a:lnTo>
                  <a:lnTo>
                    <a:pt x="554" y="1595"/>
                  </a:lnTo>
                  <a:lnTo>
                    <a:pt x="546" y="1581"/>
                  </a:lnTo>
                  <a:lnTo>
                    <a:pt x="538" y="1567"/>
                  </a:lnTo>
                  <a:lnTo>
                    <a:pt x="528" y="1555"/>
                  </a:lnTo>
                  <a:lnTo>
                    <a:pt x="516" y="1539"/>
                  </a:lnTo>
                  <a:lnTo>
                    <a:pt x="516" y="1539"/>
                  </a:lnTo>
                  <a:lnTo>
                    <a:pt x="492" y="1515"/>
                  </a:lnTo>
                  <a:lnTo>
                    <a:pt x="470" y="1491"/>
                  </a:lnTo>
                  <a:lnTo>
                    <a:pt x="450" y="1465"/>
                  </a:lnTo>
                  <a:lnTo>
                    <a:pt x="432" y="1439"/>
                  </a:lnTo>
                  <a:lnTo>
                    <a:pt x="418" y="1413"/>
                  </a:lnTo>
                  <a:lnTo>
                    <a:pt x="404" y="1387"/>
                  </a:lnTo>
                  <a:lnTo>
                    <a:pt x="394" y="1361"/>
                  </a:lnTo>
                  <a:lnTo>
                    <a:pt x="386" y="1337"/>
                  </a:lnTo>
                  <a:lnTo>
                    <a:pt x="380" y="1311"/>
                  </a:lnTo>
                  <a:lnTo>
                    <a:pt x="378" y="1290"/>
                  </a:lnTo>
                  <a:lnTo>
                    <a:pt x="378" y="1266"/>
                  </a:lnTo>
                  <a:lnTo>
                    <a:pt x="380" y="1244"/>
                  </a:lnTo>
                  <a:lnTo>
                    <a:pt x="388" y="1224"/>
                  </a:lnTo>
                  <a:lnTo>
                    <a:pt x="398" y="1204"/>
                  </a:lnTo>
                  <a:lnTo>
                    <a:pt x="410" y="1188"/>
                  </a:lnTo>
                  <a:lnTo>
                    <a:pt x="428" y="1172"/>
                  </a:lnTo>
                  <a:lnTo>
                    <a:pt x="428" y="1172"/>
                  </a:lnTo>
                  <a:lnTo>
                    <a:pt x="438" y="1164"/>
                  </a:lnTo>
                  <a:lnTo>
                    <a:pt x="448" y="1160"/>
                  </a:lnTo>
                  <a:lnTo>
                    <a:pt x="458" y="1154"/>
                  </a:lnTo>
                  <a:lnTo>
                    <a:pt x="468" y="1152"/>
                  </a:lnTo>
                  <a:lnTo>
                    <a:pt x="486" y="1150"/>
                  </a:lnTo>
                  <a:lnTo>
                    <a:pt x="504" y="1152"/>
                  </a:lnTo>
                  <a:lnTo>
                    <a:pt x="522" y="1156"/>
                  </a:lnTo>
                  <a:lnTo>
                    <a:pt x="540" y="1164"/>
                  </a:lnTo>
                  <a:lnTo>
                    <a:pt x="556" y="1174"/>
                  </a:lnTo>
                  <a:lnTo>
                    <a:pt x="570" y="1186"/>
                  </a:lnTo>
                  <a:lnTo>
                    <a:pt x="598" y="1208"/>
                  </a:lnTo>
                  <a:lnTo>
                    <a:pt x="620" y="1226"/>
                  </a:lnTo>
                  <a:lnTo>
                    <a:pt x="628" y="1232"/>
                  </a:lnTo>
                  <a:lnTo>
                    <a:pt x="638" y="1236"/>
                  </a:lnTo>
                  <a:lnTo>
                    <a:pt x="644" y="1234"/>
                  </a:lnTo>
                  <a:lnTo>
                    <a:pt x="650" y="1228"/>
                  </a:lnTo>
                  <a:lnTo>
                    <a:pt x="650" y="1228"/>
                  </a:lnTo>
                  <a:lnTo>
                    <a:pt x="666" y="1194"/>
                  </a:lnTo>
                  <a:lnTo>
                    <a:pt x="682" y="1162"/>
                  </a:lnTo>
                  <a:lnTo>
                    <a:pt x="694" y="1130"/>
                  </a:lnTo>
                  <a:lnTo>
                    <a:pt x="704" y="1100"/>
                  </a:lnTo>
                  <a:lnTo>
                    <a:pt x="712" y="1070"/>
                  </a:lnTo>
                  <a:lnTo>
                    <a:pt x="718" y="1040"/>
                  </a:lnTo>
                  <a:lnTo>
                    <a:pt x="722" y="1010"/>
                  </a:lnTo>
                  <a:lnTo>
                    <a:pt x="724" y="980"/>
                  </a:lnTo>
                  <a:lnTo>
                    <a:pt x="726" y="950"/>
                  </a:lnTo>
                  <a:lnTo>
                    <a:pt x="726" y="922"/>
                  </a:lnTo>
                  <a:lnTo>
                    <a:pt x="722" y="860"/>
                  </a:lnTo>
                  <a:lnTo>
                    <a:pt x="716" y="798"/>
                  </a:lnTo>
                  <a:lnTo>
                    <a:pt x="708" y="730"/>
                  </a:lnTo>
                  <a:lnTo>
                    <a:pt x="708" y="73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Freeform 48"/>
            <p:cNvSpPr/>
            <p:nvPr/>
          </p:nvSpPr>
          <p:spPr bwMode="auto">
            <a:xfrm>
              <a:off x="-4651375" y="5627688"/>
              <a:ext cx="152400" cy="292100"/>
            </a:xfrm>
            <a:custGeom>
              <a:avLst/>
              <a:gdLst>
                <a:gd name="T0" fmla="*/ 96 w 96"/>
                <a:gd name="T1" fmla="*/ 88 h 184"/>
                <a:gd name="T2" fmla="*/ 96 w 96"/>
                <a:gd name="T3" fmla="*/ 88 h 184"/>
                <a:gd name="T4" fmla="*/ 96 w 96"/>
                <a:gd name="T5" fmla="*/ 108 h 184"/>
                <a:gd name="T6" fmla="*/ 94 w 96"/>
                <a:gd name="T7" fmla="*/ 124 h 184"/>
                <a:gd name="T8" fmla="*/ 90 w 96"/>
                <a:gd name="T9" fmla="*/ 140 h 184"/>
                <a:gd name="T10" fmla="*/ 84 w 96"/>
                <a:gd name="T11" fmla="*/ 154 h 184"/>
                <a:gd name="T12" fmla="*/ 78 w 96"/>
                <a:gd name="T13" fmla="*/ 166 h 184"/>
                <a:gd name="T14" fmla="*/ 70 w 96"/>
                <a:gd name="T15" fmla="*/ 176 h 184"/>
                <a:gd name="T16" fmla="*/ 62 w 96"/>
                <a:gd name="T17" fmla="*/ 182 h 184"/>
                <a:gd name="T18" fmla="*/ 52 w 96"/>
                <a:gd name="T19" fmla="*/ 184 h 184"/>
                <a:gd name="T20" fmla="*/ 52 w 96"/>
                <a:gd name="T21" fmla="*/ 184 h 184"/>
                <a:gd name="T22" fmla="*/ 42 w 96"/>
                <a:gd name="T23" fmla="*/ 182 h 184"/>
                <a:gd name="T24" fmla="*/ 34 w 96"/>
                <a:gd name="T25" fmla="*/ 178 h 184"/>
                <a:gd name="T26" fmla="*/ 24 w 96"/>
                <a:gd name="T27" fmla="*/ 170 h 184"/>
                <a:gd name="T28" fmla="*/ 16 w 96"/>
                <a:gd name="T29" fmla="*/ 158 h 184"/>
                <a:gd name="T30" fmla="*/ 10 w 96"/>
                <a:gd name="T31" fmla="*/ 146 h 184"/>
                <a:gd name="T32" fmla="*/ 4 w 96"/>
                <a:gd name="T33" fmla="*/ 130 h 184"/>
                <a:gd name="T34" fmla="*/ 2 w 96"/>
                <a:gd name="T35" fmla="*/ 112 h 184"/>
                <a:gd name="T36" fmla="*/ 0 w 96"/>
                <a:gd name="T37" fmla="*/ 94 h 184"/>
                <a:gd name="T38" fmla="*/ 0 w 96"/>
                <a:gd name="T39" fmla="*/ 94 h 184"/>
                <a:gd name="T40" fmla="*/ 0 w 96"/>
                <a:gd name="T41" fmla="*/ 76 h 184"/>
                <a:gd name="T42" fmla="*/ 0 w 96"/>
                <a:gd name="T43" fmla="*/ 58 h 184"/>
                <a:gd name="T44" fmla="*/ 4 w 96"/>
                <a:gd name="T45" fmla="*/ 42 h 184"/>
                <a:gd name="T46" fmla="*/ 10 w 96"/>
                <a:gd name="T47" fmla="*/ 28 h 184"/>
                <a:gd name="T48" fmla="*/ 16 w 96"/>
                <a:gd name="T49" fmla="*/ 16 h 184"/>
                <a:gd name="T50" fmla="*/ 24 w 96"/>
                <a:gd name="T51" fmla="*/ 8 h 184"/>
                <a:gd name="T52" fmla="*/ 32 w 96"/>
                <a:gd name="T53" fmla="*/ 2 h 184"/>
                <a:gd name="T54" fmla="*/ 42 w 96"/>
                <a:gd name="T55" fmla="*/ 0 h 184"/>
                <a:gd name="T56" fmla="*/ 42 w 96"/>
                <a:gd name="T57" fmla="*/ 0 h 184"/>
                <a:gd name="T58" fmla="*/ 52 w 96"/>
                <a:gd name="T59" fmla="*/ 0 h 184"/>
                <a:gd name="T60" fmla="*/ 62 w 96"/>
                <a:gd name="T61" fmla="*/ 6 h 184"/>
                <a:gd name="T62" fmla="*/ 70 w 96"/>
                <a:gd name="T63" fmla="*/ 14 h 184"/>
                <a:gd name="T64" fmla="*/ 78 w 96"/>
                <a:gd name="T65" fmla="*/ 24 h 184"/>
                <a:gd name="T66" fmla="*/ 84 w 96"/>
                <a:gd name="T67" fmla="*/ 38 h 184"/>
                <a:gd name="T68" fmla="*/ 90 w 96"/>
                <a:gd name="T69" fmla="*/ 54 h 184"/>
                <a:gd name="T70" fmla="*/ 94 w 96"/>
                <a:gd name="T71" fmla="*/ 70 h 184"/>
                <a:gd name="T72" fmla="*/ 96 w 96"/>
                <a:gd name="T73" fmla="*/ 88 h 184"/>
                <a:gd name="T74" fmla="*/ 96 w 96"/>
                <a:gd name="T75" fmla="*/ 8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184">
                  <a:moveTo>
                    <a:pt x="96" y="88"/>
                  </a:moveTo>
                  <a:lnTo>
                    <a:pt x="96" y="88"/>
                  </a:lnTo>
                  <a:lnTo>
                    <a:pt x="96" y="108"/>
                  </a:lnTo>
                  <a:lnTo>
                    <a:pt x="94" y="124"/>
                  </a:lnTo>
                  <a:lnTo>
                    <a:pt x="90" y="140"/>
                  </a:lnTo>
                  <a:lnTo>
                    <a:pt x="84" y="154"/>
                  </a:lnTo>
                  <a:lnTo>
                    <a:pt x="78" y="166"/>
                  </a:lnTo>
                  <a:lnTo>
                    <a:pt x="70" y="176"/>
                  </a:lnTo>
                  <a:lnTo>
                    <a:pt x="62" y="182"/>
                  </a:lnTo>
                  <a:lnTo>
                    <a:pt x="52" y="184"/>
                  </a:lnTo>
                  <a:lnTo>
                    <a:pt x="52" y="184"/>
                  </a:lnTo>
                  <a:lnTo>
                    <a:pt x="42" y="182"/>
                  </a:lnTo>
                  <a:lnTo>
                    <a:pt x="34" y="178"/>
                  </a:lnTo>
                  <a:lnTo>
                    <a:pt x="24" y="170"/>
                  </a:lnTo>
                  <a:lnTo>
                    <a:pt x="16" y="158"/>
                  </a:lnTo>
                  <a:lnTo>
                    <a:pt x="10" y="146"/>
                  </a:lnTo>
                  <a:lnTo>
                    <a:pt x="4" y="130"/>
                  </a:lnTo>
                  <a:lnTo>
                    <a:pt x="2" y="11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76"/>
                  </a:lnTo>
                  <a:lnTo>
                    <a:pt x="0" y="58"/>
                  </a:lnTo>
                  <a:lnTo>
                    <a:pt x="4" y="42"/>
                  </a:lnTo>
                  <a:lnTo>
                    <a:pt x="10" y="2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3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2" y="6"/>
                  </a:lnTo>
                  <a:lnTo>
                    <a:pt x="70" y="14"/>
                  </a:lnTo>
                  <a:lnTo>
                    <a:pt x="78" y="24"/>
                  </a:lnTo>
                  <a:lnTo>
                    <a:pt x="84" y="38"/>
                  </a:lnTo>
                  <a:lnTo>
                    <a:pt x="90" y="54"/>
                  </a:lnTo>
                  <a:lnTo>
                    <a:pt x="94" y="70"/>
                  </a:lnTo>
                  <a:lnTo>
                    <a:pt x="96" y="88"/>
                  </a:lnTo>
                  <a:lnTo>
                    <a:pt x="96" y="88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" name="Freeform 49"/>
            <p:cNvSpPr/>
            <p:nvPr/>
          </p:nvSpPr>
          <p:spPr bwMode="auto">
            <a:xfrm>
              <a:off x="-5245100" y="6423026"/>
              <a:ext cx="746125" cy="327025"/>
            </a:xfrm>
            <a:custGeom>
              <a:avLst/>
              <a:gdLst>
                <a:gd name="T0" fmla="*/ 2 w 470"/>
                <a:gd name="T1" fmla="*/ 50 h 206"/>
                <a:gd name="T2" fmla="*/ 2 w 470"/>
                <a:gd name="T3" fmla="*/ 50 h 206"/>
                <a:gd name="T4" fmla="*/ 0 w 470"/>
                <a:gd name="T5" fmla="*/ 62 h 206"/>
                <a:gd name="T6" fmla="*/ 2 w 470"/>
                <a:gd name="T7" fmla="*/ 82 h 206"/>
                <a:gd name="T8" fmla="*/ 6 w 470"/>
                <a:gd name="T9" fmla="*/ 92 h 206"/>
                <a:gd name="T10" fmla="*/ 10 w 470"/>
                <a:gd name="T11" fmla="*/ 104 h 206"/>
                <a:gd name="T12" fmla="*/ 18 w 470"/>
                <a:gd name="T13" fmla="*/ 116 h 206"/>
                <a:gd name="T14" fmla="*/ 28 w 470"/>
                <a:gd name="T15" fmla="*/ 130 h 206"/>
                <a:gd name="T16" fmla="*/ 40 w 470"/>
                <a:gd name="T17" fmla="*/ 142 h 206"/>
                <a:gd name="T18" fmla="*/ 54 w 470"/>
                <a:gd name="T19" fmla="*/ 154 h 206"/>
                <a:gd name="T20" fmla="*/ 72 w 470"/>
                <a:gd name="T21" fmla="*/ 166 h 206"/>
                <a:gd name="T22" fmla="*/ 94 w 470"/>
                <a:gd name="T23" fmla="*/ 176 h 206"/>
                <a:gd name="T24" fmla="*/ 118 w 470"/>
                <a:gd name="T25" fmla="*/ 186 h 206"/>
                <a:gd name="T26" fmla="*/ 148 w 470"/>
                <a:gd name="T27" fmla="*/ 194 h 206"/>
                <a:gd name="T28" fmla="*/ 182 w 470"/>
                <a:gd name="T29" fmla="*/ 200 h 206"/>
                <a:gd name="T30" fmla="*/ 220 w 470"/>
                <a:gd name="T31" fmla="*/ 204 h 206"/>
                <a:gd name="T32" fmla="*/ 220 w 470"/>
                <a:gd name="T33" fmla="*/ 204 h 206"/>
                <a:gd name="T34" fmla="*/ 260 w 470"/>
                <a:gd name="T35" fmla="*/ 206 h 206"/>
                <a:gd name="T36" fmla="*/ 296 w 470"/>
                <a:gd name="T37" fmla="*/ 202 h 206"/>
                <a:gd name="T38" fmla="*/ 328 w 470"/>
                <a:gd name="T39" fmla="*/ 196 h 206"/>
                <a:gd name="T40" fmla="*/ 358 w 470"/>
                <a:gd name="T41" fmla="*/ 186 h 206"/>
                <a:gd name="T42" fmla="*/ 382 w 470"/>
                <a:gd name="T43" fmla="*/ 172 h 206"/>
                <a:gd name="T44" fmla="*/ 404 w 470"/>
                <a:gd name="T45" fmla="*/ 158 h 206"/>
                <a:gd name="T46" fmla="*/ 420 w 470"/>
                <a:gd name="T47" fmla="*/ 142 h 206"/>
                <a:gd name="T48" fmla="*/ 436 w 470"/>
                <a:gd name="T49" fmla="*/ 124 h 206"/>
                <a:gd name="T50" fmla="*/ 448 w 470"/>
                <a:gd name="T51" fmla="*/ 106 h 206"/>
                <a:gd name="T52" fmla="*/ 456 w 470"/>
                <a:gd name="T53" fmla="*/ 90 h 206"/>
                <a:gd name="T54" fmla="*/ 464 w 470"/>
                <a:gd name="T55" fmla="*/ 72 h 206"/>
                <a:gd name="T56" fmla="*/ 468 w 470"/>
                <a:gd name="T57" fmla="*/ 56 h 206"/>
                <a:gd name="T58" fmla="*/ 470 w 470"/>
                <a:gd name="T59" fmla="*/ 40 h 206"/>
                <a:gd name="T60" fmla="*/ 470 w 470"/>
                <a:gd name="T61" fmla="*/ 28 h 206"/>
                <a:gd name="T62" fmla="*/ 470 w 470"/>
                <a:gd name="T63" fmla="*/ 18 h 206"/>
                <a:gd name="T64" fmla="*/ 466 w 470"/>
                <a:gd name="T65" fmla="*/ 10 h 206"/>
                <a:gd name="T66" fmla="*/ 466 w 470"/>
                <a:gd name="T67" fmla="*/ 10 h 206"/>
                <a:gd name="T68" fmla="*/ 464 w 470"/>
                <a:gd name="T69" fmla="*/ 8 h 206"/>
                <a:gd name="T70" fmla="*/ 458 w 470"/>
                <a:gd name="T71" fmla="*/ 6 h 206"/>
                <a:gd name="T72" fmla="*/ 442 w 470"/>
                <a:gd name="T73" fmla="*/ 2 h 206"/>
                <a:gd name="T74" fmla="*/ 416 w 470"/>
                <a:gd name="T75" fmla="*/ 0 h 206"/>
                <a:gd name="T76" fmla="*/ 386 w 470"/>
                <a:gd name="T77" fmla="*/ 0 h 206"/>
                <a:gd name="T78" fmla="*/ 310 w 470"/>
                <a:gd name="T79" fmla="*/ 2 h 206"/>
                <a:gd name="T80" fmla="*/ 224 w 470"/>
                <a:gd name="T81" fmla="*/ 8 h 206"/>
                <a:gd name="T82" fmla="*/ 140 w 470"/>
                <a:gd name="T83" fmla="*/ 16 h 206"/>
                <a:gd name="T84" fmla="*/ 68 w 470"/>
                <a:gd name="T85" fmla="*/ 26 h 206"/>
                <a:gd name="T86" fmla="*/ 40 w 470"/>
                <a:gd name="T87" fmla="*/ 32 h 206"/>
                <a:gd name="T88" fmla="*/ 18 w 470"/>
                <a:gd name="T89" fmla="*/ 38 h 206"/>
                <a:gd name="T90" fmla="*/ 6 w 470"/>
                <a:gd name="T91" fmla="*/ 44 h 206"/>
                <a:gd name="T92" fmla="*/ 2 w 470"/>
                <a:gd name="T93" fmla="*/ 48 h 206"/>
                <a:gd name="T94" fmla="*/ 2 w 470"/>
                <a:gd name="T95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0" h="206">
                  <a:moveTo>
                    <a:pt x="2" y="50"/>
                  </a:moveTo>
                  <a:lnTo>
                    <a:pt x="2" y="50"/>
                  </a:lnTo>
                  <a:lnTo>
                    <a:pt x="0" y="62"/>
                  </a:lnTo>
                  <a:lnTo>
                    <a:pt x="2" y="82"/>
                  </a:lnTo>
                  <a:lnTo>
                    <a:pt x="6" y="92"/>
                  </a:lnTo>
                  <a:lnTo>
                    <a:pt x="10" y="104"/>
                  </a:lnTo>
                  <a:lnTo>
                    <a:pt x="18" y="116"/>
                  </a:lnTo>
                  <a:lnTo>
                    <a:pt x="28" y="130"/>
                  </a:lnTo>
                  <a:lnTo>
                    <a:pt x="40" y="142"/>
                  </a:lnTo>
                  <a:lnTo>
                    <a:pt x="54" y="154"/>
                  </a:lnTo>
                  <a:lnTo>
                    <a:pt x="72" y="166"/>
                  </a:lnTo>
                  <a:lnTo>
                    <a:pt x="94" y="176"/>
                  </a:lnTo>
                  <a:lnTo>
                    <a:pt x="118" y="186"/>
                  </a:lnTo>
                  <a:lnTo>
                    <a:pt x="148" y="194"/>
                  </a:lnTo>
                  <a:lnTo>
                    <a:pt x="182" y="200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60" y="206"/>
                  </a:lnTo>
                  <a:lnTo>
                    <a:pt x="296" y="202"/>
                  </a:lnTo>
                  <a:lnTo>
                    <a:pt x="328" y="196"/>
                  </a:lnTo>
                  <a:lnTo>
                    <a:pt x="358" y="186"/>
                  </a:lnTo>
                  <a:lnTo>
                    <a:pt x="382" y="172"/>
                  </a:lnTo>
                  <a:lnTo>
                    <a:pt x="404" y="158"/>
                  </a:lnTo>
                  <a:lnTo>
                    <a:pt x="420" y="142"/>
                  </a:lnTo>
                  <a:lnTo>
                    <a:pt x="436" y="124"/>
                  </a:lnTo>
                  <a:lnTo>
                    <a:pt x="448" y="106"/>
                  </a:lnTo>
                  <a:lnTo>
                    <a:pt x="456" y="90"/>
                  </a:lnTo>
                  <a:lnTo>
                    <a:pt x="464" y="72"/>
                  </a:lnTo>
                  <a:lnTo>
                    <a:pt x="468" y="56"/>
                  </a:lnTo>
                  <a:lnTo>
                    <a:pt x="470" y="40"/>
                  </a:lnTo>
                  <a:lnTo>
                    <a:pt x="470" y="28"/>
                  </a:lnTo>
                  <a:lnTo>
                    <a:pt x="470" y="18"/>
                  </a:lnTo>
                  <a:lnTo>
                    <a:pt x="466" y="10"/>
                  </a:lnTo>
                  <a:lnTo>
                    <a:pt x="466" y="10"/>
                  </a:lnTo>
                  <a:lnTo>
                    <a:pt x="464" y="8"/>
                  </a:lnTo>
                  <a:lnTo>
                    <a:pt x="458" y="6"/>
                  </a:lnTo>
                  <a:lnTo>
                    <a:pt x="442" y="2"/>
                  </a:lnTo>
                  <a:lnTo>
                    <a:pt x="416" y="0"/>
                  </a:lnTo>
                  <a:lnTo>
                    <a:pt x="386" y="0"/>
                  </a:lnTo>
                  <a:lnTo>
                    <a:pt x="310" y="2"/>
                  </a:lnTo>
                  <a:lnTo>
                    <a:pt x="224" y="8"/>
                  </a:lnTo>
                  <a:lnTo>
                    <a:pt x="140" y="16"/>
                  </a:lnTo>
                  <a:lnTo>
                    <a:pt x="68" y="26"/>
                  </a:lnTo>
                  <a:lnTo>
                    <a:pt x="40" y="32"/>
                  </a:lnTo>
                  <a:lnTo>
                    <a:pt x="18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EF57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50"/>
            <p:cNvSpPr/>
            <p:nvPr/>
          </p:nvSpPr>
          <p:spPr bwMode="auto">
            <a:xfrm>
              <a:off x="-5245100" y="6423026"/>
              <a:ext cx="746125" cy="327025"/>
            </a:xfrm>
            <a:custGeom>
              <a:avLst/>
              <a:gdLst>
                <a:gd name="T0" fmla="*/ 2 w 470"/>
                <a:gd name="T1" fmla="*/ 50 h 206"/>
                <a:gd name="T2" fmla="*/ 2 w 470"/>
                <a:gd name="T3" fmla="*/ 50 h 206"/>
                <a:gd name="T4" fmla="*/ 0 w 470"/>
                <a:gd name="T5" fmla="*/ 62 h 206"/>
                <a:gd name="T6" fmla="*/ 2 w 470"/>
                <a:gd name="T7" fmla="*/ 82 h 206"/>
                <a:gd name="T8" fmla="*/ 6 w 470"/>
                <a:gd name="T9" fmla="*/ 92 h 206"/>
                <a:gd name="T10" fmla="*/ 10 w 470"/>
                <a:gd name="T11" fmla="*/ 104 h 206"/>
                <a:gd name="T12" fmla="*/ 18 w 470"/>
                <a:gd name="T13" fmla="*/ 116 h 206"/>
                <a:gd name="T14" fmla="*/ 28 w 470"/>
                <a:gd name="T15" fmla="*/ 130 h 206"/>
                <a:gd name="T16" fmla="*/ 40 w 470"/>
                <a:gd name="T17" fmla="*/ 142 h 206"/>
                <a:gd name="T18" fmla="*/ 54 w 470"/>
                <a:gd name="T19" fmla="*/ 154 h 206"/>
                <a:gd name="T20" fmla="*/ 72 w 470"/>
                <a:gd name="T21" fmla="*/ 166 h 206"/>
                <a:gd name="T22" fmla="*/ 94 w 470"/>
                <a:gd name="T23" fmla="*/ 176 h 206"/>
                <a:gd name="T24" fmla="*/ 118 w 470"/>
                <a:gd name="T25" fmla="*/ 186 h 206"/>
                <a:gd name="T26" fmla="*/ 148 w 470"/>
                <a:gd name="T27" fmla="*/ 194 h 206"/>
                <a:gd name="T28" fmla="*/ 182 w 470"/>
                <a:gd name="T29" fmla="*/ 200 h 206"/>
                <a:gd name="T30" fmla="*/ 220 w 470"/>
                <a:gd name="T31" fmla="*/ 204 h 206"/>
                <a:gd name="T32" fmla="*/ 220 w 470"/>
                <a:gd name="T33" fmla="*/ 204 h 206"/>
                <a:gd name="T34" fmla="*/ 260 w 470"/>
                <a:gd name="T35" fmla="*/ 206 h 206"/>
                <a:gd name="T36" fmla="*/ 296 w 470"/>
                <a:gd name="T37" fmla="*/ 202 h 206"/>
                <a:gd name="T38" fmla="*/ 328 w 470"/>
                <a:gd name="T39" fmla="*/ 196 h 206"/>
                <a:gd name="T40" fmla="*/ 358 w 470"/>
                <a:gd name="T41" fmla="*/ 186 h 206"/>
                <a:gd name="T42" fmla="*/ 382 w 470"/>
                <a:gd name="T43" fmla="*/ 172 h 206"/>
                <a:gd name="T44" fmla="*/ 404 w 470"/>
                <a:gd name="T45" fmla="*/ 158 h 206"/>
                <a:gd name="T46" fmla="*/ 420 w 470"/>
                <a:gd name="T47" fmla="*/ 142 h 206"/>
                <a:gd name="T48" fmla="*/ 436 w 470"/>
                <a:gd name="T49" fmla="*/ 124 h 206"/>
                <a:gd name="T50" fmla="*/ 448 w 470"/>
                <a:gd name="T51" fmla="*/ 106 h 206"/>
                <a:gd name="T52" fmla="*/ 456 w 470"/>
                <a:gd name="T53" fmla="*/ 90 h 206"/>
                <a:gd name="T54" fmla="*/ 464 w 470"/>
                <a:gd name="T55" fmla="*/ 72 h 206"/>
                <a:gd name="T56" fmla="*/ 468 w 470"/>
                <a:gd name="T57" fmla="*/ 56 h 206"/>
                <a:gd name="T58" fmla="*/ 470 w 470"/>
                <a:gd name="T59" fmla="*/ 40 h 206"/>
                <a:gd name="T60" fmla="*/ 470 w 470"/>
                <a:gd name="T61" fmla="*/ 28 h 206"/>
                <a:gd name="T62" fmla="*/ 470 w 470"/>
                <a:gd name="T63" fmla="*/ 18 h 206"/>
                <a:gd name="T64" fmla="*/ 466 w 470"/>
                <a:gd name="T65" fmla="*/ 10 h 206"/>
                <a:gd name="T66" fmla="*/ 466 w 470"/>
                <a:gd name="T67" fmla="*/ 10 h 206"/>
                <a:gd name="T68" fmla="*/ 464 w 470"/>
                <a:gd name="T69" fmla="*/ 8 h 206"/>
                <a:gd name="T70" fmla="*/ 458 w 470"/>
                <a:gd name="T71" fmla="*/ 6 h 206"/>
                <a:gd name="T72" fmla="*/ 442 w 470"/>
                <a:gd name="T73" fmla="*/ 2 h 206"/>
                <a:gd name="T74" fmla="*/ 416 w 470"/>
                <a:gd name="T75" fmla="*/ 0 h 206"/>
                <a:gd name="T76" fmla="*/ 386 w 470"/>
                <a:gd name="T77" fmla="*/ 0 h 206"/>
                <a:gd name="T78" fmla="*/ 310 w 470"/>
                <a:gd name="T79" fmla="*/ 2 h 206"/>
                <a:gd name="T80" fmla="*/ 224 w 470"/>
                <a:gd name="T81" fmla="*/ 8 h 206"/>
                <a:gd name="T82" fmla="*/ 140 w 470"/>
                <a:gd name="T83" fmla="*/ 16 h 206"/>
                <a:gd name="T84" fmla="*/ 68 w 470"/>
                <a:gd name="T85" fmla="*/ 26 h 206"/>
                <a:gd name="T86" fmla="*/ 40 w 470"/>
                <a:gd name="T87" fmla="*/ 32 h 206"/>
                <a:gd name="T88" fmla="*/ 18 w 470"/>
                <a:gd name="T89" fmla="*/ 38 h 206"/>
                <a:gd name="T90" fmla="*/ 6 w 470"/>
                <a:gd name="T91" fmla="*/ 44 h 206"/>
                <a:gd name="T92" fmla="*/ 2 w 470"/>
                <a:gd name="T93" fmla="*/ 48 h 206"/>
                <a:gd name="T94" fmla="*/ 2 w 470"/>
                <a:gd name="T95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70" h="206">
                  <a:moveTo>
                    <a:pt x="2" y="50"/>
                  </a:moveTo>
                  <a:lnTo>
                    <a:pt x="2" y="50"/>
                  </a:lnTo>
                  <a:lnTo>
                    <a:pt x="0" y="62"/>
                  </a:lnTo>
                  <a:lnTo>
                    <a:pt x="2" y="82"/>
                  </a:lnTo>
                  <a:lnTo>
                    <a:pt x="6" y="92"/>
                  </a:lnTo>
                  <a:lnTo>
                    <a:pt x="10" y="104"/>
                  </a:lnTo>
                  <a:lnTo>
                    <a:pt x="18" y="116"/>
                  </a:lnTo>
                  <a:lnTo>
                    <a:pt x="28" y="130"/>
                  </a:lnTo>
                  <a:lnTo>
                    <a:pt x="40" y="142"/>
                  </a:lnTo>
                  <a:lnTo>
                    <a:pt x="54" y="154"/>
                  </a:lnTo>
                  <a:lnTo>
                    <a:pt x="72" y="166"/>
                  </a:lnTo>
                  <a:lnTo>
                    <a:pt x="94" y="176"/>
                  </a:lnTo>
                  <a:lnTo>
                    <a:pt x="118" y="186"/>
                  </a:lnTo>
                  <a:lnTo>
                    <a:pt x="148" y="194"/>
                  </a:lnTo>
                  <a:lnTo>
                    <a:pt x="182" y="200"/>
                  </a:lnTo>
                  <a:lnTo>
                    <a:pt x="220" y="204"/>
                  </a:lnTo>
                  <a:lnTo>
                    <a:pt x="220" y="204"/>
                  </a:lnTo>
                  <a:lnTo>
                    <a:pt x="260" y="206"/>
                  </a:lnTo>
                  <a:lnTo>
                    <a:pt x="296" y="202"/>
                  </a:lnTo>
                  <a:lnTo>
                    <a:pt x="328" y="196"/>
                  </a:lnTo>
                  <a:lnTo>
                    <a:pt x="358" y="186"/>
                  </a:lnTo>
                  <a:lnTo>
                    <a:pt x="382" y="172"/>
                  </a:lnTo>
                  <a:lnTo>
                    <a:pt x="404" y="158"/>
                  </a:lnTo>
                  <a:lnTo>
                    <a:pt x="420" y="142"/>
                  </a:lnTo>
                  <a:lnTo>
                    <a:pt x="436" y="124"/>
                  </a:lnTo>
                  <a:lnTo>
                    <a:pt x="448" y="106"/>
                  </a:lnTo>
                  <a:lnTo>
                    <a:pt x="456" y="90"/>
                  </a:lnTo>
                  <a:lnTo>
                    <a:pt x="464" y="72"/>
                  </a:lnTo>
                  <a:lnTo>
                    <a:pt x="468" y="56"/>
                  </a:lnTo>
                  <a:lnTo>
                    <a:pt x="470" y="40"/>
                  </a:lnTo>
                  <a:lnTo>
                    <a:pt x="470" y="28"/>
                  </a:lnTo>
                  <a:lnTo>
                    <a:pt x="470" y="18"/>
                  </a:lnTo>
                  <a:lnTo>
                    <a:pt x="466" y="10"/>
                  </a:lnTo>
                  <a:lnTo>
                    <a:pt x="466" y="10"/>
                  </a:lnTo>
                  <a:lnTo>
                    <a:pt x="464" y="8"/>
                  </a:lnTo>
                  <a:lnTo>
                    <a:pt x="458" y="6"/>
                  </a:lnTo>
                  <a:lnTo>
                    <a:pt x="442" y="2"/>
                  </a:lnTo>
                  <a:lnTo>
                    <a:pt x="416" y="0"/>
                  </a:lnTo>
                  <a:lnTo>
                    <a:pt x="386" y="0"/>
                  </a:lnTo>
                  <a:lnTo>
                    <a:pt x="310" y="2"/>
                  </a:lnTo>
                  <a:lnTo>
                    <a:pt x="224" y="8"/>
                  </a:lnTo>
                  <a:lnTo>
                    <a:pt x="140" y="16"/>
                  </a:lnTo>
                  <a:lnTo>
                    <a:pt x="68" y="26"/>
                  </a:lnTo>
                  <a:lnTo>
                    <a:pt x="40" y="32"/>
                  </a:lnTo>
                  <a:lnTo>
                    <a:pt x="18" y="38"/>
                  </a:lnTo>
                  <a:lnTo>
                    <a:pt x="6" y="44"/>
                  </a:lnTo>
                  <a:lnTo>
                    <a:pt x="2" y="48"/>
                  </a:lnTo>
                  <a:lnTo>
                    <a:pt x="2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51"/>
            <p:cNvSpPr/>
            <p:nvPr/>
          </p:nvSpPr>
          <p:spPr bwMode="auto">
            <a:xfrm>
              <a:off x="-5022850" y="5805488"/>
              <a:ext cx="1073150" cy="471488"/>
            </a:xfrm>
            <a:custGeom>
              <a:avLst/>
              <a:gdLst>
                <a:gd name="T0" fmla="*/ 0 w 676"/>
                <a:gd name="T1" fmla="*/ 297 h 297"/>
                <a:gd name="T2" fmla="*/ 0 w 676"/>
                <a:gd name="T3" fmla="*/ 297 h 297"/>
                <a:gd name="T4" fmla="*/ 68 w 676"/>
                <a:gd name="T5" fmla="*/ 293 h 297"/>
                <a:gd name="T6" fmla="*/ 228 w 676"/>
                <a:gd name="T7" fmla="*/ 279 h 297"/>
                <a:gd name="T8" fmla="*/ 322 w 676"/>
                <a:gd name="T9" fmla="*/ 269 h 297"/>
                <a:gd name="T10" fmla="*/ 414 w 676"/>
                <a:gd name="T11" fmla="*/ 259 h 297"/>
                <a:gd name="T12" fmla="*/ 496 w 676"/>
                <a:gd name="T13" fmla="*/ 249 h 297"/>
                <a:gd name="T14" fmla="*/ 560 w 676"/>
                <a:gd name="T15" fmla="*/ 238 h 297"/>
                <a:gd name="T16" fmla="*/ 560 w 676"/>
                <a:gd name="T17" fmla="*/ 238 h 297"/>
                <a:gd name="T18" fmla="*/ 572 w 676"/>
                <a:gd name="T19" fmla="*/ 236 h 297"/>
                <a:gd name="T20" fmla="*/ 584 w 676"/>
                <a:gd name="T21" fmla="*/ 230 h 297"/>
                <a:gd name="T22" fmla="*/ 606 w 676"/>
                <a:gd name="T23" fmla="*/ 220 h 297"/>
                <a:gd name="T24" fmla="*/ 626 w 676"/>
                <a:gd name="T25" fmla="*/ 204 h 297"/>
                <a:gd name="T26" fmla="*/ 642 w 676"/>
                <a:gd name="T27" fmla="*/ 188 h 297"/>
                <a:gd name="T28" fmla="*/ 654 w 676"/>
                <a:gd name="T29" fmla="*/ 168 h 297"/>
                <a:gd name="T30" fmla="*/ 664 w 676"/>
                <a:gd name="T31" fmla="*/ 148 h 297"/>
                <a:gd name="T32" fmla="*/ 672 w 676"/>
                <a:gd name="T33" fmla="*/ 126 h 297"/>
                <a:gd name="T34" fmla="*/ 676 w 676"/>
                <a:gd name="T35" fmla="*/ 104 h 297"/>
                <a:gd name="T36" fmla="*/ 676 w 676"/>
                <a:gd name="T37" fmla="*/ 84 h 297"/>
                <a:gd name="T38" fmla="*/ 672 w 676"/>
                <a:gd name="T39" fmla="*/ 64 h 297"/>
                <a:gd name="T40" fmla="*/ 666 w 676"/>
                <a:gd name="T41" fmla="*/ 46 h 297"/>
                <a:gd name="T42" fmla="*/ 656 w 676"/>
                <a:gd name="T43" fmla="*/ 30 h 297"/>
                <a:gd name="T44" fmla="*/ 650 w 676"/>
                <a:gd name="T45" fmla="*/ 22 h 297"/>
                <a:gd name="T46" fmla="*/ 642 w 676"/>
                <a:gd name="T47" fmla="*/ 16 h 297"/>
                <a:gd name="T48" fmla="*/ 634 w 676"/>
                <a:gd name="T49" fmla="*/ 10 h 297"/>
                <a:gd name="T50" fmla="*/ 626 w 676"/>
                <a:gd name="T51" fmla="*/ 6 h 297"/>
                <a:gd name="T52" fmla="*/ 616 w 676"/>
                <a:gd name="T53" fmla="*/ 4 h 297"/>
                <a:gd name="T54" fmla="*/ 606 w 676"/>
                <a:gd name="T55" fmla="*/ 2 h 297"/>
                <a:gd name="T56" fmla="*/ 594 w 676"/>
                <a:gd name="T57" fmla="*/ 0 h 297"/>
                <a:gd name="T58" fmla="*/ 580 w 676"/>
                <a:gd name="T59" fmla="*/ 2 h 297"/>
                <a:gd name="T60" fmla="*/ 580 w 676"/>
                <a:gd name="T61" fmla="*/ 2 h 297"/>
                <a:gd name="T62" fmla="*/ 486 w 676"/>
                <a:gd name="T63" fmla="*/ 10 h 297"/>
                <a:gd name="T64" fmla="*/ 412 w 676"/>
                <a:gd name="T65" fmla="*/ 20 h 297"/>
                <a:gd name="T66" fmla="*/ 350 w 676"/>
                <a:gd name="T67" fmla="*/ 30 h 297"/>
                <a:gd name="T68" fmla="*/ 0 w 676"/>
                <a:gd name="T6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6" h="297">
                  <a:moveTo>
                    <a:pt x="0" y="297"/>
                  </a:moveTo>
                  <a:lnTo>
                    <a:pt x="0" y="297"/>
                  </a:lnTo>
                  <a:lnTo>
                    <a:pt x="68" y="293"/>
                  </a:lnTo>
                  <a:lnTo>
                    <a:pt x="228" y="279"/>
                  </a:lnTo>
                  <a:lnTo>
                    <a:pt x="322" y="269"/>
                  </a:lnTo>
                  <a:lnTo>
                    <a:pt x="414" y="259"/>
                  </a:lnTo>
                  <a:lnTo>
                    <a:pt x="496" y="249"/>
                  </a:lnTo>
                  <a:lnTo>
                    <a:pt x="560" y="238"/>
                  </a:lnTo>
                  <a:lnTo>
                    <a:pt x="560" y="238"/>
                  </a:lnTo>
                  <a:lnTo>
                    <a:pt x="572" y="236"/>
                  </a:lnTo>
                  <a:lnTo>
                    <a:pt x="584" y="230"/>
                  </a:lnTo>
                  <a:lnTo>
                    <a:pt x="606" y="220"/>
                  </a:lnTo>
                  <a:lnTo>
                    <a:pt x="626" y="204"/>
                  </a:lnTo>
                  <a:lnTo>
                    <a:pt x="642" y="188"/>
                  </a:lnTo>
                  <a:lnTo>
                    <a:pt x="654" y="168"/>
                  </a:lnTo>
                  <a:lnTo>
                    <a:pt x="664" y="148"/>
                  </a:lnTo>
                  <a:lnTo>
                    <a:pt x="672" y="126"/>
                  </a:lnTo>
                  <a:lnTo>
                    <a:pt x="676" y="104"/>
                  </a:lnTo>
                  <a:lnTo>
                    <a:pt x="676" y="84"/>
                  </a:lnTo>
                  <a:lnTo>
                    <a:pt x="672" y="64"/>
                  </a:lnTo>
                  <a:lnTo>
                    <a:pt x="666" y="46"/>
                  </a:lnTo>
                  <a:lnTo>
                    <a:pt x="656" y="30"/>
                  </a:lnTo>
                  <a:lnTo>
                    <a:pt x="650" y="22"/>
                  </a:lnTo>
                  <a:lnTo>
                    <a:pt x="642" y="16"/>
                  </a:lnTo>
                  <a:lnTo>
                    <a:pt x="634" y="10"/>
                  </a:lnTo>
                  <a:lnTo>
                    <a:pt x="626" y="6"/>
                  </a:lnTo>
                  <a:lnTo>
                    <a:pt x="616" y="4"/>
                  </a:lnTo>
                  <a:lnTo>
                    <a:pt x="606" y="2"/>
                  </a:lnTo>
                  <a:lnTo>
                    <a:pt x="594" y="0"/>
                  </a:lnTo>
                  <a:lnTo>
                    <a:pt x="580" y="2"/>
                  </a:lnTo>
                  <a:lnTo>
                    <a:pt x="580" y="2"/>
                  </a:lnTo>
                  <a:lnTo>
                    <a:pt x="486" y="10"/>
                  </a:lnTo>
                  <a:lnTo>
                    <a:pt x="412" y="20"/>
                  </a:lnTo>
                  <a:lnTo>
                    <a:pt x="350" y="30"/>
                  </a:lnTo>
                  <a:lnTo>
                    <a:pt x="0" y="297"/>
                  </a:lnTo>
                  <a:close/>
                </a:path>
              </a:pathLst>
            </a:custGeom>
            <a:solidFill>
              <a:srgbClr val="F4D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52"/>
            <p:cNvSpPr/>
            <p:nvPr/>
          </p:nvSpPr>
          <p:spPr bwMode="auto">
            <a:xfrm>
              <a:off x="-6292850" y="8966201"/>
              <a:ext cx="2765425" cy="1804988"/>
            </a:xfrm>
            <a:custGeom>
              <a:avLst/>
              <a:gdLst>
                <a:gd name="T0" fmla="*/ 0 w 1742"/>
                <a:gd name="T1" fmla="*/ 20 h 1137"/>
                <a:gd name="T2" fmla="*/ 4 w 1742"/>
                <a:gd name="T3" fmla="*/ 168 h 1137"/>
                <a:gd name="T4" fmla="*/ 18 w 1742"/>
                <a:gd name="T5" fmla="*/ 486 h 1137"/>
                <a:gd name="T6" fmla="*/ 20 w 1742"/>
                <a:gd name="T7" fmla="*/ 582 h 1137"/>
                <a:gd name="T8" fmla="*/ 8 w 1742"/>
                <a:gd name="T9" fmla="*/ 878 h 1137"/>
                <a:gd name="T10" fmla="*/ 234 w 1742"/>
                <a:gd name="T11" fmla="*/ 1137 h 1137"/>
                <a:gd name="T12" fmla="*/ 240 w 1742"/>
                <a:gd name="T13" fmla="*/ 907 h 1137"/>
                <a:gd name="T14" fmla="*/ 248 w 1742"/>
                <a:gd name="T15" fmla="*/ 632 h 1137"/>
                <a:gd name="T16" fmla="*/ 252 w 1742"/>
                <a:gd name="T17" fmla="*/ 514 h 1137"/>
                <a:gd name="T18" fmla="*/ 264 w 1742"/>
                <a:gd name="T19" fmla="*/ 412 h 1137"/>
                <a:gd name="T20" fmla="*/ 280 w 1742"/>
                <a:gd name="T21" fmla="*/ 344 h 1137"/>
                <a:gd name="T22" fmla="*/ 296 w 1742"/>
                <a:gd name="T23" fmla="*/ 308 h 1137"/>
                <a:gd name="T24" fmla="*/ 306 w 1742"/>
                <a:gd name="T25" fmla="*/ 294 h 1137"/>
                <a:gd name="T26" fmla="*/ 326 w 1742"/>
                <a:gd name="T27" fmla="*/ 284 h 1137"/>
                <a:gd name="T28" fmla="*/ 362 w 1742"/>
                <a:gd name="T29" fmla="*/ 276 h 1137"/>
                <a:gd name="T30" fmla="*/ 480 w 1742"/>
                <a:gd name="T31" fmla="*/ 264 h 1137"/>
                <a:gd name="T32" fmla="*/ 636 w 1742"/>
                <a:gd name="T33" fmla="*/ 260 h 1137"/>
                <a:gd name="T34" fmla="*/ 812 w 1742"/>
                <a:gd name="T35" fmla="*/ 260 h 1137"/>
                <a:gd name="T36" fmla="*/ 1144 w 1742"/>
                <a:gd name="T37" fmla="*/ 274 h 1137"/>
                <a:gd name="T38" fmla="*/ 1258 w 1742"/>
                <a:gd name="T39" fmla="*/ 284 h 1137"/>
                <a:gd name="T40" fmla="*/ 1306 w 1742"/>
                <a:gd name="T41" fmla="*/ 292 h 1137"/>
                <a:gd name="T42" fmla="*/ 1312 w 1742"/>
                <a:gd name="T43" fmla="*/ 294 h 1137"/>
                <a:gd name="T44" fmla="*/ 1326 w 1742"/>
                <a:gd name="T45" fmla="*/ 314 h 1137"/>
                <a:gd name="T46" fmla="*/ 1366 w 1742"/>
                <a:gd name="T47" fmla="*/ 418 h 1137"/>
                <a:gd name="T48" fmla="*/ 1428 w 1742"/>
                <a:gd name="T49" fmla="*/ 606 h 1137"/>
                <a:gd name="T50" fmla="*/ 1742 w 1742"/>
                <a:gd name="T51" fmla="*/ 682 h 1137"/>
                <a:gd name="T52" fmla="*/ 1736 w 1742"/>
                <a:gd name="T53" fmla="*/ 656 h 1137"/>
                <a:gd name="T54" fmla="*/ 1694 w 1742"/>
                <a:gd name="T55" fmla="*/ 484 h 1137"/>
                <a:gd name="T56" fmla="*/ 1656 w 1742"/>
                <a:gd name="T57" fmla="*/ 368 h 1137"/>
                <a:gd name="T58" fmla="*/ 1610 w 1742"/>
                <a:gd name="T59" fmla="*/ 248 h 1137"/>
                <a:gd name="T60" fmla="*/ 1568 w 1742"/>
                <a:gd name="T61" fmla="*/ 166 h 1137"/>
                <a:gd name="T62" fmla="*/ 1538 w 1742"/>
                <a:gd name="T63" fmla="*/ 116 h 1137"/>
                <a:gd name="T64" fmla="*/ 1506 w 1742"/>
                <a:gd name="T65" fmla="*/ 76 h 1137"/>
                <a:gd name="T66" fmla="*/ 1470 w 1742"/>
                <a:gd name="T67" fmla="*/ 42 h 1137"/>
                <a:gd name="T68" fmla="*/ 1432 w 1742"/>
                <a:gd name="T69" fmla="*/ 22 h 1137"/>
                <a:gd name="T70" fmla="*/ 1412 w 1742"/>
                <a:gd name="T71" fmla="*/ 14 h 1137"/>
                <a:gd name="T72" fmla="*/ 1322 w 1742"/>
                <a:gd name="T73" fmla="*/ 2 h 1137"/>
                <a:gd name="T74" fmla="*/ 1206 w 1742"/>
                <a:gd name="T75" fmla="*/ 0 h 1137"/>
                <a:gd name="T76" fmla="*/ 1068 w 1742"/>
                <a:gd name="T77" fmla="*/ 4 h 1137"/>
                <a:gd name="T78" fmla="*/ 716 w 1742"/>
                <a:gd name="T79" fmla="*/ 22 h 1137"/>
                <a:gd name="T80" fmla="*/ 502 w 1742"/>
                <a:gd name="T81" fmla="*/ 28 h 1137"/>
                <a:gd name="T82" fmla="*/ 264 w 1742"/>
                <a:gd name="T83" fmla="*/ 28 h 1137"/>
                <a:gd name="T84" fmla="*/ 0 w 1742"/>
                <a:gd name="T85" fmla="*/ 2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2" h="1137">
                  <a:moveTo>
                    <a:pt x="0" y="20"/>
                  </a:moveTo>
                  <a:lnTo>
                    <a:pt x="0" y="20"/>
                  </a:lnTo>
                  <a:lnTo>
                    <a:pt x="0" y="90"/>
                  </a:lnTo>
                  <a:lnTo>
                    <a:pt x="4" y="168"/>
                  </a:lnTo>
                  <a:lnTo>
                    <a:pt x="12" y="336"/>
                  </a:lnTo>
                  <a:lnTo>
                    <a:pt x="18" y="486"/>
                  </a:lnTo>
                  <a:lnTo>
                    <a:pt x="20" y="544"/>
                  </a:lnTo>
                  <a:lnTo>
                    <a:pt x="20" y="582"/>
                  </a:lnTo>
                  <a:lnTo>
                    <a:pt x="20" y="582"/>
                  </a:lnTo>
                  <a:lnTo>
                    <a:pt x="8" y="878"/>
                  </a:lnTo>
                  <a:lnTo>
                    <a:pt x="0" y="1119"/>
                  </a:lnTo>
                  <a:lnTo>
                    <a:pt x="234" y="1137"/>
                  </a:lnTo>
                  <a:lnTo>
                    <a:pt x="234" y="1137"/>
                  </a:lnTo>
                  <a:lnTo>
                    <a:pt x="240" y="907"/>
                  </a:lnTo>
                  <a:lnTo>
                    <a:pt x="248" y="632"/>
                  </a:lnTo>
                  <a:lnTo>
                    <a:pt x="248" y="632"/>
                  </a:lnTo>
                  <a:lnTo>
                    <a:pt x="250" y="562"/>
                  </a:lnTo>
                  <a:lnTo>
                    <a:pt x="252" y="514"/>
                  </a:lnTo>
                  <a:lnTo>
                    <a:pt x="258" y="462"/>
                  </a:lnTo>
                  <a:lnTo>
                    <a:pt x="264" y="412"/>
                  </a:lnTo>
                  <a:lnTo>
                    <a:pt x="274" y="364"/>
                  </a:lnTo>
                  <a:lnTo>
                    <a:pt x="280" y="344"/>
                  </a:lnTo>
                  <a:lnTo>
                    <a:pt x="288" y="324"/>
                  </a:lnTo>
                  <a:lnTo>
                    <a:pt x="296" y="308"/>
                  </a:lnTo>
                  <a:lnTo>
                    <a:pt x="306" y="294"/>
                  </a:lnTo>
                  <a:lnTo>
                    <a:pt x="306" y="294"/>
                  </a:lnTo>
                  <a:lnTo>
                    <a:pt x="314" y="290"/>
                  </a:lnTo>
                  <a:lnTo>
                    <a:pt x="326" y="284"/>
                  </a:lnTo>
                  <a:lnTo>
                    <a:pt x="342" y="280"/>
                  </a:lnTo>
                  <a:lnTo>
                    <a:pt x="362" y="276"/>
                  </a:lnTo>
                  <a:lnTo>
                    <a:pt x="414" y="270"/>
                  </a:lnTo>
                  <a:lnTo>
                    <a:pt x="480" y="264"/>
                  </a:lnTo>
                  <a:lnTo>
                    <a:pt x="554" y="262"/>
                  </a:lnTo>
                  <a:lnTo>
                    <a:pt x="636" y="260"/>
                  </a:lnTo>
                  <a:lnTo>
                    <a:pt x="722" y="260"/>
                  </a:lnTo>
                  <a:lnTo>
                    <a:pt x="812" y="260"/>
                  </a:lnTo>
                  <a:lnTo>
                    <a:pt x="988" y="266"/>
                  </a:lnTo>
                  <a:lnTo>
                    <a:pt x="1144" y="274"/>
                  </a:lnTo>
                  <a:lnTo>
                    <a:pt x="1206" y="278"/>
                  </a:lnTo>
                  <a:lnTo>
                    <a:pt x="1258" y="284"/>
                  </a:lnTo>
                  <a:lnTo>
                    <a:pt x="1294" y="290"/>
                  </a:lnTo>
                  <a:lnTo>
                    <a:pt x="1306" y="292"/>
                  </a:lnTo>
                  <a:lnTo>
                    <a:pt x="1312" y="294"/>
                  </a:lnTo>
                  <a:lnTo>
                    <a:pt x="1312" y="294"/>
                  </a:lnTo>
                  <a:lnTo>
                    <a:pt x="1318" y="302"/>
                  </a:lnTo>
                  <a:lnTo>
                    <a:pt x="1326" y="314"/>
                  </a:lnTo>
                  <a:lnTo>
                    <a:pt x="1344" y="358"/>
                  </a:lnTo>
                  <a:lnTo>
                    <a:pt x="1366" y="418"/>
                  </a:lnTo>
                  <a:lnTo>
                    <a:pt x="1388" y="484"/>
                  </a:lnTo>
                  <a:lnTo>
                    <a:pt x="1428" y="606"/>
                  </a:lnTo>
                  <a:lnTo>
                    <a:pt x="1444" y="660"/>
                  </a:lnTo>
                  <a:lnTo>
                    <a:pt x="1742" y="682"/>
                  </a:lnTo>
                  <a:lnTo>
                    <a:pt x="1742" y="682"/>
                  </a:lnTo>
                  <a:lnTo>
                    <a:pt x="1736" y="656"/>
                  </a:lnTo>
                  <a:lnTo>
                    <a:pt x="1720" y="586"/>
                  </a:lnTo>
                  <a:lnTo>
                    <a:pt x="1694" y="484"/>
                  </a:lnTo>
                  <a:lnTo>
                    <a:pt x="1676" y="428"/>
                  </a:lnTo>
                  <a:lnTo>
                    <a:pt x="1656" y="368"/>
                  </a:lnTo>
                  <a:lnTo>
                    <a:pt x="1634" y="308"/>
                  </a:lnTo>
                  <a:lnTo>
                    <a:pt x="1610" y="248"/>
                  </a:lnTo>
                  <a:lnTo>
                    <a:pt x="1584" y="192"/>
                  </a:lnTo>
                  <a:lnTo>
                    <a:pt x="1568" y="166"/>
                  </a:lnTo>
                  <a:lnTo>
                    <a:pt x="1554" y="140"/>
                  </a:lnTo>
                  <a:lnTo>
                    <a:pt x="1538" y="116"/>
                  </a:lnTo>
                  <a:lnTo>
                    <a:pt x="1522" y="96"/>
                  </a:lnTo>
                  <a:lnTo>
                    <a:pt x="1506" y="76"/>
                  </a:lnTo>
                  <a:lnTo>
                    <a:pt x="1488" y="58"/>
                  </a:lnTo>
                  <a:lnTo>
                    <a:pt x="1470" y="42"/>
                  </a:lnTo>
                  <a:lnTo>
                    <a:pt x="1450" y="30"/>
                  </a:lnTo>
                  <a:lnTo>
                    <a:pt x="1432" y="22"/>
                  </a:lnTo>
                  <a:lnTo>
                    <a:pt x="1412" y="14"/>
                  </a:lnTo>
                  <a:lnTo>
                    <a:pt x="1412" y="14"/>
                  </a:lnTo>
                  <a:lnTo>
                    <a:pt x="1370" y="6"/>
                  </a:lnTo>
                  <a:lnTo>
                    <a:pt x="1322" y="2"/>
                  </a:lnTo>
                  <a:lnTo>
                    <a:pt x="1266" y="0"/>
                  </a:lnTo>
                  <a:lnTo>
                    <a:pt x="1206" y="0"/>
                  </a:lnTo>
                  <a:lnTo>
                    <a:pt x="1140" y="2"/>
                  </a:lnTo>
                  <a:lnTo>
                    <a:pt x="1068" y="4"/>
                  </a:lnTo>
                  <a:lnTo>
                    <a:pt x="904" y="14"/>
                  </a:lnTo>
                  <a:lnTo>
                    <a:pt x="716" y="22"/>
                  </a:lnTo>
                  <a:lnTo>
                    <a:pt x="612" y="26"/>
                  </a:lnTo>
                  <a:lnTo>
                    <a:pt x="502" y="28"/>
                  </a:lnTo>
                  <a:lnTo>
                    <a:pt x="386" y="30"/>
                  </a:lnTo>
                  <a:lnTo>
                    <a:pt x="264" y="28"/>
                  </a:lnTo>
                  <a:lnTo>
                    <a:pt x="134" y="26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2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53"/>
            <p:cNvSpPr/>
            <p:nvPr/>
          </p:nvSpPr>
          <p:spPr bwMode="auto">
            <a:xfrm>
              <a:off x="-4076700" y="9867901"/>
              <a:ext cx="612775" cy="304800"/>
            </a:xfrm>
            <a:custGeom>
              <a:avLst/>
              <a:gdLst>
                <a:gd name="T0" fmla="*/ 198 w 386"/>
                <a:gd name="T1" fmla="*/ 188 h 192"/>
                <a:gd name="T2" fmla="*/ 198 w 386"/>
                <a:gd name="T3" fmla="*/ 188 h 192"/>
                <a:gd name="T4" fmla="*/ 158 w 386"/>
                <a:gd name="T5" fmla="*/ 190 h 192"/>
                <a:gd name="T6" fmla="*/ 118 w 386"/>
                <a:gd name="T7" fmla="*/ 192 h 192"/>
                <a:gd name="T8" fmla="*/ 82 w 386"/>
                <a:gd name="T9" fmla="*/ 190 h 192"/>
                <a:gd name="T10" fmla="*/ 66 w 386"/>
                <a:gd name="T11" fmla="*/ 190 h 192"/>
                <a:gd name="T12" fmla="*/ 50 w 386"/>
                <a:gd name="T13" fmla="*/ 186 h 192"/>
                <a:gd name="T14" fmla="*/ 36 w 386"/>
                <a:gd name="T15" fmla="*/ 182 h 192"/>
                <a:gd name="T16" fmla="*/ 24 w 386"/>
                <a:gd name="T17" fmla="*/ 176 h 192"/>
                <a:gd name="T18" fmla="*/ 14 w 386"/>
                <a:gd name="T19" fmla="*/ 168 h 192"/>
                <a:gd name="T20" fmla="*/ 6 w 386"/>
                <a:gd name="T21" fmla="*/ 160 h 192"/>
                <a:gd name="T22" fmla="*/ 2 w 386"/>
                <a:gd name="T23" fmla="*/ 148 h 192"/>
                <a:gd name="T24" fmla="*/ 0 w 386"/>
                <a:gd name="T25" fmla="*/ 134 h 192"/>
                <a:gd name="T26" fmla="*/ 0 w 386"/>
                <a:gd name="T27" fmla="*/ 120 h 192"/>
                <a:gd name="T28" fmla="*/ 4 w 386"/>
                <a:gd name="T29" fmla="*/ 100 h 192"/>
                <a:gd name="T30" fmla="*/ 4 w 386"/>
                <a:gd name="T31" fmla="*/ 100 h 192"/>
                <a:gd name="T32" fmla="*/ 8 w 386"/>
                <a:gd name="T33" fmla="*/ 90 h 192"/>
                <a:gd name="T34" fmla="*/ 14 w 386"/>
                <a:gd name="T35" fmla="*/ 80 h 192"/>
                <a:gd name="T36" fmla="*/ 20 w 386"/>
                <a:gd name="T37" fmla="*/ 70 h 192"/>
                <a:gd name="T38" fmla="*/ 28 w 386"/>
                <a:gd name="T39" fmla="*/ 60 h 192"/>
                <a:gd name="T40" fmla="*/ 48 w 386"/>
                <a:gd name="T41" fmla="*/ 42 h 192"/>
                <a:gd name="T42" fmla="*/ 70 w 386"/>
                <a:gd name="T43" fmla="*/ 26 h 192"/>
                <a:gd name="T44" fmla="*/ 98 w 386"/>
                <a:gd name="T45" fmla="*/ 14 h 192"/>
                <a:gd name="T46" fmla="*/ 128 w 386"/>
                <a:gd name="T47" fmla="*/ 4 h 192"/>
                <a:gd name="T48" fmla="*/ 146 w 386"/>
                <a:gd name="T49" fmla="*/ 2 h 192"/>
                <a:gd name="T50" fmla="*/ 164 w 386"/>
                <a:gd name="T51" fmla="*/ 0 h 192"/>
                <a:gd name="T52" fmla="*/ 182 w 386"/>
                <a:gd name="T53" fmla="*/ 0 h 192"/>
                <a:gd name="T54" fmla="*/ 202 w 386"/>
                <a:gd name="T55" fmla="*/ 0 h 192"/>
                <a:gd name="T56" fmla="*/ 202 w 386"/>
                <a:gd name="T57" fmla="*/ 0 h 192"/>
                <a:gd name="T58" fmla="*/ 240 w 386"/>
                <a:gd name="T59" fmla="*/ 4 h 192"/>
                <a:gd name="T60" fmla="*/ 274 w 386"/>
                <a:gd name="T61" fmla="*/ 14 h 192"/>
                <a:gd name="T62" fmla="*/ 306 w 386"/>
                <a:gd name="T63" fmla="*/ 26 h 192"/>
                <a:gd name="T64" fmla="*/ 320 w 386"/>
                <a:gd name="T65" fmla="*/ 32 h 192"/>
                <a:gd name="T66" fmla="*/ 334 w 386"/>
                <a:gd name="T67" fmla="*/ 40 h 192"/>
                <a:gd name="T68" fmla="*/ 346 w 386"/>
                <a:gd name="T69" fmla="*/ 50 h 192"/>
                <a:gd name="T70" fmla="*/ 356 w 386"/>
                <a:gd name="T71" fmla="*/ 58 h 192"/>
                <a:gd name="T72" fmla="*/ 366 w 386"/>
                <a:gd name="T73" fmla="*/ 68 h 192"/>
                <a:gd name="T74" fmla="*/ 372 w 386"/>
                <a:gd name="T75" fmla="*/ 78 h 192"/>
                <a:gd name="T76" fmla="*/ 378 w 386"/>
                <a:gd name="T77" fmla="*/ 90 h 192"/>
                <a:gd name="T78" fmla="*/ 382 w 386"/>
                <a:gd name="T79" fmla="*/ 100 h 192"/>
                <a:gd name="T80" fmla="*/ 384 w 386"/>
                <a:gd name="T81" fmla="*/ 112 h 192"/>
                <a:gd name="T82" fmla="*/ 386 w 386"/>
                <a:gd name="T83" fmla="*/ 124 h 192"/>
                <a:gd name="T84" fmla="*/ 386 w 386"/>
                <a:gd name="T85" fmla="*/ 124 h 192"/>
                <a:gd name="T86" fmla="*/ 384 w 386"/>
                <a:gd name="T87" fmla="*/ 134 h 192"/>
                <a:gd name="T88" fmla="*/ 382 w 386"/>
                <a:gd name="T89" fmla="*/ 144 h 192"/>
                <a:gd name="T90" fmla="*/ 378 w 386"/>
                <a:gd name="T91" fmla="*/ 152 h 192"/>
                <a:gd name="T92" fmla="*/ 374 w 386"/>
                <a:gd name="T93" fmla="*/ 158 h 192"/>
                <a:gd name="T94" fmla="*/ 368 w 386"/>
                <a:gd name="T95" fmla="*/ 164 h 192"/>
                <a:gd name="T96" fmla="*/ 360 w 386"/>
                <a:gd name="T97" fmla="*/ 168 h 192"/>
                <a:gd name="T98" fmla="*/ 350 w 386"/>
                <a:gd name="T99" fmla="*/ 172 h 192"/>
                <a:gd name="T100" fmla="*/ 340 w 386"/>
                <a:gd name="T101" fmla="*/ 176 h 192"/>
                <a:gd name="T102" fmla="*/ 316 w 386"/>
                <a:gd name="T103" fmla="*/ 180 h 192"/>
                <a:gd name="T104" fmla="*/ 284 w 386"/>
                <a:gd name="T105" fmla="*/ 184 h 192"/>
                <a:gd name="T106" fmla="*/ 198 w 386"/>
                <a:gd name="T107" fmla="*/ 188 h 192"/>
                <a:gd name="T108" fmla="*/ 198 w 386"/>
                <a:gd name="T109" fmla="*/ 1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" h="192">
                  <a:moveTo>
                    <a:pt x="198" y="188"/>
                  </a:moveTo>
                  <a:lnTo>
                    <a:pt x="198" y="188"/>
                  </a:lnTo>
                  <a:lnTo>
                    <a:pt x="158" y="190"/>
                  </a:lnTo>
                  <a:lnTo>
                    <a:pt x="118" y="192"/>
                  </a:lnTo>
                  <a:lnTo>
                    <a:pt x="82" y="190"/>
                  </a:lnTo>
                  <a:lnTo>
                    <a:pt x="66" y="190"/>
                  </a:lnTo>
                  <a:lnTo>
                    <a:pt x="50" y="186"/>
                  </a:lnTo>
                  <a:lnTo>
                    <a:pt x="36" y="182"/>
                  </a:lnTo>
                  <a:lnTo>
                    <a:pt x="24" y="176"/>
                  </a:lnTo>
                  <a:lnTo>
                    <a:pt x="14" y="168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4"/>
                  </a:lnTo>
                  <a:lnTo>
                    <a:pt x="0" y="120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8" y="90"/>
                  </a:lnTo>
                  <a:lnTo>
                    <a:pt x="14" y="80"/>
                  </a:lnTo>
                  <a:lnTo>
                    <a:pt x="20" y="70"/>
                  </a:lnTo>
                  <a:lnTo>
                    <a:pt x="28" y="60"/>
                  </a:lnTo>
                  <a:lnTo>
                    <a:pt x="48" y="42"/>
                  </a:lnTo>
                  <a:lnTo>
                    <a:pt x="70" y="26"/>
                  </a:lnTo>
                  <a:lnTo>
                    <a:pt x="98" y="14"/>
                  </a:lnTo>
                  <a:lnTo>
                    <a:pt x="128" y="4"/>
                  </a:lnTo>
                  <a:lnTo>
                    <a:pt x="146" y="2"/>
                  </a:lnTo>
                  <a:lnTo>
                    <a:pt x="164" y="0"/>
                  </a:lnTo>
                  <a:lnTo>
                    <a:pt x="182" y="0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240" y="4"/>
                  </a:lnTo>
                  <a:lnTo>
                    <a:pt x="274" y="14"/>
                  </a:lnTo>
                  <a:lnTo>
                    <a:pt x="306" y="26"/>
                  </a:lnTo>
                  <a:lnTo>
                    <a:pt x="320" y="32"/>
                  </a:lnTo>
                  <a:lnTo>
                    <a:pt x="334" y="40"/>
                  </a:lnTo>
                  <a:lnTo>
                    <a:pt x="346" y="50"/>
                  </a:lnTo>
                  <a:lnTo>
                    <a:pt x="356" y="58"/>
                  </a:lnTo>
                  <a:lnTo>
                    <a:pt x="366" y="68"/>
                  </a:lnTo>
                  <a:lnTo>
                    <a:pt x="372" y="78"/>
                  </a:lnTo>
                  <a:lnTo>
                    <a:pt x="378" y="90"/>
                  </a:lnTo>
                  <a:lnTo>
                    <a:pt x="382" y="100"/>
                  </a:lnTo>
                  <a:lnTo>
                    <a:pt x="384" y="11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84" y="134"/>
                  </a:lnTo>
                  <a:lnTo>
                    <a:pt x="382" y="144"/>
                  </a:lnTo>
                  <a:lnTo>
                    <a:pt x="378" y="152"/>
                  </a:lnTo>
                  <a:lnTo>
                    <a:pt x="374" y="158"/>
                  </a:lnTo>
                  <a:lnTo>
                    <a:pt x="368" y="164"/>
                  </a:lnTo>
                  <a:lnTo>
                    <a:pt x="360" y="168"/>
                  </a:lnTo>
                  <a:lnTo>
                    <a:pt x="350" y="172"/>
                  </a:lnTo>
                  <a:lnTo>
                    <a:pt x="340" y="176"/>
                  </a:lnTo>
                  <a:lnTo>
                    <a:pt x="316" y="180"/>
                  </a:lnTo>
                  <a:lnTo>
                    <a:pt x="284" y="184"/>
                  </a:lnTo>
                  <a:lnTo>
                    <a:pt x="198" y="188"/>
                  </a:lnTo>
                  <a:lnTo>
                    <a:pt x="198" y="188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54"/>
            <p:cNvSpPr/>
            <p:nvPr/>
          </p:nvSpPr>
          <p:spPr bwMode="auto">
            <a:xfrm>
              <a:off x="-4095750" y="10093326"/>
              <a:ext cx="663575" cy="101600"/>
            </a:xfrm>
            <a:custGeom>
              <a:avLst/>
              <a:gdLst>
                <a:gd name="T0" fmla="*/ 418 w 418"/>
                <a:gd name="T1" fmla="*/ 28 h 64"/>
                <a:gd name="T2" fmla="*/ 418 w 418"/>
                <a:gd name="T3" fmla="*/ 28 h 64"/>
                <a:gd name="T4" fmla="*/ 416 w 418"/>
                <a:gd name="T5" fmla="*/ 38 h 64"/>
                <a:gd name="T6" fmla="*/ 410 w 418"/>
                <a:gd name="T7" fmla="*/ 48 h 64"/>
                <a:gd name="T8" fmla="*/ 402 w 418"/>
                <a:gd name="T9" fmla="*/ 54 h 64"/>
                <a:gd name="T10" fmla="*/ 390 w 418"/>
                <a:gd name="T11" fmla="*/ 56 h 64"/>
                <a:gd name="T12" fmla="*/ 28 w 418"/>
                <a:gd name="T13" fmla="*/ 64 h 64"/>
                <a:gd name="T14" fmla="*/ 28 w 418"/>
                <a:gd name="T15" fmla="*/ 64 h 64"/>
                <a:gd name="T16" fmla="*/ 16 w 418"/>
                <a:gd name="T17" fmla="*/ 62 h 64"/>
                <a:gd name="T18" fmla="*/ 8 w 418"/>
                <a:gd name="T19" fmla="*/ 58 h 64"/>
                <a:gd name="T20" fmla="*/ 2 w 418"/>
                <a:gd name="T21" fmla="*/ 48 h 64"/>
                <a:gd name="T22" fmla="*/ 0 w 418"/>
                <a:gd name="T23" fmla="*/ 38 h 64"/>
                <a:gd name="T24" fmla="*/ 0 w 418"/>
                <a:gd name="T25" fmla="*/ 38 h 64"/>
                <a:gd name="T26" fmla="*/ 2 w 418"/>
                <a:gd name="T27" fmla="*/ 28 h 64"/>
                <a:gd name="T28" fmla="*/ 8 w 418"/>
                <a:gd name="T29" fmla="*/ 18 h 64"/>
                <a:gd name="T30" fmla="*/ 16 w 418"/>
                <a:gd name="T31" fmla="*/ 12 h 64"/>
                <a:gd name="T32" fmla="*/ 26 w 418"/>
                <a:gd name="T33" fmla="*/ 10 h 64"/>
                <a:gd name="T34" fmla="*/ 390 w 418"/>
                <a:gd name="T35" fmla="*/ 0 h 64"/>
                <a:gd name="T36" fmla="*/ 390 w 418"/>
                <a:gd name="T37" fmla="*/ 0 h 64"/>
                <a:gd name="T38" fmla="*/ 400 w 418"/>
                <a:gd name="T39" fmla="*/ 2 h 64"/>
                <a:gd name="T40" fmla="*/ 410 w 418"/>
                <a:gd name="T41" fmla="*/ 8 h 64"/>
                <a:gd name="T42" fmla="*/ 416 w 418"/>
                <a:gd name="T43" fmla="*/ 18 h 64"/>
                <a:gd name="T44" fmla="*/ 418 w 418"/>
                <a:gd name="T45" fmla="*/ 28 h 64"/>
                <a:gd name="T46" fmla="*/ 418 w 418"/>
                <a:gd name="T47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8" h="64">
                  <a:moveTo>
                    <a:pt x="418" y="28"/>
                  </a:moveTo>
                  <a:lnTo>
                    <a:pt x="418" y="28"/>
                  </a:lnTo>
                  <a:lnTo>
                    <a:pt x="416" y="38"/>
                  </a:lnTo>
                  <a:lnTo>
                    <a:pt x="410" y="48"/>
                  </a:lnTo>
                  <a:lnTo>
                    <a:pt x="402" y="54"/>
                  </a:lnTo>
                  <a:lnTo>
                    <a:pt x="390" y="56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16" y="62"/>
                  </a:lnTo>
                  <a:lnTo>
                    <a:pt x="8" y="58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28"/>
                  </a:lnTo>
                  <a:lnTo>
                    <a:pt x="8" y="18"/>
                  </a:lnTo>
                  <a:lnTo>
                    <a:pt x="16" y="12"/>
                  </a:lnTo>
                  <a:lnTo>
                    <a:pt x="26" y="1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400" y="2"/>
                  </a:lnTo>
                  <a:lnTo>
                    <a:pt x="410" y="8"/>
                  </a:lnTo>
                  <a:lnTo>
                    <a:pt x="416" y="18"/>
                  </a:lnTo>
                  <a:lnTo>
                    <a:pt x="418" y="28"/>
                  </a:lnTo>
                  <a:lnTo>
                    <a:pt x="418" y="28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-6419850" y="10669588"/>
              <a:ext cx="612775" cy="307975"/>
            </a:xfrm>
            <a:custGeom>
              <a:avLst/>
              <a:gdLst>
                <a:gd name="T0" fmla="*/ 198 w 386"/>
                <a:gd name="T1" fmla="*/ 190 h 194"/>
                <a:gd name="T2" fmla="*/ 198 w 386"/>
                <a:gd name="T3" fmla="*/ 190 h 194"/>
                <a:gd name="T4" fmla="*/ 160 w 386"/>
                <a:gd name="T5" fmla="*/ 192 h 194"/>
                <a:gd name="T6" fmla="*/ 120 w 386"/>
                <a:gd name="T7" fmla="*/ 194 h 194"/>
                <a:gd name="T8" fmla="*/ 82 w 386"/>
                <a:gd name="T9" fmla="*/ 192 h 194"/>
                <a:gd name="T10" fmla="*/ 66 w 386"/>
                <a:gd name="T11" fmla="*/ 190 h 194"/>
                <a:gd name="T12" fmla="*/ 50 w 386"/>
                <a:gd name="T13" fmla="*/ 188 h 194"/>
                <a:gd name="T14" fmla="*/ 36 w 386"/>
                <a:gd name="T15" fmla="*/ 182 h 194"/>
                <a:gd name="T16" fmla="*/ 24 w 386"/>
                <a:gd name="T17" fmla="*/ 178 h 194"/>
                <a:gd name="T18" fmla="*/ 14 w 386"/>
                <a:gd name="T19" fmla="*/ 170 h 194"/>
                <a:gd name="T20" fmla="*/ 6 w 386"/>
                <a:gd name="T21" fmla="*/ 160 h 194"/>
                <a:gd name="T22" fmla="*/ 2 w 386"/>
                <a:gd name="T23" fmla="*/ 150 h 194"/>
                <a:gd name="T24" fmla="*/ 0 w 386"/>
                <a:gd name="T25" fmla="*/ 136 h 194"/>
                <a:gd name="T26" fmla="*/ 0 w 386"/>
                <a:gd name="T27" fmla="*/ 120 h 194"/>
                <a:gd name="T28" fmla="*/ 6 w 386"/>
                <a:gd name="T29" fmla="*/ 102 h 194"/>
                <a:gd name="T30" fmla="*/ 6 w 386"/>
                <a:gd name="T31" fmla="*/ 102 h 194"/>
                <a:gd name="T32" fmla="*/ 10 w 386"/>
                <a:gd name="T33" fmla="*/ 90 h 194"/>
                <a:gd name="T34" fmla="*/ 14 w 386"/>
                <a:gd name="T35" fmla="*/ 80 h 194"/>
                <a:gd name="T36" fmla="*/ 22 w 386"/>
                <a:gd name="T37" fmla="*/ 70 h 194"/>
                <a:gd name="T38" fmla="*/ 28 w 386"/>
                <a:gd name="T39" fmla="*/ 60 h 194"/>
                <a:gd name="T40" fmla="*/ 48 w 386"/>
                <a:gd name="T41" fmla="*/ 42 h 194"/>
                <a:gd name="T42" fmla="*/ 72 w 386"/>
                <a:gd name="T43" fmla="*/ 28 h 194"/>
                <a:gd name="T44" fmla="*/ 98 w 386"/>
                <a:gd name="T45" fmla="*/ 14 h 194"/>
                <a:gd name="T46" fmla="*/ 130 w 386"/>
                <a:gd name="T47" fmla="*/ 6 h 194"/>
                <a:gd name="T48" fmla="*/ 146 w 386"/>
                <a:gd name="T49" fmla="*/ 4 h 194"/>
                <a:gd name="T50" fmla="*/ 164 w 386"/>
                <a:gd name="T51" fmla="*/ 2 h 194"/>
                <a:gd name="T52" fmla="*/ 182 w 386"/>
                <a:gd name="T53" fmla="*/ 0 h 194"/>
                <a:gd name="T54" fmla="*/ 202 w 386"/>
                <a:gd name="T55" fmla="*/ 2 h 194"/>
                <a:gd name="T56" fmla="*/ 202 w 386"/>
                <a:gd name="T57" fmla="*/ 2 h 194"/>
                <a:gd name="T58" fmla="*/ 240 w 386"/>
                <a:gd name="T59" fmla="*/ 6 h 194"/>
                <a:gd name="T60" fmla="*/ 276 w 386"/>
                <a:gd name="T61" fmla="*/ 14 h 194"/>
                <a:gd name="T62" fmla="*/ 308 w 386"/>
                <a:gd name="T63" fmla="*/ 26 h 194"/>
                <a:gd name="T64" fmla="*/ 322 w 386"/>
                <a:gd name="T65" fmla="*/ 34 h 194"/>
                <a:gd name="T66" fmla="*/ 334 w 386"/>
                <a:gd name="T67" fmla="*/ 42 h 194"/>
                <a:gd name="T68" fmla="*/ 346 w 386"/>
                <a:gd name="T69" fmla="*/ 50 h 194"/>
                <a:gd name="T70" fmla="*/ 358 w 386"/>
                <a:gd name="T71" fmla="*/ 60 h 194"/>
                <a:gd name="T72" fmla="*/ 366 w 386"/>
                <a:gd name="T73" fmla="*/ 70 h 194"/>
                <a:gd name="T74" fmla="*/ 374 w 386"/>
                <a:gd name="T75" fmla="*/ 80 h 194"/>
                <a:gd name="T76" fmla="*/ 380 w 386"/>
                <a:gd name="T77" fmla="*/ 90 h 194"/>
                <a:gd name="T78" fmla="*/ 384 w 386"/>
                <a:gd name="T79" fmla="*/ 102 h 194"/>
                <a:gd name="T80" fmla="*/ 386 w 386"/>
                <a:gd name="T81" fmla="*/ 112 h 194"/>
                <a:gd name="T82" fmla="*/ 386 w 386"/>
                <a:gd name="T83" fmla="*/ 124 h 194"/>
                <a:gd name="T84" fmla="*/ 386 w 386"/>
                <a:gd name="T85" fmla="*/ 124 h 194"/>
                <a:gd name="T86" fmla="*/ 384 w 386"/>
                <a:gd name="T87" fmla="*/ 136 h 194"/>
                <a:gd name="T88" fmla="*/ 382 w 386"/>
                <a:gd name="T89" fmla="*/ 144 h 194"/>
                <a:gd name="T90" fmla="*/ 378 w 386"/>
                <a:gd name="T91" fmla="*/ 152 h 194"/>
                <a:gd name="T92" fmla="*/ 374 w 386"/>
                <a:gd name="T93" fmla="*/ 160 h 194"/>
                <a:gd name="T94" fmla="*/ 368 w 386"/>
                <a:gd name="T95" fmla="*/ 166 h 194"/>
                <a:gd name="T96" fmla="*/ 360 w 386"/>
                <a:gd name="T97" fmla="*/ 170 h 194"/>
                <a:gd name="T98" fmla="*/ 352 w 386"/>
                <a:gd name="T99" fmla="*/ 174 h 194"/>
                <a:gd name="T100" fmla="*/ 342 w 386"/>
                <a:gd name="T101" fmla="*/ 178 h 194"/>
                <a:gd name="T102" fmla="*/ 316 w 386"/>
                <a:gd name="T103" fmla="*/ 182 h 194"/>
                <a:gd name="T104" fmla="*/ 284 w 386"/>
                <a:gd name="T105" fmla="*/ 184 h 194"/>
                <a:gd name="T106" fmla="*/ 198 w 386"/>
                <a:gd name="T107" fmla="*/ 190 h 194"/>
                <a:gd name="T108" fmla="*/ 198 w 386"/>
                <a:gd name="T109" fmla="*/ 19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6" h="194">
                  <a:moveTo>
                    <a:pt x="198" y="190"/>
                  </a:moveTo>
                  <a:lnTo>
                    <a:pt x="198" y="190"/>
                  </a:lnTo>
                  <a:lnTo>
                    <a:pt x="160" y="192"/>
                  </a:lnTo>
                  <a:lnTo>
                    <a:pt x="120" y="194"/>
                  </a:lnTo>
                  <a:lnTo>
                    <a:pt x="82" y="192"/>
                  </a:lnTo>
                  <a:lnTo>
                    <a:pt x="66" y="190"/>
                  </a:lnTo>
                  <a:lnTo>
                    <a:pt x="50" y="188"/>
                  </a:lnTo>
                  <a:lnTo>
                    <a:pt x="36" y="182"/>
                  </a:lnTo>
                  <a:lnTo>
                    <a:pt x="24" y="178"/>
                  </a:lnTo>
                  <a:lnTo>
                    <a:pt x="14" y="170"/>
                  </a:lnTo>
                  <a:lnTo>
                    <a:pt x="6" y="160"/>
                  </a:lnTo>
                  <a:lnTo>
                    <a:pt x="2" y="150"/>
                  </a:lnTo>
                  <a:lnTo>
                    <a:pt x="0" y="136"/>
                  </a:lnTo>
                  <a:lnTo>
                    <a:pt x="0" y="120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10" y="90"/>
                  </a:lnTo>
                  <a:lnTo>
                    <a:pt x="14" y="80"/>
                  </a:lnTo>
                  <a:lnTo>
                    <a:pt x="22" y="70"/>
                  </a:lnTo>
                  <a:lnTo>
                    <a:pt x="28" y="60"/>
                  </a:lnTo>
                  <a:lnTo>
                    <a:pt x="48" y="42"/>
                  </a:lnTo>
                  <a:lnTo>
                    <a:pt x="72" y="28"/>
                  </a:lnTo>
                  <a:lnTo>
                    <a:pt x="98" y="14"/>
                  </a:lnTo>
                  <a:lnTo>
                    <a:pt x="130" y="6"/>
                  </a:lnTo>
                  <a:lnTo>
                    <a:pt x="146" y="4"/>
                  </a:lnTo>
                  <a:lnTo>
                    <a:pt x="164" y="2"/>
                  </a:lnTo>
                  <a:lnTo>
                    <a:pt x="182" y="0"/>
                  </a:lnTo>
                  <a:lnTo>
                    <a:pt x="202" y="2"/>
                  </a:lnTo>
                  <a:lnTo>
                    <a:pt x="202" y="2"/>
                  </a:lnTo>
                  <a:lnTo>
                    <a:pt x="240" y="6"/>
                  </a:lnTo>
                  <a:lnTo>
                    <a:pt x="276" y="14"/>
                  </a:lnTo>
                  <a:lnTo>
                    <a:pt x="308" y="26"/>
                  </a:lnTo>
                  <a:lnTo>
                    <a:pt x="322" y="34"/>
                  </a:lnTo>
                  <a:lnTo>
                    <a:pt x="334" y="42"/>
                  </a:lnTo>
                  <a:lnTo>
                    <a:pt x="346" y="50"/>
                  </a:lnTo>
                  <a:lnTo>
                    <a:pt x="358" y="60"/>
                  </a:lnTo>
                  <a:lnTo>
                    <a:pt x="366" y="70"/>
                  </a:lnTo>
                  <a:lnTo>
                    <a:pt x="374" y="80"/>
                  </a:lnTo>
                  <a:lnTo>
                    <a:pt x="380" y="90"/>
                  </a:lnTo>
                  <a:lnTo>
                    <a:pt x="384" y="102"/>
                  </a:lnTo>
                  <a:lnTo>
                    <a:pt x="386" y="112"/>
                  </a:lnTo>
                  <a:lnTo>
                    <a:pt x="386" y="124"/>
                  </a:lnTo>
                  <a:lnTo>
                    <a:pt x="386" y="124"/>
                  </a:lnTo>
                  <a:lnTo>
                    <a:pt x="384" y="136"/>
                  </a:lnTo>
                  <a:lnTo>
                    <a:pt x="382" y="144"/>
                  </a:lnTo>
                  <a:lnTo>
                    <a:pt x="378" y="152"/>
                  </a:lnTo>
                  <a:lnTo>
                    <a:pt x="374" y="160"/>
                  </a:lnTo>
                  <a:lnTo>
                    <a:pt x="368" y="166"/>
                  </a:lnTo>
                  <a:lnTo>
                    <a:pt x="360" y="170"/>
                  </a:lnTo>
                  <a:lnTo>
                    <a:pt x="352" y="174"/>
                  </a:lnTo>
                  <a:lnTo>
                    <a:pt x="342" y="178"/>
                  </a:lnTo>
                  <a:lnTo>
                    <a:pt x="316" y="182"/>
                  </a:lnTo>
                  <a:lnTo>
                    <a:pt x="284" y="184"/>
                  </a:lnTo>
                  <a:lnTo>
                    <a:pt x="198" y="190"/>
                  </a:lnTo>
                  <a:lnTo>
                    <a:pt x="198" y="19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-6438900" y="10898188"/>
              <a:ext cx="663575" cy="101600"/>
            </a:xfrm>
            <a:custGeom>
              <a:avLst/>
              <a:gdLst>
                <a:gd name="T0" fmla="*/ 418 w 418"/>
                <a:gd name="T1" fmla="*/ 26 h 64"/>
                <a:gd name="T2" fmla="*/ 418 w 418"/>
                <a:gd name="T3" fmla="*/ 26 h 64"/>
                <a:gd name="T4" fmla="*/ 416 w 418"/>
                <a:gd name="T5" fmla="*/ 38 h 64"/>
                <a:gd name="T6" fmla="*/ 410 w 418"/>
                <a:gd name="T7" fmla="*/ 46 h 64"/>
                <a:gd name="T8" fmla="*/ 402 w 418"/>
                <a:gd name="T9" fmla="*/ 52 h 64"/>
                <a:gd name="T10" fmla="*/ 392 w 418"/>
                <a:gd name="T11" fmla="*/ 54 h 64"/>
                <a:gd name="T12" fmla="*/ 28 w 418"/>
                <a:gd name="T13" fmla="*/ 64 h 64"/>
                <a:gd name="T14" fmla="*/ 28 w 418"/>
                <a:gd name="T15" fmla="*/ 64 h 64"/>
                <a:gd name="T16" fmla="*/ 18 w 418"/>
                <a:gd name="T17" fmla="*/ 62 h 64"/>
                <a:gd name="T18" fmla="*/ 8 w 418"/>
                <a:gd name="T19" fmla="*/ 56 h 64"/>
                <a:gd name="T20" fmla="*/ 2 w 418"/>
                <a:gd name="T21" fmla="*/ 48 h 64"/>
                <a:gd name="T22" fmla="*/ 0 w 418"/>
                <a:gd name="T23" fmla="*/ 38 h 64"/>
                <a:gd name="T24" fmla="*/ 0 w 418"/>
                <a:gd name="T25" fmla="*/ 38 h 64"/>
                <a:gd name="T26" fmla="*/ 2 w 418"/>
                <a:gd name="T27" fmla="*/ 26 h 64"/>
                <a:gd name="T28" fmla="*/ 8 w 418"/>
                <a:gd name="T29" fmla="*/ 18 h 64"/>
                <a:gd name="T30" fmla="*/ 16 w 418"/>
                <a:gd name="T31" fmla="*/ 12 h 64"/>
                <a:gd name="T32" fmla="*/ 28 w 418"/>
                <a:gd name="T33" fmla="*/ 10 h 64"/>
                <a:gd name="T34" fmla="*/ 390 w 418"/>
                <a:gd name="T35" fmla="*/ 0 h 64"/>
                <a:gd name="T36" fmla="*/ 390 w 418"/>
                <a:gd name="T37" fmla="*/ 0 h 64"/>
                <a:gd name="T38" fmla="*/ 402 w 418"/>
                <a:gd name="T39" fmla="*/ 2 h 64"/>
                <a:gd name="T40" fmla="*/ 410 w 418"/>
                <a:gd name="T41" fmla="*/ 8 h 64"/>
                <a:gd name="T42" fmla="*/ 416 w 418"/>
                <a:gd name="T43" fmla="*/ 16 h 64"/>
                <a:gd name="T44" fmla="*/ 418 w 418"/>
                <a:gd name="T45" fmla="*/ 26 h 64"/>
                <a:gd name="T46" fmla="*/ 418 w 418"/>
                <a:gd name="T47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8" h="64">
                  <a:moveTo>
                    <a:pt x="418" y="26"/>
                  </a:moveTo>
                  <a:lnTo>
                    <a:pt x="418" y="26"/>
                  </a:lnTo>
                  <a:lnTo>
                    <a:pt x="416" y="38"/>
                  </a:lnTo>
                  <a:lnTo>
                    <a:pt x="410" y="46"/>
                  </a:lnTo>
                  <a:lnTo>
                    <a:pt x="402" y="52"/>
                  </a:lnTo>
                  <a:lnTo>
                    <a:pt x="392" y="54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18" y="62"/>
                  </a:lnTo>
                  <a:lnTo>
                    <a:pt x="8" y="56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26"/>
                  </a:lnTo>
                  <a:lnTo>
                    <a:pt x="8" y="18"/>
                  </a:lnTo>
                  <a:lnTo>
                    <a:pt x="16" y="12"/>
                  </a:lnTo>
                  <a:lnTo>
                    <a:pt x="28" y="10"/>
                  </a:lnTo>
                  <a:lnTo>
                    <a:pt x="390" y="0"/>
                  </a:lnTo>
                  <a:lnTo>
                    <a:pt x="390" y="0"/>
                  </a:lnTo>
                  <a:lnTo>
                    <a:pt x="402" y="2"/>
                  </a:lnTo>
                  <a:lnTo>
                    <a:pt x="410" y="8"/>
                  </a:lnTo>
                  <a:lnTo>
                    <a:pt x="416" y="16"/>
                  </a:lnTo>
                  <a:lnTo>
                    <a:pt x="418" y="26"/>
                  </a:lnTo>
                  <a:lnTo>
                    <a:pt x="418" y="26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-4727575" y="5627688"/>
              <a:ext cx="241300" cy="450850"/>
            </a:xfrm>
            <a:custGeom>
              <a:avLst/>
              <a:gdLst>
                <a:gd name="T0" fmla="*/ 0 w 152"/>
                <a:gd name="T1" fmla="*/ 138 h 284"/>
                <a:gd name="T2" fmla="*/ 0 w 152"/>
                <a:gd name="T3" fmla="*/ 138 h 284"/>
                <a:gd name="T4" fmla="*/ 2 w 152"/>
                <a:gd name="T5" fmla="*/ 166 h 284"/>
                <a:gd name="T6" fmla="*/ 6 w 152"/>
                <a:gd name="T7" fmla="*/ 194 h 284"/>
                <a:gd name="T8" fmla="*/ 14 w 152"/>
                <a:gd name="T9" fmla="*/ 218 h 284"/>
                <a:gd name="T10" fmla="*/ 22 w 152"/>
                <a:gd name="T11" fmla="*/ 240 h 284"/>
                <a:gd name="T12" fmla="*/ 36 w 152"/>
                <a:gd name="T13" fmla="*/ 256 h 284"/>
                <a:gd name="T14" fmla="*/ 50 w 152"/>
                <a:gd name="T15" fmla="*/ 270 h 284"/>
                <a:gd name="T16" fmla="*/ 58 w 152"/>
                <a:gd name="T17" fmla="*/ 276 h 284"/>
                <a:gd name="T18" fmla="*/ 66 w 152"/>
                <a:gd name="T19" fmla="*/ 280 h 284"/>
                <a:gd name="T20" fmla="*/ 74 w 152"/>
                <a:gd name="T21" fmla="*/ 282 h 284"/>
                <a:gd name="T22" fmla="*/ 84 w 152"/>
                <a:gd name="T23" fmla="*/ 282 h 284"/>
                <a:gd name="T24" fmla="*/ 84 w 152"/>
                <a:gd name="T25" fmla="*/ 282 h 284"/>
                <a:gd name="T26" fmla="*/ 142 w 152"/>
                <a:gd name="T27" fmla="*/ 284 h 284"/>
                <a:gd name="T28" fmla="*/ 152 w 152"/>
                <a:gd name="T29" fmla="*/ 2 h 284"/>
                <a:gd name="T30" fmla="*/ 152 w 152"/>
                <a:gd name="T31" fmla="*/ 2 h 284"/>
                <a:gd name="T32" fmla="*/ 94 w 152"/>
                <a:gd name="T33" fmla="*/ 0 h 284"/>
                <a:gd name="T34" fmla="*/ 94 w 152"/>
                <a:gd name="T35" fmla="*/ 0 h 284"/>
                <a:gd name="T36" fmla="*/ 86 w 152"/>
                <a:gd name="T37" fmla="*/ 0 h 284"/>
                <a:gd name="T38" fmla="*/ 76 w 152"/>
                <a:gd name="T39" fmla="*/ 2 h 284"/>
                <a:gd name="T40" fmla="*/ 68 w 152"/>
                <a:gd name="T41" fmla="*/ 6 h 284"/>
                <a:gd name="T42" fmla="*/ 60 w 152"/>
                <a:gd name="T43" fmla="*/ 10 h 284"/>
                <a:gd name="T44" fmla="*/ 44 w 152"/>
                <a:gd name="T45" fmla="*/ 22 h 284"/>
                <a:gd name="T46" fmla="*/ 30 w 152"/>
                <a:gd name="T47" fmla="*/ 40 h 284"/>
                <a:gd name="T48" fmla="*/ 18 w 152"/>
                <a:gd name="T49" fmla="*/ 60 h 284"/>
                <a:gd name="T50" fmla="*/ 10 w 152"/>
                <a:gd name="T51" fmla="*/ 84 h 284"/>
                <a:gd name="T52" fmla="*/ 4 w 152"/>
                <a:gd name="T53" fmla="*/ 110 h 284"/>
                <a:gd name="T54" fmla="*/ 0 w 152"/>
                <a:gd name="T55" fmla="*/ 138 h 284"/>
                <a:gd name="T56" fmla="*/ 0 w 152"/>
                <a:gd name="T57" fmla="*/ 138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2" h="284">
                  <a:moveTo>
                    <a:pt x="0" y="138"/>
                  </a:moveTo>
                  <a:lnTo>
                    <a:pt x="0" y="138"/>
                  </a:lnTo>
                  <a:lnTo>
                    <a:pt x="2" y="166"/>
                  </a:lnTo>
                  <a:lnTo>
                    <a:pt x="6" y="194"/>
                  </a:lnTo>
                  <a:lnTo>
                    <a:pt x="14" y="218"/>
                  </a:lnTo>
                  <a:lnTo>
                    <a:pt x="22" y="240"/>
                  </a:lnTo>
                  <a:lnTo>
                    <a:pt x="36" y="256"/>
                  </a:lnTo>
                  <a:lnTo>
                    <a:pt x="50" y="270"/>
                  </a:lnTo>
                  <a:lnTo>
                    <a:pt x="58" y="276"/>
                  </a:lnTo>
                  <a:lnTo>
                    <a:pt x="66" y="280"/>
                  </a:lnTo>
                  <a:lnTo>
                    <a:pt x="74" y="282"/>
                  </a:lnTo>
                  <a:lnTo>
                    <a:pt x="84" y="282"/>
                  </a:lnTo>
                  <a:lnTo>
                    <a:pt x="84" y="282"/>
                  </a:lnTo>
                  <a:lnTo>
                    <a:pt x="142" y="284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8" y="6"/>
                  </a:lnTo>
                  <a:lnTo>
                    <a:pt x="60" y="10"/>
                  </a:lnTo>
                  <a:lnTo>
                    <a:pt x="44" y="22"/>
                  </a:lnTo>
                  <a:lnTo>
                    <a:pt x="30" y="40"/>
                  </a:lnTo>
                  <a:lnTo>
                    <a:pt x="18" y="60"/>
                  </a:lnTo>
                  <a:lnTo>
                    <a:pt x="10" y="84"/>
                  </a:lnTo>
                  <a:lnTo>
                    <a:pt x="4" y="110"/>
                  </a:lnTo>
                  <a:lnTo>
                    <a:pt x="0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016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-4632325" y="5630863"/>
              <a:ext cx="279400" cy="447675"/>
            </a:xfrm>
            <a:custGeom>
              <a:avLst/>
              <a:gdLst>
                <a:gd name="T0" fmla="*/ 0 w 176"/>
                <a:gd name="T1" fmla="*/ 138 h 282"/>
                <a:gd name="T2" fmla="*/ 0 w 176"/>
                <a:gd name="T3" fmla="*/ 138 h 282"/>
                <a:gd name="T4" fmla="*/ 0 w 176"/>
                <a:gd name="T5" fmla="*/ 168 h 282"/>
                <a:gd name="T6" fmla="*/ 4 w 176"/>
                <a:gd name="T7" fmla="*/ 194 h 282"/>
                <a:gd name="T8" fmla="*/ 12 w 176"/>
                <a:gd name="T9" fmla="*/ 218 h 282"/>
                <a:gd name="T10" fmla="*/ 22 w 176"/>
                <a:gd name="T11" fmla="*/ 240 h 282"/>
                <a:gd name="T12" fmla="*/ 34 w 176"/>
                <a:gd name="T13" fmla="*/ 258 h 282"/>
                <a:gd name="T14" fmla="*/ 48 w 176"/>
                <a:gd name="T15" fmla="*/ 270 h 282"/>
                <a:gd name="T16" fmla="*/ 56 w 176"/>
                <a:gd name="T17" fmla="*/ 276 h 282"/>
                <a:gd name="T18" fmla="*/ 64 w 176"/>
                <a:gd name="T19" fmla="*/ 280 h 282"/>
                <a:gd name="T20" fmla="*/ 74 w 176"/>
                <a:gd name="T21" fmla="*/ 282 h 282"/>
                <a:gd name="T22" fmla="*/ 82 w 176"/>
                <a:gd name="T23" fmla="*/ 282 h 282"/>
                <a:gd name="T24" fmla="*/ 82 w 176"/>
                <a:gd name="T25" fmla="*/ 282 h 282"/>
                <a:gd name="T26" fmla="*/ 92 w 176"/>
                <a:gd name="T27" fmla="*/ 282 h 282"/>
                <a:gd name="T28" fmla="*/ 100 w 176"/>
                <a:gd name="T29" fmla="*/ 280 h 282"/>
                <a:gd name="T30" fmla="*/ 108 w 176"/>
                <a:gd name="T31" fmla="*/ 278 h 282"/>
                <a:gd name="T32" fmla="*/ 116 w 176"/>
                <a:gd name="T33" fmla="*/ 274 h 282"/>
                <a:gd name="T34" fmla="*/ 132 w 176"/>
                <a:gd name="T35" fmla="*/ 260 h 282"/>
                <a:gd name="T36" fmla="*/ 146 w 176"/>
                <a:gd name="T37" fmla="*/ 244 h 282"/>
                <a:gd name="T38" fmla="*/ 158 w 176"/>
                <a:gd name="T39" fmla="*/ 224 h 282"/>
                <a:gd name="T40" fmla="*/ 166 w 176"/>
                <a:gd name="T41" fmla="*/ 200 h 282"/>
                <a:gd name="T42" fmla="*/ 172 w 176"/>
                <a:gd name="T43" fmla="*/ 174 h 282"/>
                <a:gd name="T44" fmla="*/ 176 w 176"/>
                <a:gd name="T45" fmla="*/ 146 h 282"/>
                <a:gd name="T46" fmla="*/ 176 w 176"/>
                <a:gd name="T47" fmla="*/ 146 h 282"/>
                <a:gd name="T48" fmla="*/ 174 w 176"/>
                <a:gd name="T49" fmla="*/ 116 h 282"/>
                <a:gd name="T50" fmla="*/ 170 w 176"/>
                <a:gd name="T51" fmla="*/ 90 h 282"/>
                <a:gd name="T52" fmla="*/ 164 w 176"/>
                <a:gd name="T53" fmla="*/ 66 h 282"/>
                <a:gd name="T54" fmla="*/ 154 w 176"/>
                <a:gd name="T55" fmla="*/ 44 h 282"/>
                <a:gd name="T56" fmla="*/ 142 w 176"/>
                <a:gd name="T57" fmla="*/ 26 h 282"/>
                <a:gd name="T58" fmla="*/ 126 w 176"/>
                <a:gd name="T59" fmla="*/ 12 h 282"/>
                <a:gd name="T60" fmla="*/ 118 w 176"/>
                <a:gd name="T61" fmla="*/ 8 h 282"/>
                <a:gd name="T62" fmla="*/ 110 w 176"/>
                <a:gd name="T63" fmla="*/ 4 h 282"/>
                <a:gd name="T64" fmla="*/ 102 w 176"/>
                <a:gd name="T65" fmla="*/ 2 h 282"/>
                <a:gd name="T66" fmla="*/ 92 w 176"/>
                <a:gd name="T67" fmla="*/ 0 h 282"/>
                <a:gd name="T68" fmla="*/ 92 w 176"/>
                <a:gd name="T69" fmla="*/ 0 h 282"/>
                <a:gd name="T70" fmla="*/ 84 w 176"/>
                <a:gd name="T71" fmla="*/ 0 h 282"/>
                <a:gd name="T72" fmla="*/ 74 w 176"/>
                <a:gd name="T73" fmla="*/ 2 h 282"/>
                <a:gd name="T74" fmla="*/ 66 w 176"/>
                <a:gd name="T75" fmla="*/ 6 h 282"/>
                <a:gd name="T76" fmla="*/ 58 w 176"/>
                <a:gd name="T77" fmla="*/ 10 h 282"/>
                <a:gd name="T78" fmla="*/ 42 w 176"/>
                <a:gd name="T79" fmla="*/ 22 h 282"/>
                <a:gd name="T80" fmla="*/ 30 w 176"/>
                <a:gd name="T81" fmla="*/ 40 h 282"/>
                <a:gd name="T82" fmla="*/ 18 w 176"/>
                <a:gd name="T83" fmla="*/ 60 h 282"/>
                <a:gd name="T84" fmla="*/ 8 w 176"/>
                <a:gd name="T85" fmla="*/ 84 h 282"/>
                <a:gd name="T86" fmla="*/ 2 w 176"/>
                <a:gd name="T87" fmla="*/ 110 h 282"/>
                <a:gd name="T88" fmla="*/ 0 w 176"/>
                <a:gd name="T89" fmla="*/ 138 h 282"/>
                <a:gd name="T90" fmla="*/ 0 w 176"/>
                <a:gd name="T91" fmla="*/ 1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6" h="282">
                  <a:moveTo>
                    <a:pt x="0" y="138"/>
                  </a:moveTo>
                  <a:lnTo>
                    <a:pt x="0" y="138"/>
                  </a:lnTo>
                  <a:lnTo>
                    <a:pt x="0" y="168"/>
                  </a:lnTo>
                  <a:lnTo>
                    <a:pt x="4" y="194"/>
                  </a:lnTo>
                  <a:lnTo>
                    <a:pt x="12" y="218"/>
                  </a:lnTo>
                  <a:lnTo>
                    <a:pt x="22" y="240"/>
                  </a:lnTo>
                  <a:lnTo>
                    <a:pt x="34" y="258"/>
                  </a:lnTo>
                  <a:lnTo>
                    <a:pt x="48" y="270"/>
                  </a:lnTo>
                  <a:lnTo>
                    <a:pt x="56" y="276"/>
                  </a:lnTo>
                  <a:lnTo>
                    <a:pt x="64" y="280"/>
                  </a:lnTo>
                  <a:lnTo>
                    <a:pt x="74" y="282"/>
                  </a:lnTo>
                  <a:lnTo>
                    <a:pt x="82" y="282"/>
                  </a:lnTo>
                  <a:lnTo>
                    <a:pt x="82" y="282"/>
                  </a:lnTo>
                  <a:lnTo>
                    <a:pt x="92" y="282"/>
                  </a:lnTo>
                  <a:lnTo>
                    <a:pt x="100" y="280"/>
                  </a:lnTo>
                  <a:lnTo>
                    <a:pt x="108" y="278"/>
                  </a:lnTo>
                  <a:lnTo>
                    <a:pt x="116" y="274"/>
                  </a:lnTo>
                  <a:lnTo>
                    <a:pt x="132" y="260"/>
                  </a:lnTo>
                  <a:lnTo>
                    <a:pt x="146" y="244"/>
                  </a:lnTo>
                  <a:lnTo>
                    <a:pt x="158" y="224"/>
                  </a:lnTo>
                  <a:lnTo>
                    <a:pt x="166" y="200"/>
                  </a:lnTo>
                  <a:lnTo>
                    <a:pt x="172" y="174"/>
                  </a:lnTo>
                  <a:lnTo>
                    <a:pt x="176" y="146"/>
                  </a:lnTo>
                  <a:lnTo>
                    <a:pt x="176" y="146"/>
                  </a:lnTo>
                  <a:lnTo>
                    <a:pt x="174" y="116"/>
                  </a:lnTo>
                  <a:lnTo>
                    <a:pt x="170" y="90"/>
                  </a:lnTo>
                  <a:lnTo>
                    <a:pt x="164" y="66"/>
                  </a:lnTo>
                  <a:lnTo>
                    <a:pt x="154" y="44"/>
                  </a:lnTo>
                  <a:lnTo>
                    <a:pt x="142" y="26"/>
                  </a:lnTo>
                  <a:lnTo>
                    <a:pt x="126" y="12"/>
                  </a:lnTo>
                  <a:lnTo>
                    <a:pt x="118" y="8"/>
                  </a:lnTo>
                  <a:lnTo>
                    <a:pt x="110" y="4"/>
                  </a:lnTo>
                  <a:lnTo>
                    <a:pt x="102" y="2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4" y="2"/>
                  </a:lnTo>
                  <a:lnTo>
                    <a:pt x="66" y="6"/>
                  </a:lnTo>
                  <a:lnTo>
                    <a:pt x="58" y="10"/>
                  </a:lnTo>
                  <a:lnTo>
                    <a:pt x="42" y="22"/>
                  </a:lnTo>
                  <a:lnTo>
                    <a:pt x="30" y="40"/>
                  </a:lnTo>
                  <a:lnTo>
                    <a:pt x="18" y="60"/>
                  </a:lnTo>
                  <a:lnTo>
                    <a:pt x="8" y="84"/>
                  </a:lnTo>
                  <a:lnTo>
                    <a:pt x="2" y="110"/>
                  </a:lnTo>
                  <a:lnTo>
                    <a:pt x="0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59"/>
            <p:cNvSpPr/>
            <p:nvPr/>
          </p:nvSpPr>
          <p:spPr bwMode="auto">
            <a:xfrm>
              <a:off x="-4546600" y="5640388"/>
              <a:ext cx="542925" cy="361950"/>
            </a:xfrm>
            <a:custGeom>
              <a:avLst/>
              <a:gdLst>
                <a:gd name="T0" fmla="*/ 22 w 342"/>
                <a:gd name="T1" fmla="*/ 72 h 228"/>
                <a:gd name="T2" fmla="*/ 342 w 342"/>
                <a:gd name="T3" fmla="*/ 0 h 228"/>
                <a:gd name="T4" fmla="*/ 334 w 342"/>
                <a:gd name="T5" fmla="*/ 228 h 228"/>
                <a:gd name="T6" fmla="*/ 18 w 342"/>
                <a:gd name="T7" fmla="*/ 198 h 228"/>
                <a:gd name="T8" fmla="*/ 18 w 342"/>
                <a:gd name="T9" fmla="*/ 198 h 228"/>
                <a:gd name="T10" fmla="*/ 16 w 342"/>
                <a:gd name="T11" fmla="*/ 194 h 228"/>
                <a:gd name="T12" fmla="*/ 8 w 342"/>
                <a:gd name="T13" fmla="*/ 182 h 228"/>
                <a:gd name="T14" fmla="*/ 2 w 342"/>
                <a:gd name="T15" fmla="*/ 162 h 228"/>
                <a:gd name="T16" fmla="*/ 0 w 342"/>
                <a:gd name="T17" fmla="*/ 148 h 228"/>
                <a:gd name="T18" fmla="*/ 0 w 342"/>
                <a:gd name="T19" fmla="*/ 134 h 228"/>
                <a:gd name="T20" fmla="*/ 0 w 342"/>
                <a:gd name="T21" fmla="*/ 134 h 228"/>
                <a:gd name="T22" fmla="*/ 2 w 342"/>
                <a:gd name="T23" fmla="*/ 118 h 228"/>
                <a:gd name="T24" fmla="*/ 4 w 342"/>
                <a:gd name="T25" fmla="*/ 106 h 228"/>
                <a:gd name="T26" fmla="*/ 8 w 342"/>
                <a:gd name="T27" fmla="*/ 94 h 228"/>
                <a:gd name="T28" fmla="*/ 12 w 342"/>
                <a:gd name="T29" fmla="*/ 86 h 228"/>
                <a:gd name="T30" fmla="*/ 20 w 342"/>
                <a:gd name="T31" fmla="*/ 76 h 228"/>
                <a:gd name="T32" fmla="*/ 22 w 342"/>
                <a:gd name="T33" fmla="*/ 72 h 228"/>
                <a:gd name="T34" fmla="*/ 22 w 342"/>
                <a:gd name="T35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" h="228">
                  <a:moveTo>
                    <a:pt x="22" y="72"/>
                  </a:moveTo>
                  <a:lnTo>
                    <a:pt x="342" y="0"/>
                  </a:lnTo>
                  <a:lnTo>
                    <a:pt x="334" y="228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16" y="194"/>
                  </a:lnTo>
                  <a:lnTo>
                    <a:pt x="8" y="182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18"/>
                  </a:lnTo>
                  <a:lnTo>
                    <a:pt x="4" y="106"/>
                  </a:lnTo>
                  <a:lnTo>
                    <a:pt x="8" y="94"/>
                  </a:lnTo>
                  <a:lnTo>
                    <a:pt x="12" y="86"/>
                  </a:lnTo>
                  <a:lnTo>
                    <a:pt x="20" y="76"/>
                  </a:lnTo>
                  <a:lnTo>
                    <a:pt x="22" y="72"/>
                  </a:lnTo>
                  <a:lnTo>
                    <a:pt x="22" y="72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60"/>
            <p:cNvSpPr/>
            <p:nvPr/>
          </p:nvSpPr>
          <p:spPr bwMode="auto">
            <a:xfrm>
              <a:off x="-4057650" y="5272088"/>
              <a:ext cx="666750" cy="979488"/>
            </a:xfrm>
            <a:custGeom>
              <a:avLst/>
              <a:gdLst>
                <a:gd name="T0" fmla="*/ 40 w 420"/>
                <a:gd name="T1" fmla="*/ 92 h 617"/>
                <a:gd name="T2" fmla="*/ 40 w 420"/>
                <a:gd name="T3" fmla="*/ 92 h 617"/>
                <a:gd name="T4" fmla="*/ 36 w 420"/>
                <a:gd name="T5" fmla="*/ 94 h 617"/>
                <a:gd name="T6" fmla="*/ 30 w 420"/>
                <a:gd name="T7" fmla="*/ 100 h 617"/>
                <a:gd name="T8" fmla="*/ 22 w 420"/>
                <a:gd name="T9" fmla="*/ 118 h 617"/>
                <a:gd name="T10" fmla="*/ 16 w 420"/>
                <a:gd name="T11" fmla="*/ 144 h 617"/>
                <a:gd name="T12" fmla="*/ 10 w 420"/>
                <a:gd name="T13" fmla="*/ 174 h 617"/>
                <a:gd name="T14" fmla="*/ 4 w 420"/>
                <a:gd name="T15" fmla="*/ 210 h 617"/>
                <a:gd name="T16" fmla="*/ 2 w 420"/>
                <a:gd name="T17" fmla="*/ 248 h 617"/>
                <a:gd name="T18" fmla="*/ 0 w 420"/>
                <a:gd name="T19" fmla="*/ 290 h 617"/>
                <a:gd name="T20" fmla="*/ 0 w 420"/>
                <a:gd name="T21" fmla="*/ 334 h 617"/>
                <a:gd name="T22" fmla="*/ 0 w 420"/>
                <a:gd name="T23" fmla="*/ 376 h 617"/>
                <a:gd name="T24" fmla="*/ 4 w 420"/>
                <a:gd name="T25" fmla="*/ 418 h 617"/>
                <a:gd name="T26" fmla="*/ 8 w 420"/>
                <a:gd name="T27" fmla="*/ 460 h 617"/>
                <a:gd name="T28" fmla="*/ 16 w 420"/>
                <a:gd name="T29" fmla="*/ 496 h 617"/>
                <a:gd name="T30" fmla="*/ 24 w 420"/>
                <a:gd name="T31" fmla="*/ 530 h 617"/>
                <a:gd name="T32" fmla="*/ 36 w 420"/>
                <a:gd name="T33" fmla="*/ 556 h 617"/>
                <a:gd name="T34" fmla="*/ 42 w 420"/>
                <a:gd name="T35" fmla="*/ 568 h 617"/>
                <a:gd name="T36" fmla="*/ 48 w 420"/>
                <a:gd name="T37" fmla="*/ 576 h 617"/>
                <a:gd name="T38" fmla="*/ 56 w 420"/>
                <a:gd name="T39" fmla="*/ 584 h 617"/>
                <a:gd name="T40" fmla="*/ 64 w 420"/>
                <a:gd name="T41" fmla="*/ 589 h 617"/>
                <a:gd name="T42" fmla="*/ 64 w 420"/>
                <a:gd name="T43" fmla="*/ 589 h 617"/>
                <a:gd name="T44" fmla="*/ 140 w 420"/>
                <a:gd name="T45" fmla="*/ 593 h 617"/>
                <a:gd name="T46" fmla="*/ 260 w 420"/>
                <a:gd name="T47" fmla="*/ 603 h 617"/>
                <a:gd name="T48" fmla="*/ 420 w 420"/>
                <a:gd name="T49" fmla="*/ 617 h 617"/>
                <a:gd name="T50" fmla="*/ 388 w 420"/>
                <a:gd name="T51" fmla="*/ 0 h 617"/>
                <a:gd name="T52" fmla="*/ 388 w 420"/>
                <a:gd name="T53" fmla="*/ 0 h 617"/>
                <a:gd name="T54" fmla="*/ 344 w 420"/>
                <a:gd name="T55" fmla="*/ 10 h 617"/>
                <a:gd name="T56" fmla="*/ 242 w 420"/>
                <a:gd name="T57" fmla="*/ 32 h 617"/>
                <a:gd name="T58" fmla="*/ 182 w 420"/>
                <a:gd name="T59" fmla="*/ 46 h 617"/>
                <a:gd name="T60" fmla="*/ 126 w 420"/>
                <a:gd name="T61" fmla="*/ 60 h 617"/>
                <a:gd name="T62" fmla="*/ 76 w 420"/>
                <a:gd name="T63" fmla="*/ 76 h 617"/>
                <a:gd name="T64" fmla="*/ 56 w 420"/>
                <a:gd name="T65" fmla="*/ 84 h 617"/>
                <a:gd name="T66" fmla="*/ 40 w 420"/>
                <a:gd name="T67" fmla="*/ 92 h 617"/>
                <a:gd name="T68" fmla="*/ 40 w 420"/>
                <a:gd name="T69" fmla="*/ 92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0" h="617">
                  <a:moveTo>
                    <a:pt x="40" y="92"/>
                  </a:moveTo>
                  <a:lnTo>
                    <a:pt x="40" y="92"/>
                  </a:lnTo>
                  <a:lnTo>
                    <a:pt x="36" y="94"/>
                  </a:lnTo>
                  <a:lnTo>
                    <a:pt x="30" y="100"/>
                  </a:lnTo>
                  <a:lnTo>
                    <a:pt x="22" y="118"/>
                  </a:lnTo>
                  <a:lnTo>
                    <a:pt x="16" y="144"/>
                  </a:lnTo>
                  <a:lnTo>
                    <a:pt x="10" y="174"/>
                  </a:lnTo>
                  <a:lnTo>
                    <a:pt x="4" y="210"/>
                  </a:lnTo>
                  <a:lnTo>
                    <a:pt x="2" y="248"/>
                  </a:lnTo>
                  <a:lnTo>
                    <a:pt x="0" y="290"/>
                  </a:lnTo>
                  <a:lnTo>
                    <a:pt x="0" y="334"/>
                  </a:lnTo>
                  <a:lnTo>
                    <a:pt x="0" y="376"/>
                  </a:lnTo>
                  <a:lnTo>
                    <a:pt x="4" y="418"/>
                  </a:lnTo>
                  <a:lnTo>
                    <a:pt x="8" y="460"/>
                  </a:lnTo>
                  <a:lnTo>
                    <a:pt x="16" y="496"/>
                  </a:lnTo>
                  <a:lnTo>
                    <a:pt x="24" y="530"/>
                  </a:lnTo>
                  <a:lnTo>
                    <a:pt x="36" y="556"/>
                  </a:lnTo>
                  <a:lnTo>
                    <a:pt x="42" y="568"/>
                  </a:lnTo>
                  <a:lnTo>
                    <a:pt x="48" y="576"/>
                  </a:lnTo>
                  <a:lnTo>
                    <a:pt x="56" y="584"/>
                  </a:lnTo>
                  <a:lnTo>
                    <a:pt x="64" y="589"/>
                  </a:lnTo>
                  <a:lnTo>
                    <a:pt x="64" y="589"/>
                  </a:lnTo>
                  <a:lnTo>
                    <a:pt x="140" y="593"/>
                  </a:lnTo>
                  <a:lnTo>
                    <a:pt x="260" y="603"/>
                  </a:lnTo>
                  <a:lnTo>
                    <a:pt x="420" y="617"/>
                  </a:lnTo>
                  <a:lnTo>
                    <a:pt x="388" y="0"/>
                  </a:lnTo>
                  <a:lnTo>
                    <a:pt x="388" y="0"/>
                  </a:lnTo>
                  <a:lnTo>
                    <a:pt x="344" y="10"/>
                  </a:lnTo>
                  <a:lnTo>
                    <a:pt x="242" y="32"/>
                  </a:lnTo>
                  <a:lnTo>
                    <a:pt x="182" y="46"/>
                  </a:lnTo>
                  <a:lnTo>
                    <a:pt x="126" y="60"/>
                  </a:lnTo>
                  <a:lnTo>
                    <a:pt x="76" y="76"/>
                  </a:lnTo>
                  <a:lnTo>
                    <a:pt x="56" y="84"/>
                  </a:lnTo>
                  <a:lnTo>
                    <a:pt x="40" y="92"/>
                  </a:lnTo>
                  <a:lnTo>
                    <a:pt x="40" y="92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61"/>
            <p:cNvSpPr/>
            <p:nvPr/>
          </p:nvSpPr>
          <p:spPr bwMode="auto">
            <a:xfrm>
              <a:off x="-3629025" y="4710113"/>
              <a:ext cx="1339850" cy="1830388"/>
            </a:xfrm>
            <a:custGeom>
              <a:avLst/>
              <a:gdLst>
                <a:gd name="T0" fmla="*/ 836 w 844"/>
                <a:gd name="T1" fmla="*/ 0 h 1153"/>
                <a:gd name="T2" fmla="*/ 158 w 844"/>
                <a:gd name="T3" fmla="*/ 174 h 1153"/>
                <a:gd name="T4" fmla="*/ 158 w 844"/>
                <a:gd name="T5" fmla="*/ 174 h 1153"/>
                <a:gd name="T6" fmla="*/ 152 w 844"/>
                <a:gd name="T7" fmla="*/ 180 h 1153"/>
                <a:gd name="T8" fmla="*/ 132 w 844"/>
                <a:gd name="T9" fmla="*/ 200 h 1153"/>
                <a:gd name="T10" fmla="*/ 120 w 844"/>
                <a:gd name="T11" fmla="*/ 214 h 1153"/>
                <a:gd name="T12" fmla="*/ 104 w 844"/>
                <a:gd name="T13" fmla="*/ 232 h 1153"/>
                <a:gd name="T14" fmla="*/ 90 w 844"/>
                <a:gd name="T15" fmla="*/ 256 h 1153"/>
                <a:gd name="T16" fmla="*/ 74 w 844"/>
                <a:gd name="T17" fmla="*/ 282 h 1153"/>
                <a:gd name="T18" fmla="*/ 58 w 844"/>
                <a:gd name="T19" fmla="*/ 314 h 1153"/>
                <a:gd name="T20" fmla="*/ 44 w 844"/>
                <a:gd name="T21" fmla="*/ 350 h 1153"/>
                <a:gd name="T22" fmla="*/ 30 w 844"/>
                <a:gd name="T23" fmla="*/ 392 h 1153"/>
                <a:gd name="T24" fmla="*/ 18 w 844"/>
                <a:gd name="T25" fmla="*/ 438 h 1153"/>
                <a:gd name="T26" fmla="*/ 10 w 844"/>
                <a:gd name="T27" fmla="*/ 490 h 1153"/>
                <a:gd name="T28" fmla="*/ 2 w 844"/>
                <a:gd name="T29" fmla="*/ 548 h 1153"/>
                <a:gd name="T30" fmla="*/ 0 w 844"/>
                <a:gd name="T31" fmla="*/ 610 h 1153"/>
                <a:gd name="T32" fmla="*/ 0 w 844"/>
                <a:gd name="T33" fmla="*/ 680 h 1153"/>
                <a:gd name="T34" fmla="*/ 0 w 844"/>
                <a:gd name="T35" fmla="*/ 680 h 1153"/>
                <a:gd name="T36" fmla="*/ 2 w 844"/>
                <a:gd name="T37" fmla="*/ 714 h 1153"/>
                <a:gd name="T38" fmla="*/ 6 w 844"/>
                <a:gd name="T39" fmla="*/ 748 h 1153"/>
                <a:gd name="T40" fmla="*/ 10 w 844"/>
                <a:gd name="T41" fmla="*/ 778 h 1153"/>
                <a:gd name="T42" fmla="*/ 14 w 844"/>
                <a:gd name="T43" fmla="*/ 808 h 1153"/>
                <a:gd name="T44" fmla="*/ 26 w 844"/>
                <a:gd name="T45" fmla="*/ 862 h 1153"/>
                <a:gd name="T46" fmla="*/ 42 w 844"/>
                <a:gd name="T47" fmla="*/ 910 h 1153"/>
                <a:gd name="T48" fmla="*/ 60 w 844"/>
                <a:gd name="T49" fmla="*/ 949 h 1153"/>
                <a:gd name="T50" fmla="*/ 78 w 844"/>
                <a:gd name="T51" fmla="*/ 985 h 1153"/>
                <a:gd name="T52" fmla="*/ 98 w 844"/>
                <a:gd name="T53" fmla="*/ 1015 h 1153"/>
                <a:gd name="T54" fmla="*/ 118 w 844"/>
                <a:gd name="T55" fmla="*/ 1039 h 1153"/>
                <a:gd name="T56" fmla="*/ 138 w 844"/>
                <a:gd name="T57" fmla="*/ 1059 h 1153"/>
                <a:gd name="T58" fmla="*/ 158 w 844"/>
                <a:gd name="T59" fmla="*/ 1075 h 1153"/>
                <a:gd name="T60" fmla="*/ 176 w 844"/>
                <a:gd name="T61" fmla="*/ 1089 h 1153"/>
                <a:gd name="T62" fmla="*/ 192 w 844"/>
                <a:gd name="T63" fmla="*/ 1097 h 1153"/>
                <a:gd name="T64" fmla="*/ 216 w 844"/>
                <a:gd name="T65" fmla="*/ 1109 h 1153"/>
                <a:gd name="T66" fmla="*/ 226 w 844"/>
                <a:gd name="T67" fmla="*/ 1111 h 1153"/>
                <a:gd name="T68" fmla="*/ 844 w 844"/>
                <a:gd name="T69" fmla="*/ 1153 h 1153"/>
                <a:gd name="T70" fmla="*/ 836 w 844"/>
                <a:gd name="T71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4" h="1153">
                  <a:moveTo>
                    <a:pt x="836" y="0"/>
                  </a:moveTo>
                  <a:lnTo>
                    <a:pt x="158" y="174"/>
                  </a:lnTo>
                  <a:lnTo>
                    <a:pt x="158" y="174"/>
                  </a:lnTo>
                  <a:lnTo>
                    <a:pt x="152" y="180"/>
                  </a:lnTo>
                  <a:lnTo>
                    <a:pt x="132" y="200"/>
                  </a:lnTo>
                  <a:lnTo>
                    <a:pt x="120" y="214"/>
                  </a:lnTo>
                  <a:lnTo>
                    <a:pt x="104" y="232"/>
                  </a:lnTo>
                  <a:lnTo>
                    <a:pt x="90" y="256"/>
                  </a:lnTo>
                  <a:lnTo>
                    <a:pt x="74" y="282"/>
                  </a:lnTo>
                  <a:lnTo>
                    <a:pt x="58" y="314"/>
                  </a:lnTo>
                  <a:lnTo>
                    <a:pt x="44" y="350"/>
                  </a:lnTo>
                  <a:lnTo>
                    <a:pt x="30" y="392"/>
                  </a:lnTo>
                  <a:lnTo>
                    <a:pt x="18" y="438"/>
                  </a:lnTo>
                  <a:lnTo>
                    <a:pt x="10" y="490"/>
                  </a:lnTo>
                  <a:lnTo>
                    <a:pt x="2" y="548"/>
                  </a:lnTo>
                  <a:lnTo>
                    <a:pt x="0" y="610"/>
                  </a:lnTo>
                  <a:lnTo>
                    <a:pt x="0" y="680"/>
                  </a:lnTo>
                  <a:lnTo>
                    <a:pt x="0" y="680"/>
                  </a:lnTo>
                  <a:lnTo>
                    <a:pt x="2" y="714"/>
                  </a:lnTo>
                  <a:lnTo>
                    <a:pt x="6" y="748"/>
                  </a:lnTo>
                  <a:lnTo>
                    <a:pt x="10" y="778"/>
                  </a:lnTo>
                  <a:lnTo>
                    <a:pt x="14" y="808"/>
                  </a:lnTo>
                  <a:lnTo>
                    <a:pt x="26" y="862"/>
                  </a:lnTo>
                  <a:lnTo>
                    <a:pt x="42" y="910"/>
                  </a:lnTo>
                  <a:lnTo>
                    <a:pt x="60" y="949"/>
                  </a:lnTo>
                  <a:lnTo>
                    <a:pt x="78" y="985"/>
                  </a:lnTo>
                  <a:lnTo>
                    <a:pt x="98" y="1015"/>
                  </a:lnTo>
                  <a:lnTo>
                    <a:pt x="118" y="1039"/>
                  </a:lnTo>
                  <a:lnTo>
                    <a:pt x="138" y="1059"/>
                  </a:lnTo>
                  <a:lnTo>
                    <a:pt x="158" y="1075"/>
                  </a:lnTo>
                  <a:lnTo>
                    <a:pt x="176" y="1089"/>
                  </a:lnTo>
                  <a:lnTo>
                    <a:pt x="192" y="1097"/>
                  </a:lnTo>
                  <a:lnTo>
                    <a:pt x="216" y="1109"/>
                  </a:lnTo>
                  <a:lnTo>
                    <a:pt x="226" y="1111"/>
                  </a:lnTo>
                  <a:lnTo>
                    <a:pt x="844" y="1153"/>
                  </a:lnTo>
                  <a:lnTo>
                    <a:pt x="836" y="0"/>
                  </a:lnTo>
                  <a:close/>
                </a:path>
              </a:pathLst>
            </a:custGeom>
            <a:solidFill>
              <a:srgbClr val="102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62"/>
            <p:cNvSpPr/>
            <p:nvPr/>
          </p:nvSpPr>
          <p:spPr bwMode="auto">
            <a:xfrm>
              <a:off x="-3022600" y="4713288"/>
              <a:ext cx="1454150" cy="1824038"/>
            </a:xfrm>
            <a:custGeom>
              <a:avLst/>
              <a:gdLst>
                <a:gd name="T0" fmla="*/ 0 w 916"/>
                <a:gd name="T1" fmla="*/ 558 h 1149"/>
                <a:gd name="T2" fmla="*/ 6 w 916"/>
                <a:gd name="T3" fmla="*/ 674 h 1149"/>
                <a:gd name="T4" fmla="*/ 28 w 916"/>
                <a:gd name="T5" fmla="*/ 784 h 1149"/>
                <a:gd name="T6" fmla="*/ 66 w 916"/>
                <a:gd name="T7" fmla="*/ 882 h 1149"/>
                <a:gd name="T8" fmla="*/ 120 w 916"/>
                <a:gd name="T9" fmla="*/ 969 h 1149"/>
                <a:gd name="T10" fmla="*/ 168 w 916"/>
                <a:gd name="T11" fmla="*/ 1025 h 1149"/>
                <a:gd name="T12" fmla="*/ 202 w 916"/>
                <a:gd name="T13" fmla="*/ 1057 h 1149"/>
                <a:gd name="T14" fmla="*/ 240 w 916"/>
                <a:gd name="T15" fmla="*/ 1085 h 1149"/>
                <a:gd name="T16" fmla="*/ 280 w 916"/>
                <a:gd name="T17" fmla="*/ 1109 h 1149"/>
                <a:gd name="T18" fmla="*/ 324 w 916"/>
                <a:gd name="T19" fmla="*/ 1127 h 1149"/>
                <a:gd name="T20" fmla="*/ 368 w 916"/>
                <a:gd name="T21" fmla="*/ 1141 h 1149"/>
                <a:gd name="T22" fmla="*/ 414 w 916"/>
                <a:gd name="T23" fmla="*/ 1149 h 1149"/>
                <a:gd name="T24" fmla="*/ 438 w 916"/>
                <a:gd name="T25" fmla="*/ 1149 h 1149"/>
                <a:gd name="T26" fmla="*/ 484 w 916"/>
                <a:gd name="T27" fmla="*/ 1149 h 1149"/>
                <a:gd name="T28" fmla="*/ 530 w 916"/>
                <a:gd name="T29" fmla="*/ 1141 h 1149"/>
                <a:gd name="T30" fmla="*/ 574 w 916"/>
                <a:gd name="T31" fmla="*/ 1129 h 1149"/>
                <a:gd name="T32" fmla="*/ 618 w 916"/>
                <a:gd name="T33" fmla="*/ 1111 h 1149"/>
                <a:gd name="T34" fmla="*/ 658 w 916"/>
                <a:gd name="T35" fmla="*/ 1089 h 1149"/>
                <a:gd name="T36" fmla="*/ 698 w 916"/>
                <a:gd name="T37" fmla="*/ 1061 h 1149"/>
                <a:gd name="T38" fmla="*/ 734 w 916"/>
                <a:gd name="T39" fmla="*/ 1029 h 1149"/>
                <a:gd name="T40" fmla="*/ 798 w 916"/>
                <a:gd name="T41" fmla="*/ 953 h 1149"/>
                <a:gd name="T42" fmla="*/ 852 w 916"/>
                <a:gd name="T43" fmla="*/ 864 h 1149"/>
                <a:gd name="T44" fmla="*/ 890 w 916"/>
                <a:gd name="T45" fmla="*/ 762 h 1149"/>
                <a:gd name="T46" fmla="*/ 912 w 916"/>
                <a:gd name="T47" fmla="*/ 652 h 1149"/>
                <a:gd name="T48" fmla="*/ 916 w 916"/>
                <a:gd name="T49" fmla="*/ 592 h 1149"/>
                <a:gd name="T50" fmla="*/ 912 w 916"/>
                <a:gd name="T51" fmla="*/ 476 h 1149"/>
                <a:gd name="T52" fmla="*/ 890 w 916"/>
                <a:gd name="T53" fmla="*/ 366 h 1149"/>
                <a:gd name="T54" fmla="*/ 850 w 916"/>
                <a:gd name="T55" fmla="*/ 268 h 1149"/>
                <a:gd name="T56" fmla="*/ 798 w 916"/>
                <a:gd name="T57" fmla="*/ 180 h 1149"/>
                <a:gd name="T58" fmla="*/ 750 w 916"/>
                <a:gd name="T59" fmla="*/ 124 h 1149"/>
                <a:gd name="T60" fmla="*/ 714 w 916"/>
                <a:gd name="T61" fmla="*/ 92 h 1149"/>
                <a:gd name="T62" fmla="*/ 676 w 916"/>
                <a:gd name="T63" fmla="*/ 64 h 1149"/>
                <a:gd name="T64" fmla="*/ 636 w 916"/>
                <a:gd name="T65" fmla="*/ 40 h 1149"/>
                <a:gd name="T66" fmla="*/ 594 w 916"/>
                <a:gd name="T67" fmla="*/ 22 h 1149"/>
                <a:gd name="T68" fmla="*/ 550 w 916"/>
                <a:gd name="T69" fmla="*/ 8 h 1149"/>
                <a:gd name="T70" fmla="*/ 504 w 916"/>
                <a:gd name="T71" fmla="*/ 2 h 1149"/>
                <a:gd name="T72" fmla="*/ 480 w 916"/>
                <a:gd name="T73" fmla="*/ 0 h 1149"/>
                <a:gd name="T74" fmla="*/ 434 w 916"/>
                <a:gd name="T75" fmla="*/ 0 h 1149"/>
                <a:gd name="T76" fmla="*/ 388 w 916"/>
                <a:gd name="T77" fmla="*/ 8 h 1149"/>
                <a:gd name="T78" fmla="*/ 342 w 916"/>
                <a:gd name="T79" fmla="*/ 20 h 1149"/>
                <a:gd name="T80" fmla="*/ 300 w 916"/>
                <a:gd name="T81" fmla="*/ 38 h 1149"/>
                <a:gd name="T82" fmla="*/ 258 w 916"/>
                <a:gd name="T83" fmla="*/ 60 h 1149"/>
                <a:gd name="T84" fmla="*/ 220 w 916"/>
                <a:gd name="T85" fmla="*/ 88 h 1149"/>
                <a:gd name="T86" fmla="*/ 184 w 916"/>
                <a:gd name="T87" fmla="*/ 120 h 1149"/>
                <a:gd name="T88" fmla="*/ 118 w 916"/>
                <a:gd name="T89" fmla="*/ 196 h 1149"/>
                <a:gd name="T90" fmla="*/ 66 w 916"/>
                <a:gd name="T91" fmla="*/ 286 h 1149"/>
                <a:gd name="T92" fmla="*/ 28 w 916"/>
                <a:gd name="T93" fmla="*/ 388 h 1149"/>
                <a:gd name="T94" fmla="*/ 4 w 916"/>
                <a:gd name="T95" fmla="*/ 500 h 1149"/>
                <a:gd name="T96" fmla="*/ 0 w 916"/>
                <a:gd name="T97" fmla="*/ 558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6" h="1149">
                  <a:moveTo>
                    <a:pt x="0" y="558"/>
                  </a:moveTo>
                  <a:lnTo>
                    <a:pt x="0" y="558"/>
                  </a:lnTo>
                  <a:lnTo>
                    <a:pt x="0" y="618"/>
                  </a:lnTo>
                  <a:lnTo>
                    <a:pt x="6" y="674"/>
                  </a:lnTo>
                  <a:lnTo>
                    <a:pt x="14" y="730"/>
                  </a:lnTo>
                  <a:lnTo>
                    <a:pt x="28" y="784"/>
                  </a:lnTo>
                  <a:lnTo>
                    <a:pt x="46" y="834"/>
                  </a:lnTo>
                  <a:lnTo>
                    <a:pt x="66" y="882"/>
                  </a:lnTo>
                  <a:lnTo>
                    <a:pt x="92" y="928"/>
                  </a:lnTo>
                  <a:lnTo>
                    <a:pt x="120" y="969"/>
                  </a:lnTo>
                  <a:lnTo>
                    <a:pt x="150" y="1007"/>
                  </a:lnTo>
                  <a:lnTo>
                    <a:pt x="168" y="1025"/>
                  </a:lnTo>
                  <a:lnTo>
                    <a:pt x="184" y="1041"/>
                  </a:lnTo>
                  <a:lnTo>
                    <a:pt x="202" y="1057"/>
                  </a:lnTo>
                  <a:lnTo>
                    <a:pt x="222" y="1073"/>
                  </a:lnTo>
                  <a:lnTo>
                    <a:pt x="240" y="1085"/>
                  </a:lnTo>
                  <a:lnTo>
                    <a:pt x="260" y="1097"/>
                  </a:lnTo>
                  <a:lnTo>
                    <a:pt x="280" y="1109"/>
                  </a:lnTo>
                  <a:lnTo>
                    <a:pt x="302" y="1119"/>
                  </a:lnTo>
                  <a:lnTo>
                    <a:pt x="324" y="1127"/>
                  </a:lnTo>
                  <a:lnTo>
                    <a:pt x="346" y="1135"/>
                  </a:lnTo>
                  <a:lnTo>
                    <a:pt x="368" y="1141"/>
                  </a:lnTo>
                  <a:lnTo>
                    <a:pt x="390" y="1145"/>
                  </a:lnTo>
                  <a:lnTo>
                    <a:pt x="414" y="1149"/>
                  </a:lnTo>
                  <a:lnTo>
                    <a:pt x="438" y="1149"/>
                  </a:lnTo>
                  <a:lnTo>
                    <a:pt x="438" y="1149"/>
                  </a:lnTo>
                  <a:lnTo>
                    <a:pt x="460" y="1149"/>
                  </a:lnTo>
                  <a:lnTo>
                    <a:pt x="484" y="1149"/>
                  </a:lnTo>
                  <a:lnTo>
                    <a:pt x="508" y="1145"/>
                  </a:lnTo>
                  <a:lnTo>
                    <a:pt x="530" y="1141"/>
                  </a:lnTo>
                  <a:lnTo>
                    <a:pt x="552" y="1135"/>
                  </a:lnTo>
                  <a:lnTo>
                    <a:pt x="574" y="1129"/>
                  </a:lnTo>
                  <a:lnTo>
                    <a:pt x="596" y="1121"/>
                  </a:lnTo>
                  <a:lnTo>
                    <a:pt x="618" y="1111"/>
                  </a:lnTo>
                  <a:lnTo>
                    <a:pt x="638" y="1101"/>
                  </a:lnTo>
                  <a:lnTo>
                    <a:pt x="658" y="1089"/>
                  </a:lnTo>
                  <a:lnTo>
                    <a:pt x="678" y="1075"/>
                  </a:lnTo>
                  <a:lnTo>
                    <a:pt x="698" y="1061"/>
                  </a:lnTo>
                  <a:lnTo>
                    <a:pt x="716" y="1045"/>
                  </a:lnTo>
                  <a:lnTo>
                    <a:pt x="734" y="1029"/>
                  </a:lnTo>
                  <a:lnTo>
                    <a:pt x="768" y="993"/>
                  </a:lnTo>
                  <a:lnTo>
                    <a:pt x="798" y="953"/>
                  </a:lnTo>
                  <a:lnTo>
                    <a:pt x="826" y="912"/>
                  </a:lnTo>
                  <a:lnTo>
                    <a:pt x="852" y="864"/>
                  </a:lnTo>
                  <a:lnTo>
                    <a:pt x="872" y="816"/>
                  </a:lnTo>
                  <a:lnTo>
                    <a:pt x="890" y="762"/>
                  </a:lnTo>
                  <a:lnTo>
                    <a:pt x="904" y="708"/>
                  </a:lnTo>
                  <a:lnTo>
                    <a:pt x="912" y="652"/>
                  </a:lnTo>
                  <a:lnTo>
                    <a:pt x="916" y="592"/>
                  </a:lnTo>
                  <a:lnTo>
                    <a:pt x="916" y="592"/>
                  </a:lnTo>
                  <a:lnTo>
                    <a:pt x="916" y="534"/>
                  </a:lnTo>
                  <a:lnTo>
                    <a:pt x="912" y="476"/>
                  </a:lnTo>
                  <a:lnTo>
                    <a:pt x="902" y="420"/>
                  </a:lnTo>
                  <a:lnTo>
                    <a:pt x="890" y="366"/>
                  </a:lnTo>
                  <a:lnTo>
                    <a:pt x="872" y="316"/>
                  </a:lnTo>
                  <a:lnTo>
                    <a:pt x="850" y="268"/>
                  </a:lnTo>
                  <a:lnTo>
                    <a:pt x="826" y="222"/>
                  </a:lnTo>
                  <a:lnTo>
                    <a:pt x="798" y="180"/>
                  </a:lnTo>
                  <a:lnTo>
                    <a:pt x="766" y="142"/>
                  </a:lnTo>
                  <a:lnTo>
                    <a:pt x="750" y="124"/>
                  </a:lnTo>
                  <a:lnTo>
                    <a:pt x="732" y="108"/>
                  </a:lnTo>
                  <a:lnTo>
                    <a:pt x="714" y="92"/>
                  </a:lnTo>
                  <a:lnTo>
                    <a:pt x="696" y="78"/>
                  </a:lnTo>
                  <a:lnTo>
                    <a:pt x="676" y="64"/>
                  </a:lnTo>
                  <a:lnTo>
                    <a:pt x="656" y="52"/>
                  </a:lnTo>
                  <a:lnTo>
                    <a:pt x="636" y="40"/>
                  </a:lnTo>
                  <a:lnTo>
                    <a:pt x="616" y="30"/>
                  </a:lnTo>
                  <a:lnTo>
                    <a:pt x="594" y="22"/>
                  </a:lnTo>
                  <a:lnTo>
                    <a:pt x="572" y="14"/>
                  </a:lnTo>
                  <a:lnTo>
                    <a:pt x="550" y="8"/>
                  </a:lnTo>
                  <a:lnTo>
                    <a:pt x="526" y="4"/>
                  </a:lnTo>
                  <a:lnTo>
                    <a:pt x="504" y="2"/>
                  </a:lnTo>
                  <a:lnTo>
                    <a:pt x="480" y="0"/>
                  </a:lnTo>
                  <a:lnTo>
                    <a:pt x="480" y="0"/>
                  </a:lnTo>
                  <a:lnTo>
                    <a:pt x="456" y="0"/>
                  </a:lnTo>
                  <a:lnTo>
                    <a:pt x="434" y="0"/>
                  </a:lnTo>
                  <a:lnTo>
                    <a:pt x="410" y="4"/>
                  </a:lnTo>
                  <a:lnTo>
                    <a:pt x="388" y="8"/>
                  </a:lnTo>
                  <a:lnTo>
                    <a:pt x="364" y="14"/>
                  </a:lnTo>
                  <a:lnTo>
                    <a:pt x="342" y="20"/>
                  </a:lnTo>
                  <a:lnTo>
                    <a:pt x="322" y="28"/>
                  </a:lnTo>
                  <a:lnTo>
                    <a:pt x="300" y="38"/>
                  </a:lnTo>
                  <a:lnTo>
                    <a:pt x="280" y="48"/>
                  </a:lnTo>
                  <a:lnTo>
                    <a:pt x="258" y="60"/>
                  </a:lnTo>
                  <a:lnTo>
                    <a:pt x="240" y="74"/>
                  </a:lnTo>
                  <a:lnTo>
                    <a:pt x="220" y="88"/>
                  </a:lnTo>
                  <a:lnTo>
                    <a:pt x="202" y="104"/>
                  </a:lnTo>
                  <a:lnTo>
                    <a:pt x="184" y="120"/>
                  </a:lnTo>
                  <a:lnTo>
                    <a:pt x="150" y="156"/>
                  </a:lnTo>
                  <a:lnTo>
                    <a:pt x="118" y="196"/>
                  </a:lnTo>
                  <a:lnTo>
                    <a:pt x="90" y="240"/>
                  </a:lnTo>
                  <a:lnTo>
                    <a:pt x="66" y="286"/>
                  </a:lnTo>
                  <a:lnTo>
                    <a:pt x="44" y="336"/>
                  </a:lnTo>
                  <a:lnTo>
                    <a:pt x="28" y="388"/>
                  </a:lnTo>
                  <a:lnTo>
                    <a:pt x="14" y="442"/>
                  </a:lnTo>
                  <a:lnTo>
                    <a:pt x="4" y="500"/>
                  </a:lnTo>
                  <a:lnTo>
                    <a:pt x="0" y="558"/>
                  </a:lnTo>
                  <a:lnTo>
                    <a:pt x="0" y="558"/>
                  </a:lnTo>
                  <a:close/>
                </a:path>
              </a:pathLst>
            </a:custGeom>
            <a:solidFill>
              <a:srgbClr val="058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63"/>
            <p:cNvSpPr/>
            <p:nvPr/>
          </p:nvSpPr>
          <p:spPr bwMode="auto">
            <a:xfrm>
              <a:off x="-2946400" y="4808538"/>
              <a:ext cx="1301750" cy="1633538"/>
            </a:xfrm>
            <a:custGeom>
              <a:avLst/>
              <a:gdLst>
                <a:gd name="T0" fmla="*/ 0 w 820"/>
                <a:gd name="T1" fmla="*/ 500 h 1029"/>
                <a:gd name="T2" fmla="*/ 6 w 820"/>
                <a:gd name="T3" fmla="*/ 604 h 1029"/>
                <a:gd name="T4" fmla="*/ 26 w 820"/>
                <a:gd name="T5" fmla="*/ 702 h 1029"/>
                <a:gd name="T6" fmla="*/ 60 w 820"/>
                <a:gd name="T7" fmla="*/ 790 h 1029"/>
                <a:gd name="T8" fmla="*/ 108 w 820"/>
                <a:gd name="T9" fmla="*/ 868 h 1029"/>
                <a:gd name="T10" fmla="*/ 166 w 820"/>
                <a:gd name="T11" fmla="*/ 933 h 1029"/>
                <a:gd name="T12" fmla="*/ 234 w 820"/>
                <a:gd name="T13" fmla="*/ 983 h 1029"/>
                <a:gd name="T14" fmla="*/ 270 w 820"/>
                <a:gd name="T15" fmla="*/ 1001 h 1029"/>
                <a:gd name="T16" fmla="*/ 310 w 820"/>
                <a:gd name="T17" fmla="*/ 1015 h 1029"/>
                <a:gd name="T18" fmla="*/ 350 w 820"/>
                <a:gd name="T19" fmla="*/ 1025 h 1029"/>
                <a:gd name="T20" fmla="*/ 392 w 820"/>
                <a:gd name="T21" fmla="*/ 1029 h 1029"/>
                <a:gd name="T22" fmla="*/ 412 w 820"/>
                <a:gd name="T23" fmla="*/ 1029 h 1029"/>
                <a:gd name="T24" fmla="*/ 454 w 820"/>
                <a:gd name="T25" fmla="*/ 1025 h 1029"/>
                <a:gd name="T26" fmla="*/ 494 w 820"/>
                <a:gd name="T27" fmla="*/ 1017 h 1029"/>
                <a:gd name="T28" fmla="*/ 534 w 820"/>
                <a:gd name="T29" fmla="*/ 1003 h 1029"/>
                <a:gd name="T30" fmla="*/ 588 w 820"/>
                <a:gd name="T31" fmla="*/ 973 h 1029"/>
                <a:gd name="T32" fmla="*/ 656 w 820"/>
                <a:gd name="T33" fmla="*/ 921 h 1029"/>
                <a:gd name="T34" fmla="*/ 714 w 820"/>
                <a:gd name="T35" fmla="*/ 854 h 1029"/>
                <a:gd name="T36" fmla="*/ 762 w 820"/>
                <a:gd name="T37" fmla="*/ 774 h 1029"/>
                <a:gd name="T38" fmla="*/ 796 w 820"/>
                <a:gd name="T39" fmla="*/ 682 h 1029"/>
                <a:gd name="T40" fmla="*/ 816 w 820"/>
                <a:gd name="T41" fmla="*/ 584 h 1029"/>
                <a:gd name="T42" fmla="*/ 820 w 820"/>
                <a:gd name="T43" fmla="*/ 530 h 1029"/>
                <a:gd name="T44" fmla="*/ 816 w 820"/>
                <a:gd name="T45" fmla="*/ 426 h 1029"/>
                <a:gd name="T46" fmla="*/ 796 w 820"/>
                <a:gd name="T47" fmla="*/ 330 h 1029"/>
                <a:gd name="T48" fmla="*/ 760 w 820"/>
                <a:gd name="T49" fmla="*/ 240 h 1029"/>
                <a:gd name="T50" fmla="*/ 714 w 820"/>
                <a:gd name="T51" fmla="*/ 162 h 1029"/>
                <a:gd name="T52" fmla="*/ 656 w 820"/>
                <a:gd name="T53" fmla="*/ 98 h 1029"/>
                <a:gd name="T54" fmla="*/ 588 w 820"/>
                <a:gd name="T55" fmla="*/ 48 h 1029"/>
                <a:gd name="T56" fmla="*/ 550 w 820"/>
                <a:gd name="T57" fmla="*/ 28 h 1029"/>
                <a:gd name="T58" fmla="*/ 512 w 820"/>
                <a:gd name="T59" fmla="*/ 14 h 1029"/>
                <a:gd name="T60" fmla="*/ 472 w 820"/>
                <a:gd name="T61" fmla="*/ 6 h 1029"/>
                <a:gd name="T62" fmla="*/ 430 w 820"/>
                <a:gd name="T63" fmla="*/ 0 h 1029"/>
                <a:gd name="T64" fmla="*/ 408 w 820"/>
                <a:gd name="T65" fmla="*/ 0 h 1029"/>
                <a:gd name="T66" fmla="*/ 368 w 820"/>
                <a:gd name="T67" fmla="*/ 4 h 1029"/>
                <a:gd name="T68" fmla="*/ 326 w 820"/>
                <a:gd name="T69" fmla="*/ 14 h 1029"/>
                <a:gd name="T70" fmla="*/ 288 w 820"/>
                <a:gd name="T71" fmla="*/ 26 h 1029"/>
                <a:gd name="T72" fmla="*/ 232 w 820"/>
                <a:gd name="T73" fmla="*/ 56 h 1029"/>
                <a:gd name="T74" fmla="*/ 164 w 820"/>
                <a:gd name="T75" fmla="*/ 108 h 1029"/>
                <a:gd name="T76" fmla="*/ 106 w 820"/>
                <a:gd name="T77" fmla="*/ 176 h 1029"/>
                <a:gd name="T78" fmla="*/ 60 w 820"/>
                <a:gd name="T79" fmla="*/ 256 h 1029"/>
                <a:gd name="T80" fmla="*/ 26 w 820"/>
                <a:gd name="T81" fmla="*/ 348 h 1029"/>
                <a:gd name="T82" fmla="*/ 6 w 820"/>
                <a:gd name="T83" fmla="*/ 448 h 1029"/>
                <a:gd name="T84" fmla="*/ 0 w 820"/>
                <a:gd name="T85" fmla="*/ 50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0" h="1029">
                  <a:moveTo>
                    <a:pt x="0" y="500"/>
                  </a:moveTo>
                  <a:lnTo>
                    <a:pt x="0" y="500"/>
                  </a:lnTo>
                  <a:lnTo>
                    <a:pt x="2" y="552"/>
                  </a:lnTo>
                  <a:lnTo>
                    <a:pt x="6" y="604"/>
                  </a:lnTo>
                  <a:lnTo>
                    <a:pt x="14" y="654"/>
                  </a:lnTo>
                  <a:lnTo>
                    <a:pt x="26" y="702"/>
                  </a:lnTo>
                  <a:lnTo>
                    <a:pt x="42" y="746"/>
                  </a:lnTo>
                  <a:lnTo>
                    <a:pt x="60" y="790"/>
                  </a:lnTo>
                  <a:lnTo>
                    <a:pt x="82" y="830"/>
                  </a:lnTo>
                  <a:lnTo>
                    <a:pt x="108" y="868"/>
                  </a:lnTo>
                  <a:lnTo>
                    <a:pt x="136" y="901"/>
                  </a:lnTo>
                  <a:lnTo>
                    <a:pt x="166" y="933"/>
                  </a:lnTo>
                  <a:lnTo>
                    <a:pt x="198" y="959"/>
                  </a:lnTo>
                  <a:lnTo>
                    <a:pt x="234" y="983"/>
                  </a:lnTo>
                  <a:lnTo>
                    <a:pt x="252" y="993"/>
                  </a:lnTo>
                  <a:lnTo>
                    <a:pt x="270" y="1001"/>
                  </a:lnTo>
                  <a:lnTo>
                    <a:pt x="290" y="1009"/>
                  </a:lnTo>
                  <a:lnTo>
                    <a:pt x="310" y="1015"/>
                  </a:lnTo>
                  <a:lnTo>
                    <a:pt x="330" y="1021"/>
                  </a:lnTo>
                  <a:lnTo>
                    <a:pt x="350" y="1025"/>
                  </a:lnTo>
                  <a:lnTo>
                    <a:pt x="370" y="1027"/>
                  </a:lnTo>
                  <a:lnTo>
                    <a:pt x="392" y="1029"/>
                  </a:lnTo>
                  <a:lnTo>
                    <a:pt x="392" y="1029"/>
                  </a:lnTo>
                  <a:lnTo>
                    <a:pt x="412" y="1029"/>
                  </a:lnTo>
                  <a:lnTo>
                    <a:pt x="434" y="1027"/>
                  </a:lnTo>
                  <a:lnTo>
                    <a:pt x="454" y="1025"/>
                  </a:lnTo>
                  <a:lnTo>
                    <a:pt x="474" y="1021"/>
                  </a:lnTo>
                  <a:lnTo>
                    <a:pt x="494" y="1017"/>
                  </a:lnTo>
                  <a:lnTo>
                    <a:pt x="514" y="1009"/>
                  </a:lnTo>
                  <a:lnTo>
                    <a:pt x="534" y="1003"/>
                  </a:lnTo>
                  <a:lnTo>
                    <a:pt x="552" y="995"/>
                  </a:lnTo>
                  <a:lnTo>
                    <a:pt x="588" y="973"/>
                  </a:lnTo>
                  <a:lnTo>
                    <a:pt x="624" y="949"/>
                  </a:lnTo>
                  <a:lnTo>
                    <a:pt x="656" y="921"/>
                  </a:lnTo>
                  <a:lnTo>
                    <a:pt x="686" y="889"/>
                  </a:lnTo>
                  <a:lnTo>
                    <a:pt x="714" y="854"/>
                  </a:lnTo>
                  <a:lnTo>
                    <a:pt x="740" y="816"/>
                  </a:lnTo>
                  <a:lnTo>
                    <a:pt x="762" y="774"/>
                  </a:lnTo>
                  <a:lnTo>
                    <a:pt x="780" y="730"/>
                  </a:lnTo>
                  <a:lnTo>
                    <a:pt x="796" y="682"/>
                  </a:lnTo>
                  <a:lnTo>
                    <a:pt x="808" y="634"/>
                  </a:lnTo>
                  <a:lnTo>
                    <a:pt x="816" y="584"/>
                  </a:lnTo>
                  <a:lnTo>
                    <a:pt x="820" y="530"/>
                  </a:lnTo>
                  <a:lnTo>
                    <a:pt x="820" y="530"/>
                  </a:lnTo>
                  <a:lnTo>
                    <a:pt x="820" y="478"/>
                  </a:lnTo>
                  <a:lnTo>
                    <a:pt x="816" y="426"/>
                  </a:lnTo>
                  <a:lnTo>
                    <a:pt x="808" y="376"/>
                  </a:lnTo>
                  <a:lnTo>
                    <a:pt x="796" y="330"/>
                  </a:lnTo>
                  <a:lnTo>
                    <a:pt x="780" y="284"/>
                  </a:lnTo>
                  <a:lnTo>
                    <a:pt x="760" y="240"/>
                  </a:lnTo>
                  <a:lnTo>
                    <a:pt x="738" y="200"/>
                  </a:lnTo>
                  <a:lnTo>
                    <a:pt x="714" y="162"/>
                  </a:lnTo>
                  <a:lnTo>
                    <a:pt x="686" y="128"/>
                  </a:lnTo>
                  <a:lnTo>
                    <a:pt x="656" y="98"/>
                  </a:lnTo>
                  <a:lnTo>
                    <a:pt x="622" y="70"/>
                  </a:lnTo>
                  <a:lnTo>
                    <a:pt x="588" y="48"/>
                  </a:lnTo>
                  <a:lnTo>
                    <a:pt x="570" y="38"/>
                  </a:lnTo>
                  <a:lnTo>
                    <a:pt x="550" y="28"/>
                  </a:lnTo>
                  <a:lnTo>
                    <a:pt x="532" y="20"/>
                  </a:lnTo>
                  <a:lnTo>
                    <a:pt x="512" y="14"/>
                  </a:lnTo>
                  <a:lnTo>
                    <a:pt x="492" y="10"/>
                  </a:lnTo>
                  <a:lnTo>
                    <a:pt x="472" y="6"/>
                  </a:lnTo>
                  <a:lnTo>
                    <a:pt x="450" y="2"/>
                  </a:lnTo>
                  <a:lnTo>
                    <a:pt x="430" y="0"/>
                  </a:lnTo>
                  <a:lnTo>
                    <a:pt x="430" y="0"/>
                  </a:lnTo>
                  <a:lnTo>
                    <a:pt x="408" y="0"/>
                  </a:lnTo>
                  <a:lnTo>
                    <a:pt x="388" y="2"/>
                  </a:lnTo>
                  <a:lnTo>
                    <a:pt x="368" y="4"/>
                  </a:lnTo>
                  <a:lnTo>
                    <a:pt x="346" y="8"/>
                  </a:lnTo>
                  <a:lnTo>
                    <a:pt x="326" y="14"/>
                  </a:lnTo>
                  <a:lnTo>
                    <a:pt x="308" y="20"/>
                  </a:lnTo>
                  <a:lnTo>
                    <a:pt x="288" y="26"/>
                  </a:lnTo>
                  <a:lnTo>
                    <a:pt x="268" y="36"/>
                  </a:lnTo>
                  <a:lnTo>
                    <a:pt x="232" y="56"/>
                  </a:lnTo>
                  <a:lnTo>
                    <a:pt x="198" y="80"/>
                  </a:lnTo>
                  <a:lnTo>
                    <a:pt x="164" y="108"/>
                  </a:lnTo>
                  <a:lnTo>
                    <a:pt x="134" y="140"/>
                  </a:lnTo>
                  <a:lnTo>
                    <a:pt x="106" y="176"/>
                  </a:lnTo>
                  <a:lnTo>
                    <a:pt x="82" y="216"/>
                  </a:lnTo>
                  <a:lnTo>
                    <a:pt x="60" y="256"/>
                  </a:lnTo>
                  <a:lnTo>
                    <a:pt x="40" y="300"/>
                  </a:lnTo>
                  <a:lnTo>
                    <a:pt x="26" y="348"/>
                  </a:lnTo>
                  <a:lnTo>
                    <a:pt x="14" y="396"/>
                  </a:lnTo>
                  <a:lnTo>
                    <a:pt x="6" y="448"/>
                  </a:lnTo>
                  <a:lnTo>
                    <a:pt x="0" y="500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64"/>
            <p:cNvSpPr/>
            <p:nvPr/>
          </p:nvSpPr>
          <p:spPr bwMode="auto">
            <a:xfrm>
              <a:off x="-2168525" y="5468938"/>
              <a:ext cx="190500" cy="539750"/>
            </a:xfrm>
            <a:custGeom>
              <a:avLst/>
              <a:gdLst>
                <a:gd name="T0" fmla="*/ 0 w 120"/>
                <a:gd name="T1" fmla="*/ 336 h 340"/>
                <a:gd name="T2" fmla="*/ 108 w 120"/>
                <a:gd name="T3" fmla="*/ 340 h 340"/>
                <a:gd name="T4" fmla="*/ 120 w 120"/>
                <a:gd name="T5" fmla="*/ 4 h 340"/>
                <a:gd name="T6" fmla="*/ 12 w 120"/>
                <a:gd name="T7" fmla="*/ 0 h 340"/>
                <a:gd name="T8" fmla="*/ 0 w 120"/>
                <a:gd name="T9" fmla="*/ 33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40">
                  <a:moveTo>
                    <a:pt x="0" y="336"/>
                  </a:moveTo>
                  <a:lnTo>
                    <a:pt x="108" y="340"/>
                  </a:lnTo>
                  <a:lnTo>
                    <a:pt x="120" y="4"/>
                  </a:lnTo>
                  <a:lnTo>
                    <a:pt x="12" y="0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6DA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65"/>
            <p:cNvSpPr/>
            <p:nvPr/>
          </p:nvSpPr>
          <p:spPr bwMode="auto">
            <a:xfrm>
              <a:off x="-2406650" y="5634038"/>
              <a:ext cx="184150" cy="365125"/>
            </a:xfrm>
            <a:custGeom>
              <a:avLst/>
              <a:gdLst>
                <a:gd name="T0" fmla="*/ 0 w 116"/>
                <a:gd name="T1" fmla="*/ 226 h 230"/>
                <a:gd name="T2" fmla="*/ 108 w 116"/>
                <a:gd name="T3" fmla="*/ 230 h 230"/>
                <a:gd name="T4" fmla="*/ 116 w 116"/>
                <a:gd name="T5" fmla="*/ 4 h 230"/>
                <a:gd name="T6" fmla="*/ 8 w 116"/>
                <a:gd name="T7" fmla="*/ 0 h 230"/>
                <a:gd name="T8" fmla="*/ 0 w 116"/>
                <a:gd name="T9" fmla="*/ 22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30">
                  <a:moveTo>
                    <a:pt x="0" y="226"/>
                  </a:moveTo>
                  <a:lnTo>
                    <a:pt x="108" y="230"/>
                  </a:lnTo>
                  <a:lnTo>
                    <a:pt x="116" y="4"/>
                  </a:lnTo>
                  <a:lnTo>
                    <a:pt x="8" y="0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AA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66"/>
            <p:cNvSpPr/>
            <p:nvPr/>
          </p:nvSpPr>
          <p:spPr bwMode="auto">
            <a:xfrm>
              <a:off x="-2644775" y="5792788"/>
              <a:ext cx="177800" cy="196850"/>
            </a:xfrm>
            <a:custGeom>
              <a:avLst/>
              <a:gdLst>
                <a:gd name="T0" fmla="*/ 0 w 112"/>
                <a:gd name="T1" fmla="*/ 120 h 124"/>
                <a:gd name="T2" fmla="*/ 108 w 112"/>
                <a:gd name="T3" fmla="*/ 124 h 124"/>
                <a:gd name="T4" fmla="*/ 112 w 112"/>
                <a:gd name="T5" fmla="*/ 4 h 124"/>
                <a:gd name="T6" fmla="*/ 4 w 112"/>
                <a:gd name="T7" fmla="*/ 0 h 124"/>
                <a:gd name="T8" fmla="*/ 0 w 112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24">
                  <a:moveTo>
                    <a:pt x="0" y="120"/>
                  </a:moveTo>
                  <a:lnTo>
                    <a:pt x="108" y="124"/>
                  </a:lnTo>
                  <a:lnTo>
                    <a:pt x="112" y="4"/>
                  </a:lnTo>
                  <a:lnTo>
                    <a:pt x="4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67"/>
            <p:cNvSpPr/>
            <p:nvPr/>
          </p:nvSpPr>
          <p:spPr bwMode="auto">
            <a:xfrm>
              <a:off x="-2768600" y="5319713"/>
              <a:ext cx="911225" cy="704850"/>
            </a:xfrm>
            <a:custGeom>
              <a:avLst/>
              <a:gdLst>
                <a:gd name="T0" fmla="*/ 8 w 574"/>
                <a:gd name="T1" fmla="*/ 424 h 444"/>
                <a:gd name="T2" fmla="*/ 550 w 574"/>
                <a:gd name="T3" fmla="*/ 444 h 444"/>
                <a:gd name="T4" fmla="*/ 550 w 574"/>
                <a:gd name="T5" fmla="*/ 444 h 444"/>
                <a:gd name="T6" fmla="*/ 554 w 574"/>
                <a:gd name="T7" fmla="*/ 444 h 444"/>
                <a:gd name="T8" fmla="*/ 556 w 574"/>
                <a:gd name="T9" fmla="*/ 442 h 444"/>
                <a:gd name="T10" fmla="*/ 558 w 574"/>
                <a:gd name="T11" fmla="*/ 440 h 444"/>
                <a:gd name="T12" fmla="*/ 558 w 574"/>
                <a:gd name="T13" fmla="*/ 436 h 444"/>
                <a:gd name="T14" fmla="*/ 574 w 574"/>
                <a:gd name="T15" fmla="*/ 8 h 444"/>
                <a:gd name="T16" fmla="*/ 574 w 574"/>
                <a:gd name="T17" fmla="*/ 8 h 444"/>
                <a:gd name="T18" fmla="*/ 574 w 574"/>
                <a:gd name="T19" fmla="*/ 4 h 444"/>
                <a:gd name="T20" fmla="*/ 572 w 574"/>
                <a:gd name="T21" fmla="*/ 2 h 444"/>
                <a:gd name="T22" fmla="*/ 570 w 574"/>
                <a:gd name="T23" fmla="*/ 0 h 444"/>
                <a:gd name="T24" fmla="*/ 568 w 574"/>
                <a:gd name="T25" fmla="*/ 0 h 444"/>
                <a:gd name="T26" fmla="*/ 568 w 574"/>
                <a:gd name="T27" fmla="*/ 0 h 444"/>
                <a:gd name="T28" fmla="*/ 564 w 574"/>
                <a:gd name="T29" fmla="*/ 0 h 444"/>
                <a:gd name="T30" fmla="*/ 562 w 574"/>
                <a:gd name="T31" fmla="*/ 2 h 444"/>
                <a:gd name="T32" fmla="*/ 560 w 574"/>
                <a:gd name="T33" fmla="*/ 4 h 444"/>
                <a:gd name="T34" fmla="*/ 558 w 574"/>
                <a:gd name="T35" fmla="*/ 6 h 444"/>
                <a:gd name="T36" fmla="*/ 544 w 574"/>
                <a:gd name="T37" fmla="*/ 428 h 444"/>
                <a:gd name="T38" fmla="*/ 8 w 574"/>
                <a:gd name="T39" fmla="*/ 408 h 444"/>
                <a:gd name="T40" fmla="*/ 8 w 574"/>
                <a:gd name="T41" fmla="*/ 408 h 444"/>
                <a:gd name="T42" fmla="*/ 4 w 574"/>
                <a:gd name="T43" fmla="*/ 408 h 444"/>
                <a:gd name="T44" fmla="*/ 2 w 574"/>
                <a:gd name="T45" fmla="*/ 410 h 444"/>
                <a:gd name="T46" fmla="*/ 0 w 574"/>
                <a:gd name="T47" fmla="*/ 412 h 444"/>
                <a:gd name="T48" fmla="*/ 0 w 574"/>
                <a:gd name="T49" fmla="*/ 416 h 444"/>
                <a:gd name="T50" fmla="*/ 0 w 574"/>
                <a:gd name="T51" fmla="*/ 416 h 444"/>
                <a:gd name="T52" fmla="*/ 0 w 574"/>
                <a:gd name="T53" fmla="*/ 418 h 444"/>
                <a:gd name="T54" fmla="*/ 2 w 574"/>
                <a:gd name="T55" fmla="*/ 422 h 444"/>
                <a:gd name="T56" fmla="*/ 4 w 574"/>
                <a:gd name="T57" fmla="*/ 424 h 444"/>
                <a:gd name="T58" fmla="*/ 8 w 574"/>
                <a:gd name="T59" fmla="*/ 424 h 444"/>
                <a:gd name="T60" fmla="*/ 8 w 574"/>
                <a:gd name="T61" fmla="*/ 42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4" h="444">
                  <a:moveTo>
                    <a:pt x="8" y="424"/>
                  </a:moveTo>
                  <a:lnTo>
                    <a:pt x="550" y="444"/>
                  </a:lnTo>
                  <a:lnTo>
                    <a:pt x="550" y="444"/>
                  </a:lnTo>
                  <a:lnTo>
                    <a:pt x="554" y="444"/>
                  </a:lnTo>
                  <a:lnTo>
                    <a:pt x="556" y="442"/>
                  </a:lnTo>
                  <a:lnTo>
                    <a:pt x="558" y="440"/>
                  </a:lnTo>
                  <a:lnTo>
                    <a:pt x="558" y="436"/>
                  </a:lnTo>
                  <a:lnTo>
                    <a:pt x="574" y="8"/>
                  </a:lnTo>
                  <a:lnTo>
                    <a:pt x="574" y="8"/>
                  </a:lnTo>
                  <a:lnTo>
                    <a:pt x="574" y="4"/>
                  </a:lnTo>
                  <a:lnTo>
                    <a:pt x="572" y="2"/>
                  </a:lnTo>
                  <a:lnTo>
                    <a:pt x="570" y="0"/>
                  </a:lnTo>
                  <a:lnTo>
                    <a:pt x="568" y="0"/>
                  </a:lnTo>
                  <a:lnTo>
                    <a:pt x="568" y="0"/>
                  </a:lnTo>
                  <a:lnTo>
                    <a:pt x="564" y="0"/>
                  </a:lnTo>
                  <a:lnTo>
                    <a:pt x="562" y="2"/>
                  </a:lnTo>
                  <a:lnTo>
                    <a:pt x="560" y="4"/>
                  </a:lnTo>
                  <a:lnTo>
                    <a:pt x="558" y="6"/>
                  </a:lnTo>
                  <a:lnTo>
                    <a:pt x="544" y="42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4" y="408"/>
                  </a:lnTo>
                  <a:lnTo>
                    <a:pt x="2" y="410"/>
                  </a:lnTo>
                  <a:lnTo>
                    <a:pt x="0" y="412"/>
                  </a:lnTo>
                  <a:lnTo>
                    <a:pt x="0" y="416"/>
                  </a:lnTo>
                  <a:lnTo>
                    <a:pt x="0" y="416"/>
                  </a:lnTo>
                  <a:lnTo>
                    <a:pt x="0" y="418"/>
                  </a:lnTo>
                  <a:lnTo>
                    <a:pt x="2" y="422"/>
                  </a:lnTo>
                  <a:lnTo>
                    <a:pt x="4" y="424"/>
                  </a:lnTo>
                  <a:lnTo>
                    <a:pt x="8" y="424"/>
                  </a:lnTo>
                  <a:lnTo>
                    <a:pt x="8" y="424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68"/>
            <p:cNvSpPr/>
            <p:nvPr/>
          </p:nvSpPr>
          <p:spPr bwMode="auto">
            <a:xfrm>
              <a:off x="-5483225" y="5891213"/>
              <a:ext cx="342900" cy="88900"/>
            </a:xfrm>
            <a:custGeom>
              <a:avLst/>
              <a:gdLst>
                <a:gd name="T0" fmla="*/ 20 w 216"/>
                <a:gd name="T1" fmla="*/ 56 h 56"/>
                <a:gd name="T2" fmla="*/ 20 w 216"/>
                <a:gd name="T3" fmla="*/ 56 h 56"/>
                <a:gd name="T4" fmla="*/ 12 w 216"/>
                <a:gd name="T5" fmla="*/ 56 h 56"/>
                <a:gd name="T6" fmla="*/ 6 w 216"/>
                <a:gd name="T7" fmla="*/ 52 h 56"/>
                <a:gd name="T8" fmla="*/ 2 w 216"/>
                <a:gd name="T9" fmla="*/ 46 h 56"/>
                <a:gd name="T10" fmla="*/ 0 w 216"/>
                <a:gd name="T11" fmla="*/ 38 h 56"/>
                <a:gd name="T12" fmla="*/ 0 w 216"/>
                <a:gd name="T13" fmla="*/ 38 h 56"/>
                <a:gd name="T14" fmla="*/ 2 w 216"/>
                <a:gd name="T15" fmla="*/ 30 h 56"/>
                <a:gd name="T16" fmla="*/ 4 w 216"/>
                <a:gd name="T17" fmla="*/ 24 h 56"/>
                <a:gd name="T18" fmla="*/ 10 w 216"/>
                <a:gd name="T19" fmla="*/ 20 h 56"/>
                <a:gd name="T20" fmla="*/ 18 w 216"/>
                <a:gd name="T21" fmla="*/ 16 h 56"/>
                <a:gd name="T22" fmla="*/ 194 w 216"/>
                <a:gd name="T23" fmla="*/ 0 h 56"/>
                <a:gd name="T24" fmla="*/ 194 w 216"/>
                <a:gd name="T25" fmla="*/ 0 h 56"/>
                <a:gd name="T26" fmla="*/ 202 w 216"/>
                <a:gd name="T27" fmla="*/ 2 h 56"/>
                <a:gd name="T28" fmla="*/ 210 w 216"/>
                <a:gd name="T29" fmla="*/ 6 h 56"/>
                <a:gd name="T30" fmla="*/ 214 w 216"/>
                <a:gd name="T31" fmla="*/ 12 h 56"/>
                <a:gd name="T32" fmla="*/ 216 w 216"/>
                <a:gd name="T33" fmla="*/ 18 h 56"/>
                <a:gd name="T34" fmla="*/ 216 w 216"/>
                <a:gd name="T35" fmla="*/ 18 h 56"/>
                <a:gd name="T36" fmla="*/ 216 w 216"/>
                <a:gd name="T37" fmla="*/ 26 h 56"/>
                <a:gd name="T38" fmla="*/ 212 w 216"/>
                <a:gd name="T39" fmla="*/ 34 h 56"/>
                <a:gd name="T40" fmla="*/ 206 w 216"/>
                <a:gd name="T41" fmla="*/ 38 h 56"/>
                <a:gd name="T42" fmla="*/ 198 w 216"/>
                <a:gd name="T43" fmla="*/ 40 h 56"/>
                <a:gd name="T44" fmla="*/ 22 w 216"/>
                <a:gd name="T45" fmla="*/ 56 h 56"/>
                <a:gd name="T46" fmla="*/ 20 w 216"/>
                <a:gd name="T4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56">
                  <a:moveTo>
                    <a:pt x="20" y="56"/>
                  </a:moveTo>
                  <a:lnTo>
                    <a:pt x="20" y="56"/>
                  </a:lnTo>
                  <a:lnTo>
                    <a:pt x="12" y="56"/>
                  </a:lnTo>
                  <a:lnTo>
                    <a:pt x="6" y="52"/>
                  </a:lnTo>
                  <a:lnTo>
                    <a:pt x="2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0"/>
                  </a:lnTo>
                  <a:lnTo>
                    <a:pt x="4" y="24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202" y="2"/>
                  </a:lnTo>
                  <a:lnTo>
                    <a:pt x="210" y="6"/>
                  </a:lnTo>
                  <a:lnTo>
                    <a:pt x="214" y="12"/>
                  </a:lnTo>
                  <a:lnTo>
                    <a:pt x="216" y="18"/>
                  </a:lnTo>
                  <a:lnTo>
                    <a:pt x="216" y="18"/>
                  </a:lnTo>
                  <a:lnTo>
                    <a:pt x="216" y="26"/>
                  </a:lnTo>
                  <a:lnTo>
                    <a:pt x="212" y="34"/>
                  </a:lnTo>
                  <a:lnTo>
                    <a:pt x="206" y="38"/>
                  </a:lnTo>
                  <a:lnTo>
                    <a:pt x="198" y="40"/>
                  </a:lnTo>
                  <a:lnTo>
                    <a:pt x="22" y="56"/>
                  </a:lnTo>
                  <a:lnTo>
                    <a:pt x="20" y="56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69"/>
            <p:cNvSpPr/>
            <p:nvPr/>
          </p:nvSpPr>
          <p:spPr bwMode="auto">
            <a:xfrm>
              <a:off x="-6470650" y="5957888"/>
              <a:ext cx="2730500" cy="2078038"/>
            </a:xfrm>
            <a:custGeom>
              <a:avLst/>
              <a:gdLst>
                <a:gd name="T0" fmla="*/ 546 w 1720"/>
                <a:gd name="T1" fmla="*/ 1309 h 1309"/>
                <a:gd name="T2" fmla="*/ 496 w 1720"/>
                <a:gd name="T3" fmla="*/ 1305 h 1309"/>
                <a:gd name="T4" fmla="*/ 446 w 1720"/>
                <a:gd name="T5" fmla="*/ 1297 h 1309"/>
                <a:gd name="T6" fmla="*/ 352 w 1720"/>
                <a:gd name="T7" fmla="*/ 1265 h 1309"/>
                <a:gd name="T8" fmla="*/ 262 w 1720"/>
                <a:gd name="T9" fmla="*/ 1221 h 1309"/>
                <a:gd name="T10" fmla="*/ 184 w 1720"/>
                <a:gd name="T11" fmla="*/ 1171 h 1309"/>
                <a:gd name="T12" fmla="*/ 114 w 1720"/>
                <a:gd name="T13" fmla="*/ 1117 h 1309"/>
                <a:gd name="T14" fmla="*/ 20 w 1720"/>
                <a:gd name="T15" fmla="*/ 1031 h 1309"/>
                <a:gd name="T16" fmla="*/ 194 w 1720"/>
                <a:gd name="T17" fmla="*/ 831 h 1309"/>
                <a:gd name="T18" fmla="*/ 226 w 1720"/>
                <a:gd name="T19" fmla="*/ 863 h 1309"/>
                <a:gd name="T20" fmla="*/ 308 w 1720"/>
                <a:gd name="T21" fmla="*/ 935 h 1309"/>
                <a:gd name="T22" fmla="*/ 402 w 1720"/>
                <a:gd name="T23" fmla="*/ 997 h 1309"/>
                <a:gd name="T24" fmla="*/ 452 w 1720"/>
                <a:gd name="T25" fmla="*/ 1021 h 1309"/>
                <a:gd name="T26" fmla="*/ 498 w 1720"/>
                <a:gd name="T27" fmla="*/ 1037 h 1309"/>
                <a:gd name="T28" fmla="*/ 542 w 1720"/>
                <a:gd name="T29" fmla="*/ 1045 h 1309"/>
                <a:gd name="T30" fmla="*/ 556 w 1720"/>
                <a:gd name="T31" fmla="*/ 1041 h 1309"/>
                <a:gd name="T32" fmla="*/ 598 w 1720"/>
                <a:gd name="T33" fmla="*/ 1017 h 1309"/>
                <a:gd name="T34" fmla="*/ 644 w 1720"/>
                <a:gd name="T35" fmla="*/ 983 h 1309"/>
                <a:gd name="T36" fmla="*/ 708 w 1720"/>
                <a:gd name="T37" fmla="*/ 929 h 1309"/>
                <a:gd name="T38" fmla="*/ 790 w 1720"/>
                <a:gd name="T39" fmla="*/ 853 h 1309"/>
                <a:gd name="T40" fmla="*/ 894 w 1720"/>
                <a:gd name="T41" fmla="*/ 745 h 1309"/>
                <a:gd name="T42" fmla="*/ 1020 w 1720"/>
                <a:gd name="T43" fmla="*/ 607 h 1309"/>
                <a:gd name="T44" fmla="*/ 1092 w 1720"/>
                <a:gd name="T45" fmla="*/ 523 h 1309"/>
                <a:gd name="T46" fmla="*/ 1250 w 1720"/>
                <a:gd name="T47" fmla="*/ 331 h 1309"/>
                <a:gd name="T48" fmla="*/ 1472 w 1720"/>
                <a:gd name="T49" fmla="*/ 46 h 1309"/>
                <a:gd name="T50" fmla="*/ 1720 w 1720"/>
                <a:gd name="T51" fmla="*/ 157 h 1309"/>
                <a:gd name="T52" fmla="*/ 1680 w 1720"/>
                <a:gd name="T53" fmla="*/ 209 h 1309"/>
                <a:gd name="T54" fmla="*/ 1518 w 1720"/>
                <a:gd name="T55" fmla="*/ 419 h 1309"/>
                <a:gd name="T56" fmla="*/ 1364 w 1720"/>
                <a:gd name="T57" fmla="*/ 611 h 1309"/>
                <a:gd name="T58" fmla="*/ 1276 w 1720"/>
                <a:gd name="T59" fmla="*/ 713 h 1309"/>
                <a:gd name="T60" fmla="*/ 1122 w 1720"/>
                <a:gd name="T61" fmla="*/ 889 h 1309"/>
                <a:gd name="T62" fmla="*/ 988 w 1720"/>
                <a:gd name="T63" fmla="*/ 1027 h 1309"/>
                <a:gd name="T64" fmla="*/ 878 w 1720"/>
                <a:gd name="T65" fmla="*/ 1131 h 1309"/>
                <a:gd name="T66" fmla="*/ 784 w 1720"/>
                <a:gd name="T67" fmla="*/ 1207 h 1309"/>
                <a:gd name="T68" fmla="*/ 706 w 1720"/>
                <a:gd name="T69" fmla="*/ 1259 h 1309"/>
                <a:gd name="T70" fmla="*/ 644 w 1720"/>
                <a:gd name="T71" fmla="*/ 1289 h 1309"/>
                <a:gd name="T72" fmla="*/ 590 w 1720"/>
                <a:gd name="T73" fmla="*/ 1305 h 1309"/>
                <a:gd name="T74" fmla="*/ 546 w 1720"/>
                <a:gd name="T75" fmla="*/ 1309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20" h="1309">
                  <a:moveTo>
                    <a:pt x="546" y="1309"/>
                  </a:moveTo>
                  <a:lnTo>
                    <a:pt x="546" y="1309"/>
                  </a:lnTo>
                  <a:lnTo>
                    <a:pt x="520" y="1307"/>
                  </a:lnTo>
                  <a:lnTo>
                    <a:pt x="496" y="1305"/>
                  </a:lnTo>
                  <a:lnTo>
                    <a:pt x="470" y="1301"/>
                  </a:lnTo>
                  <a:lnTo>
                    <a:pt x="446" y="1297"/>
                  </a:lnTo>
                  <a:lnTo>
                    <a:pt x="398" y="1283"/>
                  </a:lnTo>
                  <a:lnTo>
                    <a:pt x="352" y="1265"/>
                  </a:lnTo>
                  <a:lnTo>
                    <a:pt x="306" y="1245"/>
                  </a:lnTo>
                  <a:lnTo>
                    <a:pt x="262" y="1221"/>
                  </a:lnTo>
                  <a:lnTo>
                    <a:pt x="222" y="1197"/>
                  </a:lnTo>
                  <a:lnTo>
                    <a:pt x="184" y="1171"/>
                  </a:lnTo>
                  <a:lnTo>
                    <a:pt x="148" y="1143"/>
                  </a:lnTo>
                  <a:lnTo>
                    <a:pt x="114" y="1117"/>
                  </a:lnTo>
                  <a:lnTo>
                    <a:pt x="60" y="1069"/>
                  </a:lnTo>
                  <a:lnTo>
                    <a:pt x="20" y="1031"/>
                  </a:lnTo>
                  <a:lnTo>
                    <a:pt x="0" y="1009"/>
                  </a:lnTo>
                  <a:lnTo>
                    <a:pt x="194" y="831"/>
                  </a:lnTo>
                  <a:lnTo>
                    <a:pt x="194" y="831"/>
                  </a:lnTo>
                  <a:lnTo>
                    <a:pt x="226" y="863"/>
                  </a:lnTo>
                  <a:lnTo>
                    <a:pt x="264" y="899"/>
                  </a:lnTo>
                  <a:lnTo>
                    <a:pt x="308" y="935"/>
                  </a:lnTo>
                  <a:lnTo>
                    <a:pt x="354" y="967"/>
                  </a:lnTo>
                  <a:lnTo>
                    <a:pt x="402" y="997"/>
                  </a:lnTo>
                  <a:lnTo>
                    <a:pt x="426" y="1011"/>
                  </a:lnTo>
                  <a:lnTo>
                    <a:pt x="452" y="1021"/>
                  </a:lnTo>
                  <a:lnTo>
                    <a:pt x="474" y="1031"/>
                  </a:lnTo>
                  <a:lnTo>
                    <a:pt x="498" y="1037"/>
                  </a:lnTo>
                  <a:lnTo>
                    <a:pt x="520" y="1043"/>
                  </a:lnTo>
                  <a:lnTo>
                    <a:pt x="542" y="1045"/>
                  </a:lnTo>
                  <a:lnTo>
                    <a:pt x="542" y="1045"/>
                  </a:lnTo>
                  <a:lnTo>
                    <a:pt x="556" y="1041"/>
                  </a:lnTo>
                  <a:lnTo>
                    <a:pt x="580" y="1027"/>
                  </a:lnTo>
                  <a:lnTo>
                    <a:pt x="598" y="1017"/>
                  </a:lnTo>
                  <a:lnTo>
                    <a:pt x="618" y="1003"/>
                  </a:lnTo>
                  <a:lnTo>
                    <a:pt x="644" y="983"/>
                  </a:lnTo>
                  <a:lnTo>
                    <a:pt x="674" y="959"/>
                  </a:lnTo>
                  <a:lnTo>
                    <a:pt x="708" y="929"/>
                  </a:lnTo>
                  <a:lnTo>
                    <a:pt x="746" y="895"/>
                  </a:lnTo>
                  <a:lnTo>
                    <a:pt x="790" y="853"/>
                  </a:lnTo>
                  <a:lnTo>
                    <a:pt x="840" y="803"/>
                  </a:lnTo>
                  <a:lnTo>
                    <a:pt x="894" y="745"/>
                  </a:lnTo>
                  <a:lnTo>
                    <a:pt x="954" y="681"/>
                  </a:lnTo>
                  <a:lnTo>
                    <a:pt x="1020" y="607"/>
                  </a:lnTo>
                  <a:lnTo>
                    <a:pt x="1092" y="523"/>
                  </a:lnTo>
                  <a:lnTo>
                    <a:pt x="1092" y="523"/>
                  </a:lnTo>
                  <a:lnTo>
                    <a:pt x="1174" y="425"/>
                  </a:lnTo>
                  <a:lnTo>
                    <a:pt x="1250" y="331"/>
                  </a:lnTo>
                  <a:lnTo>
                    <a:pt x="1382" y="163"/>
                  </a:lnTo>
                  <a:lnTo>
                    <a:pt x="1472" y="46"/>
                  </a:lnTo>
                  <a:lnTo>
                    <a:pt x="1508" y="0"/>
                  </a:lnTo>
                  <a:lnTo>
                    <a:pt x="1720" y="157"/>
                  </a:lnTo>
                  <a:lnTo>
                    <a:pt x="1720" y="157"/>
                  </a:lnTo>
                  <a:lnTo>
                    <a:pt x="1680" y="209"/>
                  </a:lnTo>
                  <a:lnTo>
                    <a:pt x="1584" y="335"/>
                  </a:lnTo>
                  <a:lnTo>
                    <a:pt x="1518" y="419"/>
                  </a:lnTo>
                  <a:lnTo>
                    <a:pt x="1444" y="511"/>
                  </a:lnTo>
                  <a:lnTo>
                    <a:pt x="1364" y="611"/>
                  </a:lnTo>
                  <a:lnTo>
                    <a:pt x="1276" y="713"/>
                  </a:lnTo>
                  <a:lnTo>
                    <a:pt x="1276" y="713"/>
                  </a:lnTo>
                  <a:lnTo>
                    <a:pt x="1196" y="807"/>
                  </a:lnTo>
                  <a:lnTo>
                    <a:pt x="1122" y="889"/>
                  </a:lnTo>
                  <a:lnTo>
                    <a:pt x="1052" y="963"/>
                  </a:lnTo>
                  <a:lnTo>
                    <a:pt x="988" y="1027"/>
                  </a:lnTo>
                  <a:lnTo>
                    <a:pt x="930" y="1083"/>
                  </a:lnTo>
                  <a:lnTo>
                    <a:pt x="878" y="1131"/>
                  </a:lnTo>
                  <a:lnTo>
                    <a:pt x="828" y="1173"/>
                  </a:lnTo>
                  <a:lnTo>
                    <a:pt x="784" y="1207"/>
                  </a:lnTo>
                  <a:lnTo>
                    <a:pt x="744" y="1235"/>
                  </a:lnTo>
                  <a:lnTo>
                    <a:pt x="706" y="1259"/>
                  </a:lnTo>
                  <a:lnTo>
                    <a:pt x="674" y="1275"/>
                  </a:lnTo>
                  <a:lnTo>
                    <a:pt x="644" y="1289"/>
                  </a:lnTo>
                  <a:lnTo>
                    <a:pt x="616" y="1299"/>
                  </a:lnTo>
                  <a:lnTo>
                    <a:pt x="590" y="1305"/>
                  </a:lnTo>
                  <a:lnTo>
                    <a:pt x="566" y="1307"/>
                  </a:lnTo>
                  <a:lnTo>
                    <a:pt x="546" y="1309"/>
                  </a:lnTo>
                  <a:lnTo>
                    <a:pt x="546" y="1309"/>
                  </a:lnTo>
                  <a:close/>
                </a:path>
              </a:pathLst>
            </a:custGeom>
            <a:solidFill>
              <a:srgbClr val="F7E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70"/>
            <p:cNvSpPr/>
            <p:nvPr/>
          </p:nvSpPr>
          <p:spPr bwMode="auto">
            <a:xfrm>
              <a:off x="-4219575" y="5891213"/>
              <a:ext cx="536575" cy="446088"/>
            </a:xfrm>
            <a:custGeom>
              <a:avLst/>
              <a:gdLst>
                <a:gd name="T0" fmla="*/ 332 w 338"/>
                <a:gd name="T1" fmla="*/ 199 h 281"/>
                <a:gd name="T2" fmla="*/ 320 w 338"/>
                <a:gd name="T3" fmla="*/ 225 h 281"/>
                <a:gd name="T4" fmla="*/ 302 w 338"/>
                <a:gd name="T5" fmla="*/ 245 h 281"/>
                <a:gd name="T6" fmla="*/ 278 w 338"/>
                <a:gd name="T7" fmla="*/ 261 h 281"/>
                <a:gd name="T8" fmla="*/ 252 w 338"/>
                <a:gd name="T9" fmla="*/ 273 h 281"/>
                <a:gd name="T10" fmla="*/ 222 w 338"/>
                <a:gd name="T11" fmla="*/ 279 h 281"/>
                <a:gd name="T12" fmla="*/ 190 w 338"/>
                <a:gd name="T13" fmla="*/ 281 h 281"/>
                <a:gd name="T14" fmla="*/ 156 w 338"/>
                <a:gd name="T15" fmla="*/ 277 h 281"/>
                <a:gd name="T16" fmla="*/ 124 w 338"/>
                <a:gd name="T17" fmla="*/ 269 h 281"/>
                <a:gd name="T18" fmla="*/ 106 w 338"/>
                <a:gd name="T19" fmla="*/ 261 h 281"/>
                <a:gd name="T20" fmla="*/ 76 w 338"/>
                <a:gd name="T21" fmla="*/ 245 h 281"/>
                <a:gd name="T22" fmla="*/ 52 w 338"/>
                <a:gd name="T23" fmla="*/ 225 h 281"/>
                <a:gd name="T24" fmla="*/ 30 w 338"/>
                <a:gd name="T25" fmla="*/ 201 h 281"/>
                <a:gd name="T26" fmla="*/ 14 w 338"/>
                <a:gd name="T27" fmla="*/ 178 h 281"/>
                <a:gd name="T28" fmla="*/ 4 w 338"/>
                <a:gd name="T29" fmla="*/ 150 h 281"/>
                <a:gd name="T30" fmla="*/ 0 w 338"/>
                <a:gd name="T31" fmla="*/ 122 h 281"/>
                <a:gd name="T32" fmla="*/ 4 w 338"/>
                <a:gd name="T33" fmla="*/ 96 h 281"/>
                <a:gd name="T34" fmla="*/ 8 w 338"/>
                <a:gd name="T35" fmla="*/ 82 h 281"/>
                <a:gd name="T36" fmla="*/ 20 w 338"/>
                <a:gd name="T37" fmla="*/ 58 h 281"/>
                <a:gd name="T38" fmla="*/ 38 w 338"/>
                <a:gd name="T39" fmla="*/ 38 h 281"/>
                <a:gd name="T40" fmla="*/ 62 w 338"/>
                <a:gd name="T41" fmla="*/ 20 h 281"/>
                <a:gd name="T42" fmla="*/ 88 w 338"/>
                <a:gd name="T43" fmla="*/ 10 h 281"/>
                <a:gd name="T44" fmla="*/ 118 w 338"/>
                <a:gd name="T45" fmla="*/ 2 h 281"/>
                <a:gd name="T46" fmla="*/ 150 w 338"/>
                <a:gd name="T47" fmla="*/ 0 h 281"/>
                <a:gd name="T48" fmla="*/ 182 w 338"/>
                <a:gd name="T49" fmla="*/ 4 h 281"/>
                <a:gd name="T50" fmla="*/ 216 w 338"/>
                <a:gd name="T51" fmla="*/ 14 h 281"/>
                <a:gd name="T52" fmla="*/ 232 w 338"/>
                <a:gd name="T53" fmla="*/ 20 h 281"/>
                <a:gd name="T54" fmla="*/ 262 w 338"/>
                <a:gd name="T55" fmla="*/ 38 h 281"/>
                <a:gd name="T56" fmla="*/ 288 w 338"/>
                <a:gd name="T57" fmla="*/ 58 h 281"/>
                <a:gd name="T58" fmla="*/ 310 w 338"/>
                <a:gd name="T59" fmla="*/ 80 h 281"/>
                <a:gd name="T60" fmla="*/ 324 w 338"/>
                <a:gd name="T61" fmla="*/ 106 h 281"/>
                <a:gd name="T62" fmla="*/ 334 w 338"/>
                <a:gd name="T63" fmla="*/ 132 h 281"/>
                <a:gd name="T64" fmla="*/ 338 w 338"/>
                <a:gd name="T65" fmla="*/ 160 h 281"/>
                <a:gd name="T66" fmla="*/ 336 w 338"/>
                <a:gd name="T67" fmla="*/ 188 h 281"/>
                <a:gd name="T68" fmla="*/ 332 w 338"/>
                <a:gd name="T69" fmla="*/ 19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8" h="281">
                  <a:moveTo>
                    <a:pt x="332" y="199"/>
                  </a:moveTo>
                  <a:lnTo>
                    <a:pt x="332" y="199"/>
                  </a:lnTo>
                  <a:lnTo>
                    <a:pt x="326" y="213"/>
                  </a:lnTo>
                  <a:lnTo>
                    <a:pt x="320" y="225"/>
                  </a:lnTo>
                  <a:lnTo>
                    <a:pt x="312" y="235"/>
                  </a:lnTo>
                  <a:lnTo>
                    <a:pt x="302" y="245"/>
                  </a:lnTo>
                  <a:lnTo>
                    <a:pt x="290" y="253"/>
                  </a:lnTo>
                  <a:lnTo>
                    <a:pt x="278" y="261"/>
                  </a:lnTo>
                  <a:lnTo>
                    <a:pt x="266" y="267"/>
                  </a:lnTo>
                  <a:lnTo>
                    <a:pt x="252" y="273"/>
                  </a:lnTo>
                  <a:lnTo>
                    <a:pt x="238" y="277"/>
                  </a:lnTo>
                  <a:lnTo>
                    <a:pt x="222" y="279"/>
                  </a:lnTo>
                  <a:lnTo>
                    <a:pt x="206" y="281"/>
                  </a:lnTo>
                  <a:lnTo>
                    <a:pt x="190" y="281"/>
                  </a:lnTo>
                  <a:lnTo>
                    <a:pt x="174" y="281"/>
                  </a:lnTo>
                  <a:lnTo>
                    <a:pt x="156" y="277"/>
                  </a:lnTo>
                  <a:lnTo>
                    <a:pt x="140" y="273"/>
                  </a:lnTo>
                  <a:lnTo>
                    <a:pt x="124" y="269"/>
                  </a:lnTo>
                  <a:lnTo>
                    <a:pt x="124" y="269"/>
                  </a:lnTo>
                  <a:lnTo>
                    <a:pt x="106" y="261"/>
                  </a:lnTo>
                  <a:lnTo>
                    <a:pt x="92" y="253"/>
                  </a:lnTo>
                  <a:lnTo>
                    <a:pt x="76" y="245"/>
                  </a:lnTo>
                  <a:lnTo>
                    <a:pt x="64" y="235"/>
                  </a:lnTo>
                  <a:lnTo>
                    <a:pt x="52" y="225"/>
                  </a:lnTo>
                  <a:lnTo>
                    <a:pt x="40" y="213"/>
                  </a:lnTo>
                  <a:lnTo>
                    <a:pt x="30" y="201"/>
                  </a:lnTo>
                  <a:lnTo>
                    <a:pt x="22" y="190"/>
                  </a:lnTo>
                  <a:lnTo>
                    <a:pt x="14" y="178"/>
                  </a:lnTo>
                  <a:lnTo>
                    <a:pt x="10" y="164"/>
                  </a:lnTo>
                  <a:lnTo>
                    <a:pt x="4" y="150"/>
                  </a:lnTo>
                  <a:lnTo>
                    <a:pt x="2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6"/>
                  </a:lnTo>
                  <a:lnTo>
                    <a:pt x="38" y="38"/>
                  </a:lnTo>
                  <a:lnTo>
                    <a:pt x="50" y="28"/>
                  </a:lnTo>
                  <a:lnTo>
                    <a:pt x="62" y="20"/>
                  </a:lnTo>
                  <a:lnTo>
                    <a:pt x="74" y="14"/>
                  </a:lnTo>
                  <a:lnTo>
                    <a:pt x="88" y="10"/>
                  </a:lnTo>
                  <a:lnTo>
                    <a:pt x="102" y="6"/>
                  </a:lnTo>
                  <a:lnTo>
                    <a:pt x="118" y="2"/>
                  </a:lnTo>
                  <a:lnTo>
                    <a:pt x="134" y="0"/>
                  </a:lnTo>
                  <a:lnTo>
                    <a:pt x="150" y="0"/>
                  </a:lnTo>
                  <a:lnTo>
                    <a:pt x="166" y="2"/>
                  </a:lnTo>
                  <a:lnTo>
                    <a:pt x="182" y="4"/>
                  </a:lnTo>
                  <a:lnTo>
                    <a:pt x="200" y="8"/>
                  </a:lnTo>
                  <a:lnTo>
                    <a:pt x="216" y="14"/>
                  </a:lnTo>
                  <a:lnTo>
                    <a:pt x="216" y="14"/>
                  </a:lnTo>
                  <a:lnTo>
                    <a:pt x="232" y="20"/>
                  </a:lnTo>
                  <a:lnTo>
                    <a:pt x="248" y="28"/>
                  </a:lnTo>
                  <a:lnTo>
                    <a:pt x="262" y="38"/>
                  </a:lnTo>
                  <a:lnTo>
                    <a:pt x="276" y="46"/>
                  </a:lnTo>
                  <a:lnTo>
                    <a:pt x="288" y="58"/>
                  </a:lnTo>
                  <a:lnTo>
                    <a:pt x="300" y="68"/>
                  </a:lnTo>
                  <a:lnTo>
                    <a:pt x="310" y="80"/>
                  </a:lnTo>
                  <a:lnTo>
                    <a:pt x="318" y="94"/>
                  </a:lnTo>
                  <a:lnTo>
                    <a:pt x="324" y="106"/>
                  </a:lnTo>
                  <a:lnTo>
                    <a:pt x="330" y="120"/>
                  </a:lnTo>
                  <a:lnTo>
                    <a:pt x="334" y="132"/>
                  </a:lnTo>
                  <a:lnTo>
                    <a:pt x="338" y="146"/>
                  </a:lnTo>
                  <a:lnTo>
                    <a:pt x="338" y="160"/>
                  </a:lnTo>
                  <a:lnTo>
                    <a:pt x="338" y="174"/>
                  </a:lnTo>
                  <a:lnTo>
                    <a:pt x="336" y="188"/>
                  </a:lnTo>
                  <a:lnTo>
                    <a:pt x="332" y="199"/>
                  </a:lnTo>
                  <a:lnTo>
                    <a:pt x="332" y="199"/>
                  </a:lnTo>
                  <a:close/>
                </a:path>
              </a:pathLst>
            </a:custGeom>
            <a:solidFill>
              <a:srgbClr val="F7E5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71"/>
            <p:cNvSpPr/>
            <p:nvPr/>
          </p:nvSpPr>
          <p:spPr bwMode="auto">
            <a:xfrm>
              <a:off x="-6534150" y="7073901"/>
              <a:ext cx="641350" cy="873125"/>
            </a:xfrm>
            <a:custGeom>
              <a:avLst/>
              <a:gdLst>
                <a:gd name="T0" fmla="*/ 66 w 404"/>
                <a:gd name="T1" fmla="*/ 0 h 550"/>
                <a:gd name="T2" fmla="*/ 66 w 404"/>
                <a:gd name="T3" fmla="*/ 0 h 550"/>
                <a:gd name="T4" fmla="*/ 70 w 404"/>
                <a:gd name="T5" fmla="*/ 0 h 550"/>
                <a:gd name="T6" fmla="*/ 82 w 404"/>
                <a:gd name="T7" fmla="*/ 6 h 550"/>
                <a:gd name="T8" fmla="*/ 120 w 404"/>
                <a:gd name="T9" fmla="*/ 26 h 550"/>
                <a:gd name="T10" fmla="*/ 172 w 404"/>
                <a:gd name="T11" fmla="*/ 58 h 550"/>
                <a:gd name="T12" fmla="*/ 232 w 404"/>
                <a:gd name="T13" fmla="*/ 98 h 550"/>
                <a:gd name="T14" fmla="*/ 292 w 404"/>
                <a:gd name="T15" fmla="*/ 138 h 550"/>
                <a:gd name="T16" fmla="*/ 346 w 404"/>
                <a:gd name="T17" fmla="*/ 178 h 550"/>
                <a:gd name="T18" fmla="*/ 368 w 404"/>
                <a:gd name="T19" fmla="*/ 196 h 550"/>
                <a:gd name="T20" fmla="*/ 386 w 404"/>
                <a:gd name="T21" fmla="*/ 212 h 550"/>
                <a:gd name="T22" fmla="*/ 398 w 404"/>
                <a:gd name="T23" fmla="*/ 226 h 550"/>
                <a:gd name="T24" fmla="*/ 402 w 404"/>
                <a:gd name="T25" fmla="*/ 236 h 550"/>
                <a:gd name="T26" fmla="*/ 402 w 404"/>
                <a:gd name="T27" fmla="*/ 236 h 550"/>
                <a:gd name="T28" fmla="*/ 404 w 404"/>
                <a:gd name="T29" fmla="*/ 246 h 550"/>
                <a:gd name="T30" fmla="*/ 404 w 404"/>
                <a:gd name="T31" fmla="*/ 262 h 550"/>
                <a:gd name="T32" fmla="*/ 400 w 404"/>
                <a:gd name="T33" fmla="*/ 304 h 550"/>
                <a:gd name="T34" fmla="*/ 392 w 404"/>
                <a:gd name="T35" fmla="*/ 354 h 550"/>
                <a:gd name="T36" fmla="*/ 378 w 404"/>
                <a:gd name="T37" fmla="*/ 408 h 550"/>
                <a:gd name="T38" fmla="*/ 362 w 404"/>
                <a:gd name="T39" fmla="*/ 460 h 550"/>
                <a:gd name="T40" fmla="*/ 354 w 404"/>
                <a:gd name="T41" fmla="*/ 484 h 550"/>
                <a:gd name="T42" fmla="*/ 344 w 404"/>
                <a:gd name="T43" fmla="*/ 504 h 550"/>
                <a:gd name="T44" fmla="*/ 334 w 404"/>
                <a:gd name="T45" fmla="*/ 522 h 550"/>
                <a:gd name="T46" fmla="*/ 324 w 404"/>
                <a:gd name="T47" fmla="*/ 536 h 550"/>
                <a:gd name="T48" fmla="*/ 312 w 404"/>
                <a:gd name="T49" fmla="*/ 546 h 550"/>
                <a:gd name="T50" fmla="*/ 308 w 404"/>
                <a:gd name="T51" fmla="*/ 548 h 550"/>
                <a:gd name="T52" fmla="*/ 302 w 404"/>
                <a:gd name="T53" fmla="*/ 550 h 550"/>
                <a:gd name="T54" fmla="*/ 302 w 404"/>
                <a:gd name="T55" fmla="*/ 550 h 550"/>
                <a:gd name="T56" fmla="*/ 290 w 404"/>
                <a:gd name="T57" fmla="*/ 550 h 550"/>
                <a:gd name="T58" fmla="*/ 274 w 404"/>
                <a:gd name="T59" fmla="*/ 546 h 550"/>
                <a:gd name="T60" fmla="*/ 258 w 404"/>
                <a:gd name="T61" fmla="*/ 540 h 550"/>
                <a:gd name="T62" fmla="*/ 240 w 404"/>
                <a:gd name="T63" fmla="*/ 532 h 550"/>
                <a:gd name="T64" fmla="*/ 200 w 404"/>
                <a:gd name="T65" fmla="*/ 510 h 550"/>
                <a:gd name="T66" fmla="*/ 158 w 404"/>
                <a:gd name="T67" fmla="*/ 484 h 550"/>
                <a:gd name="T68" fmla="*/ 120 w 404"/>
                <a:gd name="T69" fmla="*/ 458 h 550"/>
                <a:gd name="T70" fmla="*/ 88 w 404"/>
                <a:gd name="T71" fmla="*/ 436 h 550"/>
                <a:gd name="T72" fmla="*/ 58 w 404"/>
                <a:gd name="T73" fmla="*/ 414 h 550"/>
                <a:gd name="T74" fmla="*/ 58 w 404"/>
                <a:gd name="T75" fmla="*/ 414 h 550"/>
                <a:gd name="T76" fmla="*/ 52 w 404"/>
                <a:gd name="T77" fmla="*/ 398 h 550"/>
                <a:gd name="T78" fmla="*/ 38 w 404"/>
                <a:gd name="T79" fmla="*/ 356 h 550"/>
                <a:gd name="T80" fmla="*/ 22 w 404"/>
                <a:gd name="T81" fmla="*/ 296 h 550"/>
                <a:gd name="T82" fmla="*/ 14 w 404"/>
                <a:gd name="T83" fmla="*/ 260 h 550"/>
                <a:gd name="T84" fmla="*/ 8 w 404"/>
                <a:gd name="T85" fmla="*/ 224 h 550"/>
                <a:gd name="T86" fmla="*/ 2 w 404"/>
                <a:gd name="T87" fmla="*/ 188 h 550"/>
                <a:gd name="T88" fmla="*/ 0 w 404"/>
                <a:gd name="T89" fmla="*/ 152 h 550"/>
                <a:gd name="T90" fmla="*/ 0 w 404"/>
                <a:gd name="T91" fmla="*/ 116 h 550"/>
                <a:gd name="T92" fmla="*/ 4 w 404"/>
                <a:gd name="T93" fmla="*/ 84 h 550"/>
                <a:gd name="T94" fmla="*/ 8 w 404"/>
                <a:gd name="T95" fmla="*/ 70 h 550"/>
                <a:gd name="T96" fmla="*/ 12 w 404"/>
                <a:gd name="T97" fmla="*/ 56 h 550"/>
                <a:gd name="T98" fmla="*/ 18 w 404"/>
                <a:gd name="T99" fmla="*/ 42 h 550"/>
                <a:gd name="T100" fmla="*/ 24 w 404"/>
                <a:gd name="T101" fmla="*/ 30 h 550"/>
                <a:gd name="T102" fmla="*/ 32 w 404"/>
                <a:gd name="T103" fmla="*/ 20 h 550"/>
                <a:gd name="T104" fmla="*/ 42 w 404"/>
                <a:gd name="T105" fmla="*/ 12 h 550"/>
                <a:gd name="T106" fmla="*/ 52 w 404"/>
                <a:gd name="T107" fmla="*/ 4 h 550"/>
                <a:gd name="T108" fmla="*/ 66 w 404"/>
                <a:gd name="T109" fmla="*/ 0 h 550"/>
                <a:gd name="T110" fmla="*/ 66 w 404"/>
                <a:gd name="T1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550">
                  <a:moveTo>
                    <a:pt x="66" y="0"/>
                  </a:moveTo>
                  <a:lnTo>
                    <a:pt x="66" y="0"/>
                  </a:lnTo>
                  <a:lnTo>
                    <a:pt x="70" y="0"/>
                  </a:lnTo>
                  <a:lnTo>
                    <a:pt x="82" y="6"/>
                  </a:lnTo>
                  <a:lnTo>
                    <a:pt x="120" y="26"/>
                  </a:lnTo>
                  <a:lnTo>
                    <a:pt x="172" y="58"/>
                  </a:lnTo>
                  <a:lnTo>
                    <a:pt x="232" y="98"/>
                  </a:lnTo>
                  <a:lnTo>
                    <a:pt x="292" y="138"/>
                  </a:lnTo>
                  <a:lnTo>
                    <a:pt x="346" y="178"/>
                  </a:lnTo>
                  <a:lnTo>
                    <a:pt x="368" y="196"/>
                  </a:lnTo>
                  <a:lnTo>
                    <a:pt x="386" y="212"/>
                  </a:lnTo>
                  <a:lnTo>
                    <a:pt x="398" y="226"/>
                  </a:lnTo>
                  <a:lnTo>
                    <a:pt x="402" y="236"/>
                  </a:lnTo>
                  <a:lnTo>
                    <a:pt x="402" y="236"/>
                  </a:lnTo>
                  <a:lnTo>
                    <a:pt x="404" y="246"/>
                  </a:lnTo>
                  <a:lnTo>
                    <a:pt x="404" y="262"/>
                  </a:lnTo>
                  <a:lnTo>
                    <a:pt x="400" y="304"/>
                  </a:lnTo>
                  <a:lnTo>
                    <a:pt x="392" y="354"/>
                  </a:lnTo>
                  <a:lnTo>
                    <a:pt x="378" y="408"/>
                  </a:lnTo>
                  <a:lnTo>
                    <a:pt x="362" y="460"/>
                  </a:lnTo>
                  <a:lnTo>
                    <a:pt x="354" y="484"/>
                  </a:lnTo>
                  <a:lnTo>
                    <a:pt x="344" y="504"/>
                  </a:lnTo>
                  <a:lnTo>
                    <a:pt x="334" y="522"/>
                  </a:lnTo>
                  <a:lnTo>
                    <a:pt x="324" y="536"/>
                  </a:lnTo>
                  <a:lnTo>
                    <a:pt x="312" y="546"/>
                  </a:lnTo>
                  <a:lnTo>
                    <a:pt x="308" y="548"/>
                  </a:lnTo>
                  <a:lnTo>
                    <a:pt x="302" y="550"/>
                  </a:lnTo>
                  <a:lnTo>
                    <a:pt x="302" y="550"/>
                  </a:lnTo>
                  <a:lnTo>
                    <a:pt x="290" y="550"/>
                  </a:lnTo>
                  <a:lnTo>
                    <a:pt x="274" y="546"/>
                  </a:lnTo>
                  <a:lnTo>
                    <a:pt x="258" y="540"/>
                  </a:lnTo>
                  <a:lnTo>
                    <a:pt x="240" y="532"/>
                  </a:lnTo>
                  <a:lnTo>
                    <a:pt x="200" y="510"/>
                  </a:lnTo>
                  <a:lnTo>
                    <a:pt x="158" y="484"/>
                  </a:lnTo>
                  <a:lnTo>
                    <a:pt x="120" y="458"/>
                  </a:lnTo>
                  <a:lnTo>
                    <a:pt x="88" y="436"/>
                  </a:lnTo>
                  <a:lnTo>
                    <a:pt x="58" y="414"/>
                  </a:lnTo>
                  <a:lnTo>
                    <a:pt x="58" y="414"/>
                  </a:lnTo>
                  <a:lnTo>
                    <a:pt x="52" y="398"/>
                  </a:lnTo>
                  <a:lnTo>
                    <a:pt x="38" y="356"/>
                  </a:lnTo>
                  <a:lnTo>
                    <a:pt x="22" y="296"/>
                  </a:lnTo>
                  <a:lnTo>
                    <a:pt x="14" y="260"/>
                  </a:lnTo>
                  <a:lnTo>
                    <a:pt x="8" y="224"/>
                  </a:lnTo>
                  <a:lnTo>
                    <a:pt x="2" y="188"/>
                  </a:lnTo>
                  <a:lnTo>
                    <a:pt x="0" y="152"/>
                  </a:lnTo>
                  <a:lnTo>
                    <a:pt x="0" y="116"/>
                  </a:lnTo>
                  <a:lnTo>
                    <a:pt x="4" y="84"/>
                  </a:lnTo>
                  <a:lnTo>
                    <a:pt x="8" y="70"/>
                  </a:lnTo>
                  <a:lnTo>
                    <a:pt x="12" y="5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32" y="20"/>
                  </a:lnTo>
                  <a:lnTo>
                    <a:pt x="42" y="12"/>
                  </a:lnTo>
                  <a:lnTo>
                    <a:pt x="52" y="4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988276" y="1295158"/>
            <a:ext cx="6434140" cy="1068691"/>
            <a:chOff x="5988276" y="1295158"/>
            <a:chExt cx="6434140" cy="1068691"/>
          </a:xfrm>
        </p:grpSpPr>
        <p:sp>
          <p:nvSpPr>
            <p:cNvPr id="43" name="TextBox 41"/>
            <p:cNvSpPr txBox="1"/>
            <p:nvPr/>
          </p:nvSpPr>
          <p:spPr>
            <a:xfrm>
              <a:off x="7020431" y="1956558"/>
              <a:ext cx="5401985" cy="407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学生录取分数线较高，知识接受能力较强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5988276" y="1504588"/>
              <a:ext cx="939419" cy="809844"/>
            </a:xfrm>
            <a:prstGeom prst="hexagon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TextBox 41"/>
            <p:cNvSpPr txBox="1"/>
            <p:nvPr/>
          </p:nvSpPr>
          <p:spPr>
            <a:xfrm>
              <a:off x="7020431" y="1295158"/>
              <a:ext cx="5401985" cy="651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学习能力</a:t>
              </a:r>
              <a:endPara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analytics_237488"/>
            <p:cNvSpPr>
              <a:spLocks noChangeAspect="1"/>
            </p:cNvSpPr>
            <p:nvPr/>
          </p:nvSpPr>
          <p:spPr bwMode="auto">
            <a:xfrm>
              <a:off x="6243681" y="1756863"/>
              <a:ext cx="428608" cy="399390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88276" y="2997875"/>
            <a:ext cx="6434140" cy="1147186"/>
            <a:chOff x="5988276" y="2997875"/>
            <a:chExt cx="6434140" cy="1147186"/>
          </a:xfrm>
        </p:grpSpPr>
        <p:sp>
          <p:nvSpPr>
            <p:cNvPr id="44" name="TextBox 41"/>
            <p:cNvSpPr txBox="1"/>
            <p:nvPr/>
          </p:nvSpPr>
          <p:spPr>
            <a:xfrm>
              <a:off x="6955519" y="3737770"/>
              <a:ext cx="2387759" cy="4072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大部分学生为理科。</a:t>
              </a:r>
              <a:endPara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六边形 61"/>
            <p:cNvSpPr/>
            <p:nvPr/>
          </p:nvSpPr>
          <p:spPr>
            <a:xfrm>
              <a:off x="5988276" y="3181382"/>
              <a:ext cx="939419" cy="809844"/>
            </a:xfrm>
            <a:prstGeom prst="hexagon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TextBox 41"/>
            <p:cNvSpPr txBox="1"/>
            <p:nvPr/>
          </p:nvSpPr>
          <p:spPr>
            <a:xfrm>
              <a:off x="7020431" y="2997875"/>
              <a:ext cx="5401985" cy="651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生源情况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analytics_237488"/>
            <p:cNvSpPr>
              <a:spLocks noChangeAspect="1"/>
            </p:cNvSpPr>
            <p:nvPr/>
          </p:nvSpPr>
          <p:spPr bwMode="auto">
            <a:xfrm>
              <a:off x="6243681" y="3459580"/>
              <a:ext cx="428608" cy="399390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988276" y="4663880"/>
            <a:ext cx="6434140" cy="1086794"/>
            <a:chOff x="5988276" y="4663880"/>
            <a:chExt cx="6434140" cy="1086794"/>
          </a:xfrm>
        </p:grpSpPr>
        <p:sp>
          <p:nvSpPr>
            <p:cNvPr id="45" name="TextBox 41"/>
            <p:cNvSpPr txBox="1"/>
            <p:nvPr/>
          </p:nvSpPr>
          <p:spPr>
            <a:xfrm>
              <a:off x="7020431" y="5442897"/>
              <a:ext cx="367485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自觉性、纪律性、自律性较好。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六边形 62"/>
            <p:cNvSpPr/>
            <p:nvPr/>
          </p:nvSpPr>
          <p:spPr>
            <a:xfrm>
              <a:off x="5988276" y="4909483"/>
              <a:ext cx="939419" cy="809844"/>
            </a:xfrm>
            <a:prstGeom prst="hexagon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TextBox 41"/>
            <p:cNvSpPr txBox="1"/>
            <p:nvPr/>
          </p:nvSpPr>
          <p:spPr>
            <a:xfrm>
              <a:off x="7020431" y="4663880"/>
              <a:ext cx="5401985" cy="6516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课堂氛围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analytics_237488"/>
            <p:cNvSpPr>
              <a:spLocks noChangeAspect="1"/>
            </p:cNvSpPr>
            <p:nvPr/>
          </p:nvSpPr>
          <p:spPr bwMode="auto">
            <a:xfrm>
              <a:off x="6243681" y="5153717"/>
              <a:ext cx="428608" cy="399390"/>
            </a:xfrm>
            <a:custGeom>
              <a:avLst/>
              <a:gdLst>
                <a:gd name="connsiteX0" fmla="*/ 261053 w 607639"/>
                <a:gd name="connsiteY0" fmla="*/ 444915 h 566217"/>
                <a:gd name="connsiteX1" fmla="*/ 245922 w 607639"/>
                <a:gd name="connsiteY1" fmla="*/ 505522 h 566217"/>
                <a:gd name="connsiteX2" fmla="*/ 361718 w 607639"/>
                <a:gd name="connsiteY2" fmla="*/ 505522 h 566217"/>
                <a:gd name="connsiteX3" fmla="*/ 346498 w 607639"/>
                <a:gd name="connsiteY3" fmla="*/ 444915 h 566217"/>
                <a:gd name="connsiteX4" fmla="*/ 0 w 607639"/>
                <a:gd name="connsiteY4" fmla="*/ 364047 h 566217"/>
                <a:gd name="connsiteX5" fmla="*/ 607639 w 607639"/>
                <a:gd name="connsiteY5" fmla="*/ 364047 h 566217"/>
                <a:gd name="connsiteX6" fmla="*/ 607639 w 607639"/>
                <a:gd name="connsiteY6" fmla="*/ 399416 h 566217"/>
                <a:gd name="connsiteX7" fmla="*/ 562069 w 607639"/>
                <a:gd name="connsiteY7" fmla="*/ 444915 h 566217"/>
                <a:gd name="connsiteX8" fmla="*/ 367414 w 607639"/>
                <a:gd name="connsiteY8" fmla="*/ 444915 h 566217"/>
                <a:gd name="connsiteX9" fmla="*/ 382634 w 607639"/>
                <a:gd name="connsiteY9" fmla="*/ 505522 h 566217"/>
                <a:gd name="connsiteX10" fmla="*/ 384859 w 607639"/>
                <a:gd name="connsiteY10" fmla="*/ 505522 h 566217"/>
                <a:gd name="connsiteX11" fmla="*/ 435414 w 607639"/>
                <a:gd name="connsiteY11" fmla="*/ 556086 h 566217"/>
                <a:gd name="connsiteX12" fmla="*/ 425356 w 607639"/>
                <a:gd name="connsiteY12" fmla="*/ 566217 h 566217"/>
                <a:gd name="connsiteX13" fmla="*/ 182283 w 607639"/>
                <a:gd name="connsiteY13" fmla="*/ 566217 h 566217"/>
                <a:gd name="connsiteX14" fmla="*/ 172136 w 607639"/>
                <a:gd name="connsiteY14" fmla="*/ 556086 h 566217"/>
                <a:gd name="connsiteX15" fmla="*/ 222780 w 607639"/>
                <a:gd name="connsiteY15" fmla="*/ 505522 h 566217"/>
                <a:gd name="connsiteX16" fmla="*/ 225006 w 607639"/>
                <a:gd name="connsiteY16" fmla="*/ 505522 h 566217"/>
                <a:gd name="connsiteX17" fmla="*/ 240225 w 607639"/>
                <a:gd name="connsiteY17" fmla="*/ 444915 h 566217"/>
                <a:gd name="connsiteX18" fmla="*/ 45571 w 607639"/>
                <a:gd name="connsiteY18" fmla="*/ 444915 h 566217"/>
                <a:gd name="connsiteX19" fmla="*/ 0 w 607639"/>
                <a:gd name="connsiteY19" fmla="*/ 399416 h 566217"/>
                <a:gd name="connsiteX20" fmla="*/ 344273 w 607639"/>
                <a:gd name="connsiteY20" fmla="*/ 273045 h 566217"/>
                <a:gd name="connsiteX21" fmla="*/ 334215 w 607639"/>
                <a:gd name="connsiteY21" fmla="*/ 283089 h 566217"/>
                <a:gd name="connsiteX22" fmla="*/ 334215 w 607639"/>
                <a:gd name="connsiteY22" fmla="*/ 313486 h 566217"/>
                <a:gd name="connsiteX23" fmla="*/ 344273 w 607639"/>
                <a:gd name="connsiteY23" fmla="*/ 323530 h 566217"/>
                <a:gd name="connsiteX24" fmla="*/ 354419 w 607639"/>
                <a:gd name="connsiteY24" fmla="*/ 313486 h 566217"/>
                <a:gd name="connsiteX25" fmla="*/ 354419 w 607639"/>
                <a:gd name="connsiteY25" fmla="*/ 283089 h 566217"/>
                <a:gd name="connsiteX26" fmla="*/ 344273 w 607639"/>
                <a:gd name="connsiteY26" fmla="*/ 273045 h 566217"/>
                <a:gd name="connsiteX27" fmla="*/ 425356 w 607639"/>
                <a:gd name="connsiteY27" fmla="*/ 252780 h 566217"/>
                <a:gd name="connsiteX28" fmla="*/ 415210 w 607639"/>
                <a:gd name="connsiteY28" fmla="*/ 262913 h 566217"/>
                <a:gd name="connsiteX29" fmla="*/ 415210 w 607639"/>
                <a:gd name="connsiteY29" fmla="*/ 313486 h 566217"/>
                <a:gd name="connsiteX30" fmla="*/ 425356 w 607639"/>
                <a:gd name="connsiteY30" fmla="*/ 323530 h 566217"/>
                <a:gd name="connsiteX31" fmla="*/ 435414 w 607639"/>
                <a:gd name="connsiteY31" fmla="*/ 313486 h 566217"/>
                <a:gd name="connsiteX32" fmla="*/ 435414 w 607639"/>
                <a:gd name="connsiteY32" fmla="*/ 262913 h 566217"/>
                <a:gd name="connsiteX33" fmla="*/ 425356 w 607639"/>
                <a:gd name="connsiteY33" fmla="*/ 252780 h 566217"/>
                <a:gd name="connsiteX34" fmla="*/ 384859 w 607639"/>
                <a:gd name="connsiteY34" fmla="*/ 232515 h 566217"/>
                <a:gd name="connsiteX35" fmla="*/ 374712 w 607639"/>
                <a:gd name="connsiteY35" fmla="*/ 242648 h 566217"/>
                <a:gd name="connsiteX36" fmla="*/ 374712 w 607639"/>
                <a:gd name="connsiteY36" fmla="*/ 313486 h 566217"/>
                <a:gd name="connsiteX37" fmla="*/ 384859 w 607639"/>
                <a:gd name="connsiteY37" fmla="*/ 323530 h 566217"/>
                <a:gd name="connsiteX38" fmla="*/ 394917 w 607639"/>
                <a:gd name="connsiteY38" fmla="*/ 313486 h 566217"/>
                <a:gd name="connsiteX39" fmla="*/ 394917 w 607639"/>
                <a:gd name="connsiteY39" fmla="*/ 242648 h 566217"/>
                <a:gd name="connsiteX40" fmla="*/ 384859 w 607639"/>
                <a:gd name="connsiteY40" fmla="*/ 232515 h 566217"/>
                <a:gd name="connsiteX41" fmla="*/ 506351 w 607639"/>
                <a:gd name="connsiteY41" fmla="*/ 222471 h 566217"/>
                <a:gd name="connsiteX42" fmla="*/ 496205 w 607639"/>
                <a:gd name="connsiteY42" fmla="*/ 232515 h 566217"/>
                <a:gd name="connsiteX43" fmla="*/ 496205 w 607639"/>
                <a:gd name="connsiteY43" fmla="*/ 313486 h 566217"/>
                <a:gd name="connsiteX44" fmla="*/ 506351 w 607639"/>
                <a:gd name="connsiteY44" fmla="*/ 323530 h 566217"/>
                <a:gd name="connsiteX45" fmla="*/ 516498 w 607639"/>
                <a:gd name="connsiteY45" fmla="*/ 313486 h 566217"/>
                <a:gd name="connsiteX46" fmla="*/ 516498 w 607639"/>
                <a:gd name="connsiteY46" fmla="*/ 232515 h 566217"/>
                <a:gd name="connsiteX47" fmla="*/ 506351 w 607639"/>
                <a:gd name="connsiteY47" fmla="*/ 222471 h 566217"/>
                <a:gd name="connsiteX48" fmla="*/ 196595 w 607639"/>
                <a:gd name="connsiteY48" fmla="*/ 192079 h 566217"/>
                <a:gd name="connsiteX49" fmla="*/ 272100 w 607639"/>
                <a:gd name="connsiteY49" fmla="*/ 192079 h 566217"/>
                <a:gd name="connsiteX50" fmla="*/ 247258 w 607639"/>
                <a:gd name="connsiteY50" fmla="*/ 242604 h 566217"/>
                <a:gd name="connsiteX51" fmla="*/ 465854 w 607639"/>
                <a:gd name="connsiteY51" fmla="*/ 182030 h 566217"/>
                <a:gd name="connsiteX52" fmla="*/ 455707 w 607639"/>
                <a:gd name="connsiteY52" fmla="*/ 192074 h 566217"/>
                <a:gd name="connsiteX53" fmla="*/ 455707 w 607639"/>
                <a:gd name="connsiteY53" fmla="*/ 313486 h 566217"/>
                <a:gd name="connsiteX54" fmla="*/ 465854 w 607639"/>
                <a:gd name="connsiteY54" fmla="*/ 323530 h 566217"/>
                <a:gd name="connsiteX55" fmla="*/ 476000 w 607639"/>
                <a:gd name="connsiteY55" fmla="*/ 313486 h 566217"/>
                <a:gd name="connsiteX56" fmla="*/ 476000 w 607639"/>
                <a:gd name="connsiteY56" fmla="*/ 192074 h 566217"/>
                <a:gd name="connsiteX57" fmla="*/ 465854 w 607639"/>
                <a:gd name="connsiteY57" fmla="*/ 182030 h 566217"/>
                <a:gd name="connsiteX58" fmla="*/ 499142 w 607639"/>
                <a:gd name="connsiteY58" fmla="*/ 103992 h 566217"/>
                <a:gd name="connsiteX59" fmla="*/ 497896 w 607639"/>
                <a:gd name="connsiteY59" fmla="*/ 105503 h 566217"/>
                <a:gd name="connsiteX60" fmla="*/ 497006 w 607639"/>
                <a:gd name="connsiteY60" fmla="*/ 107369 h 566217"/>
                <a:gd name="connsiteX61" fmla="*/ 496383 w 607639"/>
                <a:gd name="connsiteY61" fmla="*/ 109147 h 566217"/>
                <a:gd name="connsiteX62" fmla="*/ 496205 w 607639"/>
                <a:gd name="connsiteY62" fmla="*/ 111191 h 566217"/>
                <a:gd name="connsiteX63" fmla="*/ 496383 w 607639"/>
                <a:gd name="connsiteY63" fmla="*/ 113236 h 566217"/>
                <a:gd name="connsiteX64" fmla="*/ 497006 w 607639"/>
                <a:gd name="connsiteY64" fmla="*/ 115013 h 566217"/>
                <a:gd name="connsiteX65" fmla="*/ 497896 w 607639"/>
                <a:gd name="connsiteY65" fmla="*/ 116880 h 566217"/>
                <a:gd name="connsiteX66" fmla="*/ 499142 w 607639"/>
                <a:gd name="connsiteY66" fmla="*/ 118391 h 566217"/>
                <a:gd name="connsiteX67" fmla="*/ 506351 w 607639"/>
                <a:gd name="connsiteY67" fmla="*/ 121324 h 566217"/>
                <a:gd name="connsiteX68" fmla="*/ 513561 w 607639"/>
                <a:gd name="connsiteY68" fmla="*/ 118391 h 566217"/>
                <a:gd name="connsiteX69" fmla="*/ 516498 w 607639"/>
                <a:gd name="connsiteY69" fmla="*/ 111191 h 566217"/>
                <a:gd name="connsiteX70" fmla="*/ 513561 w 607639"/>
                <a:gd name="connsiteY70" fmla="*/ 103992 h 566217"/>
                <a:gd name="connsiteX71" fmla="*/ 499142 w 607639"/>
                <a:gd name="connsiteY71" fmla="*/ 103992 h 566217"/>
                <a:gd name="connsiteX72" fmla="*/ 374712 w 607639"/>
                <a:gd name="connsiteY72" fmla="*/ 101059 h 566217"/>
                <a:gd name="connsiteX73" fmla="*/ 364566 w 607639"/>
                <a:gd name="connsiteY73" fmla="*/ 111191 h 566217"/>
                <a:gd name="connsiteX74" fmla="*/ 374712 w 607639"/>
                <a:gd name="connsiteY74" fmla="*/ 121324 h 566217"/>
                <a:gd name="connsiteX75" fmla="*/ 455707 w 607639"/>
                <a:gd name="connsiteY75" fmla="*/ 121324 h 566217"/>
                <a:gd name="connsiteX76" fmla="*/ 465854 w 607639"/>
                <a:gd name="connsiteY76" fmla="*/ 111191 h 566217"/>
                <a:gd name="connsiteX77" fmla="*/ 455707 w 607639"/>
                <a:gd name="connsiteY77" fmla="*/ 101059 h 566217"/>
                <a:gd name="connsiteX78" fmla="*/ 162007 w 607639"/>
                <a:gd name="connsiteY78" fmla="*/ 82209 h 566217"/>
                <a:gd name="connsiteX79" fmla="*/ 162007 w 607639"/>
                <a:gd name="connsiteY79" fmla="*/ 181568 h 566217"/>
                <a:gd name="connsiteX80" fmla="*/ 162096 w 607639"/>
                <a:gd name="connsiteY80" fmla="*/ 181657 h 566217"/>
                <a:gd name="connsiteX81" fmla="*/ 165033 w 607639"/>
                <a:gd name="connsiteY81" fmla="*/ 189123 h 566217"/>
                <a:gd name="connsiteX82" fmla="*/ 231878 w 607639"/>
                <a:gd name="connsiteY82" fmla="*/ 255866 h 566217"/>
                <a:gd name="connsiteX83" fmla="*/ 177227 w 607639"/>
                <a:gd name="connsiteY83" fmla="*/ 273018 h 566217"/>
                <a:gd name="connsiteX84" fmla="*/ 81009 w 607639"/>
                <a:gd name="connsiteY84" fmla="*/ 176947 h 566217"/>
                <a:gd name="connsiteX85" fmla="*/ 162007 w 607639"/>
                <a:gd name="connsiteY85" fmla="*/ 82209 h 566217"/>
                <a:gd name="connsiteX86" fmla="*/ 182271 w 607639"/>
                <a:gd name="connsiteY86" fmla="*/ 81150 h 566217"/>
                <a:gd name="connsiteX87" fmla="*/ 185209 w 607639"/>
                <a:gd name="connsiteY87" fmla="*/ 81239 h 566217"/>
                <a:gd name="connsiteX88" fmla="*/ 188503 w 607639"/>
                <a:gd name="connsiteY88" fmla="*/ 81594 h 566217"/>
                <a:gd name="connsiteX89" fmla="*/ 195268 w 607639"/>
                <a:gd name="connsiteY89" fmla="*/ 82661 h 566217"/>
                <a:gd name="connsiteX90" fmla="*/ 197315 w 607639"/>
                <a:gd name="connsiteY90" fmla="*/ 83017 h 566217"/>
                <a:gd name="connsiteX91" fmla="*/ 205505 w 607639"/>
                <a:gd name="connsiteY91" fmla="*/ 85150 h 566217"/>
                <a:gd name="connsiteX92" fmla="*/ 205950 w 607639"/>
                <a:gd name="connsiteY92" fmla="*/ 85239 h 566217"/>
                <a:gd name="connsiteX93" fmla="*/ 269064 w 607639"/>
                <a:gd name="connsiteY93" fmla="*/ 148255 h 566217"/>
                <a:gd name="connsiteX94" fmla="*/ 269153 w 607639"/>
                <a:gd name="connsiteY94" fmla="*/ 148788 h 566217"/>
                <a:gd name="connsiteX95" fmla="*/ 271290 w 607639"/>
                <a:gd name="connsiteY95" fmla="*/ 156876 h 566217"/>
                <a:gd name="connsiteX96" fmla="*/ 271646 w 607639"/>
                <a:gd name="connsiteY96" fmla="*/ 158921 h 566217"/>
                <a:gd name="connsiteX97" fmla="*/ 272714 w 607639"/>
                <a:gd name="connsiteY97" fmla="*/ 165764 h 566217"/>
                <a:gd name="connsiteX98" fmla="*/ 272981 w 607639"/>
                <a:gd name="connsiteY98" fmla="*/ 168875 h 566217"/>
                <a:gd name="connsiteX99" fmla="*/ 273159 w 607639"/>
                <a:gd name="connsiteY99" fmla="*/ 171897 h 566217"/>
                <a:gd name="connsiteX100" fmla="*/ 182271 w 607639"/>
                <a:gd name="connsiteY100" fmla="*/ 171897 h 566217"/>
                <a:gd name="connsiteX101" fmla="*/ 177210 w 607639"/>
                <a:gd name="connsiteY101" fmla="*/ 60617 h 566217"/>
                <a:gd name="connsiteX102" fmla="*/ 174451 w 607639"/>
                <a:gd name="connsiteY102" fmla="*/ 60795 h 566217"/>
                <a:gd name="connsiteX103" fmla="*/ 171869 w 607639"/>
                <a:gd name="connsiteY103" fmla="*/ 60795 h 566217"/>
                <a:gd name="connsiteX104" fmla="*/ 167508 w 607639"/>
                <a:gd name="connsiteY104" fmla="*/ 61062 h 566217"/>
                <a:gd name="connsiteX105" fmla="*/ 167419 w 607639"/>
                <a:gd name="connsiteY105" fmla="*/ 61151 h 566217"/>
                <a:gd name="connsiteX106" fmla="*/ 60791 w 607639"/>
                <a:gd name="connsiteY106" fmla="*/ 176964 h 566217"/>
                <a:gd name="connsiteX107" fmla="*/ 177210 w 607639"/>
                <a:gd name="connsiteY107" fmla="*/ 293221 h 566217"/>
                <a:gd name="connsiteX108" fmla="*/ 253487 w 607639"/>
                <a:gd name="connsiteY108" fmla="*/ 264601 h 566217"/>
                <a:gd name="connsiteX109" fmla="*/ 254377 w 607639"/>
                <a:gd name="connsiteY109" fmla="*/ 264068 h 566217"/>
                <a:gd name="connsiteX110" fmla="*/ 254733 w 607639"/>
                <a:gd name="connsiteY110" fmla="*/ 263535 h 566217"/>
                <a:gd name="connsiteX111" fmla="*/ 293184 w 607639"/>
                <a:gd name="connsiteY111" fmla="*/ 186652 h 566217"/>
                <a:gd name="connsiteX112" fmla="*/ 293362 w 607639"/>
                <a:gd name="connsiteY112" fmla="*/ 186474 h 566217"/>
                <a:gd name="connsiteX113" fmla="*/ 293540 w 607639"/>
                <a:gd name="connsiteY113" fmla="*/ 182297 h 566217"/>
                <a:gd name="connsiteX114" fmla="*/ 293540 w 607639"/>
                <a:gd name="connsiteY114" fmla="*/ 179630 h 566217"/>
                <a:gd name="connsiteX115" fmla="*/ 293718 w 607639"/>
                <a:gd name="connsiteY115" fmla="*/ 176964 h 566217"/>
                <a:gd name="connsiteX116" fmla="*/ 293540 w 607639"/>
                <a:gd name="connsiteY116" fmla="*/ 173320 h 566217"/>
                <a:gd name="connsiteX117" fmla="*/ 293184 w 607639"/>
                <a:gd name="connsiteY117" fmla="*/ 167898 h 566217"/>
                <a:gd name="connsiteX118" fmla="*/ 292383 w 607639"/>
                <a:gd name="connsiteY118" fmla="*/ 160698 h 566217"/>
                <a:gd name="connsiteX119" fmla="*/ 291760 w 607639"/>
                <a:gd name="connsiteY119" fmla="*/ 156432 h 566217"/>
                <a:gd name="connsiteX120" fmla="*/ 290068 w 607639"/>
                <a:gd name="connsiteY120" fmla="*/ 148522 h 566217"/>
                <a:gd name="connsiteX121" fmla="*/ 289178 w 607639"/>
                <a:gd name="connsiteY121" fmla="*/ 145144 h 566217"/>
                <a:gd name="connsiteX122" fmla="*/ 286508 w 607639"/>
                <a:gd name="connsiteY122" fmla="*/ 137145 h 566217"/>
                <a:gd name="connsiteX123" fmla="*/ 285351 w 607639"/>
                <a:gd name="connsiteY123" fmla="*/ 133856 h 566217"/>
                <a:gd name="connsiteX124" fmla="*/ 282058 w 607639"/>
                <a:gd name="connsiteY124" fmla="*/ 126657 h 566217"/>
                <a:gd name="connsiteX125" fmla="*/ 280278 w 607639"/>
                <a:gd name="connsiteY125" fmla="*/ 122924 h 566217"/>
                <a:gd name="connsiteX126" fmla="*/ 276896 w 607639"/>
                <a:gd name="connsiteY126" fmla="*/ 117057 h 566217"/>
                <a:gd name="connsiteX127" fmla="*/ 274136 w 607639"/>
                <a:gd name="connsiteY127" fmla="*/ 112613 h 566217"/>
                <a:gd name="connsiteX128" fmla="*/ 271199 w 607639"/>
                <a:gd name="connsiteY128" fmla="*/ 108525 h 566217"/>
                <a:gd name="connsiteX129" fmla="*/ 267105 w 607639"/>
                <a:gd name="connsiteY129" fmla="*/ 103014 h 566217"/>
                <a:gd name="connsiteX130" fmla="*/ 266571 w 607639"/>
                <a:gd name="connsiteY130" fmla="*/ 102481 h 566217"/>
                <a:gd name="connsiteX131" fmla="*/ 259540 w 607639"/>
                <a:gd name="connsiteY131" fmla="*/ 94659 h 566217"/>
                <a:gd name="connsiteX132" fmla="*/ 251351 w 607639"/>
                <a:gd name="connsiteY132" fmla="*/ 87371 h 566217"/>
                <a:gd name="connsiteX133" fmla="*/ 251262 w 607639"/>
                <a:gd name="connsiteY133" fmla="*/ 87193 h 566217"/>
                <a:gd name="connsiteX134" fmla="*/ 245388 w 607639"/>
                <a:gd name="connsiteY134" fmla="*/ 82838 h 566217"/>
                <a:gd name="connsiteX135" fmla="*/ 241739 w 607639"/>
                <a:gd name="connsiteY135" fmla="*/ 80171 h 566217"/>
                <a:gd name="connsiteX136" fmla="*/ 236843 w 607639"/>
                <a:gd name="connsiteY136" fmla="*/ 77238 h 566217"/>
                <a:gd name="connsiteX137" fmla="*/ 231414 w 607639"/>
                <a:gd name="connsiteY137" fmla="*/ 74039 h 566217"/>
                <a:gd name="connsiteX138" fmla="*/ 227231 w 607639"/>
                <a:gd name="connsiteY138" fmla="*/ 72083 h 566217"/>
                <a:gd name="connsiteX139" fmla="*/ 220466 w 607639"/>
                <a:gd name="connsiteY139" fmla="*/ 69061 h 566217"/>
                <a:gd name="connsiteX140" fmla="*/ 216817 w 607639"/>
                <a:gd name="connsiteY140" fmla="*/ 67728 h 566217"/>
                <a:gd name="connsiteX141" fmla="*/ 209252 w 607639"/>
                <a:gd name="connsiteY141" fmla="*/ 65239 h 566217"/>
                <a:gd name="connsiteX142" fmla="*/ 205513 w 607639"/>
                <a:gd name="connsiteY142" fmla="*/ 64262 h 566217"/>
                <a:gd name="connsiteX143" fmla="*/ 197770 w 607639"/>
                <a:gd name="connsiteY143" fmla="*/ 62573 h 566217"/>
                <a:gd name="connsiteX144" fmla="*/ 193498 w 607639"/>
                <a:gd name="connsiteY144" fmla="*/ 61951 h 566217"/>
                <a:gd name="connsiteX145" fmla="*/ 186199 w 607639"/>
                <a:gd name="connsiteY145" fmla="*/ 61062 h 566217"/>
                <a:gd name="connsiteX146" fmla="*/ 181037 w 607639"/>
                <a:gd name="connsiteY146" fmla="*/ 60795 h 566217"/>
                <a:gd name="connsiteX147" fmla="*/ 177210 w 607639"/>
                <a:gd name="connsiteY147" fmla="*/ 60617 h 566217"/>
                <a:gd name="connsiteX148" fmla="*/ 431587 w 607639"/>
                <a:gd name="connsiteY148" fmla="*/ 51374 h 566217"/>
                <a:gd name="connsiteX149" fmla="*/ 428294 w 607639"/>
                <a:gd name="connsiteY149" fmla="*/ 53418 h 566217"/>
                <a:gd name="connsiteX150" fmla="*/ 425356 w 607639"/>
                <a:gd name="connsiteY150" fmla="*/ 60617 h 566217"/>
                <a:gd name="connsiteX151" fmla="*/ 428294 w 607639"/>
                <a:gd name="connsiteY151" fmla="*/ 67817 h 566217"/>
                <a:gd name="connsiteX152" fmla="*/ 435414 w 607639"/>
                <a:gd name="connsiteY152" fmla="*/ 70750 h 566217"/>
                <a:gd name="connsiteX153" fmla="*/ 442623 w 607639"/>
                <a:gd name="connsiteY153" fmla="*/ 67817 h 566217"/>
                <a:gd name="connsiteX154" fmla="*/ 445561 w 607639"/>
                <a:gd name="connsiteY154" fmla="*/ 60617 h 566217"/>
                <a:gd name="connsiteX155" fmla="*/ 442623 w 607639"/>
                <a:gd name="connsiteY155" fmla="*/ 53418 h 566217"/>
                <a:gd name="connsiteX156" fmla="*/ 431587 w 607639"/>
                <a:gd name="connsiteY156" fmla="*/ 51374 h 566217"/>
                <a:gd name="connsiteX157" fmla="*/ 476000 w 607639"/>
                <a:gd name="connsiteY157" fmla="*/ 50485 h 566217"/>
                <a:gd name="connsiteX158" fmla="*/ 465854 w 607639"/>
                <a:gd name="connsiteY158" fmla="*/ 60617 h 566217"/>
                <a:gd name="connsiteX159" fmla="*/ 476000 w 607639"/>
                <a:gd name="connsiteY159" fmla="*/ 70750 h 566217"/>
                <a:gd name="connsiteX160" fmla="*/ 506351 w 607639"/>
                <a:gd name="connsiteY160" fmla="*/ 70750 h 566217"/>
                <a:gd name="connsiteX161" fmla="*/ 516498 w 607639"/>
                <a:gd name="connsiteY161" fmla="*/ 60617 h 566217"/>
                <a:gd name="connsiteX162" fmla="*/ 506351 w 607639"/>
                <a:gd name="connsiteY162" fmla="*/ 50485 h 566217"/>
                <a:gd name="connsiteX163" fmla="*/ 374712 w 607639"/>
                <a:gd name="connsiteY163" fmla="*/ 50485 h 566217"/>
                <a:gd name="connsiteX164" fmla="*/ 364566 w 607639"/>
                <a:gd name="connsiteY164" fmla="*/ 60617 h 566217"/>
                <a:gd name="connsiteX165" fmla="*/ 374712 w 607639"/>
                <a:gd name="connsiteY165" fmla="*/ 70750 h 566217"/>
                <a:gd name="connsiteX166" fmla="*/ 394917 w 607639"/>
                <a:gd name="connsiteY166" fmla="*/ 70750 h 566217"/>
                <a:gd name="connsiteX167" fmla="*/ 405063 w 607639"/>
                <a:gd name="connsiteY167" fmla="*/ 60617 h 566217"/>
                <a:gd name="connsiteX168" fmla="*/ 394917 w 607639"/>
                <a:gd name="connsiteY168" fmla="*/ 50485 h 566217"/>
                <a:gd name="connsiteX169" fmla="*/ 45571 w 607639"/>
                <a:gd name="connsiteY169" fmla="*/ 0 h 566217"/>
                <a:gd name="connsiteX170" fmla="*/ 562069 w 607639"/>
                <a:gd name="connsiteY170" fmla="*/ 0 h 566217"/>
                <a:gd name="connsiteX171" fmla="*/ 607639 w 607639"/>
                <a:gd name="connsiteY171" fmla="*/ 45508 h 566217"/>
                <a:gd name="connsiteX172" fmla="*/ 607639 w 607639"/>
                <a:gd name="connsiteY172" fmla="*/ 343795 h 566217"/>
                <a:gd name="connsiteX173" fmla="*/ 0 w 607639"/>
                <a:gd name="connsiteY173" fmla="*/ 343795 h 566217"/>
                <a:gd name="connsiteX174" fmla="*/ 0 w 607639"/>
                <a:gd name="connsiteY174" fmla="*/ 45508 h 566217"/>
                <a:gd name="connsiteX175" fmla="*/ 45571 w 607639"/>
                <a:gd name="connsiteY175" fmla="*/ 0 h 56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607639" h="566217">
                  <a:moveTo>
                    <a:pt x="261053" y="444915"/>
                  </a:moveTo>
                  <a:lnTo>
                    <a:pt x="245922" y="505522"/>
                  </a:lnTo>
                  <a:lnTo>
                    <a:pt x="361718" y="505522"/>
                  </a:lnTo>
                  <a:lnTo>
                    <a:pt x="346498" y="444915"/>
                  </a:lnTo>
                  <a:close/>
                  <a:moveTo>
                    <a:pt x="0" y="364047"/>
                  </a:moveTo>
                  <a:lnTo>
                    <a:pt x="607639" y="364047"/>
                  </a:lnTo>
                  <a:lnTo>
                    <a:pt x="607639" y="399416"/>
                  </a:lnTo>
                  <a:cubicBezTo>
                    <a:pt x="607639" y="424476"/>
                    <a:pt x="587168" y="444915"/>
                    <a:pt x="562069" y="444915"/>
                  </a:cubicBezTo>
                  <a:lnTo>
                    <a:pt x="367414" y="444915"/>
                  </a:lnTo>
                  <a:lnTo>
                    <a:pt x="382634" y="505522"/>
                  </a:lnTo>
                  <a:lnTo>
                    <a:pt x="384859" y="505522"/>
                  </a:lnTo>
                  <a:cubicBezTo>
                    <a:pt x="412718" y="505522"/>
                    <a:pt x="435414" y="528271"/>
                    <a:pt x="435414" y="556086"/>
                  </a:cubicBezTo>
                  <a:cubicBezTo>
                    <a:pt x="435414" y="561685"/>
                    <a:pt x="430964" y="566217"/>
                    <a:pt x="425356" y="566217"/>
                  </a:cubicBezTo>
                  <a:lnTo>
                    <a:pt x="182283" y="566217"/>
                  </a:lnTo>
                  <a:cubicBezTo>
                    <a:pt x="176676" y="566217"/>
                    <a:pt x="172136" y="561685"/>
                    <a:pt x="172136" y="556086"/>
                  </a:cubicBezTo>
                  <a:cubicBezTo>
                    <a:pt x="172136" y="528271"/>
                    <a:pt x="194833" y="505522"/>
                    <a:pt x="222780" y="505522"/>
                  </a:cubicBezTo>
                  <a:lnTo>
                    <a:pt x="225006" y="505522"/>
                  </a:lnTo>
                  <a:lnTo>
                    <a:pt x="240225" y="444915"/>
                  </a:lnTo>
                  <a:lnTo>
                    <a:pt x="45571" y="444915"/>
                  </a:lnTo>
                  <a:cubicBezTo>
                    <a:pt x="20471" y="444915"/>
                    <a:pt x="0" y="424476"/>
                    <a:pt x="0" y="399416"/>
                  </a:cubicBezTo>
                  <a:close/>
                  <a:moveTo>
                    <a:pt x="344273" y="273045"/>
                  </a:moveTo>
                  <a:cubicBezTo>
                    <a:pt x="338754" y="273045"/>
                    <a:pt x="334215" y="277578"/>
                    <a:pt x="334215" y="283089"/>
                  </a:cubicBezTo>
                  <a:lnTo>
                    <a:pt x="334215" y="313486"/>
                  </a:lnTo>
                  <a:cubicBezTo>
                    <a:pt x="334215" y="318997"/>
                    <a:pt x="338754" y="323530"/>
                    <a:pt x="344273" y="323530"/>
                  </a:cubicBezTo>
                  <a:cubicBezTo>
                    <a:pt x="349880" y="323530"/>
                    <a:pt x="354419" y="318997"/>
                    <a:pt x="354419" y="313486"/>
                  </a:cubicBezTo>
                  <a:lnTo>
                    <a:pt x="354419" y="283089"/>
                  </a:lnTo>
                  <a:cubicBezTo>
                    <a:pt x="354419" y="277578"/>
                    <a:pt x="349880" y="273045"/>
                    <a:pt x="344273" y="273045"/>
                  </a:cubicBezTo>
                  <a:close/>
                  <a:moveTo>
                    <a:pt x="425356" y="252780"/>
                  </a:moveTo>
                  <a:cubicBezTo>
                    <a:pt x="419749" y="252780"/>
                    <a:pt x="415210" y="257313"/>
                    <a:pt x="415210" y="262913"/>
                  </a:cubicBezTo>
                  <a:lnTo>
                    <a:pt x="415210" y="313486"/>
                  </a:lnTo>
                  <a:cubicBezTo>
                    <a:pt x="415210" y="318997"/>
                    <a:pt x="419749" y="323530"/>
                    <a:pt x="425356" y="323530"/>
                  </a:cubicBezTo>
                  <a:cubicBezTo>
                    <a:pt x="430964" y="323530"/>
                    <a:pt x="435414" y="318997"/>
                    <a:pt x="435414" y="313486"/>
                  </a:cubicBezTo>
                  <a:lnTo>
                    <a:pt x="435414" y="262913"/>
                  </a:lnTo>
                  <a:cubicBezTo>
                    <a:pt x="435414" y="257313"/>
                    <a:pt x="430964" y="252780"/>
                    <a:pt x="425356" y="252780"/>
                  </a:cubicBezTo>
                  <a:close/>
                  <a:moveTo>
                    <a:pt x="384859" y="232515"/>
                  </a:moveTo>
                  <a:cubicBezTo>
                    <a:pt x="379252" y="232515"/>
                    <a:pt x="374712" y="237048"/>
                    <a:pt x="374712" y="242648"/>
                  </a:cubicBezTo>
                  <a:lnTo>
                    <a:pt x="374712" y="313486"/>
                  </a:lnTo>
                  <a:cubicBezTo>
                    <a:pt x="374712" y="318997"/>
                    <a:pt x="379252" y="323530"/>
                    <a:pt x="384859" y="323530"/>
                  </a:cubicBezTo>
                  <a:cubicBezTo>
                    <a:pt x="390466" y="323530"/>
                    <a:pt x="394917" y="318997"/>
                    <a:pt x="394917" y="313486"/>
                  </a:cubicBezTo>
                  <a:lnTo>
                    <a:pt x="394917" y="242648"/>
                  </a:lnTo>
                  <a:cubicBezTo>
                    <a:pt x="394917" y="237048"/>
                    <a:pt x="390466" y="232515"/>
                    <a:pt x="384859" y="232515"/>
                  </a:cubicBezTo>
                  <a:close/>
                  <a:moveTo>
                    <a:pt x="506351" y="222471"/>
                  </a:moveTo>
                  <a:cubicBezTo>
                    <a:pt x="500744" y="222471"/>
                    <a:pt x="496205" y="227004"/>
                    <a:pt x="496205" y="232515"/>
                  </a:cubicBezTo>
                  <a:lnTo>
                    <a:pt x="496205" y="313486"/>
                  </a:lnTo>
                  <a:cubicBezTo>
                    <a:pt x="496205" y="318997"/>
                    <a:pt x="500744" y="323530"/>
                    <a:pt x="506351" y="323530"/>
                  </a:cubicBezTo>
                  <a:cubicBezTo>
                    <a:pt x="511959" y="323530"/>
                    <a:pt x="516498" y="318997"/>
                    <a:pt x="516498" y="313486"/>
                  </a:cubicBezTo>
                  <a:lnTo>
                    <a:pt x="516498" y="232515"/>
                  </a:lnTo>
                  <a:cubicBezTo>
                    <a:pt x="516498" y="227004"/>
                    <a:pt x="511959" y="222471"/>
                    <a:pt x="506351" y="222471"/>
                  </a:cubicBezTo>
                  <a:close/>
                  <a:moveTo>
                    <a:pt x="196595" y="192079"/>
                  </a:moveTo>
                  <a:lnTo>
                    <a:pt x="272100" y="192079"/>
                  </a:lnTo>
                  <a:cubicBezTo>
                    <a:pt x="268984" y="211437"/>
                    <a:pt x="260080" y="228929"/>
                    <a:pt x="247258" y="242604"/>
                  </a:cubicBezTo>
                  <a:close/>
                  <a:moveTo>
                    <a:pt x="465854" y="182030"/>
                  </a:moveTo>
                  <a:cubicBezTo>
                    <a:pt x="460247" y="182030"/>
                    <a:pt x="455707" y="186563"/>
                    <a:pt x="455707" y="192074"/>
                  </a:cubicBezTo>
                  <a:lnTo>
                    <a:pt x="455707" y="313486"/>
                  </a:lnTo>
                  <a:cubicBezTo>
                    <a:pt x="455707" y="318997"/>
                    <a:pt x="460247" y="323530"/>
                    <a:pt x="465854" y="323530"/>
                  </a:cubicBezTo>
                  <a:cubicBezTo>
                    <a:pt x="471461" y="323530"/>
                    <a:pt x="476000" y="318997"/>
                    <a:pt x="476000" y="313486"/>
                  </a:cubicBezTo>
                  <a:lnTo>
                    <a:pt x="476000" y="192074"/>
                  </a:lnTo>
                  <a:cubicBezTo>
                    <a:pt x="476000" y="186563"/>
                    <a:pt x="471461" y="182030"/>
                    <a:pt x="465854" y="182030"/>
                  </a:cubicBezTo>
                  <a:close/>
                  <a:moveTo>
                    <a:pt x="499142" y="103992"/>
                  </a:moveTo>
                  <a:cubicBezTo>
                    <a:pt x="498786" y="104525"/>
                    <a:pt x="498252" y="105058"/>
                    <a:pt x="497896" y="105503"/>
                  </a:cubicBezTo>
                  <a:cubicBezTo>
                    <a:pt x="497540" y="106125"/>
                    <a:pt x="497273" y="106747"/>
                    <a:pt x="497006" y="107369"/>
                  </a:cubicBezTo>
                  <a:cubicBezTo>
                    <a:pt x="496739" y="107992"/>
                    <a:pt x="496561" y="108614"/>
                    <a:pt x="496383" y="109147"/>
                  </a:cubicBezTo>
                  <a:cubicBezTo>
                    <a:pt x="496294" y="109858"/>
                    <a:pt x="496205" y="110569"/>
                    <a:pt x="496205" y="111191"/>
                  </a:cubicBezTo>
                  <a:cubicBezTo>
                    <a:pt x="496205" y="111813"/>
                    <a:pt x="496294" y="112524"/>
                    <a:pt x="496383" y="113236"/>
                  </a:cubicBezTo>
                  <a:cubicBezTo>
                    <a:pt x="496561" y="113858"/>
                    <a:pt x="496739" y="114480"/>
                    <a:pt x="497006" y="115013"/>
                  </a:cubicBezTo>
                  <a:cubicBezTo>
                    <a:pt x="497273" y="115635"/>
                    <a:pt x="497540" y="116258"/>
                    <a:pt x="497896" y="116880"/>
                  </a:cubicBezTo>
                  <a:cubicBezTo>
                    <a:pt x="498252" y="117413"/>
                    <a:pt x="498786" y="117857"/>
                    <a:pt x="499142" y="118391"/>
                  </a:cubicBezTo>
                  <a:cubicBezTo>
                    <a:pt x="501100" y="120168"/>
                    <a:pt x="503681" y="121324"/>
                    <a:pt x="506351" y="121324"/>
                  </a:cubicBezTo>
                  <a:cubicBezTo>
                    <a:pt x="509021" y="121324"/>
                    <a:pt x="511603" y="120168"/>
                    <a:pt x="513561" y="118391"/>
                  </a:cubicBezTo>
                  <a:cubicBezTo>
                    <a:pt x="515341" y="116435"/>
                    <a:pt x="516498" y="113947"/>
                    <a:pt x="516498" y="111191"/>
                  </a:cubicBezTo>
                  <a:cubicBezTo>
                    <a:pt x="516498" y="108436"/>
                    <a:pt x="515341" y="105947"/>
                    <a:pt x="513561" y="103992"/>
                  </a:cubicBezTo>
                  <a:cubicBezTo>
                    <a:pt x="509644" y="100259"/>
                    <a:pt x="502880" y="100259"/>
                    <a:pt x="499142" y="103992"/>
                  </a:cubicBezTo>
                  <a:close/>
                  <a:moveTo>
                    <a:pt x="374712" y="101059"/>
                  </a:moveTo>
                  <a:cubicBezTo>
                    <a:pt x="369105" y="101059"/>
                    <a:pt x="364566" y="105592"/>
                    <a:pt x="364566" y="111191"/>
                  </a:cubicBezTo>
                  <a:cubicBezTo>
                    <a:pt x="364566" y="116791"/>
                    <a:pt x="369105" y="121324"/>
                    <a:pt x="374712" y="121324"/>
                  </a:cubicBezTo>
                  <a:lnTo>
                    <a:pt x="455707" y="121324"/>
                  </a:lnTo>
                  <a:cubicBezTo>
                    <a:pt x="461315" y="121324"/>
                    <a:pt x="465854" y="116791"/>
                    <a:pt x="465854" y="111191"/>
                  </a:cubicBezTo>
                  <a:cubicBezTo>
                    <a:pt x="465854" y="105592"/>
                    <a:pt x="461315" y="101059"/>
                    <a:pt x="455707" y="101059"/>
                  </a:cubicBezTo>
                  <a:close/>
                  <a:moveTo>
                    <a:pt x="162007" y="82209"/>
                  </a:moveTo>
                  <a:lnTo>
                    <a:pt x="162007" y="181568"/>
                  </a:lnTo>
                  <a:lnTo>
                    <a:pt x="162096" y="181657"/>
                  </a:lnTo>
                  <a:cubicBezTo>
                    <a:pt x="162007" y="184323"/>
                    <a:pt x="162986" y="187078"/>
                    <a:pt x="165033" y="189123"/>
                  </a:cubicBezTo>
                  <a:lnTo>
                    <a:pt x="231878" y="255866"/>
                  </a:lnTo>
                  <a:cubicBezTo>
                    <a:pt x="216391" y="266619"/>
                    <a:pt x="197521" y="273018"/>
                    <a:pt x="177227" y="273018"/>
                  </a:cubicBezTo>
                  <a:cubicBezTo>
                    <a:pt x="124178" y="273018"/>
                    <a:pt x="81009" y="229915"/>
                    <a:pt x="81009" y="176947"/>
                  </a:cubicBezTo>
                  <a:cubicBezTo>
                    <a:pt x="81009" y="129134"/>
                    <a:pt x="116257" y="89497"/>
                    <a:pt x="162007" y="82209"/>
                  </a:cubicBezTo>
                  <a:close/>
                  <a:moveTo>
                    <a:pt x="182271" y="81150"/>
                  </a:moveTo>
                  <a:cubicBezTo>
                    <a:pt x="183250" y="81150"/>
                    <a:pt x="184230" y="81150"/>
                    <a:pt x="185209" y="81239"/>
                  </a:cubicBezTo>
                  <a:cubicBezTo>
                    <a:pt x="186277" y="81328"/>
                    <a:pt x="187434" y="81417"/>
                    <a:pt x="188503" y="81594"/>
                  </a:cubicBezTo>
                  <a:cubicBezTo>
                    <a:pt x="190728" y="81861"/>
                    <a:pt x="193043" y="82217"/>
                    <a:pt x="195268" y="82661"/>
                  </a:cubicBezTo>
                  <a:cubicBezTo>
                    <a:pt x="195891" y="82750"/>
                    <a:pt x="196603" y="82839"/>
                    <a:pt x="197315" y="83017"/>
                  </a:cubicBezTo>
                  <a:cubicBezTo>
                    <a:pt x="200075" y="83550"/>
                    <a:pt x="202835" y="84261"/>
                    <a:pt x="205505" y="85150"/>
                  </a:cubicBezTo>
                  <a:cubicBezTo>
                    <a:pt x="205594" y="85150"/>
                    <a:pt x="205772" y="85150"/>
                    <a:pt x="205950" y="85239"/>
                  </a:cubicBezTo>
                  <a:cubicBezTo>
                    <a:pt x="235949" y="94571"/>
                    <a:pt x="259628" y="118302"/>
                    <a:pt x="269064" y="148255"/>
                  </a:cubicBezTo>
                  <a:cubicBezTo>
                    <a:pt x="269064" y="148433"/>
                    <a:pt x="269153" y="148610"/>
                    <a:pt x="269153" y="148788"/>
                  </a:cubicBezTo>
                  <a:cubicBezTo>
                    <a:pt x="270044" y="151455"/>
                    <a:pt x="270667" y="154121"/>
                    <a:pt x="271290" y="156876"/>
                  </a:cubicBezTo>
                  <a:cubicBezTo>
                    <a:pt x="271468" y="157587"/>
                    <a:pt x="271557" y="158209"/>
                    <a:pt x="271646" y="158921"/>
                  </a:cubicBezTo>
                  <a:cubicBezTo>
                    <a:pt x="272091" y="161143"/>
                    <a:pt x="272447" y="163453"/>
                    <a:pt x="272714" y="165764"/>
                  </a:cubicBezTo>
                  <a:cubicBezTo>
                    <a:pt x="272803" y="166742"/>
                    <a:pt x="272892" y="167809"/>
                    <a:pt x="272981" y="168875"/>
                  </a:cubicBezTo>
                  <a:cubicBezTo>
                    <a:pt x="273070" y="169853"/>
                    <a:pt x="273159" y="170831"/>
                    <a:pt x="273159" y="171897"/>
                  </a:cubicBezTo>
                  <a:lnTo>
                    <a:pt x="182271" y="171897"/>
                  </a:lnTo>
                  <a:close/>
                  <a:moveTo>
                    <a:pt x="177210" y="60617"/>
                  </a:moveTo>
                  <a:cubicBezTo>
                    <a:pt x="176320" y="60617"/>
                    <a:pt x="175430" y="60795"/>
                    <a:pt x="174451" y="60795"/>
                  </a:cubicBezTo>
                  <a:cubicBezTo>
                    <a:pt x="173561" y="60795"/>
                    <a:pt x="172759" y="60706"/>
                    <a:pt x="171869" y="60795"/>
                  </a:cubicBezTo>
                  <a:lnTo>
                    <a:pt x="167508" y="61062"/>
                  </a:lnTo>
                  <a:lnTo>
                    <a:pt x="167419" y="61151"/>
                  </a:lnTo>
                  <a:cubicBezTo>
                    <a:pt x="107786" y="66128"/>
                    <a:pt x="60791" y="116080"/>
                    <a:pt x="60791" y="176964"/>
                  </a:cubicBezTo>
                  <a:cubicBezTo>
                    <a:pt x="60791" y="241048"/>
                    <a:pt x="113037" y="293221"/>
                    <a:pt x="177210" y="293221"/>
                  </a:cubicBezTo>
                  <a:cubicBezTo>
                    <a:pt x="206403" y="293221"/>
                    <a:pt x="233016" y="282378"/>
                    <a:pt x="253487" y="264601"/>
                  </a:cubicBezTo>
                  <a:cubicBezTo>
                    <a:pt x="253754" y="264424"/>
                    <a:pt x="254110" y="264335"/>
                    <a:pt x="254377" y="264068"/>
                  </a:cubicBezTo>
                  <a:cubicBezTo>
                    <a:pt x="254466" y="263890"/>
                    <a:pt x="254555" y="263713"/>
                    <a:pt x="254733" y="263535"/>
                  </a:cubicBezTo>
                  <a:cubicBezTo>
                    <a:pt x="276273" y="244247"/>
                    <a:pt x="290602" y="217138"/>
                    <a:pt x="293184" y="186652"/>
                  </a:cubicBezTo>
                  <a:lnTo>
                    <a:pt x="293362" y="186474"/>
                  </a:lnTo>
                  <a:lnTo>
                    <a:pt x="293540" y="182297"/>
                  </a:lnTo>
                  <a:cubicBezTo>
                    <a:pt x="293629" y="181408"/>
                    <a:pt x="293540" y="180519"/>
                    <a:pt x="293540" y="179630"/>
                  </a:cubicBezTo>
                  <a:cubicBezTo>
                    <a:pt x="293540" y="178741"/>
                    <a:pt x="293718" y="177853"/>
                    <a:pt x="293718" y="176964"/>
                  </a:cubicBezTo>
                  <a:cubicBezTo>
                    <a:pt x="293718" y="175719"/>
                    <a:pt x="293540" y="174475"/>
                    <a:pt x="293540" y="173320"/>
                  </a:cubicBezTo>
                  <a:cubicBezTo>
                    <a:pt x="293451" y="171453"/>
                    <a:pt x="293362" y="169676"/>
                    <a:pt x="293184" y="167898"/>
                  </a:cubicBezTo>
                  <a:cubicBezTo>
                    <a:pt x="293006" y="165498"/>
                    <a:pt x="292739" y="163098"/>
                    <a:pt x="292383" y="160698"/>
                  </a:cubicBezTo>
                  <a:cubicBezTo>
                    <a:pt x="292205" y="159276"/>
                    <a:pt x="292027" y="157854"/>
                    <a:pt x="291760" y="156432"/>
                  </a:cubicBezTo>
                  <a:cubicBezTo>
                    <a:pt x="291314" y="153766"/>
                    <a:pt x="290691" y="151188"/>
                    <a:pt x="290068" y="148522"/>
                  </a:cubicBezTo>
                  <a:cubicBezTo>
                    <a:pt x="289712" y="147366"/>
                    <a:pt x="289445" y="146211"/>
                    <a:pt x="289178" y="145144"/>
                  </a:cubicBezTo>
                  <a:cubicBezTo>
                    <a:pt x="288377" y="142389"/>
                    <a:pt x="287487" y="139722"/>
                    <a:pt x="286508" y="137145"/>
                  </a:cubicBezTo>
                  <a:cubicBezTo>
                    <a:pt x="286152" y="136078"/>
                    <a:pt x="285707" y="134923"/>
                    <a:pt x="285351" y="133856"/>
                  </a:cubicBezTo>
                  <a:cubicBezTo>
                    <a:pt x="284283" y="131367"/>
                    <a:pt x="283215" y="129057"/>
                    <a:pt x="282058" y="126657"/>
                  </a:cubicBezTo>
                  <a:cubicBezTo>
                    <a:pt x="281435" y="125412"/>
                    <a:pt x="280901" y="124168"/>
                    <a:pt x="280278" y="122924"/>
                  </a:cubicBezTo>
                  <a:cubicBezTo>
                    <a:pt x="279210" y="120968"/>
                    <a:pt x="278053" y="119013"/>
                    <a:pt x="276896" y="117057"/>
                  </a:cubicBezTo>
                  <a:cubicBezTo>
                    <a:pt x="276006" y="115546"/>
                    <a:pt x="275116" y="114035"/>
                    <a:pt x="274136" y="112613"/>
                  </a:cubicBezTo>
                  <a:cubicBezTo>
                    <a:pt x="273246" y="111191"/>
                    <a:pt x="272178" y="109858"/>
                    <a:pt x="271199" y="108525"/>
                  </a:cubicBezTo>
                  <a:cubicBezTo>
                    <a:pt x="269864" y="106658"/>
                    <a:pt x="268529" y="104792"/>
                    <a:pt x="267105" y="103014"/>
                  </a:cubicBezTo>
                  <a:cubicBezTo>
                    <a:pt x="266927" y="102836"/>
                    <a:pt x="266749" y="102659"/>
                    <a:pt x="266571" y="102481"/>
                  </a:cubicBezTo>
                  <a:cubicBezTo>
                    <a:pt x="264346" y="99814"/>
                    <a:pt x="262032" y="97148"/>
                    <a:pt x="259540" y="94659"/>
                  </a:cubicBezTo>
                  <a:cubicBezTo>
                    <a:pt x="256958" y="92082"/>
                    <a:pt x="254199" y="89682"/>
                    <a:pt x="251351" y="87371"/>
                  </a:cubicBezTo>
                  <a:cubicBezTo>
                    <a:pt x="251351" y="87282"/>
                    <a:pt x="251262" y="87282"/>
                    <a:pt x="251262" y="87193"/>
                  </a:cubicBezTo>
                  <a:cubicBezTo>
                    <a:pt x="249393" y="85682"/>
                    <a:pt x="247346" y="84260"/>
                    <a:pt x="245388" y="82838"/>
                  </a:cubicBezTo>
                  <a:cubicBezTo>
                    <a:pt x="244142" y="81949"/>
                    <a:pt x="242985" y="81060"/>
                    <a:pt x="241739" y="80171"/>
                  </a:cubicBezTo>
                  <a:cubicBezTo>
                    <a:pt x="240136" y="79105"/>
                    <a:pt x="238445" y="78216"/>
                    <a:pt x="236843" y="77238"/>
                  </a:cubicBezTo>
                  <a:cubicBezTo>
                    <a:pt x="235063" y="76172"/>
                    <a:pt x="233283" y="75105"/>
                    <a:pt x="231414" y="74039"/>
                  </a:cubicBezTo>
                  <a:cubicBezTo>
                    <a:pt x="230079" y="73328"/>
                    <a:pt x="228655" y="72705"/>
                    <a:pt x="227231" y="72083"/>
                  </a:cubicBezTo>
                  <a:cubicBezTo>
                    <a:pt x="225006" y="71017"/>
                    <a:pt x="222780" y="69950"/>
                    <a:pt x="220466" y="69061"/>
                  </a:cubicBezTo>
                  <a:cubicBezTo>
                    <a:pt x="219309" y="68617"/>
                    <a:pt x="218063" y="68172"/>
                    <a:pt x="216817" y="67728"/>
                  </a:cubicBezTo>
                  <a:cubicBezTo>
                    <a:pt x="214325" y="66839"/>
                    <a:pt x="211833" y="65950"/>
                    <a:pt x="209252" y="65239"/>
                  </a:cubicBezTo>
                  <a:cubicBezTo>
                    <a:pt x="208006" y="64884"/>
                    <a:pt x="206759" y="64617"/>
                    <a:pt x="205513" y="64262"/>
                  </a:cubicBezTo>
                  <a:cubicBezTo>
                    <a:pt x="202932" y="63639"/>
                    <a:pt x="200440" y="63017"/>
                    <a:pt x="197770" y="62573"/>
                  </a:cubicBezTo>
                  <a:cubicBezTo>
                    <a:pt x="196346" y="62306"/>
                    <a:pt x="194922" y="62128"/>
                    <a:pt x="193498" y="61951"/>
                  </a:cubicBezTo>
                  <a:cubicBezTo>
                    <a:pt x="191095" y="61595"/>
                    <a:pt x="188691" y="61329"/>
                    <a:pt x="186199" y="61062"/>
                  </a:cubicBezTo>
                  <a:cubicBezTo>
                    <a:pt x="184508" y="60973"/>
                    <a:pt x="182728" y="60884"/>
                    <a:pt x="181037" y="60795"/>
                  </a:cubicBezTo>
                  <a:cubicBezTo>
                    <a:pt x="179702" y="60795"/>
                    <a:pt x="178456" y="60617"/>
                    <a:pt x="177210" y="60617"/>
                  </a:cubicBezTo>
                  <a:close/>
                  <a:moveTo>
                    <a:pt x="431587" y="51374"/>
                  </a:moveTo>
                  <a:cubicBezTo>
                    <a:pt x="430252" y="51818"/>
                    <a:pt x="429273" y="52529"/>
                    <a:pt x="428294" y="53418"/>
                  </a:cubicBezTo>
                  <a:cubicBezTo>
                    <a:pt x="426424" y="55373"/>
                    <a:pt x="425356" y="58040"/>
                    <a:pt x="425356" y="60617"/>
                  </a:cubicBezTo>
                  <a:cubicBezTo>
                    <a:pt x="425356" y="63284"/>
                    <a:pt x="426424" y="65862"/>
                    <a:pt x="428294" y="67817"/>
                  </a:cubicBezTo>
                  <a:cubicBezTo>
                    <a:pt x="430163" y="69683"/>
                    <a:pt x="432833" y="70750"/>
                    <a:pt x="435414" y="70750"/>
                  </a:cubicBezTo>
                  <a:cubicBezTo>
                    <a:pt x="438084" y="70750"/>
                    <a:pt x="440754" y="69683"/>
                    <a:pt x="442623" y="67817"/>
                  </a:cubicBezTo>
                  <a:cubicBezTo>
                    <a:pt x="444493" y="65862"/>
                    <a:pt x="445561" y="63284"/>
                    <a:pt x="445561" y="60617"/>
                  </a:cubicBezTo>
                  <a:cubicBezTo>
                    <a:pt x="445561" y="58040"/>
                    <a:pt x="444493" y="55373"/>
                    <a:pt x="442623" y="53418"/>
                  </a:cubicBezTo>
                  <a:cubicBezTo>
                    <a:pt x="439775" y="50663"/>
                    <a:pt x="435325" y="49685"/>
                    <a:pt x="431587" y="51374"/>
                  </a:cubicBezTo>
                  <a:close/>
                  <a:moveTo>
                    <a:pt x="476000" y="50485"/>
                  </a:moveTo>
                  <a:cubicBezTo>
                    <a:pt x="470393" y="50485"/>
                    <a:pt x="465854" y="55018"/>
                    <a:pt x="465854" y="60617"/>
                  </a:cubicBezTo>
                  <a:cubicBezTo>
                    <a:pt x="465854" y="66217"/>
                    <a:pt x="470393" y="70750"/>
                    <a:pt x="476000" y="70750"/>
                  </a:cubicBezTo>
                  <a:lnTo>
                    <a:pt x="506351" y="70750"/>
                  </a:lnTo>
                  <a:cubicBezTo>
                    <a:pt x="511959" y="70750"/>
                    <a:pt x="516498" y="66217"/>
                    <a:pt x="516498" y="60617"/>
                  </a:cubicBezTo>
                  <a:cubicBezTo>
                    <a:pt x="516498" y="55018"/>
                    <a:pt x="511959" y="50485"/>
                    <a:pt x="506351" y="50485"/>
                  </a:cubicBezTo>
                  <a:close/>
                  <a:moveTo>
                    <a:pt x="374712" y="50485"/>
                  </a:moveTo>
                  <a:cubicBezTo>
                    <a:pt x="369105" y="50485"/>
                    <a:pt x="364566" y="55018"/>
                    <a:pt x="364566" y="60617"/>
                  </a:cubicBezTo>
                  <a:cubicBezTo>
                    <a:pt x="364566" y="66217"/>
                    <a:pt x="369105" y="70750"/>
                    <a:pt x="374712" y="70750"/>
                  </a:cubicBezTo>
                  <a:lnTo>
                    <a:pt x="394917" y="70750"/>
                  </a:lnTo>
                  <a:cubicBezTo>
                    <a:pt x="400524" y="70750"/>
                    <a:pt x="405063" y="66217"/>
                    <a:pt x="405063" y="60617"/>
                  </a:cubicBezTo>
                  <a:cubicBezTo>
                    <a:pt x="405063" y="55018"/>
                    <a:pt x="400524" y="50485"/>
                    <a:pt x="394917" y="50485"/>
                  </a:cubicBezTo>
                  <a:close/>
                  <a:moveTo>
                    <a:pt x="45571" y="0"/>
                  </a:moveTo>
                  <a:lnTo>
                    <a:pt x="562069" y="0"/>
                  </a:lnTo>
                  <a:cubicBezTo>
                    <a:pt x="587168" y="0"/>
                    <a:pt x="607639" y="20354"/>
                    <a:pt x="607639" y="45508"/>
                  </a:cubicBezTo>
                  <a:lnTo>
                    <a:pt x="607639" y="343795"/>
                  </a:lnTo>
                  <a:lnTo>
                    <a:pt x="0" y="343795"/>
                  </a:lnTo>
                  <a:lnTo>
                    <a:pt x="0" y="45508"/>
                  </a:lnTo>
                  <a:cubicBezTo>
                    <a:pt x="0" y="20354"/>
                    <a:pt x="20471" y="0"/>
                    <a:pt x="455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学情分析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7"/>
          <p:cNvSpPr/>
          <p:nvPr/>
        </p:nvSpPr>
        <p:spPr bwMode="auto">
          <a:xfrm>
            <a:off x="4572180" y="2267667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65403" y="1950880"/>
            <a:ext cx="2048850" cy="633573"/>
            <a:chOff x="4583650" y="1720881"/>
            <a:chExt cx="2048850" cy="633573"/>
          </a:xfrm>
        </p:grpSpPr>
        <p:sp>
          <p:nvSpPr>
            <p:cNvPr id="3" name="箭头: 五边形 2"/>
            <p:cNvSpPr/>
            <p:nvPr/>
          </p:nvSpPr>
          <p:spPr>
            <a:xfrm>
              <a:off x="4583650" y="1720881"/>
              <a:ext cx="2048850" cy="633573"/>
            </a:xfrm>
            <a:prstGeom prst="homePlat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TextBox 15"/>
            <p:cNvSpPr txBox="1"/>
            <p:nvPr/>
          </p:nvSpPr>
          <p:spPr>
            <a:xfrm>
              <a:off x="4703463" y="1923430"/>
              <a:ext cx="168085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机械制图</a:t>
              </a: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16"/>
          <p:cNvSpPr txBox="1"/>
          <p:nvPr/>
        </p:nvSpPr>
        <p:spPr>
          <a:xfrm>
            <a:off x="422716" y="2358720"/>
            <a:ext cx="35777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具备了三视图、零件图和装配图的识读能力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欠缺用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CAD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工具进行产品设计的能力和经验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29"/>
          <p:cNvSpPr txBox="1"/>
          <p:nvPr/>
        </p:nvSpPr>
        <p:spPr>
          <a:xfrm>
            <a:off x="7848283" y="2062733"/>
            <a:ext cx="2993127" cy="941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无人机专业三年级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专业基础课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Line 40"/>
          <p:cNvSpPr>
            <a:spLocks noChangeShapeType="1"/>
          </p:cNvSpPr>
          <p:nvPr/>
        </p:nvSpPr>
        <p:spPr bwMode="auto">
          <a:xfrm flipH="1">
            <a:off x="6252276" y="3818019"/>
            <a:ext cx="1241799" cy="1261"/>
          </a:xfrm>
          <a:prstGeom prst="line">
            <a:avLst/>
          </a:prstGeom>
          <a:noFill/>
          <a:ln w="57150" cap="rnd">
            <a:solidFill>
              <a:sysClr val="windowText" lastClr="000000">
                <a:lumMod val="50000"/>
                <a:lumOff val="50000"/>
              </a:sys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0" name="TextBox 31"/>
          <p:cNvSpPr txBox="1"/>
          <p:nvPr/>
        </p:nvSpPr>
        <p:spPr>
          <a:xfrm>
            <a:off x="6873176" y="3320392"/>
            <a:ext cx="697627" cy="961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前导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038214" y="3368540"/>
            <a:ext cx="3466214" cy="919365"/>
            <a:chOff x="8038214" y="3368540"/>
            <a:chExt cx="3466214" cy="919365"/>
          </a:xfrm>
        </p:grpSpPr>
        <p:sp>
          <p:nvSpPr>
            <p:cNvPr id="2" name="流程图: 终止 1"/>
            <p:cNvSpPr/>
            <p:nvPr/>
          </p:nvSpPr>
          <p:spPr>
            <a:xfrm>
              <a:off x="8038214" y="3368540"/>
              <a:ext cx="3466214" cy="919365"/>
            </a:xfrm>
            <a:prstGeom prst="flowChartTerminator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TextBox 2"/>
            <p:cNvSpPr txBox="1"/>
            <p:nvPr/>
          </p:nvSpPr>
          <p:spPr>
            <a:xfrm>
              <a:off x="8300058" y="3635592"/>
              <a:ext cx="285746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00" dirty="0">
                  <a:solidFill>
                    <a:schemeClr val="bg1"/>
                  </a:solidFill>
                  <a:cs typeface="+mn-ea"/>
                  <a:sym typeface="+mn-lt"/>
                </a:rPr>
                <a:t>《CATIA</a:t>
              </a:r>
              <a:r>
                <a:rPr lang="zh-CN" altLang="en-US" sz="2600" dirty="0">
                  <a:solidFill>
                    <a:schemeClr val="bg1"/>
                  </a:solidFill>
                  <a:cs typeface="+mn-ea"/>
                  <a:sym typeface="+mn-lt"/>
                </a:rPr>
                <a:t>工程制图</a:t>
              </a:r>
              <a:r>
                <a:rPr lang="en-US" altLang="zh-CN" sz="2600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sz="2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583650" y="5021853"/>
            <a:ext cx="2048850" cy="633573"/>
            <a:chOff x="4583650" y="1720881"/>
            <a:chExt cx="2048850" cy="633573"/>
          </a:xfrm>
        </p:grpSpPr>
        <p:sp>
          <p:nvSpPr>
            <p:cNvPr id="87" name="箭头: 五边形 86"/>
            <p:cNvSpPr/>
            <p:nvPr/>
          </p:nvSpPr>
          <p:spPr>
            <a:xfrm>
              <a:off x="4583650" y="1720881"/>
              <a:ext cx="2048850" cy="633573"/>
            </a:xfrm>
            <a:prstGeom prst="homePlate">
              <a:avLst/>
            </a:prstGeom>
            <a:solidFill>
              <a:srgbClr val="63C4C9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TextBox 15"/>
            <p:cNvSpPr txBox="1"/>
            <p:nvPr/>
          </p:nvSpPr>
          <p:spPr>
            <a:xfrm>
              <a:off x="4703463" y="1923430"/>
              <a:ext cx="1680856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《</a:t>
              </a: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机械基础</a:t>
              </a:r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》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课程分析</a:t>
            </a:r>
            <a:endParaRPr lang="en-US" altLang="zh-CN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72" grpId="0"/>
      <p:bldP spid="78" grpId="0"/>
      <p:bldP spid="79" grpId="0" animBg="1"/>
      <p:bldP spid="80" grpId="0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内容分析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Group 111"/>
          <p:cNvGrpSpPr/>
          <p:nvPr/>
        </p:nvGrpSpPr>
        <p:grpSpPr>
          <a:xfrm>
            <a:off x="6397625" y="1412162"/>
            <a:ext cx="5794375" cy="5470526"/>
            <a:chOff x="15582900" y="-4541838"/>
            <a:chExt cx="5794375" cy="5470526"/>
          </a:xfrm>
        </p:grpSpPr>
        <p:sp>
          <p:nvSpPr>
            <p:cNvPr id="20" name="Freeform 5"/>
            <p:cNvSpPr/>
            <p:nvPr/>
          </p:nvSpPr>
          <p:spPr bwMode="auto">
            <a:xfrm>
              <a:off x="20358100" y="-1436687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20358100" y="-1436687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2 w 2"/>
                <a:gd name="T5" fmla="*/ 2 w 2"/>
                <a:gd name="T6" fmla="*/ 2 w 2"/>
                <a:gd name="T7" fmla="*/ 2 w 2"/>
                <a:gd name="T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5992475" y="-4541838"/>
              <a:ext cx="5384800" cy="5457826"/>
            </a:xfrm>
            <a:custGeom>
              <a:avLst/>
              <a:gdLst>
                <a:gd name="T0" fmla="*/ 16 w 3392"/>
                <a:gd name="T1" fmla="*/ 1666 h 3438"/>
                <a:gd name="T2" fmla="*/ 2088 w 3392"/>
                <a:gd name="T3" fmla="*/ 0 h 3438"/>
                <a:gd name="T4" fmla="*/ 2070 w 3392"/>
                <a:gd name="T5" fmla="*/ 4 h 3438"/>
                <a:gd name="T6" fmla="*/ 2052 w 3392"/>
                <a:gd name="T7" fmla="*/ 14 h 3438"/>
                <a:gd name="T8" fmla="*/ 924 w 3392"/>
                <a:gd name="T9" fmla="*/ 882 h 3438"/>
                <a:gd name="T10" fmla="*/ 22 w 3392"/>
                <a:gd name="T11" fmla="*/ 1580 h 3438"/>
                <a:gd name="T12" fmla="*/ 2 w 3392"/>
                <a:gd name="T13" fmla="*/ 1608 h 3438"/>
                <a:gd name="T14" fmla="*/ 2 w 3392"/>
                <a:gd name="T15" fmla="*/ 1642 h 3438"/>
                <a:gd name="T16" fmla="*/ 14 w 3392"/>
                <a:gd name="T17" fmla="*/ 1664 h 3438"/>
                <a:gd name="T18" fmla="*/ 16 w 3392"/>
                <a:gd name="T19" fmla="*/ 1666 h 3438"/>
                <a:gd name="T20" fmla="*/ 24 w 3392"/>
                <a:gd name="T21" fmla="*/ 1672 h 3438"/>
                <a:gd name="T22" fmla="*/ 284 w 3392"/>
                <a:gd name="T23" fmla="*/ 1798 h 3438"/>
                <a:gd name="T24" fmla="*/ 526 w 3392"/>
                <a:gd name="T25" fmla="*/ 1914 h 3438"/>
                <a:gd name="T26" fmla="*/ 554 w 3392"/>
                <a:gd name="T27" fmla="*/ 1912 h 3438"/>
                <a:gd name="T28" fmla="*/ 610 w 3392"/>
                <a:gd name="T29" fmla="*/ 1886 h 3438"/>
                <a:gd name="T30" fmla="*/ 748 w 3392"/>
                <a:gd name="T31" fmla="*/ 1780 h 3438"/>
                <a:gd name="T32" fmla="*/ 642 w 3392"/>
                <a:gd name="T33" fmla="*/ 1882 h 3438"/>
                <a:gd name="T34" fmla="*/ 608 w 3392"/>
                <a:gd name="T35" fmla="*/ 1928 h 3438"/>
                <a:gd name="T36" fmla="*/ 606 w 3392"/>
                <a:gd name="T37" fmla="*/ 1984 h 3438"/>
                <a:gd name="T38" fmla="*/ 1276 w 3392"/>
                <a:gd name="T39" fmla="*/ 2860 h 3438"/>
                <a:gd name="T40" fmla="*/ 1246 w 3392"/>
                <a:gd name="T41" fmla="*/ 2868 h 3438"/>
                <a:gd name="T42" fmla="*/ 1708 w 3392"/>
                <a:gd name="T43" fmla="*/ 3438 h 3438"/>
                <a:gd name="T44" fmla="*/ 1900 w 3392"/>
                <a:gd name="T45" fmla="*/ 3214 h 3438"/>
                <a:gd name="T46" fmla="*/ 1734 w 3392"/>
                <a:gd name="T47" fmla="*/ 2748 h 3438"/>
                <a:gd name="T48" fmla="*/ 1734 w 3392"/>
                <a:gd name="T49" fmla="*/ 2744 h 3438"/>
                <a:gd name="T50" fmla="*/ 1678 w 3392"/>
                <a:gd name="T51" fmla="*/ 2764 h 3438"/>
                <a:gd name="T52" fmla="*/ 2776 w 3392"/>
                <a:gd name="T53" fmla="*/ 1912 h 3438"/>
                <a:gd name="T54" fmla="*/ 2786 w 3392"/>
                <a:gd name="T55" fmla="*/ 1906 h 3438"/>
                <a:gd name="T56" fmla="*/ 2752 w 3392"/>
                <a:gd name="T57" fmla="*/ 1956 h 3438"/>
                <a:gd name="T58" fmla="*/ 2752 w 3392"/>
                <a:gd name="T59" fmla="*/ 1956 h 3438"/>
                <a:gd name="T60" fmla="*/ 3392 w 3392"/>
                <a:gd name="T61" fmla="*/ 2334 h 3438"/>
                <a:gd name="T62" fmla="*/ 3000 w 3392"/>
                <a:gd name="T63" fmla="*/ 1506 h 3438"/>
                <a:gd name="T64" fmla="*/ 2326 w 3392"/>
                <a:gd name="T65" fmla="*/ 704 h 3438"/>
                <a:gd name="T66" fmla="*/ 2302 w 3392"/>
                <a:gd name="T67" fmla="*/ 680 h 3438"/>
                <a:gd name="T68" fmla="*/ 2270 w 3392"/>
                <a:gd name="T69" fmla="*/ 668 h 3438"/>
                <a:gd name="T70" fmla="*/ 2250 w 3392"/>
                <a:gd name="T71" fmla="*/ 666 h 3438"/>
                <a:gd name="T72" fmla="*/ 2204 w 3392"/>
                <a:gd name="T73" fmla="*/ 678 h 3438"/>
                <a:gd name="T74" fmla="*/ 2064 w 3392"/>
                <a:gd name="T75" fmla="*/ 764 h 3438"/>
                <a:gd name="T76" fmla="*/ 2212 w 3392"/>
                <a:gd name="T77" fmla="*/ 648 h 3438"/>
                <a:gd name="T78" fmla="*/ 2238 w 3392"/>
                <a:gd name="T79" fmla="*/ 614 h 3438"/>
                <a:gd name="T80" fmla="*/ 2250 w 3392"/>
                <a:gd name="T81" fmla="*/ 582 h 3438"/>
                <a:gd name="T82" fmla="*/ 2198 w 3392"/>
                <a:gd name="T83" fmla="*/ 320 h 3438"/>
                <a:gd name="T84" fmla="*/ 2142 w 3392"/>
                <a:gd name="T85" fmla="*/ 38 h 3438"/>
                <a:gd name="T86" fmla="*/ 2132 w 3392"/>
                <a:gd name="T87" fmla="*/ 22 h 3438"/>
                <a:gd name="T88" fmla="*/ 2100 w 3392"/>
                <a:gd name="T89" fmla="*/ 2 h 3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2" h="3438">
                  <a:moveTo>
                    <a:pt x="16" y="1666"/>
                  </a:moveTo>
                  <a:lnTo>
                    <a:pt x="16" y="1666"/>
                  </a:lnTo>
                  <a:lnTo>
                    <a:pt x="16" y="1666"/>
                  </a:lnTo>
                  <a:lnTo>
                    <a:pt x="16" y="1666"/>
                  </a:lnTo>
                  <a:lnTo>
                    <a:pt x="16" y="1666"/>
                  </a:lnTo>
                  <a:close/>
                  <a:moveTo>
                    <a:pt x="2088" y="0"/>
                  </a:moveTo>
                  <a:lnTo>
                    <a:pt x="2088" y="0"/>
                  </a:lnTo>
                  <a:lnTo>
                    <a:pt x="2078" y="0"/>
                  </a:lnTo>
                  <a:lnTo>
                    <a:pt x="2070" y="4"/>
                  </a:lnTo>
                  <a:lnTo>
                    <a:pt x="2060" y="8"/>
                  </a:lnTo>
                  <a:lnTo>
                    <a:pt x="2052" y="14"/>
                  </a:lnTo>
                  <a:lnTo>
                    <a:pt x="2052" y="14"/>
                  </a:lnTo>
                  <a:lnTo>
                    <a:pt x="1150" y="710"/>
                  </a:lnTo>
                  <a:lnTo>
                    <a:pt x="1038" y="796"/>
                  </a:lnTo>
                  <a:lnTo>
                    <a:pt x="924" y="882"/>
                  </a:lnTo>
                  <a:lnTo>
                    <a:pt x="924" y="882"/>
                  </a:lnTo>
                  <a:lnTo>
                    <a:pt x="22" y="1580"/>
                  </a:lnTo>
                  <a:lnTo>
                    <a:pt x="22" y="1580"/>
                  </a:lnTo>
                  <a:lnTo>
                    <a:pt x="14" y="1588"/>
                  </a:lnTo>
                  <a:lnTo>
                    <a:pt x="6" y="1598"/>
                  </a:lnTo>
                  <a:lnTo>
                    <a:pt x="2" y="1608"/>
                  </a:lnTo>
                  <a:lnTo>
                    <a:pt x="0" y="1620"/>
                  </a:lnTo>
                  <a:lnTo>
                    <a:pt x="0" y="1630"/>
                  </a:lnTo>
                  <a:lnTo>
                    <a:pt x="2" y="1642"/>
                  </a:lnTo>
                  <a:lnTo>
                    <a:pt x="6" y="1652"/>
                  </a:lnTo>
                  <a:lnTo>
                    <a:pt x="14" y="1664"/>
                  </a:lnTo>
                  <a:lnTo>
                    <a:pt x="14" y="1664"/>
                  </a:lnTo>
                  <a:lnTo>
                    <a:pt x="16" y="1666"/>
                  </a:lnTo>
                  <a:lnTo>
                    <a:pt x="16" y="1666"/>
                  </a:lnTo>
                  <a:lnTo>
                    <a:pt x="16" y="1666"/>
                  </a:lnTo>
                  <a:lnTo>
                    <a:pt x="20" y="1668"/>
                  </a:lnTo>
                  <a:lnTo>
                    <a:pt x="22" y="1670"/>
                  </a:lnTo>
                  <a:lnTo>
                    <a:pt x="24" y="1672"/>
                  </a:lnTo>
                  <a:lnTo>
                    <a:pt x="24" y="1672"/>
                  </a:lnTo>
                  <a:lnTo>
                    <a:pt x="284" y="1798"/>
                  </a:lnTo>
                  <a:lnTo>
                    <a:pt x="284" y="1798"/>
                  </a:lnTo>
                  <a:lnTo>
                    <a:pt x="516" y="1910"/>
                  </a:lnTo>
                  <a:lnTo>
                    <a:pt x="516" y="1910"/>
                  </a:lnTo>
                  <a:lnTo>
                    <a:pt x="526" y="1914"/>
                  </a:lnTo>
                  <a:lnTo>
                    <a:pt x="536" y="1914"/>
                  </a:lnTo>
                  <a:lnTo>
                    <a:pt x="536" y="1914"/>
                  </a:lnTo>
                  <a:lnTo>
                    <a:pt x="554" y="1912"/>
                  </a:lnTo>
                  <a:lnTo>
                    <a:pt x="572" y="1906"/>
                  </a:lnTo>
                  <a:lnTo>
                    <a:pt x="592" y="1898"/>
                  </a:lnTo>
                  <a:lnTo>
                    <a:pt x="610" y="1886"/>
                  </a:lnTo>
                  <a:lnTo>
                    <a:pt x="1406" y="1272"/>
                  </a:lnTo>
                  <a:lnTo>
                    <a:pt x="1774" y="986"/>
                  </a:lnTo>
                  <a:lnTo>
                    <a:pt x="748" y="1780"/>
                  </a:lnTo>
                  <a:lnTo>
                    <a:pt x="758" y="1792"/>
                  </a:lnTo>
                  <a:lnTo>
                    <a:pt x="642" y="1882"/>
                  </a:lnTo>
                  <a:lnTo>
                    <a:pt x="642" y="1882"/>
                  </a:lnTo>
                  <a:lnTo>
                    <a:pt x="628" y="1896"/>
                  </a:lnTo>
                  <a:lnTo>
                    <a:pt x="616" y="1910"/>
                  </a:lnTo>
                  <a:lnTo>
                    <a:pt x="608" y="1928"/>
                  </a:lnTo>
                  <a:lnTo>
                    <a:pt x="604" y="1946"/>
                  </a:lnTo>
                  <a:lnTo>
                    <a:pt x="604" y="1964"/>
                  </a:lnTo>
                  <a:lnTo>
                    <a:pt x="606" y="1984"/>
                  </a:lnTo>
                  <a:lnTo>
                    <a:pt x="614" y="2002"/>
                  </a:lnTo>
                  <a:lnTo>
                    <a:pt x="624" y="2018"/>
                  </a:lnTo>
                  <a:lnTo>
                    <a:pt x="1276" y="2860"/>
                  </a:lnTo>
                  <a:lnTo>
                    <a:pt x="1276" y="2860"/>
                  </a:lnTo>
                  <a:lnTo>
                    <a:pt x="1260" y="2864"/>
                  </a:lnTo>
                  <a:lnTo>
                    <a:pt x="1246" y="2868"/>
                  </a:lnTo>
                  <a:lnTo>
                    <a:pt x="1234" y="2872"/>
                  </a:lnTo>
                  <a:lnTo>
                    <a:pt x="1438" y="3438"/>
                  </a:lnTo>
                  <a:lnTo>
                    <a:pt x="1708" y="3438"/>
                  </a:lnTo>
                  <a:lnTo>
                    <a:pt x="1984" y="3438"/>
                  </a:lnTo>
                  <a:lnTo>
                    <a:pt x="1984" y="3438"/>
                  </a:lnTo>
                  <a:lnTo>
                    <a:pt x="1900" y="3214"/>
                  </a:lnTo>
                  <a:lnTo>
                    <a:pt x="1822" y="2996"/>
                  </a:lnTo>
                  <a:lnTo>
                    <a:pt x="1762" y="2828"/>
                  </a:lnTo>
                  <a:lnTo>
                    <a:pt x="1734" y="2748"/>
                  </a:lnTo>
                  <a:lnTo>
                    <a:pt x="1734" y="2746"/>
                  </a:lnTo>
                  <a:lnTo>
                    <a:pt x="1734" y="2744"/>
                  </a:lnTo>
                  <a:lnTo>
                    <a:pt x="1734" y="2744"/>
                  </a:lnTo>
                  <a:lnTo>
                    <a:pt x="1730" y="2746"/>
                  </a:lnTo>
                  <a:lnTo>
                    <a:pt x="1718" y="2752"/>
                  </a:lnTo>
                  <a:lnTo>
                    <a:pt x="1678" y="2764"/>
                  </a:lnTo>
                  <a:lnTo>
                    <a:pt x="1678" y="2764"/>
                  </a:lnTo>
                  <a:lnTo>
                    <a:pt x="1686" y="2754"/>
                  </a:lnTo>
                  <a:lnTo>
                    <a:pt x="2776" y="1912"/>
                  </a:lnTo>
                  <a:lnTo>
                    <a:pt x="2776" y="1912"/>
                  </a:lnTo>
                  <a:lnTo>
                    <a:pt x="2786" y="1906"/>
                  </a:lnTo>
                  <a:lnTo>
                    <a:pt x="2786" y="1906"/>
                  </a:lnTo>
                  <a:lnTo>
                    <a:pt x="2764" y="1942"/>
                  </a:lnTo>
                  <a:lnTo>
                    <a:pt x="2756" y="1952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3392" y="2334"/>
                  </a:lnTo>
                  <a:lnTo>
                    <a:pt x="3392" y="1774"/>
                  </a:lnTo>
                  <a:lnTo>
                    <a:pt x="3000" y="1506"/>
                  </a:lnTo>
                  <a:lnTo>
                    <a:pt x="3000" y="1506"/>
                  </a:lnTo>
                  <a:lnTo>
                    <a:pt x="2980" y="1546"/>
                  </a:lnTo>
                  <a:lnTo>
                    <a:pt x="2326" y="704"/>
                  </a:lnTo>
                  <a:lnTo>
                    <a:pt x="2326" y="704"/>
                  </a:lnTo>
                  <a:lnTo>
                    <a:pt x="2318" y="696"/>
                  </a:lnTo>
                  <a:lnTo>
                    <a:pt x="2310" y="688"/>
                  </a:lnTo>
                  <a:lnTo>
                    <a:pt x="2302" y="680"/>
                  </a:lnTo>
                  <a:lnTo>
                    <a:pt x="2292" y="676"/>
                  </a:lnTo>
                  <a:lnTo>
                    <a:pt x="2282" y="672"/>
                  </a:lnTo>
                  <a:lnTo>
                    <a:pt x="2270" y="668"/>
                  </a:lnTo>
                  <a:lnTo>
                    <a:pt x="2260" y="666"/>
                  </a:lnTo>
                  <a:lnTo>
                    <a:pt x="2250" y="666"/>
                  </a:lnTo>
                  <a:lnTo>
                    <a:pt x="2250" y="666"/>
                  </a:lnTo>
                  <a:lnTo>
                    <a:pt x="2234" y="668"/>
                  </a:lnTo>
                  <a:lnTo>
                    <a:pt x="2218" y="672"/>
                  </a:lnTo>
                  <a:lnTo>
                    <a:pt x="2204" y="678"/>
                  </a:lnTo>
                  <a:lnTo>
                    <a:pt x="2190" y="686"/>
                  </a:lnTo>
                  <a:lnTo>
                    <a:pt x="2074" y="776"/>
                  </a:lnTo>
                  <a:lnTo>
                    <a:pt x="2064" y="764"/>
                  </a:lnTo>
                  <a:lnTo>
                    <a:pt x="2202" y="656"/>
                  </a:lnTo>
                  <a:lnTo>
                    <a:pt x="2202" y="656"/>
                  </a:lnTo>
                  <a:lnTo>
                    <a:pt x="2212" y="648"/>
                  </a:lnTo>
                  <a:lnTo>
                    <a:pt x="2222" y="638"/>
                  </a:lnTo>
                  <a:lnTo>
                    <a:pt x="2232" y="626"/>
                  </a:lnTo>
                  <a:lnTo>
                    <a:pt x="2238" y="614"/>
                  </a:lnTo>
                  <a:lnTo>
                    <a:pt x="2244" y="604"/>
                  </a:lnTo>
                  <a:lnTo>
                    <a:pt x="2248" y="592"/>
                  </a:lnTo>
                  <a:lnTo>
                    <a:pt x="2250" y="582"/>
                  </a:lnTo>
                  <a:lnTo>
                    <a:pt x="2248" y="574"/>
                  </a:lnTo>
                  <a:lnTo>
                    <a:pt x="2248" y="574"/>
                  </a:lnTo>
                  <a:lnTo>
                    <a:pt x="2198" y="320"/>
                  </a:lnTo>
                  <a:lnTo>
                    <a:pt x="2198" y="320"/>
                  </a:lnTo>
                  <a:lnTo>
                    <a:pt x="2142" y="38"/>
                  </a:lnTo>
                  <a:lnTo>
                    <a:pt x="2142" y="38"/>
                  </a:lnTo>
                  <a:lnTo>
                    <a:pt x="2138" y="28"/>
                  </a:lnTo>
                  <a:lnTo>
                    <a:pt x="2132" y="22"/>
                  </a:lnTo>
                  <a:lnTo>
                    <a:pt x="2132" y="22"/>
                  </a:lnTo>
                  <a:lnTo>
                    <a:pt x="2122" y="12"/>
                  </a:lnTo>
                  <a:lnTo>
                    <a:pt x="2112" y="6"/>
                  </a:lnTo>
                  <a:lnTo>
                    <a:pt x="2100" y="2"/>
                  </a:lnTo>
                  <a:lnTo>
                    <a:pt x="208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16017875" y="-1897062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15992475" y="-4541838"/>
              <a:ext cx="5384800" cy="5457826"/>
            </a:xfrm>
            <a:custGeom>
              <a:avLst/>
              <a:gdLst>
                <a:gd name="T0" fmla="*/ 2078 w 3392"/>
                <a:gd name="T1" fmla="*/ 0 h 3438"/>
                <a:gd name="T2" fmla="*/ 2052 w 3392"/>
                <a:gd name="T3" fmla="*/ 14 h 3438"/>
                <a:gd name="T4" fmla="*/ 1038 w 3392"/>
                <a:gd name="T5" fmla="*/ 796 h 3438"/>
                <a:gd name="T6" fmla="*/ 22 w 3392"/>
                <a:gd name="T7" fmla="*/ 1580 h 3438"/>
                <a:gd name="T8" fmla="*/ 6 w 3392"/>
                <a:gd name="T9" fmla="*/ 1598 h 3438"/>
                <a:gd name="T10" fmla="*/ 0 w 3392"/>
                <a:gd name="T11" fmla="*/ 1630 h 3438"/>
                <a:gd name="T12" fmla="*/ 14 w 3392"/>
                <a:gd name="T13" fmla="*/ 1664 h 3438"/>
                <a:gd name="T14" fmla="*/ 16 w 3392"/>
                <a:gd name="T15" fmla="*/ 1666 h 3438"/>
                <a:gd name="T16" fmla="*/ 22 w 3392"/>
                <a:gd name="T17" fmla="*/ 1670 h 3438"/>
                <a:gd name="T18" fmla="*/ 284 w 3392"/>
                <a:gd name="T19" fmla="*/ 1798 h 3438"/>
                <a:gd name="T20" fmla="*/ 516 w 3392"/>
                <a:gd name="T21" fmla="*/ 1910 h 3438"/>
                <a:gd name="T22" fmla="*/ 536 w 3392"/>
                <a:gd name="T23" fmla="*/ 1914 h 3438"/>
                <a:gd name="T24" fmla="*/ 592 w 3392"/>
                <a:gd name="T25" fmla="*/ 1898 h 3438"/>
                <a:gd name="T26" fmla="*/ 1774 w 3392"/>
                <a:gd name="T27" fmla="*/ 986 h 3438"/>
                <a:gd name="T28" fmla="*/ 642 w 3392"/>
                <a:gd name="T29" fmla="*/ 1882 h 3438"/>
                <a:gd name="T30" fmla="*/ 616 w 3392"/>
                <a:gd name="T31" fmla="*/ 1910 h 3438"/>
                <a:gd name="T32" fmla="*/ 604 w 3392"/>
                <a:gd name="T33" fmla="*/ 1964 h 3438"/>
                <a:gd name="T34" fmla="*/ 624 w 3392"/>
                <a:gd name="T35" fmla="*/ 2018 h 3438"/>
                <a:gd name="T36" fmla="*/ 1260 w 3392"/>
                <a:gd name="T37" fmla="*/ 2864 h 3438"/>
                <a:gd name="T38" fmla="*/ 1438 w 3392"/>
                <a:gd name="T39" fmla="*/ 3438 h 3438"/>
                <a:gd name="T40" fmla="*/ 1984 w 3392"/>
                <a:gd name="T41" fmla="*/ 3438 h 3438"/>
                <a:gd name="T42" fmla="*/ 1762 w 3392"/>
                <a:gd name="T43" fmla="*/ 2828 h 3438"/>
                <a:gd name="T44" fmla="*/ 1734 w 3392"/>
                <a:gd name="T45" fmla="*/ 2744 h 3438"/>
                <a:gd name="T46" fmla="*/ 1718 w 3392"/>
                <a:gd name="T47" fmla="*/ 2752 h 3438"/>
                <a:gd name="T48" fmla="*/ 1686 w 3392"/>
                <a:gd name="T49" fmla="*/ 2754 h 3438"/>
                <a:gd name="T50" fmla="*/ 2786 w 3392"/>
                <a:gd name="T51" fmla="*/ 1906 h 3438"/>
                <a:gd name="T52" fmla="*/ 2756 w 3392"/>
                <a:gd name="T53" fmla="*/ 1952 h 3438"/>
                <a:gd name="T54" fmla="*/ 2752 w 3392"/>
                <a:gd name="T55" fmla="*/ 1956 h 3438"/>
                <a:gd name="T56" fmla="*/ 2752 w 3392"/>
                <a:gd name="T57" fmla="*/ 1956 h 3438"/>
                <a:gd name="T58" fmla="*/ 3000 w 3392"/>
                <a:gd name="T59" fmla="*/ 1506 h 3438"/>
                <a:gd name="T60" fmla="*/ 2326 w 3392"/>
                <a:gd name="T61" fmla="*/ 704 h 3438"/>
                <a:gd name="T62" fmla="*/ 2310 w 3392"/>
                <a:gd name="T63" fmla="*/ 688 h 3438"/>
                <a:gd name="T64" fmla="*/ 2282 w 3392"/>
                <a:gd name="T65" fmla="*/ 672 h 3438"/>
                <a:gd name="T66" fmla="*/ 2250 w 3392"/>
                <a:gd name="T67" fmla="*/ 666 h 3438"/>
                <a:gd name="T68" fmla="*/ 2218 w 3392"/>
                <a:gd name="T69" fmla="*/ 672 h 3438"/>
                <a:gd name="T70" fmla="*/ 2074 w 3392"/>
                <a:gd name="T71" fmla="*/ 776 h 3438"/>
                <a:gd name="T72" fmla="*/ 2202 w 3392"/>
                <a:gd name="T73" fmla="*/ 656 h 3438"/>
                <a:gd name="T74" fmla="*/ 2232 w 3392"/>
                <a:gd name="T75" fmla="*/ 626 h 3438"/>
                <a:gd name="T76" fmla="*/ 2248 w 3392"/>
                <a:gd name="T77" fmla="*/ 592 h 3438"/>
                <a:gd name="T78" fmla="*/ 2248 w 3392"/>
                <a:gd name="T79" fmla="*/ 574 h 3438"/>
                <a:gd name="T80" fmla="*/ 2142 w 3392"/>
                <a:gd name="T81" fmla="*/ 38 h 3438"/>
                <a:gd name="T82" fmla="*/ 2132 w 3392"/>
                <a:gd name="T83" fmla="*/ 22 h 3438"/>
                <a:gd name="T84" fmla="*/ 2112 w 3392"/>
                <a:gd name="T85" fmla="*/ 6 h 3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92" h="3438">
                  <a:moveTo>
                    <a:pt x="2088" y="0"/>
                  </a:moveTo>
                  <a:lnTo>
                    <a:pt x="2088" y="0"/>
                  </a:lnTo>
                  <a:lnTo>
                    <a:pt x="2078" y="0"/>
                  </a:lnTo>
                  <a:lnTo>
                    <a:pt x="2070" y="4"/>
                  </a:lnTo>
                  <a:lnTo>
                    <a:pt x="2060" y="8"/>
                  </a:lnTo>
                  <a:lnTo>
                    <a:pt x="2052" y="14"/>
                  </a:lnTo>
                  <a:lnTo>
                    <a:pt x="2052" y="14"/>
                  </a:lnTo>
                  <a:lnTo>
                    <a:pt x="1150" y="710"/>
                  </a:lnTo>
                  <a:lnTo>
                    <a:pt x="1038" y="796"/>
                  </a:lnTo>
                  <a:lnTo>
                    <a:pt x="924" y="882"/>
                  </a:lnTo>
                  <a:lnTo>
                    <a:pt x="924" y="882"/>
                  </a:lnTo>
                  <a:lnTo>
                    <a:pt x="22" y="1580"/>
                  </a:lnTo>
                  <a:lnTo>
                    <a:pt x="22" y="1580"/>
                  </a:lnTo>
                  <a:lnTo>
                    <a:pt x="14" y="1588"/>
                  </a:lnTo>
                  <a:lnTo>
                    <a:pt x="6" y="1598"/>
                  </a:lnTo>
                  <a:lnTo>
                    <a:pt x="2" y="1608"/>
                  </a:lnTo>
                  <a:lnTo>
                    <a:pt x="0" y="1620"/>
                  </a:lnTo>
                  <a:lnTo>
                    <a:pt x="0" y="1630"/>
                  </a:lnTo>
                  <a:lnTo>
                    <a:pt x="2" y="1642"/>
                  </a:lnTo>
                  <a:lnTo>
                    <a:pt x="6" y="1652"/>
                  </a:lnTo>
                  <a:lnTo>
                    <a:pt x="14" y="1664"/>
                  </a:lnTo>
                  <a:lnTo>
                    <a:pt x="14" y="1664"/>
                  </a:lnTo>
                  <a:lnTo>
                    <a:pt x="16" y="1666"/>
                  </a:lnTo>
                  <a:lnTo>
                    <a:pt x="16" y="1666"/>
                  </a:lnTo>
                  <a:lnTo>
                    <a:pt x="16" y="1666"/>
                  </a:lnTo>
                  <a:lnTo>
                    <a:pt x="20" y="1668"/>
                  </a:lnTo>
                  <a:lnTo>
                    <a:pt x="22" y="1670"/>
                  </a:lnTo>
                  <a:lnTo>
                    <a:pt x="24" y="1672"/>
                  </a:lnTo>
                  <a:lnTo>
                    <a:pt x="24" y="1672"/>
                  </a:lnTo>
                  <a:lnTo>
                    <a:pt x="284" y="1798"/>
                  </a:lnTo>
                  <a:lnTo>
                    <a:pt x="284" y="1798"/>
                  </a:lnTo>
                  <a:lnTo>
                    <a:pt x="516" y="1910"/>
                  </a:lnTo>
                  <a:lnTo>
                    <a:pt x="516" y="1910"/>
                  </a:lnTo>
                  <a:lnTo>
                    <a:pt x="526" y="1914"/>
                  </a:lnTo>
                  <a:lnTo>
                    <a:pt x="536" y="1914"/>
                  </a:lnTo>
                  <a:lnTo>
                    <a:pt x="536" y="1914"/>
                  </a:lnTo>
                  <a:lnTo>
                    <a:pt x="554" y="1912"/>
                  </a:lnTo>
                  <a:lnTo>
                    <a:pt x="572" y="1906"/>
                  </a:lnTo>
                  <a:lnTo>
                    <a:pt x="592" y="1898"/>
                  </a:lnTo>
                  <a:lnTo>
                    <a:pt x="610" y="1886"/>
                  </a:lnTo>
                  <a:lnTo>
                    <a:pt x="1406" y="1272"/>
                  </a:lnTo>
                  <a:lnTo>
                    <a:pt x="1774" y="986"/>
                  </a:lnTo>
                  <a:lnTo>
                    <a:pt x="748" y="1780"/>
                  </a:lnTo>
                  <a:lnTo>
                    <a:pt x="758" y="1792"/>
                  </a:lnTo>
                  <a:lnTo>
                    <a:pt x="642" y="1882"/>
                  </a:lnTo>
                  <a:lnTo>
                    <a:pt x="642" y="1882"/>
                  </a:lnTo>
                  <a:lnTo>
                    <a:pt x="628" y="1896"/>
                  </a:lnTo>
                  <a:lnTo>
                    <a:pt x="616" y="1910"/>
                  </a:lnTo>
                  <a:lnTo>
                    <a:pt x="608" y="1928"/>
                  </a:lnTo>
                  <a:lnTo>
                    <a:pt x="604" y="1946"/>
                  </a:lnTo>
                  <a:lnTo>
                    <a:pt x="604" y="1964"/>
                  </a:lnTo>
                  <a:lnTo>
                    <a:pt x="606" y="1984"/>
                  </a:lnTo>
                  <a:lnTo>
                    <a:pt x="614" y="2002"/>
                  </a:lnTo>
                  <a:lnTo>
                    <a:pt x="624" y="2018"/>
                  </a:lnTo>
                  <a:lnTo>
                    <a:pt x="1276" y="2860"/>
                  </a:lnTo>
                  <a:lnTo>
                    <a:pt x="1276" y="2860"/>
                  </a:lnTo>
                  <a:lnTo>
                    <a:pt x="1260" y="2864"/>
                  </a:lnTo>
                  <a:lnTo>
                    <a:pt x="1246" y="2868"/>
                  </a:lnTo>
                  <a:lnTo>
                    <a:pt x="1234" y="2872"/>
                  </a:lnTo>
                  <a:lnTo>
                    <a:pt x="1438" y="3438"/>
                  </a:lnTo>
                  <a:lnTo>
                    <a:pt x="1708" y="3438"/>
                  </a:lnTo>
                  <a:lnTo>
                    <a:pt x="1984" y="3438"/>
                  </a:lnTo>
                  <a:lnTo>
                    <a:pt x="1984" y="3438"/>
                  </a:lnTo>
                  <a:lnTo>
                    <a:pt x="1900" y="3214"/>
                  </a:lnTo>
                  <a:lnTo>
                    <a:pt x="1822" y="2996"/>
                  </a:lnTo>
                  <a:lnTo>
                    <a:pt x="1762" y="2828"/>
                  </a:lnTo>
                  <a:lnTo>
                    <a:pt x="1734" y="2748"/>
                  </a:lnTo>
                  <a:lnTo>
                    <a:pt x="1734" y="2746"/>
                  </a:lnTo>
                  <a:lnTo>
                    <a:pt x="1734" y="2744"/>
                  </a:lnTo>
                  <a:lnTo>
                    <a:pt x="1734" y="2744"/>
                  </a:lnTo>
                  <a:lnTo>
                    <a:pt x="1730" y="2746"/>
                  </a:lnTo>
                  <a:lnTo>
                    <a:pt x="1718" y="2752"/>
                  </a:lnTo>
                  <a:lnTo>
                    <a:pt x="1678" y="2764"/>
                  </a:lnTo>
                  <a:lnTo>
                    <a:pt x="1678" y="2764"/>
                  </a:lnTo>
                  <a:lnTo>
                    <a:pt x="1686" y="2754"/>
                  </a:lnTo>
                  <a:lnTo>
                    <a:pt x="2776" y="1912"/>
                  </a:lnTo>
                  <a:lnTo>
                    <a:pt x="2776" y="1912"/>
                  </a:lnTo>
                  <a:lnTo>
                    <a:pt x="2786" y="1906"/>
                  </a:lnTo>
                  <a:lnTo>
                    <a:pt x="2786" y="1906"/>
                  </a:lnTo>
                  <a:lnTo>
                    <a:pt x="2764" y="1942"/>
                  </a:lnTo>
                  <a:lnTo>
                    <a:pt x="2756" y="1952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2752" y="1956"/>
                  </a:lnTo>
                  <a:lnTo>
                    <a:pt x="3392" y="2334"/>
                  </a:lnTo>
                  <a:lnTo>
                    <a:pt x="3392" y="1774"/>
                  </a:lnTo>
                  <a:lnTo>
                    <a:pt x="3000" y="1506"/>
                  </a:lnTo>
                  <a:lnTo>
                    <a:pt x="3000" y="1506"/>
                  </a:lnTo>
                  <a:lnTo>
                    <a:pt x="2980" y="1546"/>
                  </a:lnTo>
                  <a:lnTo>
                    <a:pt x="2326" y="704"/>
                  </a:lnTo>
                  <a:lnTo>
                    <a:pt x="2326" y="704"/>
                  </a:lnTo>
                  <a:lnTo>
                    <a:pt x="2318" y="696"/>
                  </a:lnTo>
                  <a:lnTo>
                    <a:pt x="2310" y="688"/>
                  </a:lnTo>
                  <a:lnTo>
                    <a:pt x="2302" y="680"/>
                  </a:lnTo>
                  <a:lnTo>
                    <a:pt x="2292" y="676"/>
                  </a:lnTo>
                  <a:lnTo>
                    <a:pt x="2282" y="672"/>
                  </a:lnTo>
                  <a:lnTo>
                    <a:pt x="2270" y="668"/>
                  </a:lnTo>
                  <a:lnTo>
                    <a:pt x="2260" y="666"/>
                  </a:lnTo>
                  <a:lnTo>
                    <a:pt x="2250" y="666"/>
                  </a:lnTo>
                  <a:lnTo>
                    <a:pt x="2250" y="666"/>
                  </a:lnTo>
                  <a:lnTo>
                    <a:pt x="2234" y="668"/>
                  </a:lnTo>
                  <a:lnTo>
                    <a:pt x="2218" y="672"/>
                  </a:lnTo>
                  <a:lnTo>
                    <a:pt x="2204" y="678"/>
                  </a:lnTo>
                  <a:lnTo>
                    <a:pt x="2190" y="686"/>
                  </a:lnTo>
                  <a:lnTo>
                    <a:pt x="2074" y="776"/>
                  </a:lnTo>
                  <a:lnTo>
                    <a:pt x="2064" y="764"/>
                  </a:lnTo>
                  <a:lnTo>
                    <a:pt x="2202" y="656"/>
                  </a:lnTo>
                  <a:lnTo>
                    <a:pt x="2202" y="656"/>
                  </a:lnTo>
                  <a:lnTo>
                    <a:pt x="2212" y="648"/>
                  </a:lnTo>
                  <a:lnTo>
                    <a:pt x="2222" y="638"/>
                  </a:lnTo>
                  <a:lnTo>
                    <a:pt x="2232" y="626"/>
                  </a:lnTo>
                  <a:lnTo>
                    <a:pt x="2238" y="614"/>
                  </a:lnTo>
                  <a:lnTo>
                    <a:pt x="2244" y="604"/>
                  </a:lnTo>
                  <a:lnTo>
                    <a:pt x="2248" y="592"/>
                  </a:lnTo>
                  <a:lnTo>
                    <a:pt x="2250" y="582"/>
                  </a:lnTo>
                  <a:lnTo>
                    <a:pt x="2248" y="574"/>
                  </a:lnTo>
                  <a:lnTo>
                    <a:pt x="2248" y="574"/>
                  </a:lnTo>
                  <a:lnTo>
                    <a:pt x="2198" y="320"/>
                  </a:lnTo>
                  <a:lnTo>
                    <a:pt x="2198" y="320"/>
                  </a:lnTo>
                  <a:lnTo>
                    <a:pt x="2142" y="38"/>
                  </a:lnTo>
                  <a:lnTo>
                    <a:pt x="2142" y="38"/>
                  </a:lnTo>
                  <a:lnTo>
                    <a:pt x="2138" y="28"/>
                  </a:lnTo>
                  <a:lnTo>
                    <a:pt x="2132" y="22"/>
                  </a:lnTo>
                  <a:lnTo>
                    <a:pt x="2132" y="22"/>
                  </a:lnTo>
                  <a:lnTo>
                    <a:pt x="2122" y="12"/>
                  </a:lnTo>
                  <a:lnTo>
                    <a:pt x="2112" y="6"/>
                  </a:lnTo>
                  <a:lnTo>
                    <a:pt x="2100" y="2"/>
                  </a:lnTo>
                  <a:lnTo>
                    <a:pt x="20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18745200" y="-192087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0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18745200" y="-192087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0 h 2"/>
                <a:gd name="T6" fmla="*/ 0 h 2"/>
                <a:gd name="T7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16856075" y="-3475037"/>
              <a:ext cx="3867150" cy="3635375"/>
            </a:xfrm>
            <a:custGeom>
              <a:avLst/>
              <a:gdLst>
                <a:gd name="T0" fmla="*/ 38 w 2436"/>
                <a:gd name="T1" fmla="*/ 1218 h 2290"/>
                <a:gd name="T2" fmla="*/ 1586 w 2436"/>
                <a:gd name="T3" fmla="*/ 20 h 2290"/>
                <a:gd name="T4" fmla="*/ 1586 w 2436"/>
                <a:gd name="T5" fmla="*/ 20 h 2290"/>
                <a:gd name="T6" fmla="*/ 1602 w 2436"/>
                <a:gd name="T7" fmla="*/ 10 h 2290"/>
                <a:gd name="T8" fmla="*/ 1620 w 2436"/>
                <a:gd name="T9" fmla="*/ 4 h 2290"/>
                <a:gd name="T10" fmla="*/ 1638 w 2436"/>
                <a:gd name="T11" fmla="*/ 0 h 2290"/>
                <a:gd name="T12" fmla="*/ 1658 w 2436"/>
                <a:gd name="T13" fmla="*/ 2 h 2290"/>
                <a:gd name="T14" fmla="*/ 1676 w 2436"/>
                <a:gd name="T15" fmla="*/ 6 h 2290"/>
                <a:gd name="T16" fmla="*/ 1692 w 2436"/>
                <a:gd name="T17" fmla="*/ 14 h 2290"/>
                <a:gd name="T18" fmla="*/ 1708 w 2436"/>
                <a:gd name="T19" fmla="*/ 24 h 2290"/>
                <a:gd name="T20" fmla="*/ 1722 w 2436"/>
                <a:gd name="T21" fmla="*/ 38 h 2290"/>
                <a:gd name="T22" fmla="*/ 2416 w 2436"/>
                <a:gd name="T23" fmla="*/ 936 h 2290"/>
                <a:gd name="T24" fmla="*/ 2416 w 2436"/>
                <a:gd name="T25" fmla="*/ 936 h 2290"/>
                <a:gd name="T26" fmla="*/ 2428 w 2436"/>
                <a:gd name="T27" fmla="*/ 952 h 2290"/>
                <a:gd name="T28" fmla="*/ 2434 w 2436"/>
                <a:gd name="T29" fmla="*/ 970 h 2290"/>
                <a:gd name="T30" fmla="*/ 2436 w 2436"/>
                <a:gd name="T31" fmla="*/ 990 h 2290"/>
                <a:gd name="T32" fmla="*/ 2436 w 2436"/>
                <a:gd name="T33" fmla="*/ 1008 h 2290"/>
                <a:gd name="T34" fmla="*/ 2432 w 2436"/>
                <a:gd name="T35" fmla="*/ 1026 h 2290"/>
                <a:gd name="T36" fmla="*/ 2424 w 2436"/>
                <a:gd name="T37" fmla="*/ 1044 h 2290"/>
                <a:gd name="T38" fmla="*/ 2414 w 2436"/>
                <a:gd name="T39" fmla="*/ 1058 h 2290"/>
                <a:gd name="T40" fmla="*/ 2400 w 2436"/>
                <a:gd name="T41" fmla="*/ 1072 h 2290"/>
                <a:gd name="T42" fmla="*/ 852 w 2436"/>
                <a:gd name="T43" fmla="*/ 2270 h 2290"/>
                <a:gd name="T44" fmla="*/ 852 w 2436"/>
                <a:gd name="T45" fmla="*/ 2270 h 2290"/>
                <a:gd name="T46" fmla="*/ 834 w 2436"/>
                <a:gd name="T47" fmla="*/ 2280 h 2290"/>
                <a:gd name="T48" fmla="*/ 816 w 2436"/>
                <a:gd name="T49" fmla="*/ 2288 h 2290"/>
                <a:gd name="T50" fmla="*/ 798 w 2436"/>
                <a:gd name="T51" fmla="*/ 2290 h 2290"/>
                <a:gd name="T52" fmla="*/ 780 w 2436"/>
                <a:gd name="T53" fmla="*/ 2290 h 2290"/>
                <a:gd name="T54" fmla="*/ 760 w 2436"/>
                <a:gd name="T55" fmla="*/ 2286 h 2290"/>
                <a:gd name="T56" fmla="*/ 744 w 2436"/>
                <a:gd name="T57" fmla="*/ 2278 h 2290"/>
                <a:gd name="T58" fmla="*/ 728 w 2436"/>
                <a:gd name="T59" fmla="*/ 2268 h 2290"/>
                <a:gd name="T60" fmla="*/ 714 w 2436"/>
                <a:gd name="T61" fmla="*/ 2254 h 2290"/>
                <a:gd name="T62" fmla="*/ 20 w 2436"/>
                <a:gd name="T63" fmla="*/ 1356 h 2290"/>
                <a:gd name="T64" fmla="*/ 20 w 2436"/>
                <a:gd name="T65" fmla="*/ 1356 h 2290"/>
                <a:gd name="T66" fmla="*/ 10 w 2436"/>
                <a:gd name="T67" fmla="*/ 1338 h 2290"/>
                <a:gd name="T68" fmla="*/ 2 w 2436"/>
                <a:gd name="T69" fmla="*/ 1320 h 2290"/>
                <a:gd name="T70" fmla="*/ 0 w 2436"/>
                <a:gd name="T71" fmla="*/ 1302 h 2290"/>
                <a:gd name="T72" fmla="*/ 0 w 2436"/>
                <a:gd name="T73" fmla="*/ 1284 h 2290"/>
                <a:gd name="T74" fmla="*/ 4 w 2436"/>
                <a:gd name="T75" fmla="*/ 1266 h 2290"/>
                <a:gd name="T76" fmla="*/ 12 w 2436"/>
                <a:gd name="T77" fmla="*/ 1248 h 2290"/>
                <a:gd name="T78" fmla="*/ 24 w 2436"/>
                <a:gd name="T79" fmla="*/ 1232 h 2290"/>
                <a:gd name="T80" fmla="*/ 38 w 2436"/>
                <a:gd name="T81" fmla="*/ 1218 h 2290"/>
                <a:gd name="T82" fmla="*/ 38 w 2436"/>
                <a:gd name="T83" fmla="*/ 1218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36" h="2290">
                  <a:moveTo>
                    <a:pt x="38" y="1218"/>
                  </a:moveTo>
                  <a:lnTo>
                    <a:pt x="1586" y="20"/>
                  </a:lnTo>
                  <a:lnTo>
                    <a:pt x="1586" y="20"/>
                  </a:lnTo>
                  <a:lnTo>
                    <a:pt x="1602" y="10"/>
                  </a:lnTo>
                  <a:lnTo>
                    <a:pt x="1620" y="4"/>
                  </a:lnTo>
                  <a:lnTo>
                    <a:pt x="1638" y="0"/>
                  </a:lnTo>
                  <a:lnTo>
                    <a:pt x="1658" y="2"/>
                  </a:lnTo>
                  <a:lnTo>
                    <a:pt x="1676" y="6"/>
                  </a:lnTo>
                  <a:lnTo>
                    <a:pt x="1692" y="14"/>
                  </a:lnTo>
                  <a:lnTo>
                    <a:pt x="1708" y="24"/>
                  </a:lnTo>
                  <a:lnTo>
                    <a:pt x="1722" y="38"/>
                  </a:lnTo>
                  <a:lnTo>
                    <a:pt x="2416" y="936"/>
                  </a:lnTo>
                  <a:lnTo>
                    <a:pt x="2416" y="936"/>
                  </a:lnTo>
                  <a:lnTo>
                    <a:pt x="2428" y="952"/>
                  </a:lnTo>
                  <a:lnTo>
                    <a:pt x="2434" y="970"/>
                  </a:lnTo>
                  <a:lnTo>
                    <a:pt x="2436" y="990"/>
                  </a:lnTo>
                  <a:lnTo>
                    <a:pt x="2436" y="1008"/>
                  </a:lnTo>
                  <a:lnTo>
                    <a:pt x="2432" y="1026"/>
                  </a:lnTo>
                  <a:lnTo>
                    <a:pt x="2424" y="1044"/>
                  </a:lnTo>
                  <a:lnTo>
                    <a:pt x="2414" y="1058"/>
                  </a:lnTo>
                  <a:lnTo>
                    <a:pt x="2400" y="1072"/>
                  </a:lnTo>
                  <a:lnTo>
                    <a:pt x="852" y="2270"/>
                  </a:lnTo>
                  <a:lnTo>
                    <a:pt x="852" y="2270"/>
                  </a:lnTo>
                  <a:lnTo>
                    <a:pt x="834" y="2280"/>
                  </a:lnTo>
                  <a:lnTo>
                    <a:pt x="816" y="2288"/>
                  </a:lnTo>
                  <a:lnTo>
                    <a:pt x="798" y="2290"/>
                  </a:lnTo>
                  <a:lnTo>
                    <a:pt x="780" y="2290"/>
                  </a:lnTo>
                  <a:lnTo>
                    <a:pt x="760" y="2286"/>
                  </a:lnTo>
                  <a:lnTo>
                    <a:pt x="744" y="2278"/>
                  </a:lnTo>
                  <a:lnTo>
                    <a:pt x="728" y="2268"/>
                  </a:lnTo>
                  <a:lnTo>
                    <a:pt x="714" y="2254"/>
                  </a:lnTo>
                  <a:lnTo>
                    <a:pt x="20" y="1356"/>
                  </a:lnTo>
                  <a:lnTo>
                    <a:pt x="20" y="1356"/>
                  </a:lnTo>
                  <a:lnTo>
                    <a:pt x="10" y="1338"/>
                  </a:lnTo>
                  <a:lnTo>
                    <a:pt x="2" y="1320"/>
                  </a:lnTo>
                  <a:lnTo>
                    <a:pt x="0" y="1302"/>
                  </a:lnTo>
                  <a:lnTo>
                    <a:pt x="0" y="1284"/>
                  </a:lnTo>
                  <a:lnTo>
                    <a:pt x="4" y="1266"/>
                  </a:lnTo>
                  <a:lnTo>
                    <a:pt x="12" y="1248"/>
                  </a:lnTo>
                  <a:lnTo>
                    <a:pt x="24" y="1232"/>
                  </a:lnTo>
                  <a:lnTo>
                    <a:pt x="38" y="1218"/>
                  </a:lnTo>
                  <a:lnTo>
                    <a:pt x="38" y="1218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17084675" y="-3319462"/>
              <a:ext cx="2130425" cy="1670050"/>
            </a:xfrm>
            <a:custGeom>
              <a:avLst/>
              <a:gdLst>
                <a:gd name="T0" fmla="*/ 0 w 1342"/>
                <a:gd name="T1" fmla="*/ 1018 h 1052"/>
                <a:gd name="T2" fmla="*/ 1316 w 1342"/>
                <a:gd name="T3" fmla="*/ 0 h 1052"/>
                <a:gd name="T4" fmla="*/ 1342 w 1342"/>
                <a:gd name="T5" fmla="*/ 34 h 1052"/>
                <a:gd name="T6" fmla="*/ 26 w 1342"/>
                <a:gd name="T7" fmla="*/ 1052 h 1052"/>
                <a:gd name="T8" fmla="*/ 0 w 1342"/>
                <a:gd name="T9" fmla="*/ 1018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2" h="1052">
                  <a:moveTo>
                    <a:pt x="0" y="1018"/>
                  </a:moveTo>
                  <a:lnTo>
                    <a:pt x="1316" y="0"/>
                  </a:lnTo>
                  <a:lnTo>
                    <a:pt x="1342" y="34"/>
                  </a:lnTo>
                  <a:lnTo>
                    <a:pt x="26" y="1052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17138650" y="-3182937"/>
              <a:ext cx="3067050" cy="2749550"/>
            </a:xfrm>
            <a:custGeom>
              <a:avLst/>
              <a:gdLst>
                <a:gd name="T0" fmla="*/ 0 w 1932"/>
                <a:gd name="T1" fmla="*/ 1138 h 1732"/>
                <a:gd name="T2" fmla="*/ 1470 w 1932"/>
                <a:gd name="T3" fmla="*/ 0 h 1732"/>
                <a:gd name="T4" fmla="*/ 1932 w 1932"/>
                <a:gd name="T5" fmla="*/ 596 h 1732"/>
                <a:gd name="T6" fmla="*/ 462 w 1932"/>
                <a:gd name="T7" fmla="*/ 1732 h 1732"/>
                <a:gd name="T8" fmla="*/ 0 w 1932"/>
                <a:gd name="T9" fmla="*/ 1138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1732">
                  <a:moveTo>
                    <a:pt x="0" y="1138"/>
                  </a:moveTo>
                  <a:lnTo>
                    <a:pt x="1470" y="0"/>
                  </a:lnTo>
                  <a:lnTo>
                    <a:pt x="1932" y="596"/>
                  </a:lnTo>
                  <a:lnTo>
                    <a:pt x="462" y="1732"/>
                  </a:lnTo>
                  <a:lnTo>
                    <a:pt x="0" y="1138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19332575" y="-3109912"/>
              <a:ext cx="193675" cy="174625"/>
            </a:xfrm>
            <a:custGeom>
              <a:avLst/>
              <a:gdLst>
                <a:gd name="T0" fmla="*/ 26 w 122"/>
                <a:gd name="T1" fmla="*/ 108 h 110"/>
                <a:gd name="T2" fmla="*/ 26 w 122"/>
                <a:gd name="T3" fmla="*/ 108 h 110"/>
                <a:gd name="T4" fmla="*/ 32 w 122"/>
                <a:gd name="T5" fmla="*/ 110 h 110"/>
                <a:gd name="T6" fmla="*/ 36 w 122"/>
                <a:gd name="T7" fmla="*/ 108 h 110"/>
                <a:gd name="T8" fmla="*/ 118 w 122"/>
                <a:gd name="T9" fmla="*/ 46 h 110"/>
                <a:gd name="T10" fmla="*/ 118 w 122"/>
                <a:gd name="T11" fmla="*/ 46 h 110"/>
                <a:gd name="T12" fmla="*/ 122 w 122"/>
                <a:gd name="T13" fmla="*/ 40 h 110"/>
                <a:gd name="T14" fmla="*/ 120 w 122"/>
                <a:gd name="T15" fmla="*/ 36 h 110"/>
                <a:gd name="T16" fmla="*/ 94 w 122"/>
                <a:gd name="T17" fmla="*/ 2 h 110"/>
                <a:gd name="T18" fmla="*/ 94 w 122"/>
                <a:gd name="T19" fmla="*/ 2 h 110"/>
                <a:gd name="T20" fmla="*/ 90 w 122"/>
                <a:gd name="T21" fmla="*/ 0 h 110"/>
                <a:gd name="T22" fmla="*/ 84 w 122"/>
                <a:gd name="T23" fmla="*/ 2 h 110"/>
                <a:gd name="T24" fmla="*/ 2 w 122"/>
                <a:gd name="T25" fmla="*/ 64 h 110"/>
                <a:gd name="T26" fmla="*/ 2 w 122"/>
                <a:gd name="T27" fmla="*/ 64 h 110"/>
                <a:gd name="T28" fmla="*/ 0 w 122"/>
                <a:gd name="T29" fmla="*/ 70 h 110"/>
                <a:gd name="T30" fmla="*/ 0 w 122"/>
                <a:gd name="T31" fmla="*/ 74 h 110"/>
                <a:gd name="T32" fmla="*/ 26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8"/>
                  </a:moveTo>
                  <a:lnTo>
                    <a:pt x="26" y="108"/>
                  </a:lnTo>
                  <a:lnTo>
                    <a:pt x="32" y="110"/>
                  </a:lnTo>
                  <a:lnTo>
                    <a:pt x="36" y="108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2" y="40"/>
                  </a:lnTo>
                  <a:lnTo>
                    <a:pt x="120" y="36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19167475" y="-2982912"/>
              <a:ext cx="193675" cy="174625"/>
            </a:xfrm>
            <a:custGeom>
              <a:avLst/>
              <a:gdLst>
                <a:gd name="T0" fmla="*/ 28 w 122"/>
                <a:gd name="T1" fmla="*/ 108 h 110"/>
                <a:gd name="T2" fmla="*/ 28 w 122"/>
                <a:gd name="T3" fmla="*/ 108 h 110"/>
                <a:gd name="T4" fmla="*/ 32 w 122"/>
                <a:gd name="T5" fmla="*/ 110 h 110"/>
                <a:gd name="T6" fmla="*/ 38 w 122"/>
                <a:gd name="T7" fmla="*/ 108 h 110"/>
                <a:gd name="T8" fmla="*/ 120 w 122"/>
                <a:gd name="T9" fmla="*/ 46 h 110"/>
                <a:gd name="T10" fmla="*/ 120 w 122"/>
                <a:gd name="T11" fmla="*/ 46 h 110"/>
                <a:gd name="T12" fmla="*/ 122 w 122"/>
                <a:gd name="T13" fmla="*/ 40 h 110"/>
                <a:gd name="T14" fmla="*/ 120 w 122"/>
                <a:gd name="T15" fmla="*/ 34 h 110"/>
                <a:gd name="T16" fmla="*/ 96 w 122"/>
                <a:gd name="T17" fmla="*/ 2 h 110"/>
                <a:gd name="T18" fmla="*/ 96 w 122"/>
                <a:gd name="T19" fmla="*/ 2 h 110"/>
                <a:gd name="T20" fmla="*/ 90 w 122"/>
                <a:gd name="T21" fmla="*/ 0 h 110"/>
                <a:gd name="T22" fmla="*/ 86 w 122"/>
                <a:gd name="T23" fmla="*/ 0 h 110"/>
                <a:gd name="T24" fmla="*/ 4 w 122"/>
                <a:gd name="T25" fmla="*/ 64 h 110"/>
                <a:gd name="T26" fmla="*/ 4 w 122"/>
                <a:gd name="T27" fmla="*/ 64 h 110"/>
                <a:gd name="T28" fmla="*/ 0 w 122"/>
                <a:gd name="T29" fmla="*/ 68 h 110"/>
                <a:gd name="T30" fmla="*/ 2 w 122"/>
                <a:gd name="T31" fmla="*/ 74 h 110"/>
                <a:gd name="T32" fmla="*/ 28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8" y="108"/>
                  </a:moveTo>
                  <a:lnTo>
                    <a:pt x="28" y="108"/>
                  </a:lnTo>
                  <a:lnTo>
                    <a:pt x="32" y="110"/>
                  </a:lnTo>
                  <a:lnTo>
                    <a:pt x="38" y="108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2" y="40"/>
                  </a:lnTo>
                  <a:lnTo>
                    <a:pt x="120" y="34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28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19005550" y="-2859087"/>
              <a:ext cx="193675" cy="177800"/>
            </a:xfrm>
            <a:custGeom>
              <a:avLst/>
              <a:gdLst>
                <a:gd name="T0" fmla="*/ 26 w 122"/>
                <a:gd name="T1" fmla="*/ 108 h 112"/>
                <a:gd name="T2" fmla="*/ 26 w 122"/>
                <a:gd name="T3" fmla="*/ 108 h 112"/>
                <a:gd name="T4" fmla="*/ 32 w 122"/>
                <a:gd name="T5" fmla="*/ 112 h 112"/>
                <a:gd name="T6" fmla="*/ 36 w 122"/>
                <a:gd name="T7" fmla="*/ 110 h 112"/>
                <a:gd name="T8" fmla="*/ 118 w 122"/>
                <a:gd name="T9" fmla="*/ 46 h 112"/>
                <a:gd name="T10" fmla="*/ 118 w 122"/>
                <a:gd name="T11" fmla="*/ 46 h 112"/>
                <a:gd name="T12" fmla="*/ 122 w 122"/>
                <a:gd name="T13" fmla="*/ 42 h 112"/>
                <a:gd name="T14" fmla="*/ 120 w 122"/>
                <a:gd name="T15" fmla="*/ 36 h 112"/>
                <a:gd name="T16" fmla="*/ 94 w 122"/>
                <a:gd name="T17" fmla="*/ 4 h 112"/>
                <a:gd name="T18" fmla="*/ 94 w 122"/>
                <a:gd name="T19" fmla="*/ 4 h 112"/>
                <a:gd name="T20" fmla="*/ 90 w 122"/>
                <a:gd name="T21" fmla="*/ 0 h 112"/>
                <a:gd name="T22" fmla="*/ 84 w 122"/>
                <a:gd name="T23" fmla="*/ 2 h 112"/>
                <a:gd name="T24" fmla="*/ 2 w 122"/>
                <a:gd name="T25" fmla="*/ 66 h 112"/>
                <a:gd name="T26" fmla="*/ 2 w 122"/>
                <a:gd name="T27" fmla="*/ 66 h 112"/>
                <a:gd name="T28" fmla="*/ 0 w 122"/>
                <a:gd name="T29" fmla="*/ 70 h 112"/>
                <a:gd name="T30" fmla="*/ 2 w 122"/>
                <a:gd name="T31" fmla="*/ 76 h 112"/>
                <a:gd name="T32" fmla="*/ 26 w 122"/>
                <a:gd name="T3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2">
                  <a:moveTo>
                    <a:pt x="26" y="108"/>
                  </a:moveTo>
                  <a:lnTo>
                    <a:pt x="26" y="108"/>
                  </a:lnTo>
                  <a:lnTo>
                    <a:pt x="32" y="112"/>
                  </a:lnTo>
                  <a:lnTo>
                    <a:pt x="36" y="110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2" y="42"/>
                  </a:lnTo>
                  <a:lnTo>
                    <a:pt x="120" y="36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18843625" y="-2732087"/>
              <a:ext cx="190500" cy="174625"/>
            </a:xfrm>
            <a:custGeom>
              <a:avLst/>
              <a:gdLst>
                <a:gd name="T0" fmla="*/ 26 w 120"/>
                <a:gd name="T1" fmla="*/ 108 h 110"/>
                <a:gd name="T2" fmla="*/ 26 w 120"/>
                <a:gd name="T3" fmla="*/ 108 h 110"/>
                <a:gd name="T4" fmla="*/ 30 w 120"/>
                <a:gd name="T5" fmla="*/ 110 h 110"/>
                <a:gd name="T6" fmla="*/ 36 w 120"/>
                <a:gd name="T7" fmla="*/ 110 h 110"/>
                <a:gd name="T8" fmla="*/ 118 w 120"/>
                <a:gd name="T9" fmla="*/ 46 h 110"/>
                <a:gd name="T10" fmla="*/ 118 w 120"/>
                <a:gd name="T11" fmla="*/ 46 h 110"/>
                <a:gd name="T12" fmla="*/ 120 w 120"/>
                <a:gd name="T13" fmla="*/ 42 h 110"/>
                <a:gd name="T14" fmla="*/ 120 w 120"/>
                <a:gd name="T15" fmla="*/ 36 h 110"/>
                <a:gd name="T16" fmla="*/ 94 w 120"/>
                <a:gd name="T17" fmla="*/ 4 h 110"/>
                <a:gd name="T18" fmla="*/ 94 w 120"/>
                <a:gd name="T19" fmla="*/ 4 h 110"/>
                <a:gd name="T20" fmla="*/ 90 w 120"/>
                <a:gd name="T21" fmla="*/ 0 h 110"/>
                <a:gd name="T22" fmla="*/ 84 w 120"/>
                <a:gd name="T23" fmla="*/ 2 h 110"/>
                <a:gd name="T24" fmla="*/ 2 w 120"/>
                <a:gd name="T25" fmla="*/ 64 h 110"/>
                <a:gd name="T26" fmla="*/ 2 w 120"/>
                <a:gd name="T27" fmla="*/ 64 h 110"/>
                <a:gd name="T28" fmla="*/ 0 w 120"/>
                <a:gd name="T29" fmla="*/ 70 h 110"/>
                <a:gd name="T30" fmla="*/ 0 w 120"/>
                <a:gd name="T31" fmla="*/ 76 h 110"/>
                <a:gd name="T32" fmla="*/ 26 w 120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10">
                  <a:moveTo>
                    <a:pt x="26" y="108"/>
                  </a:moveTo>
                  <a:lnTo>
                    <a:pt x="26" y="108"/>
                  </a:lnTo>
                  <a:lnTo>
                    <a:pt x="30" y="110"/>
                  </a:lnTo>
                  <a:lnTo>
                    <a:pt x="36" y="110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0" y="42"/>
                  </a:lnTo>
                  <a:lnTo>
                    <a:pt x="120" y="36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18678525" y="-2605087"/>
              <a:ext cx="193675" cy="174625"/>
            </a:xfrm>
            <a:custGeom>
              <a:avLst/>
              <a:gdLst>
                <a:gd name="T0" fmla="*/ 26 w 122"/>
                <a:gd name="T1" fmla="*/ 108 h 110"/>
                <a:gd name="T2" fmla="*/ 26 w 122"/>
                <a:gd name="T3" fmla="*/ 108 h 110"/>
                <a:gd name="T4" fmla="*/ 32 w 122"/>
                <a:gd name="T5" fmla="*/ 110 h 110"/>
                <a:gd name="T6" fmla="*/ 38 w 122"/>
                <a:gd name="T7" fmla="*/ 108 h 110"/>
                <a:gd name="T8" fmla="*/ 120 w 122"/>
                <a:gd name="T9" fmla="*/ 46 h 110"/>
                <a:gd name="T10" fmla="*/ 120 w 122"/>
                <a:gd name="T11" fmla="*/ 46 h 110"/>
                <a:gd name="T12" fmla="*/ 122 w 122"/>
                <a:gd name="T13" fmla="*/ 40 h 110"/>
                <a:gd name="T14" fmla="*/ 120 w 122"/>
                <a:gd name="T15" fmla="*/ 36 h 110"/>
                <a:gd name="T16" fmla="*/ 96 w 122"/>
                <a:gd name="T17" fmla="*/ 2 h 110"/>
                <a:gd name="T18" fmla="*/ 96 w 122"/>
                <a:gd name="T19" fmla="*/ 2 h 110"/>
                <a:gd name="T20" fmla="*/ 90 w 122"/>
                <a:gd name="T21" fmla="*/ 0 h 110"/>
                <a:gd name="T22" fmla="*/ 84 w 122"/>
                <a:gd name="T23" fmla="*/ 2 h 110"/>
                <a:gd name="T24" fmla="*/ 4 w 122"/>
                <a:gd name="T25" fmla="*/ 64 h 110"/>
                <a:gd name="T26" fmla="*/ 4 w 122"/>
                <a:gd name="T27" fmla="*/ 64 h 110"/>
                <a:gd name="T28" fmla="*/ 0 w 122"/>
                <a:gd name="T29" fmla="*/ 70 h 110"/>
                <a:gd name="T30" fmla="*/ 2 w 122"/>
                <a:gd name="T31" fmla="*/ 74 h 110"/>
                <a:gd name="T32" fmla="*/ 26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8"/>
                  </a:moveTo>
                  <a:lnTo>
                    <a:pt x="26" y="108"/>
                  </a:lnTo>
                  <a:lnTo>
                    <a:pt x="32" y="110"/>
                  </a:lnTo>
                  <a:lnTo>
                    <a:pt x="38" y="108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2" y="40"/>
                  </a:lnTo>
                  <a:lnTo>
                    <a:pt x="120" y="36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18516600" y="-2478087"/>
              <a:ext cx="193675" cy="174625"/>
            </a:xfrm>
            <a:custGeom>
              <a:avLst/>
              <a:gdLst>
                <a:gd name="T0" fmla="*/ 26 w 122"/>
                <a:gd name="T1" fmla="*/ 106 h 110"/>
                <a:gd name="T2" fmla="*/ 26 w 122"/>
                <a:gd name="T3" fmla="*/ 106 h 110"/>
                <a:gd name="T4" fmla="*/ 32 w 122"/>
                <a:gd name="T5" fmla="*/ 110 h 110"/>
                <a:gd name="T6" fmla="*/ 36 w 122"/>
                <a:gd name="T7" fmla="*/ 108 h 110"/>
                <a:gd name="T8" fmla="*/ 118 w 122"/>
                <a:gd name="T9" fmla="*/ 44 h 110"/>
                <a:gd name="T10" fmla="*/ 118 w 122"/>
                <a:gd name="T11" fmla="*/ 44 h 110"/>
                <a:gd name="T12" fmla="*/ 122 w 122"/>
                <a:gd name="T13" fmla="*/ 40 h 110"/>
                <a:gd name="T14" fmla="*/ 120 w 122"/>
                <a:gd name="T15" fmla="*/ 34 h 110"/>
                <a:gd name="T16" fmla="*/ 94 w 122"/>
                <a:gd name="T17" fmla="*/ 2 h 110"/>
                <a:gd name="T18" fmla="*/ 94 w 122"/>
                <a:gd name="T19" fmla="*/ 2 h 110"/>
                <a:gd name="T20" fmla="*/ 90 w 122"/>
                <a:gd name="T21" fmla="*/ 0 h 110"/>
                <a:gd name="T22" fmla="*/ 84 w 122"/>
                <a:gd name="T23" fmla="*/ 0 h 110"/>
                <a:gd name="T24" fmla="*/ 2 w 122"/>
                <a:gd name="T25" fmla="*/ 64 h 110"/>
                <a:gd name="T26" fmla="*/ 2 w 122"/>
                <a:gd name="T27" fmla="*/ 64 h 110"/>
                <a:gd name="T28" fmla="*/ 0 w 122"/>
                <a:gd name="T29" fmla="*/ 68 h 110"/>
                <a:gd name="T30" fmla="*/ 0 w 122"/>
                <a:gd name="T31" fmla="*/ 74 h 110"/>
                <a:gd name="T32" fmla="*/ 26 w 122"/>
                <a:gd name="T33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6"/>
                  </a:moveTo>
                  <a:lnTo>
                    <a:pt x="26" y="106"/>
                  </a:lnTo>
                  <a:lnTo>
                    <a:pt x="32" y="110"/>
                  </a:lnTo>
                  <a:lnTo>
                    <a:pt x="36" y="108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22" y="40"/>
                  </a:lnTo>
                  <a:lnTo>
                    <a:pt x="120" y="34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26" y="10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18351500" y="-2354262"/>
              <a:ext cx="193675" cy="174625"/>
            </a:xfrm>
            <a:custGeom>
              <a:avLst/>
              <a:gdLst>
                <a:gd name="T0" fmla="*/ 28 w 122"/>
                <a:gd name="T1" fmla="*/ 108 h 110"/>
                <a:gd name="T2" fmla="*/ 28 w 122"/>
                <a:gd name="T3" fmla="*/ 108 h 110"/>
                <a:gd name="T4" fmla="*/ 32 w 122"/>
                <a:gd name="T5" fmla="*/ 110 h 110"/>
                <a:gd name="T6" fmla="*/ 38 w 122"/>
                <a:gd name="T7" fmla="*/ 110 h 110"/>
                <a:gd name="T8" fmla="*/ 120 w 122"/>
                <a:gd name="T9" fmla="*/ 46 h 110"/>
                <a:gd name="T10" fmla="*/ 120 w 122"/>
                <a:gd name="T11" fmla="*/ 46 h 110"/>
                <a:gd name="T12" fmla="*/ 122 w 122"/>
                <a:gd name="T13" fmla="*/ 42 h 110"/>
                <a:gd name="T14" fmla="*/ 120 w 122"/>
                <a:gd name="T15" fmla="*/ 36 h 110"/>
                <a:gd name="T16" fmla="*/ 96 w 122"/>
                <a:gd name="T17" fmla="*/ 4 h 110"/>
                <a:gd name="T18" fmla="*/ 96 w 122"/>
                <a:gd name="T19" fmla="*/ 4 h 110"/>
                <a:gd name="T20" fmla="*/ 90 w 122"/>
                <a:gd name="T21" fmla="*/ 0 h 110"/>
                <a:gd name="T22" fmla="*/ 86 w 122"/>
                <a:gd name="T23" fmla="*/ 2 h 110"/>
                <a:gd name="T24" fmla="*/ 4 w 122"/>
                <a:gd name="T25" fmla="*/ 66 h 110"/>
                <a:gd name="T26" fmla="*/ 4 w 122"/>
                <a:gd name="T27" fmla="*/ 66 h 110"/>
                <a:gd name="T28" fmla="*/ 0 w 122"/>
                <a:gd name="T29" fmla="*/ 70 h 110"/>
                <a:gd name="T30" fmla="*/ 2 w 122"/>
                <a:gd name="T31" fmla="*/ 76 h 110"/>
                <a:gd name="T32" fmla="*/ 28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8" y="108"/>
                  </a:moveTo>
                  <a:lnTo>
                    <a:pt x="28" y="108"/>
                  </a:lnTo>
                  <a:lnTo>
                    <a:pt x="32" y="110"/>
                  </a:lnTo>
                  <a:lnTo>
                    <a:pt x="38" y="110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2" y="42"/>
                  </a:lnTo>
                  <a:lnTo>
                    <a:pt x="120" y="36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28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18189575" y="-2227262"/>
              <a:ext cx="193675" cy="174625"/>
            </a:xfrm>
            <a:custGeom>
              <a:avLst/>
              <a:gdLst>
                <a:gd name="T0" fmla="*/ 26 w 122"/>
                <a:gd name="T1" fmla="*/ 108 h 110"/>
                <a:gd name="T2" fmla="*/ 26 w 122"/>
                <a:gd name="T3" fmla="*/ 108 h 110"/>
                <a:gd name="T4" fmla="*/ 32 w 122"/>
                <a:gd name="T5" fmla="*/ 110 h 110"/>
                <a:gd name="T6" fmla="*/ 38 w 122"/>
                <a:gd name="T7" fmla="*/ 108 h 110"/>
                <a:gd name="T8" fmla="*/ 118 w 122"/>
                <a:gd name="T9" fmla="*/ 46 h 110"/>
                <a:gd name="T10" fmla="*/ 118 w 122"/>
                <a:gd name="T11" fmla="*/ 46 h 110"/>
                <a:gd name="T12" fmla="*/ 122 w 122"/>
                <a:gd name="T13" fmla="*/ 40 h 110"/>
                <a:gd name="T14" fmla="*/ 120 w 122"/>
                <a:gd name="T15" fmla="*/ 36 h 110"/>
                <a:gd name="T16" fmla="*/ 94 w 122"/>
                <a:gd name="T17" fmla="*/ 2 h 110"/>
                <a:gd name="T18" fmla="*/ 94 w 122"/>
                <a:gd name="T19" fmla="*/ 2 h 110"/>
                <a:gd name="T20" fmla="*/ 90 w 122"/>
                <a:gd name="T21" fmla="*/ 0 h 110"/>
                <a:gd name="T22" fmla="*/ 84 w 122"/>
                <a:gd name="T23" fmla="*/ 2 h 110"/>
                <a:gd name="T24" fmla="*/ 2 w 122"/>
                <a:gd name="T25" fmla="*/ 64 h 110"/>
                <a:gd name="T26" fmla="*/ 2 w 122"/>
                <a:gd name="T27" fmla="*/ 64 h 110"/>
                <a:gd name="T28" fmla="*/ 0 w 122"/>
                <a:gd name="T29" fmla="*/ 70 h 110"/>
                <a:gd name="T30" fmla="*/ 2 w 122"/>
                <a:gd name="T31" fmla="*/ 74 h 110"/>
                <a:gd name="T32" fmla="*/ 26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8"/>
                  </a:moveTo>
                  <a:lnTo>
                    <a:pt x="26" y="108"/>
                  </a:lnTo>
                  <a:lnTo>
                    <a:pt x="32" y="110"/>
                  </a:lnTo>
                  <a:lnTo>
                    <a:pt x="38" y="108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2" y="40"/>
                  </a:lnTo>
                  <a:lnTo>
                    <a:pt x="120" y="36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18027650" y="-2100262"/>
              <a:ext cx="190500" cy="174625"/>
            </a:xfrm>
            <a:custGeom>
              <a:avLst/>
              <a:gdLst>
                <a:gd name="T0" fmla="*/ 26 w 120"/>
                <a:gd name="T1" fmla="*/ 106 h 110"/>
                <a:gd name="T2" fmla="*/ 26 w 120"/>
                <a:gd name="T3" fmla="*/ 106 h 110"/>
                <a:gd name="T4" fmla="*/ 30 w 120"/>
                <a:gd name="T5" fmla="*/ 110 h 110"/>
                <a:gd name="T6" fmla="*/ 36 w 120"/>
                <a:gd name="T7" fmla="*/ 108 h 110"/>
                <a:gd name="T8" fmla="*/ 118 w 120"/>
                <a:gd name="T9" fmla="*/ 46 h 110"/>
                <a:gd name="T10" fmla="*/ 118 w 120"/>
                <a:gd name="T11" fmla="*/ 46 h 110"/>
                <a:gd name="T12" fmla="*/ 120 w 120"/>
                <a:gd name="T13" fmla="*/ 40 h 110"/>
                <a:gd name="T14" fmla="*/ 120 w 120"/>
                <a:gd name="T15" fmla="*/ 34 h 110"/>
                <a:gd name="T16" fmla="*/ 94 w 120"/>
                <a:gd name="T17" fmla="*/ 2 h 110"/>
                <a:gd name="T18" fmla="*/ 94 w 120"/>
                <a:gd name="T19" fmla="*/ 2 h 110"/>
                <a:gd name="T20" fmla="*/ 90 w 120"/>
                <a:gd name="T21" fmla="*/ 0 h 110"/>
                <a:gd name="T22" fmla="*/ 84 w 120"/>
                <a:gd name="T23" fmla="*/ 0 h 110"/>
                <a:gd name="T24" fmla="*/ 2 w 120"/>
                <a:gd name="T25" fmla="*/ 64 h 110"/>
                <a:gd name="T26" fmla="*/ 2 w 120"/>
                <a:gd name="T27" fmla="*/ 64 h 110"/>
                <a:gd name="T28" fmla="*/ 0 w 120"/>
                <a:gd name="T29" fmla="*/ 68 h 110"/>
                <a:gd name="T30" fmla="*/ 0 w 120"/>
                <a:gd name="T31" fmla="*/ 74 h 110"/>
                <a:gd name="T32" fmla="*/ 26 w 120"/>
                <a:gd name="T33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10">
                  <a:moveTo>
                    <a:pt x="26" y="106"/>
                  </a:moveTo>
                  <a:lnTo>
                    <a:pt x="26" y="106"/>
                  </a:lnTo>
                  <a:lnTo>
                    <a:pt x="30" y="110"/>
                  </a:lnTo>
                  <a:lnTo>
                    <a:pt x="36" y="108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0" y="40"/>
                  </a:lnTo>
                  <a:lnTo>
                    <a:pt x="120" y="34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4"/>
                  </a:lnTo>
                  <a:lnTo>
                    <a:pt x="26" y="10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17862550" y="-1976437"/>
              <a:ext cx="193675" cy="177800"/>
            </a:xfrm>
            <a:custGeom>
              <a:avLst/>
              <a:gdLst>
                <a:gd name="T0" fmla="*/ 28 w 122"/>
                <a:gd name="T1" fmla="*/ 108 h 112"/>
                <a:gd name="T2" fmla="*/ 28 w 122"/>
                <a:gd name="T3" fmla="*/ 108 h 112"/>
                <a:gd name="T4" fmla="*/ 32 w 122"/>
                <a:gd name="T5" fmla="*/ 112 h 112"/>
                <a:gd name="T6" fmla="*/ 38 w 122"/>
                <a:gd name="T7" fmla="*/ 110 h 112"/>
                <a:gd name="T8" fmla="*/ 120 w 122"/>
                <a:gd name="T9" fmla="*/ 46 h 112"/>
                <a:gd name="T10" fmla="*/ 120 w 122"/>
                <a:gd name="T11" fmla="*/ 46 h 112"/>
                <a:gd name="T12" fmla="*/ 122 w 122"/>
                <a:gd name="T13" fmla="*/ 42 h 112"/>
                <a:gd name="T14" fmla="*/ 120 w 122"/>
                <a:gd name="T15" fmla="*/ 36 h 112"/>
                <a:gd name="T16" fmla="*/ 96 w 122"/>
                <a:gd name="T17" fmla="*/ 4 h 112"/>
                <a:gd name="T18" fmla="*/ 96 w 122"/>
                <a:gd name="T19" fmla="*/ 4 h 112"/>
                <a:gd name="T20" fmla="*/ 90 w 122"/>
                <a:gd name="T21" fmla="*/ 0 h 112"/>
                <a:gd name="T22" fmla="*/ 84 w 122"/>
                <a:gd name="T23" fmla="*/ 2 h 112"/>
                <a:gd name="T24" fmla="*/ 4 w 122"/>
                <a:gd name="T25" fmla="*/ 66 h 112"/>
                <a:gd name="T26" fmla="*/ 4 w 122"/>
                <a:gd name="T27" fmla="*/ 66 h 112"/>
                <a:gd name="T28" fmla="*/ 0 w 122"/>
                <a:gd name="T29" fmla="*/ 70 h 112"/>
                <a:gd name="T30" fmla="*/ 2 w 122"/>
                <a:gd name="T31" fmla="*/ 76 h 112"/>
                <a:gd name="T32" fmla="*/ 28 w 122"/>
                <a:gd name="T33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2">
                  <a:moveTo>
                    <a:pt x="28" y="108"/>
                  </a:moveTo>
                  <a:lnTo>
                    <a:pt x="28" y="108"/>
                  </a:lnTo>
                  <a:lnTo>
                    <a:pt x="32" y="112"/>
                  </a:lnTo>
                  <a:lnTo>
                    <a:pt x="38" y="110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2" y="42"/>
                  </a:lnTo>
                  <a:lnTo>
                    <a:pt x="120" y="36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28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17700625" y="-1849437"/>
              <a:ext cx="193675" cy="174625"/>
            </a:xfrm>
            <a:custGeom>
              <a:avLst/>
              <a:gdLst>
                <a:gd name="T0" fmla="*/ 26 w 122"/>
                <a:gd name="T1" fmla="*/ 108 h 110"/>
                <a:gd name="T2" fmla="*/ 26 w 122"/>
                <a:gd name="T3" fmla="*/ 108 h 110"/>
                <a:gd name="T4" fmla="*/ 32 w 122"/>
                <a:gd name="T5" fmla="*/ 110 h 110"/>
                <a:gd name="T6" fmla="*/ 36 w 122"/>
                <a:gd name="T7" fmla="*/ 110 h 110"/>
                <a:gd name="T8" fmla="*/ 118 w 122"/>
                <a:gd name="T9" fmla="*/ 46 h 110"/>
                <a:gd name="T10" fmla="*/ 118 w 122"/>
                <a:gd name="T11" fmla="*/ 46 h 110"/>
                <a:gd name="T12" fmla="*/ 122 w 122"/>
                <a:gd name="T13" fmla="*/ 42 h 110"/>
                <a:gd name="T14" fmla="*/ 120 w 122"/>
                <a:gd name="T15" fmla="*/ 36 h 110"/>
                <a:gd name="T16" fmla="*/ 94 w 122"/>
                <a:gd name="T17" fmla="*/ 4 h 110"/>
                <a:gd name="T18" fmla="*/ 94 w 122"/>
                <a:gd name="T19" fmla="*/ 4 h 110"/>
                <a:gd name="T20" fmla="*/ 90 w 122"/>
                <a:gd name="T21" fmla="*/ 0 h 110"/>
                <a:gd name="T22" fmla="*/ 84 w 122"/>
                <a:gd name="T23" fmla="*/ 2 h 110"/>
                <a:gd name="T24" fmla="*/ 2 w 122"/>
                <a:gd name="T25" fmla="*/ 64 h 110"/>
                <a:gd name="T26" fmla="*/ 2 w 122"/>
                <a:gd name="T27" fmla="*/ 64 h 110"/>
                <a:gd name="T28" fmla="*/ 0 w 122"/>
                <a:gd name="T29" fmla="*/ 70 h 110"/>
                <a:gd name="T30" fmla="*/ 2 w 122"/>
                <a:gd name="T31" fmla="*/ 76 h 110"/>
                <a:gd name="T32" fmla="*/ 26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8"/>
                  </a:moveTo>
                  <a:lnTo>
                    <a:pt x="26" y="108"/>
                  </a:lnTo>
                  <a:lnTo>
                    <a:pt x="32" y="110"/>
                  </a:lnTo>
                  <a:lnTo>
                    <a:pt x="36" y="110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2" y="42"/>
                  </a:lnTo>
                  <a:lnTo>
                    <a:pt x="120" y="36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18107025" y="-915987"/>
              <a:ext cx="180975" cy="165100"/>
            </a:xfrm>
            <a:custGeom>
              <a:avLst/>
              <a:gdLst>
                <a:gd name="T0" fmla="*/ 24 w 114"/>
                <a:gd name="T1" fmla="*/ 100 h 104"/>
                <a:gd name="T2" fmla="*/ 24 w 114"/>
                <a:gd name="T3" fmla="*/ 100 h 104"/>
                <a:gd name="T4" fmla="*/ 30 w 114"/>
                <a:gd name="T5" fmla="*/ 104 h 104"/>
                <a:gd name="T6" fmla="*/ 34 w 114"/>
                <a:gd name="T7" fmla="*/ 102 h 104"/>
                <a:gd name="T8" fmla="*/ 110 w 114"/>
                <a:gd name="T9" fmla="*/ 44 h 104"/>
                <a:gd name="T10" fmla="*/ 110 w 114"/>
                <a:gd name="T11" fmla="*/ 44 h 104"/>
                <a:gd name="T12" fmla="*/ 114 w 114"/>
                <a:gd name="T13" fmla="*/ 38 h 104"/>
                <a:gd name="T14" fmla="*/ 112 w 114"/>
                <a:gd name="T15" fmla="*/ 34 h 104"/>
                <a:gd name="T16" fmla="*/ 88 w 114"/>
                <a:gd name="T17" fmla="*/ 2 h 104"/>
                <a:gd name="T18" fmla="*/ 88 w 114"/>
                <a:gd name="T19" fmla="*/ 2 h 104"/>
                <a:gd name="T20" fmla="*/ 84 w 114"/>
                <a:gd name="T21" fmla="*/ 0 h 104"/>
                <a:gd name="T22" fmla="*/ 78 w 114"/>
                <a:gd name="T23" fmla="*/ 2 h 104"/>
                <a:gd name="T24" fmla="*/ 2 w 114"/>
                <a:gd name="T25" fmla="*/ 60 h 104"/>
                <a:gd name="T26" fmla="*/ 2 w 114"/>
                <a:gd name="T27" fmla="*/ 60 h 104"/>
                <a:gd name="T28" fmla="*/ 0 w 114"/>
                <a:gd name="T29" fmla="*/ 66 h 104"/>
                <a:gd name="T30" fmla="*/ 0 w 114"/>
                <a:gd name="T31" fmla="*/ 70 h 104"/>
                <a:gd name="T32" fmla="*/ 24 w 114"/>
                <a:gd name="T33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04">
                  <a:moveTo>
                    <a:pt x="24" y="100"/>
                  </a:moveTo>
                  <a:lnTo>
                    <a:pt x="24" y="100"/>
                  </a:lnTo>
                  <a:lnTo>
                    <a:pt x="30" y="104"/>
                  </a:lnTo>
                  <a:lnTo>
                    <a:pt x="34" y="102"/>
                  </a:lnTo>
                  <a:lnTo>
                    <a:pt x="110" y="44"/>
                  </a:lnTo>
                  <a:lnTo>
                    <a:pt x="110" y="44"/>
                  </a:lnTo>
                  <a:lnTo>
                    <a:pt x="114" y="38"/>
                  </a:lnTo>
                  <a:lnTo>
                    <a:pt x="112" y="34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24" y="10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17957800" y="-801687"/>
              <a:ext cx="180975" cy="165100"/>
            </a:xfrm>
            <a:custGeom>
              <a:avLst/>
              <a:gdLst>
                <a:gd name="T0" fmla="*/ 26 w 114"/>
                <a:gd name="T1" fmla="*/ 100 h 104"/>
                <a:gd name="T2" fmla="*/ 26 w 114"/>
                <a:gd name="T3" fmla="*/ 100 h 104"/>
                <a:gd name="T4" fmla="*/ 30 w 114"/>
                <a:gd name="T5" fmla="*/ 104 h 104"/>
                <a:gd name="T6" fmla="*/ 36 w 114"/>
                <a:gd name="T7" fmla="*/ 102 h 104"/>
                <a:gd name="T8" fmla="*/ 112 w 114"/>
                <a:gd name="T9" fmla="*/ 42 h 104"/>
                <a:gd name="T10" fmla="*/ 112 w 114"/>
                <a:gd name="T11" fmla="*/ 42 h 104"/>
                <a:gd name="T12" fmla="*/ 114 w 114"/>
                <a:gd name="T13" fmla="*/ 38 h 104"/>
                <a:gd name="T14" fmla="*/ 112 w 114"/>
                <a:gd name="T15" fmla="*/ 34 h 104"/>
                <a:gd name="T16" fmla="*/ 90 w 114"/>
                <a:gd name="T17" fmla="*/ 2 h 104"/>
                <a:gd name="T18" fmla="*/ 90 w 114"/>
                <a:gd name="T19" fmla="*/ 2 h 104"/>
                <a:gd name="T20" fmla="*/ 84 w 114"/>
                <a:gd name="T21" fmla="*/ 0 h 104"/>
                <a:gd name="T22" fmla="*/ 80 w 114"/>
                <a:gd name="T23" fmla="*/ 2 h 104"/>
                <a:gd name="T24" fmla="*/ 2 w 114"/>
                <a:gd name="T25" fmla="*/ 60 h 104"/>
                <a:gd name="T26" fmla="*/ 2 w 114"/>
                <a:gd name="T27" fmla="*/ 60 h 104"/>
                <a:gd name="T28" fmla="*/ 0 w 114"/>
                <a:gd name="T29" fmla="*/ 66 h 104"/>
                <a:gd name="T30" fmla="*/ 2 w 114"/>
                <a:gd name="T31" fmla="*/ 70 h 104"/>
                <a:gd name="T32" fmla="*/ 26 w 114"/>
                <a:gd name="T33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04">
                  <a:moveTo>
                    <a:pt x="26" y="100"/>
                  </a:moveTo>
                  <a:lnTo>
                    <a:pt x="26" y="100"/>
                  </a:lnTo>
                  <a:lnTo>
                    <a:pt x="30" y="104"/>
                  </a:lnTo>
                  <a:lnTo>
                    <a:pt x="36" y="10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4" y="38"/>
                  </a:lnTo>
                  <a:lnTo>
                    <a:pt x="112" y="34"/>
                  </a:lnTo>
                  <a:lnTo>
                    <a:pt x="90" y="2"/>
                  </a:lnTo>
                  <a:lnTo>
                    <a:pt x="90" y="2"/>
                  </a:lnTo>
                  <a:lnTo>
                    <a:pt x="84" y="0"/>
                  </a:lnTo>
                  <a:lnTo>
                    <a:pt x="80" y="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26" y="10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17900650" y="-874712"/>
              <a:ext cx="180975" cy="161925"/>
            </a:xfrm>
            <a:custGeom>
              <a:avLst/>
              <a:gdLst>
                <a:gd name="T0" fmla="*/ 26 w 114"/>
                <a:gd name="T1" fmla="*/ 100 h 102"/>
                <a:gd name="T2" fmla="*/ 26 w 114"/>
                <a:gd name="T3" fmla="*/ 100 h 102"/>
                <a:gd name="T4" fmla="*/ 30 w 114"/>
                <a:gd name="T5" fmla="*/ 102 h 102"/>
                <a:gd name="T6" fmla="*/ 36 w 114"/>
                <a:gd name="T7" fmla="*/ 102 h 102"/>
                <a:gd name="T8" fmla="*/ 112 w 114"/>
                <a:gd name="T9" fmla="*/ 42 h 102"/>
                <a:gd name="T10" fmla="*/ 112 w 114"/>
                <a:gd name="T11" fmla="*/ 42 h 102"/>
                <a:gd name="T12" fmla="*/ 114 w 114"/>
                <a:gd name="T13" fmla="*/ 38 h 102"/>
                <a:gd name="T14" fmla="*/ 112 w 114"/>
                <a:gd name="T15" fmla="*/ 32 h 102"/>
                <a:gd name="T16" fmla="*/ 90 w 114"/>
                <a:gd name="T17" fmla="*/ 2 h 102"/>
                <a:gd name="T18" fmla="*/ 90 w 114"/>
                <a:gd name="T19" fmla="*/ 2 h 102"/>
                <a:gd name="T20" fmla="*/ 84 w 114"/>
                <a:gd name="T21" fmla="*/ 0 h 102"/>
                <a:gd name="T22" fmla="*/ 80 w 114"/>
                <a:gd name="T23" fmla="*/ 0 h 102"/>
                <a:gd name="T24" fmla="*/ 2 w 114"/>
                <a:gd name="T25" fmla="*/ 60 h 102"/>
                <a:gd name="T26" fmla="*/ 2 w 114"/>
                <a:gd name="T27" fmla="*/ 60 h 102"/>
                <a:gd name="T28" fmla="*/ 0 w 114"/>
                <a:gd name="T29" fmla="*/ 64 h 102"/>
                <a:gd name="T30" fmla="*/ 2 w 114"/>
                <a:gd name="T31" fmla="*/ 70 h 102"/>
                <a:gd name="T32" fmla="*/ 26 w 114"/>
                <a:gd name="T3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02">
                  <a:moveTo>
                    <a:pt x="26" y="100"/>
                  </a:moveTo>
                  <a:lnTo>
                    <a:pt x="26" y="100"/>
                  </a:lnTo>
                  <a:lnTo>
                    <a:pt x="30" y="102"/>
                  </a:lnTo>
                  <a:lnTo>
                    <a:pt x="36" y="102"/>
                  </a:lnTo>
                  <a:lnTo>
                    <a:pt x="112" y="42"/>
                  </a:lnTo>
                  <a:lnTo>
                    <a:pt x="112" y="42"/>
                  </a:lnTo>
                  <a:lnTo>
                    <a:pt x="114" y="38"/>
                  </a:lnTo>
                  <a:lnTo>
                    <a:pt x="112" y="32"/>
                  </a:lnTo>
                  <a:lnTo>
                    <a:pt x="90" y="2"/>
                  </a:lnTo>
                  <a:lnTo>
                    <a:pt x="90" y="2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2" y="70"/>
                  </a:lnTo>
                  <a:lnTo>
                    <a:pt x="26" y="10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17811750" y="-687387"/>
              <a:ext cx="180975" cy="165100"/>
            </a:xfrm>
            <a:custGeom>
              <a:avLst/>
              <a:gdLst>
                <a:gd name="T0" fmla="*/ 24 w 114"/>
                <a:gd name="T1" fmla="*/ 100 h 104"/>
                <a:gd name="T2" fmla="*/ 24 w 114"/>
                <a:gd name="T3" fmla="*/ 100 h 104"/>
                <a:gd name="T4" fmla="*/ 28 w 114"/>
                <a:gd name="T5" fmla="*/ 104 h 104"/>
                <a:gd name="T6" fmla="*/ 34 w 114"/>
                <a:gd name="T7" fmla="*/ 102 h 104"/>
                <a:gd name="T8" fmla="*/ 110 w 114"/>
                <a:gd name="T9" fmla="*/ 44 h 104"/>
                <a:gd name="T10" fmla="*/ 110 w 114"/>
                <a:gd name="T11" fmla="*/ 44 h 104"/>
                <a:gd name="T12" fmla="*/ 114 w 114"/>
                <a:gd name="T13" fmla="*/ 38 h 104"/>
                <a:gd name="T14" fmla="*/ 112 w 114"/>
                <a:gd name="T15" fmla="*/ 34 h 104"/>
                <a:gd name="T16" fmla="*/ 88 w 114"/>
                <a:gd name="T17" fmla="*/ 2 h 104"/>
                <a:gd name="T18" fmla="*/ 88 w 114"/>
                <a:gd name="T19" fmla="*/ 2 h 104"/>
                <a:gd name="T20" fmla="*/ 84 w 114"/>
                <a:gd name="T21" fmla="*/ 0 h 104"/>
                <a:gd name="T22" fmla="*/ 78 w 114"/>
                <a:gd name="T23" fmla="*/ 2 h 104"/>
                <a:gd name="T24" fmla="*/ 2 w 114"/>
                <a:gd name="T25" fmla="*/ 60 h 104"/>
                <a:gd name="T26" fmla="*/ 2 w 114"/>
                <a:gd name="T27" fmla="*/ 60 h 104"/>
                <a:gd name="T28" fmla="*/ 0 w 114"/>
                <a:gd name="T29" fmla="*/ 66 h 104"/>
                <a:gd name="T30" fmla="*/ 0 w 114"/>
                <a:gd name="T31" fmla="*/ 70 h 104"/>
                <a:gd name="T32" fmla="*/ 24 w 114"/>
                <a:gd name="T33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04">
                  <a:moveTo>
                    <a:pt x="24" y="100"/>
                  </a:moveTo>
                  <a:lnTo>
                    <a:pt x="24" y="100"/>
                  </a:lnTo>
                  <a:lnTo>
                    <a:pt x="28" y="104"/>
                  </a:lnTo>
                  <a:lnTo>
                    <a:pt x="34" y="102"/>
                  </a:lnTo>
                  <a:lnTo>
                    <a:pt x="110" y="44"/>
                  </a:lnTo>
                  <a:lnTo>
                    <a:pt x="110" y="44"/>
                  </a:lnTo>
                  <a:lnTo>
                    <a:pt x="114" y="38"/>
                  </a:lnTo>
                  <a:lnTo>
                    <a:pt x="112" y="34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24" y="10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17535525" y="-1722437"/>
              <a:ext cx="193675" cy="174625"/>
            </a:xfrm>
            <a:custGeom>
              <a:avLst/>
              <a:gdLst>
                <a:gd name="T0" fmla="*/ 28 w 122"/>
                <a:gd name="T1" fmla="*/ 108 h 110"/>
                <a:gd name="T2" fmla="*/ 28 w 122"/>
                <a:gd name="T3" fmla="*/ 108 h 110"/>
                <a:gd name="T4" fmla="*/ 32 w 122"/>
                <a:gd name="T5" fmla="*/ 110 h 110"/>
                <a:gd name="T6" fmla="*/ 38 w 122"/>
                <a:gd name="T7" fmla="*/ 108 h 110"/>
                <a:gd name="T8" fmla="*/ 120 w 122"/>
                <a:gd name="T9" fmla="*/ 46 h 110"/>
                <a:gd name="T10" fmla="*/ 120 w 122"/>
                <a:gd name="T11" fmla="*/ 46 h 110"/>
                <a:gd name="T12" fmla="*/ 122 w 122"/>
                <a:gd name="T13" fmla="*/ 40 h 110"/>
                <a:gd name="T14" fmla="*/ 120 w 122"/>
                <a:gd name="T15" fmla="*/ 36 h 110"/>
                <a:gd name="T16" fmla="*/ 96 w 122"/>
                <a:gd name="T17" fmla="*/ 2 h 110"/>
                <a:gd name="T18" fmla="*/ 96 w 122"/>
                <a:gd name="T19" fmla="*/ 2 h 110"/>
                <a:gd name="T20" fmla="*/ 90 w 122"/>
                <a:gd name="T21" fmla="*/ 0 h 110"/>
                <a:gd name="T22" fmla="*/ 86 w 122"/>
                <a:gd name="T23" fmla="*/ 2 h 110"/>
                <a:gd name="T24" fmla="*/ 4 w 122"/>
                <a:gd name="T25" fmla="*/ 64 h 110"/>
                <a:gd name="T26" fmla="*/ 4 w 122"/>
                <a:gd name="T27" fmla="*/ 64 h 110"/>
                <a:gd name="T28" fmla="*/ 0 w 122"/>
                <a:gd name="T29" fmla="*/ 70 h 110"/>
                <a:gd name="T30" fmla="*/ 2 w 122"/>
                <a:gd name="T31" fmla="*/ 74 h 110"/>
                <a:gd name="T32" fmla="*/ 28 w 122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8" y="108"/>
                  </a:moveTo>
                  <a:lnTo>
                    <a:pt x="28" y="108"/>
                  </a:lnTo>
                  <a:lnTo>
                    <a:pt x="32" y="110"/>
                  </a:lnTo>
                  <a:lnTo>
                    <a:pt x="38" y="108"/>
                  </a:lnTo>
                  <a:lnTo>
                    <a:pt x="120" y="46"/>
                  </a:lnTo>
                  <a:lnTo>
                    <a:pt x="120" y="46"/>
                  </a:lnTo>
                  <a:lnTo>
                    <a:pt x="122" y="40"/>
                  </a:lnTo>
                  <a:lnTo>
                    <a:pt x="120" y="36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28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17373600" y="-1595437"/>
              <a:ext cx="193675" cy="174625"/>
            </a:xfrm>
            <a:custGeom>
              <a:avLst/>
              <a:gdLst>
                <a:gd name="T0" fmla="*/ 26 w 122"/>
                <a:gd name="T1" fmla="*/ 106 h 110"/>
                <a:gd name="T2" fmla="*/ 26 w 122"/>
                <a:gd name="T3" fmla="*/ 106 h 110"/>
                <a:gd name="T4" fmla="*/ 32 w 122"/>
                <a:gd name="T5" fmla="*/ 110 h 110"/>
                <a:gd name="T6" fmla="*/ 38 w 122"/>
                <a:gd name="T7" fmla="*/ 108 h 110"/>
                <a:gd name="T8" fmla="*/ 118 w 122"/>
                <a:gd name="T9" fmla="*/ 44 h 110"/>
                <a:gd name="T10" fmla="*/ 118 w 122"/>
                <a:gd name="T11" fmla="*/ 44 h 110"/>
                <a:gd name="T12" fmla="*/ 122 w 122"/>
                <a:gd name="T13" fmla="*/ 40 h 110"/>
                <a:gd name="T14" fmla="*/ 120 w 122"/>
                <a:gd name="T15" fmla="*/ 34 h 110"/>
                <a:gd name="T16" fmla="*/ 94 w 122"/>
                <a:gd name="T17" fmla="*/ 2 h 110"/>
                <a:gd name="T18" fmla="*/ 94 w 122"/>
                <a:gd name="T19" fmla="*/ 2 h 110"/>
                <a:gd name="T20" fmla="*/ 90 w 122"/>
                <a:gd name="T21" fmla="*/ 0 h 110"/>
                <a:gd name="T22" fmla="*/ 84 w 122"/>
                <a:gd name="T23" fmla="*/ 0 h 110"/>
                <a:gd name="T24" fmla="*/ 2 w 122"/>
                <a:gd name="T25" fmla="*/ 64 h 110"/>
                <a:gd name="T26" fmla="*/ 2 w 122"/>
                <a:gd name="T27" fmla="*/ 64 h 110"/>
                <a:gd name="T28" fmla="*/ 0 w 122"/>
                <a:gd name="T29" fmla="*/ 68 h 110"/>
                <a:gd name="T30" fmla="*/ 2 w 122"/>
                <a:gd name="T31" fmla="*/ 74 h 110"/>
                <a:gd name="T32" fmla="*/ 26 w 122"/>
                <a:gd name="T33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10">
                  <a:moveTo>
                    <a:pt x="26" y="106"/>
                  </a:moveTo>
                  <a:lnTo>
                    <a:pt x="26" y="106"/>
                  </a:lnTo>
                  <a:lnTo>
                    <a:pt x="32" y="110"/>
                  </a:lnTo>
                  <a:lnTo>
                    <a:pt x="38" y="108"/>
                  </a:lnTo>
                  <a:lnTo>
                    <a:pt x="118" y="44"/>
                  </a:lnTo>
                  <a:lnTo>
                    <a:pt x="118" y="44"/>
                  </a:lnTo>
                  <a:lnTo>
                    <a:pt x="122" y="40"/>
                  </a:lnTo>
                  <a:lnTo>
                    <a:pt x="120" y="34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2" y="74"/>
                  </a:lnTo>
                  <a:lnTo>
                    <a:pt x="26" y="106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17211675" y="-1471612"/>
              <a:ext cx="190500" cy="174625"/>
            </a:xfrm>
            <a:custGeom>
              <a:avLst/>
              <a:gdLst>
                <a:gd name="T0" fmla="*/ 26 w 120"/>
                <a:gd name="T1" fmla="*/ 108 h 110"/>
                <a:gd name="T2" fmla="*/ 26 w 120"/>
                <a:gd name="T3" fmla="*/ 108 h 110"/>
                <a:gd name="T4" fmla="*/ 30 w 120"/>
                <a:gd name="T5" fmla="*/ 110 h 110"/>
                <a:gd name="T6" fmla="*/ 36 w 120"/>
                <a:gd name="T7" fmla="*/ 110 h 110"/>
                <a:gd name="T8" fmla="*/ 118 w 120"/>
                <a:gd name="T9" fmla="*/ 46 h 110"/>
                <a:gd name="T10" fmla="*/ 118 w 120"/>
                <a:gd name="T11" fmla="*/ 46 h 110"/>
                <a:gd name="T12" fmla="*/ 120 w 120"/>
                <a:gd name="T13" fmla="*/ 42 h 110"/>
                <a:gd name="T14" fmla="*/ 120 w 120"/>
                <a:gd name="T15" fmla="*/ 36 h 110"/>
                <a:gd name="T16" fmla="*/ 94 w 120"/>
                <a:gd name="T17" fmla="*/ 4 h 110"/>
                <a:gd name="T18" fmla="*/ 94 w 120"/>
                <a:gd name="T19" fmla="*/ 4 h 110"/>
                <a:gd name="T20" fmla="*/ 90 w 120"/>
                <a:gd name="T21" fmla="*/ 0 h 110"/>
                <a:gd name="T22" fmla="*/ 84 w 120"/>
                <a:gd name="T23" fmla="*/ 2 h 110"/>
                <a:gd name="T24" fmla="*/ 2 w 120"/>
                <a:gd name="T25" fmla="*/ 66 h 110"/>
                <a:gd name="T26" fmla="*/ 2 w 120"/>
                <a:gd name="T27" fmla="*/ 66 h 110"/>
                <a:gd name="T28" fmla="*/ 0 w 120"/>
                <a:gd name="T29" fmla="*/ 70 h 110"/>
                <a:gd name="T30" fmla="*/ 0 w 120"/>
                <a:gd name="T31" fmla="*/ 76 h 110"/>
                <a:gd name="T32" fmla="*/ 26 w 120"/>
                <a:gd name="T33" fmla="*/ 10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110">
                  <a:moveTo>
                    <a:pt x="26" y="108"/>
                  </a:moveTo>
                  <a:lnTo>
                    <a:pt x="26" y="108"/>
                  </a:lnTo>
                  <a:lnTo>
                    <a:pt x="30" y="110"/>
                  </a:lnTo>
                  <a:lnTo>
                    <a:pt x="36" y="110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20" y="42"/>
                  </a:lnTo>
                  <a:lnTo>
                    <a:pt x="120" y="36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26" y="10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19408775" y="-3008312"/>
              <a:ext cx="247650" cy="244475"/>
            </a:xfrm>
            <a:custGeom>
              <a:avLst/>
              <a:gdLst>
                <a:gd name="T0" fmla="*/ 60 w 156"/>
                <a:gd name="T1" fmla="*/ 152 h 154"/>
                <a:gd name="T2" fmla="*/ 60 w 156"/>
                <a:gd name="T3" fmla="*/ 152 h 154"/>
                <a:gd name="T4" fmla="*/ 66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2"/>
                  </a:moveTo>
                  <a:lnTo>
                    <a:pt x="60" y="152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19465925" y="-2855912"/>
              <a:ext cx="304800" cy="288925"/>
            </a:xfrm>
            <a:custGeom>
              <a:avLst/>
              <a:gdLst>
                <a:gd name="T0" fmla="*/ 60 w 192"/>
                <a:gd name="T1" fmla="*/ 180 h 182"/>
                <a:gd name="T2" fmla="*/ 60 w 192"/>
                <a:gd name="T3" fmla="*/ 180 h 182"/>
                <a:gd name="T4" fmla="*/ 62 w 192"/>
                <a:gd name="T5" fmla="*/ 182 h 182"/>
                <a:gd name="T6" fmla="*/ 66 w 192"/>
                <a:gd name="T7" fmla="*/ 182 h 182"/>
                <a:gd name="T8" fmla="*/ 70 w 192"/>
                <a:gd name="T9" fmla="*/ 180 h 182"/>
                <a:gd name="T10" fmla="*/ 74 w 192"/>
                <a:gd name="T11" fmla="*/ 178 h 182"/>
                <a:gd name="T12" fmla="*/ 188 w 192"/>
                <a:gd name="T13" fmla="*/ 90 h 182"/>
                <a:gd name="T14" fmla="*/ 188 w 192"/>
                <a:gd name="T15" fmla="*/ 90 h 182"/>
                <a:gd name="T16" fmla="*/ 192 w 192"/>
                <a:gd name="T17" fmla="*/ 88 h 182"/>
                <a:gd name="T18" fmla="*/ 192 w 192"/>
                <a:gd name="T19" fmla="*/ 84 h 182"/>
                <a:gd name="T20" fmla="*/ 192 w 192"/>
                <a:gd name="T21" fmla="*/ 80 h 182"/>
                <a:gd name="T22" fmla="*/ 192 w 192"/>
                <a:gd name="T23" fmla="*/ 78 h 182"/>
                <a:gd name="T24" fmla="*/ 134 w 192"/>
                <a:gd name="T25" fmla="*/ 2 h 182"/>
                <a:gd name="T26" fmla="*/ 134 w 192"/>
                <a:gd name="T27" fmla="*/ 2 h 182"/>
                <a:gd name="T28" fmla="*/ 132 w 192"/>
                <a:gd name="T29" fmla="*/ 0 h 182"/>
                <a:gd name="T30" fmla="*/ 128 w 192"/>
                <a:gd name="T31" fmla="*/ 0 h 182"/>
                <a:gd name="T32" fmla="*/ 124 w 192"/>
                <a:gd name="T33" fmla="*/ 0 h 182"/>
                <a:gd name="T34" fmla="*/ 120 w 192"/>
                <a:gd name="T35" fmla="*/ 4 h 182"/>
                <a:gd name="T36" fmla="*/ 6 w 192"/>
                <a:gd name="T37" fmla="*/ 92 h 182"/>
                <a:gd name="T38" fmla="*/ 6 w 192"/>
                <a:gd name="T39" fmla="*/ 92 h 182"/>
                <a:gd name="T40" fmla="*/ 2 w 192"/>
                <a:gd name="T41" fmla="*/ 94 h 182"/>
                <a:gd name="T42" fmla="*/ 2 w 192"/>
                <a:gd name="T43" fmla="*/ 98 h 182"/>
                <a:gd name="T44" fmla="*/ 0 w 192"/>
                <a:gd name="T45" fmla="*/ 102 h 182"/>
                <a:gd name="T46" fmla="*/ 2 w 192"/>
                <a:gd name="T47" fmla="*/ 104 h 182"/>
                <a:gd name="T48" fmla="*/ 60 w 192"/>
                <a:gd name="T49" fmla="*/ 18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182">
                  <a:moveTo>
                    <a:pt x="60" y="180"/>
                  </a:moveTo>
                  <a:lnTo>
                    <a:pt x="60" y="180"/>
                  </a:lnTo>
                  <a:lnTo>
                    <a:pt x="62" y="182"/>
                  </a:lnTo>
                  <a:lnTo>
                    <a:pt x="66" y="182"/>
                  </a:lnTo>
                  <a:lnTo>
                    <a:pt x="70" y="180"/>
                  </a:lnTo>
                  <a:lnTo>
                    <a:pt x="74" y="178"/>
                  </a:lnTo>
                  <a:lnTo>
                    <a:pt x="188" y="90"/>
                  </a:lnTo>
                  <a:lnTo>
                    <a:pt x="188" y="90"/>
                  </a:lnTo>
                  <a:lnTo>
                    <a:pt x="192" y="88"/>
                  </a:lnTo>
                  <a:lnTo>
                    <a:pt x="192" y="84"/>
                  </a:lnTo>
                  <a:lnTo>
                    <a:pt x="192" y="80"/>
                  </a:lnTo>
                  <a:lnTo>
                    <a:pt x="192" y="78"/>
                  </a:lnTo>
                  <a:lnTo>
                    <a:pt x="134" y="2"/>
                  </a:lnTo>
                  <a:lnTo>
                    <a:pt x="134" y="2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4" y="0"/>
                  </a:lnTo>
                  <a:lnTo>
                    <a:pt x="120" y="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4"/>
                  </a:lnTo>
                  <a:lnTo>
                    <a:pt x="2" y="98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60" y="18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19729450" y="-2554287"/>
              <a:ext cx="276225" cy="263525"/>
            </a:xfrm>
            <a:custGeom>
              <a:avLst/>
              <a:gdLst>
                <a:gd name="T0" fmla="*/ 60 w 174"/>
                <a:gd name="T1" fmla="*/ 164 h 166"/>
                <a:gd name="T2" fmla="*/ 60 w 174"/>
                <a:gd name="T3" fmla="*/ 164 h 166"/>
                <a:gd name="T4" fmla="*/ 62 w 174"/>
                <a:gd name="T5" fmla="*/ 166 h 166"/>
                <a:gd name="T6" fmla="*/ 64 w 174"/>
                <a:gd name="T7" fmla="*/ 166 h 166"/>
                <a:gd name="T8" fmla="*/ 68 w 174"/>
                <a:gd name="T9" fmla="*/ 166 h 166"/>
                <a:gd name="T10" fmla="*/ 70 w 174"/>
                <a:gd name="T11" fmla="*/ 164 h 166"/>
                <a:gd name="T12" fmla="*/ 170 w 174"/>
                <a:gd name="T13" fmla="*/ 88 h 166"/>
                <a:gd name="T14" fmla="*/ 170 w 174"/>
                <a:gd name="T15" fmla="*/ 88 h 166"/>
                <a:gd name="T16" fmla="*/ 172 w 174"/>
                <a:gd name="T17" fmla="*/ 86 h 166"/>
                <a:gd name="T18" fmla="*/ 174 w 174"/>
                <a:gd name="T19" fmla="*/ 82 h 166"/>
                <a:gd name="T20" fmla="*/ 174 w 174"/>
                <a:gd name="T21" fmla="*/ 80 h 166"/>
                <a:gd name="T22" fmla="*/ 172 w 174"/>
                <a:gd name="T23" fmla="*/ 76 h 166"/>
                <a:gd name="T24" fmla="*/ 114 w 174"/>
                <a:gd name="T25" fmla="*/ 2 h 166"/>
                <a:gd name="T26" fmla="*/ 114 w 174"/>
                <a:gd name="T27" fmla="*/ 2 h 166"/>
                <a:gd name="T28" fmla="*/ 112 w 174"/>
                <a:gd name="T29" fmla="*/ 0 h 166"/>
                <a:gd name="T30" fmla="*/ 108 w 174"/>
                <a:gd name="T31" fmla="*/ 0 h 166"/>
                <a:gd name="T32" fmla="*/ 106 w 174"/>
                <a:gd name="T33" fmla="*/ 0 h 166"/>
                <a:gd name="T34" fmla="*/ 102 w 174"/>
                <a:gd name="T35" fmla="*/ 2 h 166"/>
                <a:gd name="T36" fmla="*/ 4 w 174"/>
                <a:gd name="T37" fmla="*/ 78 h 166"/>
                <a:gd name="T38" fmla="*/ 4 w 174"/>
                <a:gd name="T39" fmla="*/ 78 h 166"/>
                <a:gd name="T40" fmla="*/ 2 w 174"/>
                <a:gd name="T41" fmla="*/ 80 h 166"/>
                <a:gd name="T42" fmla="*/ 0 w 174"/>
                <a:gd name="T43" fmla="*/ 84 h 166"/>
                <a:gd name="T44" fmla="*/ 0 w 174"/>
                <a:gd name="T45" fmla="*/ 86 h 166"/>
                <a:gd name="T46" fmla="*/ 2 w 174"/>
                <a:gd name="T47" fmla="*/ 88 h 166"/>
                <a:gd name="T48" fmla="*/ 60 w 174"/>
                <a:gd name="T49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" h="166">
                  <a:moveTo>
                    <a:pt x="60" y="164"/>
                  </a:moveTo>
                  <a:lnTo>
                    <a:pt x="60" y="164"/>
                  </a:lnTo>
                  <a:lnTo>
                    <a:pt x="62" y="166"/>
                  </a:lnTo>
                  <a:lnTo>
                    <a:pt x="64" y="166"/>
                  </a:lnTo>
                  <a:lnTo>
                    <a:pt x="68" y="166"/>
                  </a:lnTo>
                  <a:lnTo>
                    <a:pt x="70" y="164"/>
                  </a:lnTo>
                  <a:lnTo>
                    <a:pt x="170" y="88"/>
                  </a:lnTo>
                  <a:lnTo>
                    <a:pt x="170" y="88"/>
                  </a:lnTo>
                  <a:lnTo>
                    <a:pt x="172" y="86"/>
                  </a:lnTo>
                  <a:lnTo>
                    <a:pt x="174" y="82"/>
                  </a:lnTo>
                  <a:lnTo>
                    <a:pt x="174" y="80"/>
                  </a:lnTo>
                  <a:lnTo>
                    <a:pt x="172" y="7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2" y="0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02" y="2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2" y="88"/>
                  </a:lnTo>
                  <a:lnTo>
                    <a:pt x="60" y="16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19535775" y="-2706687"/>
              <a:ext cx="349250" cy="320675"/>
            </a:xfrm>
            <a:custGeom>
              <a:avLst/>
              <a:gdLst>
                <a:gd name="T0" fmla="*/ 60 w 220"/>
                <a:gd name="T1" fmla="*/ 200 h 202"/>
                <a:gd name="T2" fmla="*/ 60 w 220"/>
                <a:gd name="T3" fmla="*/ 200 h 202"/>
                <a:gd name="T4" fmla="*/ 62 w 220"/>
                <a:gd name="T5" fmla="*/ 202 h 202"/>
                <a:gd name="T6" fmla="*/ 66 w 220"/>
                <a:gd name="T7" fmla="*/ 202 h 202"/>
                <a:gd name="T8" fmla="*/ 70 w 220"/>
                <a:gd name="T9" fmla="*/ 200 h 202"/>
                <a:gd name="T10" fmla="*/ 74 w 220"/>
                <a:gd name="T11" fmla="*/ 198 h 202"/>
                <a:gd name="T12" fmla="*/ 214 w 220"/>
                <a:gd name="T13" fmla="*/ 90 h 202"/>
                <a:gd name="T14" fmla="*/ 214 w 220"/>
                <a:gd name="T15" fmla="*/ 90 h 202"/>
                <a:gd name="T16" fmla="*/ 218 w 220"/>
                <a:gd name="T17" fmla="*/ 86 h 202"/>
                <a:gd name="T18" fmla="*/ 220 w 220"/>
                <a:gd name="T19" fmla="*/ 82 h 202"/>
                <a:gd name="T20" fmla="*/ 220 w 220"/>
                <a:gd name="T21" fmla="*/ 80 h 202"/>
                <a:gd name="T22" fmla="*/ 220 w 220"/>
                <a:gd name="T23" fmla="*/ 76 h 202"/>
                <a:gd name="T24" fmla="*/ 162 w 220"/>
                <a:gd name="T25" fmla="*/ 2 h 202"/>
                <a:gd name="T26" fmla="*/ 162 w 220"/>
                <a:gd name="T27" fmla="*/ 2 h 202"/>
                <a:gd name="T28" fmla="*/ 158 w 220"/>
                <a:gd name="T29" fmla="*/ 0 h 202"/>
                <a:gd name="T30" fmla="*/ 156 w 220"/>
                <a:gd name="T31" fmla="*/ 0 h 202"/>
                <a:gd name="T32" fmla="*/ 152 w 220"/>
                <a:gd name="T33" fmla="*/ 0 h 202"/>
                <a:gd name="T34" fmla="*/ 146 w 220"/>
                <a:gd name="T35" fmla="*/ 4 h 202"/>
                <a:gd name="T36" fmla="*/ 8 w 220"/>
                <a:gd name="T37" fmla="*/ 112 h 202"/>
                <a:gd name="T38" fmla="*/ 8 w 220"/>
                <a:gd name="T39" fmla="*/ 112 h 202"/>
                <a:gd name="T40" fmla="*/ 4 w 220"/>
                <a:gd name="T41" fmla="*/ 114 h 202"/>
                <a:gd name="T42" fmla="*/ 2 w 220"/>
                <a:gd name="T43" fmla="*/ 118 h 202"/>
                <a:gd name="T44" fmla="*/ 0 w 220"/>
                <a:gd name="T45" fmla="*/ 122 h 202"/>
                <a:gd name="T46" fmla="*/ 2 w 220"/>
                <a:gd name="T47" fmla="*/ 124 h 202"/>
                <a:gd name="T48" fmla="*/ 60 w 220"/>
                <a:gd name="T49" fmla="*/ 20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0" h="202">
                  <a:moveTo>
                    <a:pt x="60" y="200"/>
                  </a:moveTo>
                  <a:lnTo>
                    <a:pt x="60" y="200"/>
                  </a:lnTo>
                  <a:lnTo>
                    <a:pt x="62" y="202"/>
                  </a:lnTo>
                  <a:lnTo>
                    <a:pt x="66" y="202"/>
                  </a:lnTo>
                  <a:lnTo>
                    <a:pt x="70" y="200"/>
                  </a:lnTo>
                  <a:lnTo>
                    <a:pt x="74" y="198"/>
                  </a:lnTo>
                  <a:lnTo>
                    <a:pt x="214" y="90"/>
                  </a:lnTo>
                  <a:lnTo>
                    <a:pt x="214" y="90"/>
                  </a:lnTo>
                  <a:lnTo>
                    <a:pt x="218" y="86"/>
                  </a:lnTo>
                  <a:lnTo>
                    <a:pt x="220" y="82"/>
                  </a:lnTo>
                  <a:lnTo>
                    <a:pt x="220" y="80"/>
                  </a:lnTo>
                  <a:lnTo>
                    <a:pt x="220" y="76"/>
                  </a:lnTo>
                  <a:lnTo>
                    <a:pt x="162" y="2"/>
                  </a:lnTo>
                  <a:lnTo>
                    <a:pt x="162" y="2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6" y="4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4" y="114"/>
                  </a:lnTo>
                  <a:lnTo>
                    <a:pt x="2" y="118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60" y="20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17640300" y="-1014412"/>
              <a:ext cx="371475" cy="339725"/>
            </a:xfrm>
            <a:custGeom>
              <a:avLst/>
              <a:gdLst>
                <a:gd name="T0" fmla="*/ 58 w 234"/>
                <a:gd name="T1" fmla="*/ 212 h 214"/>
                <a:gd name="T2" fmla="*/ 58 w 234"/>
                <a:gd name="T3" fmla="*/ 212 h 214"/>
                <a:gd name="T4" fmla="*/ 62 w 234"/>
                <a:gd name="T5" fmla="*/ 214 h 214"/>
                <a:gd name="T6" fmla="*/ 66 w 234"/>
                <a:gd name="T7" fmla="*/ 214 h 214"/>
                <a:gd name="T8" fmla="*/ 70 w 234"/>
                <a:gd name="T9" fmla="*/ 212 h 214"/>
                <a:gd name="T10" fmla="*/ 74 w 234"/>
                <a:gd name="T11" fmla="*/ 210 h 214"/>
                <a:gd name="T12" fmla="*/ 226 w 234"/>
                <a:gd name="T13" fmla="*/ 92 h 214"/>
                <a:gd name="T14" fmla="*/ 226 w 234"/>
                <a:gd name="T15" fmla="*/ 92 h 214"/>
                <a:gd name="T16" fmla="*/ 230 w 234"/>
                <a:gd name="T17" fmla="*/ 88 h 214"/>
                <a:gd name="T18" fmla="*/ 232 w 234"/>
                <a:gd name="T19" fmla="*/ 84 h 214"/>
                <a:gd name="T20" fmla="*/ 234 w 234"/>
                <a:gd name="T21" fmla="*/ 80 h 214"/>
                <a:gd name="T22" fmla="*/ 232 w 234"/>
                <a:gd name="T23" fmla="*/ 78 h 214"/>
                <a:gd name="T24" fmla="*/ 174 w 234"/>
                <a:gd name="T25" fmla="*/ 2 h 214"/>
                <a:gd name="T26" fmla="*/ 174 w 234"/>
                <a:gd name="T27" fmla="*/ 2 h 214"/>
                <a:gd name="T28" fmla="*/ 172 w 234"/>
                <a:gd name="T29" fmla="*/ 0 h 214"/>
                <a:gd name="T30" fmla="*/ 168 w 234"/>
                <a:gd name="T31" fmla="*/ 0 h 214"/>
                <a:gd name="T32" fmla="*/ 164 w 234"/>
                <a:gd name="T33" fmla="*/ 2 h 214"/>
                <a:gd name="T34" fmla="*/ 158 w 234"/>
                <a:gd name="T35" fmla="*/ 4 h 214"/>
                <a:gd name="T36" fmla="*/ 6 w 234"/>
                <a:gd name="T37" fmla="*/ 122 h 214"/>
                <a:gd name="T38" fmla="*/ 6 w 234"/>
                <a:gd name="T39" fmla="*/ 122 h 214"/>
                <a:gd name="T40" fmla="*/ 2 w 234"/>
                <a:gd name="T41" fmla="*/ 126 h 214"/>
                <a:gd name="T42" fmla="*/ 0 w 234"/>
                <a:gd name="T43" fmla="*/ 130 h 214"/>
                <a:gd name="T44" fmla="*/ 0 w 234"/>
                <a:gd name="T45" fmla="*/ 134 h 214"/>
                <a:gd name="T46" fmla="*/ 0 w 234"/>
                <a:gd name="T47" fmla="*/ 136 h 214"/>
                <a:gd name="T48" fmla="*/ 58 w 234"/>
                <a:gd name="T49" fmla="*/ 21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214">
                  <a:moveTo>
                    <a:pt x="58" y="212"/>
                  </a:moveTo>
                  <a:lnTo>
                    <a:pt x="58" y="212"/>
                  </a:lnTo>
                  <a:lnTo>
                    <a:pt x="62" y="214"/>
                  </a:lnTo>
                  <a:lnTo>
                    <a:pt x="66" y="214"/>
                  </a:lnTo>
                  <a:lnTo>
                    <a:pt x="70" y="212"/>
                  </a:lnTo>
                  <a:lnTo>
                    <a:pt x="74" y="210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30" y="88"/>
                  </a:lnTo>
                  <a:lnTo>
                    <a:pt x="232" y="84"/>
                  </a:lnTo>
                  <a:lnTo>
                    <a:pt x="234" y="80"/>
                  </a:lnTo>
                  <a:lnTo>
                    <a:pt x="232" y="78"/>
                  </a:lnTo>
                  <a:lnTo>
                    <a:pt x="174" y="2"/>
                  </a:lnTo>
                  <a:lnTo>
                    <a:pt x="174" y="2"/>
                  </a:lnTo>
                  <a:lnTo>
                    <a:pt x="172" y="0"/>
                  </a:lnTo>
                  <a:lnTo>
                    <a:pt x="168" y="0"/>
                  </a:lnTo>
                  <a:lnTo>
                    <a:pt x="164" y="2"/>
                  </a:lnTo>
                  <a:lnTo>
                    <a:pt x="158" y="4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2" y="126"/>
                  </a:lnTo>
                  <a:lnTo>
                    <a:pt x="0" y="130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58" y="21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17408525" y="-1287462"/>
              <a:ext cx="403225" cy="457200"/>
            </a:xfrm>
            <a:custGeom>
              <a:avLst/>
              <a:gdLst>
                <a:gd name="T0" fmla="*/ 2 w 254"/>
                <a:gd name="T1" fmla="*/ 110 h 288"/>
                <a:gd name="T2" fmla="*/ 2 w 254"/>
                <a:gd name="T3" fmla="*/ 110 h 288"/>
                <a:gd name="T4" fmla="*/ 4 w 254"/>
                <a:gd name="T5" fmla="*/ 108 h 288"/>
                <a:gd name="T6" fmla="*/ 6 w 254"/>
                <a:gd name="T7" fmla="*/ 106 h 288"/>
                <a:gd name="T8" fmla="*/ 112 w 254"/>
                <a:gd name="T9" fmla="*/ 24 h 288"/>
                <a:gd name="T10" fmla="*/ 136 w 254"/>
                <a:gd name="T11" fmla="*/ 4 h 288"/>
                <a:gd name="T12" fmla="*/ 136 w 254"/>
                <a:gd name="T13" fmla="*/ 4 h 288"/>
                <a:gd name="T14" fmla="*/ 140 w 254"/>
                <a:gd name="T15" fmla="*/ 2 h 288"/>
                <a:gd name="T16" fmla="*/ 144 w 254"/>
                <a:gd name="T17" fmla="*/ 0 h 288"/>
                <a:gd name="T18" fmla="*/ 148 w 254"/>
                <a:gd name="T19" fmla="*/ 2 h 288"/>
                <a:gd name="T20" fmla="*/ 150 w 254"/>
                <a:gd name="T21" fmla="*/ 2 h 288"/>
                <a:gd name="T22" fmla="*/ 208 w 254"/>
                <a:gd name="T23" fmla="*/ 78 h 288"/>
                <a:gd name="T24" fmla="*/ 208 w 254"/>
                <a:gd name="T25" fmla="*/ 78 h 288"/>
                <a:gd name="T26" fmla="*/ 210 w 254"/>
                <a:gd name="T27" fmla="*/ 80 h 288"/>
                <a:gd name="T28" fmla="*/ 210 w 254"/>
                <a:gd name="T29" fmla="*/ 84 h 288"/>
                <a:gd name="T30" fmla="*/ 208 w 254"/>
                <a:gd name="T31" fmla="*/ 88 h 288"/>
                <a:gd name="T32" fmla="*/ 204 w 254"/>
                <a:gd name="T33" fmla="*/ 92 h 288"/>
                <a:gd name="T34" fmla="*/ 188 w 254"/>
                <a:gd name="T35" fmla="*/ 104 h 288"/>
                <a:gd name="T36" fmla="*/ 250 w 254"/>
                <a:gd name="T37" fmla="*/ 184 h 288"/>
                <a:gd name="T38" fmla="*/ 250 w 254"/>
                <a:gd name="T39" fmla="*/ 184 h 288"/>
                <a:gd name="T40" fmla="*/ 252 w 254"/>
                <a:gd name="T41" fmla="*/ 190 h 288"/>
                <a:gd name="T42" fmla="*/ 254 w 254"/>
                <a:gd name="T43" fmla="*/ 196 h 288"/>
                <a:gd name="T44" fmla="*/ 254 w 254"/>
                <a:gd name="T45" fmla="*/ 200 h 288"/>
                <a:gd name="T46" fmla="*/ 252 w 254"/>
                <a:gd name="T47" fmla="*/ 202 h 288"/>
                <a:gd name="T48" fmla="*/ 142 w 254"/>
                <a:gd name="T49" fmla="*/ 288 h 288"/>
                <a:gd name="T50" fmla="*/ 142 w 254"/>
                <a:gd name="T51" fmla="*/ 288 h 288"/>
                <a:gd name="T52" fmla="*/ 138 w 254"/>
                <a:gd name="T53" fmla="*/ 288 h 288"/>
                <a:gd name="T54" fmla="*/ 134 w 254"/>
                <a:gd name="T55" fmla="*/ 288 h 288"/>
                <a:gd name="T56" fmla="*/ 130 w 254"/>
                <a:gd name="T57" fmla="*/ 286 h 288"/>
                <a:gd name="T58" fmla="*/ 126 w 254"/>
                <a:gd name="T59" fmla="*/ 280 h 288"/>
                <a:gd name="T60" fmla="*/ 58 w 254"/>
                <a:gd name="T61" fmla="*/ 194 h 288"/>
                <a:gd name="T62" fmla="*/ 6 w 254"/>
                <a:gd name="T63" fmla="*/ 126 h 288"/>
                <a:gd name="T64" fmla="*/ 0 w 254"/>
                <a:gd name="T65" fmla="*/ 120 h 288"/>
                <a:gd name="T66" fmla="*/ 0 w 254"/>
                <a:gd name="T67" fmla="*/ 120 h 288"/>
                <a:gd name="T68" fmla="*/ 0 w 254"/>
                <a:gd name="T69" fmla="*/ 114 h 288"/>
                <a:gd name="T70" fmla="*/ 2 w 254"/>
                <a:gd name="T71" fmla="*/ 110 h 288"/>
                <a:gd name="T72" fmla="*/ 2 w 254"/>
                <a:gd name="T73" fmla="*/ 11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4" h="288">
                  <a:moveTo>
                    <a:pt x="2" y="110"/>
                  </a:moveTo>
                  <a:lnTo>
                    <a:pt x="2" y="110"/>
                  </a:lnTo>
                  <a:lnTo>
                    <a:pt x="4" y="108"/>
                  </a:lnTo>
                  <a:lnTo>
                    <a:pt x="6" y="106"/>
                  </a:lnTo>
                  <a:lnTo>
                    <a:pt x="112" y="24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40" y="2"/>
                  </a:lnTo>
                  <a:lnTo>
                    <a:pt x="144" y="0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208" y="78"/>
                  </a:lnTo>
                  <a:lnTo>
                    <a:pt x="208" y="78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08" y="88"/>
                  </a:lnTo>
                  <a:lnTo>
                    <a:pt x="204" y="92"/>
                  </a:lnTo>
                  <a:lnTo>
                    <a:pt x="188" y="104"/>
                  </a:lnTo>
                  <a:lnTo>
                    <a:pt x="250" y="184"/>
                  </a:lnTo>
                  <a:lnTo>
                    <a:pt x="250" y="184"/>
                  </a:lnTo>
                  <a:lnTo>
                    <a:pt x="252" y="190"/>
                  </a:lnTo>
                  <a:lnTo>
                    <a:pt x="254" y="196"/>
                  </a:lnTo>
                  <a:lnTo>
                    <a:pt x="254" y="200"/>
                  </a:lnTo>
                  <a:lnTo>
                    <a:pt x="252" y="202"/>
                  </a:lnTo>
                  <a:lnTo>
                    <a:pt x="142" y="288"/>
                  </a:lnTo>
                  <a:lnTo>
                    <a:pt x="142" y="288"/>
                  </a:lnTo>
                  <a:lnTo>
                    <a:pt x="138" y="288"/>
                  </a:lnTo>
                  <a:lnTo>
                    <a:pt x="134" y="288"/>
                  </a:lnTo>
                  <a:lnTo>
                    <a:pt x="130" y="286"/>
                  </a:lnTo>
                  <a:lnTo>
                    <a:pt x="126" y="280"/>
                  </a:lnTo>
                  <a:lnTo>
                    <a:pt x="58" y="194"/>
                  </a:lnTo>
                  <a:lnTo>
                    <a:pt x="6" y="126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14"/>
                  </a:lnTo>
                  <a:lnTo>
                    <a:pt x="2" y="110"/>
                  </a:lnTo>
                  <a:lnTo>
                    <a:pt x="2" y="11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19288125" y="-2671762"/>
              <a:ext cx="244475" cy="244475"/>
            </a:xfrm>
            <a:custGeom>
              <a:avLst/>
              <a:gdLst>
                <a:gd name="T0" fmla="*/ 60 w 154"/>
                <a:gd name="T1" fmla="*/ 150 h 154"/>
                <a:gd name="T2" fmla="*/ 60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2 h 154"/>
                <a:gd name="T18" fmla="*/ 96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52"/>
            <p:cNvSpPr/>
            <p:nvPr/>
          </p:nvSpPr>
          <p:spPr bwMode="auto">
            <a:xfrm>
              <a:off x="19126200" y="-2544762"/>
              <a:ext cx="244475" cy="241300"/>
            </a:xfrm>
            <a:custGeom>
              <a:avLst/>
              <a:gdLst>
                <a:gd name="T0" fmla="*/ 60 w 154"/>
                <a:gd name="T1" fmla="*/ 150 h 152"/>
                <a:gd name="T2" fmla="*/ 60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4 w 154"/>
                <a:gd name="T15" fmla="*/ 78 h 152"/>
                <a:gd name="T16" fmla="*/ 96 w 154"/>
                <a:gd name="T17" fmla="*/ 2 h 152"/>
                <a:gd name="T18" fmla="*/ 96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0 w 154"/>
                <a:gd name="T31" fmla="*/ 74 h 152"/>
                <a:gd name="T32" fmla="*/ 60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18964275" y="-2420937"/>
              <a:ext cx="244475" cy="244475"/>
            </a:xfrm>
            <a:custGeom>
              <a:avLst/>
              <a:gdLst>
                <a:gd name="T0" fmla="*/ 58 w 154"/>
                <a:gd name="T1" fmla="*/ 150 h 154"/>
                <a:gd name="T2" fmla="*/ 58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2 h 154"/>
                <a:gd name="T18" fmla="*/ 94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0"/>
                  </a:moveTo>
                  <a:lnTo>
                    <a:pt x="58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18799175" y="-229393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6 w 156"/>
                <a:gd name="T5" fmla="*/ 152 h 152"/>
                <a:gd name="T6" fmla="*/ 70 w 156"/>
                <a:gd name="T7" fmla="*/ 152 h 152"/>
                <a:gd name="T8" fmla="*/ 154 w 156"/>
                <a:gd name="T9" fmla="*/ 88 h 152"/>
                <a:gd name="T10" fmla="*/ 154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6" y="152"/>
                  </a:lnTo>
                  <a:lnTo>
                    <a:pt x="70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18637250" y="-21701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18475325" y="-2043112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4 w 156"/>
                <a:gd name="T5" fmla="*/ 152 h 152"/>
                <a:gd name="T6" fmla="*/ 70 w 156"/>
                <a:gd name="T7" fmla="*/ 152 h 152"/>
                <a:gd name="T8" fmla="*/ 152 w 156"/>
                <a:gd name="T9" fmla="*/ 88 h 152"/>
                <a:gd name="T10" fmla="*/ 152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0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18313400" y="-1919287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0 w 156"/>
                <a:gd name="T21" fmla="*/ 0 h 154"/>
                <a:gd name="T22" fmla="*/ 86 w 156"/>
                <a:gd name="T23" fmla="*/ 2 h 154"/>
                <a:gd name="T24" fmla="*/ 2 w 156"/>
                <a:gd name="T25" fmla="*/ 66 h 154"/>
                <a:gd name="T26" fmla="*/ 2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18151475" y="-1792287"/>
              <a:ext cx="244475" cy="241300"/>
            </a:xfrm>
            <a:custGeom>
              <a:avLst/>
              <a:gdLst>
                <a:gd name="T0" fmla="*/ 60 w 154"/>
                <a:gd name="T1" fmla="*/ 150 h 152"/>
                <a:gd name="T2" fmla="*/ 60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4 w 154"/>
                <a:gd name="T15" fmla="*/ 78 h 152"/>
                <a:gd name="T16" fmla="*/ 96 w 154"/>
                <a:gd name="T17" fmla="*/ 2 h 152"/>
                <a:gd name="T18" fmla="*/ 96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2 w 154"/>
                <a:gd name="T31" fmla="*/ 74 h 152"/>
                <a:gd name="T32" fmla="*/ 60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17989550" y="-1668462"/>
              <a:ext cx="244475" cy="244475"/>
            </a:xfrm>
            <a:custGeom>
              <a:avLst/>
              <a:gdLst>
                <a:gd name="T0" fmla="*/ 60 w 154"/>
                <a:gd name="T1" fmla="*/ 150 h 154"/>
                <a:gd name="T2" fmla="*/ 60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4 h 154"/>
                <a:gd name="T18" fmla="*/ 96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17827625" y="-1541462"/>
              <a:ext cx="244475" cy="241300"/>
            </a:xfrm>
            <a:custGeom>
              <a:avLst/>
              <a:gdLst>
                <a:gd name="T0" fmla="*/ 58 w 154"/>
                <a:gd name="T1" fmla="*/ 150 h 152"/>
                <a:gd name="T2" fmla="*/ 58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2 w 154"/>
                <a:gd name="T15" fmla="*/ 78 h 152"/>
                <a:gd name="T16" fmla="*/ 94 w 154"/>
                <a:gd name="T17" fmla="*/ 2 h 152"/>
                <a:gd name="T18" fmla="*/ 94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0 w 154"/>
                <a:gd name="T31" fmla="*/ 74 h 152"/>
                <a:gd name="T32" fmla="*/ 58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58" y="150"/>
                  </a:moveTo>
                  <a:lnTo>
                    <a:pt x="58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17662525" y="-1417637"/>
              <a:ext cx="247650" cy="244475"/>
            </a:xfrm>
            <a:custGeom>
              <a:avLst/>
              <a:gdLst>
                <a:gd name="T0" fmla="*/ 60 w 156"/>
                <a:gd name="T1" fmla="*/ 152 h 154"/>
                <a:gd name="T2" fmla="*/ 60 w 156"/>
                <a:gd name="T3" fmla="*/ 152 h 154"/>
                <a:gd name="T4" fmla="*/ 66 w 156"/>
                <a:gd name="T5" fmla="*/ 154 h 154"/>
                <a:gd name="T6" fmla="*/ 72 w 156"/>
                <a:gd name="T7" fmla="*/ 152 h 154"/>
                <a:gd name="T8" fmla="*/ 154 w 156"/>
                <a:gd name="T9" fmla="*/ 88 h 154"/>
                <a:gd name="T10" fmla="*/ 154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2"/>
                  </a:moveTo>
                  <a:lnTo>
                    <a:pt x="60" y="152"/>
                  </a:lnTo>
                  <a:lnTo>
                    <a:pt x="66" y="154"/>
                  </a:lnTo>
                  <a:lnTo>
                    <a:pt x="72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19354800" y="-24876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0 w 156"/>
                <a:gd name="T21" fmla="*/ 0 h 154"/>
                <a:gd name="T22" fmla="*/ 86 w 156"/>
                <a:gd name="T23" fmla="*/ 2 h 154"/>
                <a:gd name="T24" fmla="*/ 2 w 156"/>
                <a:gd name="T25" fmla="*/ 64 h 154"/>
                <a:gd name="T26" fmla="*/ 2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19192875" y="-2363787"/>
              <a:ext cx="244475" cy="244475"/>
            </a:xfrm>
            <a:custGeom>
              <a:avLst/>
              <a:gdLst>
                <a:gd name="T0" fmla="*/ 60 w 154"/>
                <a:gd name="T1" fmla="*/ 152 h 154"/>
                <a:gd name="T2" fmla="*/ 60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90 h 154"/>
                <a:gd name="T10" fmla="*/ 152 w 154"/>
                <a:gd name="T11" fmla="*/ 90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4 h 154"/>
                <a:gd name="T18" fmla="*/ 96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2"/>
                  </a:moveTo>
                  <a:lnTo>
                    <a:pt x="60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1" name="Freeform 64"/>
            <p:cNvSpPr/>
            <p:nvPr/>
          </p:nvSpPr>
          <p:spPr bwMode="auto">
            <a:xfrm>
              <a:off x="19030950" y="-2236787"/>
              <a:ext cx="244475" cy="244475"/>
            </a:xfrm>
            <a:custGeom>
              <a:avLst/>
              <a:gdLst>
                <a:gd name="T0" fmla="*/ 60 w 154"/>
                <a:gd name="T1" fmla="*/ 150 h 154"/>
                <a:gd name="T2" fmla="*/ 60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2 h 154"/>
                <a:gd name="T18" fmla="*/ 96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4 h 154"/>
                <a:gd name="T26" fmla="*/ 2 w 154"/>
                <a:gd name="T27" fmla="*/ 64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3" name="Freeform 65"/>
            <p:cNvSpPr/>
            <p:nvPr/>
          </p:nvSpPr>
          <p:spPr bwMode="auto">
            <a:xfrm>
              <a:off x="18869025" y="-2112962"/>
              <a:ext cx="244475" cy="244475"/>
            </a:xfrm>
            <a:custGeom>
              <a:avLst/>
              <a:gdLst>
                <a:gd name="T0" fmla="*/ 58 w 154"/>
                <a:gd name="T1" fmla="*/ 152 h 154"/>
                <a:gd name="T2" fmla="*/ 58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90 h 154"/>
                <a:gd name="T10" fmla="*/ 152 w 154"/>
                <a:gd name="T11" fmla="*/ 90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4 h 154"/>
                <a:gd name="T18" fmla="*/ 94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2"/>
                  </a:moveTo>
                  <a:lnTo>
                    <a:pt x="58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4" name="Freeform 66"/>
            <p:cNvSpPr/>
            <p:nvPr/>
          </p:nvSpPr>
          <p:spPr bwMode="auto">
            <a:xfrm>
              <a:off x="18703925" y="-198596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2 w 156"/>
                <a:gd name="T7" fmla="*/ 152 h 154"/>
                <a:gd name="T8" fmla="*/ 154 w 156"/>
                <a:gd name="T9" fmla="*/ 88 h 154"/>
                <a:gd name="T10" fmla="*/ 154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4 h 154"/>
                <a:gd name="T26" fmla="*/ 4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2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6" name="Freeform 67"/>
            <p:cNvSpPr/>
            <p:nvPr/>
          </p:nvSpPr>
          <p:spPr bwMode="auto">
            <a:xfrm>
              <a:off x="18542000" y="-1862137"/>
              <a:ext cx="247650" cy="244475"/>
            </a:xfrm>
            <a:custGeom>
              <a:avLst/>
              <a:gdLst>
                <a:gd name="T0" fmla="*/ 60 w 156"/>
                <a:gd name="T1" fmla="*/ 152 h 154"/>
                <a:gd name="T2" fmla="*/ 60 w 156"/>
                <a:gd name="T3" fmla="*/ 152 h 154"/>
                <a:gd name="T4" fmla="*/ 66 w 156"/>
                <a:gd name="T5" fmla="*/ 154 h 154"/>
                <a:gd name="T6" fmla="*/ 70 w 156"/>
                <a:gd name="T7" fmla="*/ 152 h 154"/>
                <a:gd name="T8" fmla="*/ 154 w 156"/>
                <a:gd name="T9" fmla="*/ 90 h 154"/>
                <a:gd name="T10" fmla="*/ 154 w 156"/>
                <a:gd name="T11" fmla="*/ 90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2"/>
                  </a:moveTo>
                  <a:lnTo>
                    <a:pt x="60" y="152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4" y="90"/>
                  </a:lnTo>
                  <a:lnTo>
                    <a:pt x="154" y="90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18380075" y="-1735137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4 h 154"/>
                <a:gd name="T26" fmla="*/ 4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1" name="Freeform 69"/>
            <p:cNvSpPr/>
            <p:nvPr/>
          </p:nvSpPr>
          <p:spPr bwMode="auto">
            <a:xfrm>
              <a:off x="18218150" y="-1611312"/>
              <a:ext cx="247650" cy="244475"/>
            </a:xfrm>
            <a:custGeom>
              <a:avLst/>
              <a:gdLst>
                <a:gd name="T0" fmla="*/ 60 w 156"/>
                <a:gd name="T1" fmla="*/ 152 h 154"/>
                <a:gd name="T2" fmla="*/ 60 w 156"/>
                <a:gd name="T3" fmla="*/ 152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90 h 154"/>
                <a:gd name="T10" fmla="*/ 152 w 156"/>
                <a:gd name="T11" fmla="*/ 90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0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2"/>
                  </a:moveTo>
                  <a:lnTo>
                    <a:pt x="60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2" name="Freeform 70"/>
            <p:cNvSpPr/>
            <p:nvPr/>
          </p:nvSpPr>
          <p:spPr bwMode="auto">
            <a:xfrm>
              <a:off x="18056225" y="-1484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0 w 156"/>
                <a:gd name="T21" fmla="*/ 0 h 154"/>
                <a:gd name="T22" fmla="*/ 84 w 156"/>
                <a:gd name="T23" fmla="*/ 2 h 154"/>
                <a:gd name="T24" fmla="*/ 2 w 156"/>
                <a:gd name="T25" fmla="*/ 64 h 154"/>
                <a:gd name="T26" fmla="*/ 2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3" name="Freeform 71"/>
            <p:cNvSpPr/>
            <p:nvPr/>
          </p:nvSpPr>
          <p:spPr bwMode="auto">
            <a:xfrm>
              <a:off x="17894300" y="-1360487"/>
              <a:ext cx="244475" cy="244475"/>
            </a:xfrm>
            <a:custGeom>
              <a:avLst/>
              <a:gdLst>
                <a:gd name="T0" fmla="*/ 60 w 154"/>
                <a:gd name="T1" fmla="*/ 152 h 154"/>
                <a:gd name="T2" fmla="*/ 60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90 h 154"/>
                <a:gd name="T10" fmla="*/ 152 w 154"/>
                <a:gd name="T11" fmla="*/ 90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4 h 154"/>
                <a:gd name="T18" fmla="*/ 96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2"/>
                  </a:moveTo>
                  <a:lnTo>
                    <a:pt x="60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4" name="Freeform 72"/>
            <p:cNvSpPr/>
            <p:nvPr/>
          </p:nvSpPr>
          <p:spPr bwMode="auto">
            <a:xfrm>
              <a:off x="17732375" y="-1233487"/>
              <a:ext cx="244475" cy="244475"/>
            </a:xfrm>
            <a:custGeom>
              <a:avLst/>
              <a:gdLst>
                <a:gd name="T0" fmla="*/ 58 w 154"/>
                <a:gd name="T1" fmla="*/ 150 h 154"/>
                <a:gd name="T2" fmla="*/ 58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2 h 154"/>
                <a:gd name="T18" fmla="*/ 94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4 h 154"/>
                <a:gd name="T26" fmla="*/ 2 w 154"/>
                <a:gd name="T27" fmla="*/ 64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0"/>
                  </a:moveTo>
                  <a:lnTo>
                    <a:pt x="58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19558000" y="-2398712"/>
              <a:ext cx="244475" cy="241300"/>
            </a:xfrm>
            <a:custGeom>
              <a:avLst/>
              <a:gdLst>
                <a:gd name="T0" fmla="*/ 60 w 154"/>
                <a:gd name="T1" fmla="*/ 150 h 152"/>
                <a:gd name="T2" fmla="*/ 60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4 w 154"/>
                <a:gd name="T15" fmla="*/ 78 h 152"/>
                <a:gd name="T16" fmla="*/ 96 w 154"/>
                <a:gd name="T17" fmla="*/ 2 h 152"/>
                <a:gd name="T18" fmla="*/ 96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2 w 154"/>
                <a:gd name="T31" fmla="*/ 74 h 152"/>
                <a:gd name="T32" fmla="*/ 60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0" name="Freeform 74"/>
            <p:cNvSpPr/>
            <p:nvPr/>
          </p:nvSpPr>
          <p:spPr bwMode="auto">
            <a:xfrm>
              <a:off x="19875500" y="-240188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6 w 156"/>
                <a:gd name="T5" fmla="*/ 152 h 152"/>
                <a:gd name="T6" fmla="*/ 72 w 156"/>
                <a:gd name="T7" fmla="*/ 152 h 152"/>
                <a:gd name="T8" fmla="*/ 154 w 156"/>
                <a:gd name="T9" fmla="*/ 88 h 152"/>
                <a:gd name="T10" fmla="*/ 154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6" y="152"/>
                  </a:lnTo>
                  <a:lnTo>
                    <a:pt x="72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1" name="Freeform 75"/>
            <p:cNvSpPr/>
            <p:nvPr/>
          </p:nvSpPr>
          <p:spPr bwMode="auto">
            <a:xfrm>
              <a:off x="19713575" y="-2274887"/>
              <a:ext cx="244475" cy="241300"/>
            </a:xfrm>
            <a:custGeom>
              <a:avLst/>
              <a:gdLst>
                <a:gd name="T0" fmla="*/ 60 w 154"/>
                <a:gd name="T1" fmla="*/ 150 h 152"/>
                <a:gd name="T2" fmla="*/ 60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4 w 154"/>
                <a:gd name="T15" fmla="*/ 78 h 152"/>
                <a:gd name="T16" fmla="*/ 96 w 154"/>
                <a:gd name="T17" fmla="*/ 2 h 152"/>
                <a:gd name="T18" fmla="*/ 96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2 w 154"/>
                <a:gd name="T31" fmla="*/ 74 h 152"/>
                <a:gd name="T32" fmla="*/ 60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2" name="Freeform 76"/>
            <p:cNvSpPr/>
            <p:nvPr/>
          </p:nvSpPr>
          <p:spPr bwMode="auto">
            <a:xfrm>
              <a:off x="19548475" y="-214788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4 w 156"/>
                <a:gd name="T5" fmla="*/ 152 h 152"/>
                <a:gd name="T6" fmla="*/ 70 w 156"/>
                <a:gd name="T7" fmla="*/ 152 h 152"/>
                <a:gd name="T8" fmla="*/ 152 w 156"/>
                <a:gd name="T9" fmla="*/ 88 h 152"/>
                <a:gd name="T10" fmla="*/ 152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0 w 156"/>
                <a:gd name="T21" fmla="*/ 0 h 152"/>
                <a:gd name="T22" fmla="*/ 86 w 156"/>
                <a:gd name="T23" fmla="*/ 0 h 152"/>
                <a:gd name="T24" fmla="*/ 2 w 156"/>
                <a:gd name="T25" fmla="*/ 64 h 152"/>
                <a:gd name="T26" fmla="*/ 2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3" name="Freeform 77"/>
            <p:cNvSpPr/>
            <p:nvPr/>
          </p:nvSpPr>
          <p:spPr bwMode="auto">
            <a:xfrm>
              <a:off x="19383375" y="-202088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6 w 156"/>
                <a:gd name="T5" fmla="*/ 152 h 152"/>
                <a:gd name="T6" fmla="*/ 70 w 156"/>
                <a:gd name="T7" fmla="*/ 152 h 152"/>
                <a:gd name="T8" fmla="*/ 152 w 156"/>
                <a:gd name="T9" fmla="*/ 88 h 152"/>
                <a:gd name="T10" fmla="*/ 152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6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4" name="Freeform 78"/>
            <p:cNvSpPr/>
            <p:nvPr/>
          </p:nvSpPr>
          <p:spPr bwMode="auto">
            <a:xfrm>
              <a:off x="18627725" y="-1893887"/>
              <a:ext cx="838200" cy="701675"/>
            </a:xfrm>
            <a:custGeom>
              <a:avLst/>
              <a:gdLst>
                <a:gd name="T0" fmla="*/ 2 w 528"/>
                <a:gd name="T1" fmla="*/ 354 h 442"/>
                <a:gd name="T2" fmla="*/ 56 w 528"/>
                <a:gd name="T3" fmla="*/ 312 h 442"/>
                <a:gd name="T4" fmla="*/ 84 w 528"/>
                <a:gd name="T5" fmla="*/ 290 h 442"/>
                <a:gd name="T6" fmla="*/ 376 w 528"/>
                <a:gd name="T7" fmla="*/ 64 h 442"/>
                <a:gd name="T8" fmla="*/ 436 w 528"/>
                <a:gd name="T9" fmla="*/ 18 h 442"/>
                <a:gd name="T10" fmla="*/ 458 w 528"/>
                <a:gd name="T11" fmla="*/ 0 h 442"/>
                <a:gd name="T12" fmla="*/ 458 w 528"/>
                <a:gd name="T13" fmla="*/ 0 h 442"/>
                <a:gd name="T14" fmla="*/ 464 w 528"/>
                <a:gd name="T15" fmla="*/ 0 h 442"/>
                <a:gd name="T16" fmla="*/ 468 w 528"/>
                <a:gd name="T17" fmla="*/ 2 h 442"/>
                <a:gd name="T18" fmla="*/ 526 w 528"/>
                <a:gd name="T19" fmla="*/ 78 h 442"/>
                <a:gd name="T20" fmla="*/ 526 w 528"/>
                <a:gd name="T21" fmla="*/ 78 h 442"/>
                <a:gd name="T22" fmla="*/ 528 w 528"/>
                <a:gd name="T23" fmla="*/ 82 h 442"/>
                <a:gd name="T24" fmla="*/ 526 w 528"/>
                <a:gd name="T25" fmla="*/ 88 h 442"/>
                <a:gd name="T26" fmla="*/ 504 w 528"/>
                <a:gd name="T27" fmla="*/ 104 h 442"/>
                <a:gd name="T28" fmla="*/ 444 w 528"/>
                <a:gd name="T29" fmla="*/ 152 h 442"/>
                <a:gd name="T30" fmla="*/ 152 w 528"/>
                <a:gd name="T31" fmla="*/ 376 h 442"/>
                <a:gd name="T32" fmla="*/ 122 w 528"/>
                <a:gd name="T33" fmla="*/ 398 h 442"/>
                <a:gd name="T34" fmla="*/ 70 w 528"/>
                <a:gd name="T35" fmla="*/ 440 h 442"/>
                <a:gd name="T36" fmla="*/ 70 w 528"/>
                <a:gd name="T37" fmla="*/ 440 h 442"/>
                <a:gd name="T38" fmla="*/ 64 w 528"/>
                <a:gd name="T39" fmla="*/ 442 h 442"/>
                <a:gd name="T40" fmla="*/ 58 w 528"/>
                <a:gd name="T41" fmla="*/ 438 h 442"/>
                <a:gd name="T42" fmla="*/ 0 w 528"/>
                <a:gd name="T43" fmla="*/ 364 h 442"/>
                <a:gd name="T44" fmla="*/ 0 w 528"/>
                <a:gd name="T45" fmla="*/ 364 h 442"/>
                <a:gd name="T46" fmla="*/ 0 w 528"/>
                <a:gd name="T47" fmla="*/ 358 h 442"/>
                <a:gd name="T48" fmla="*/ 2 w 528"/>
                <a:gd name="T49" fmla="*/ 354 h 442"/>
                <a:gd name="T50" fmla="*/ 2 w 528"/>
                <a:gd name="T51" fmla="*/ 354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8" h="442">
                  <a:moveTo>
                    <a:pt x="2" y="354"/>
                  </a:moveTo>
                  <a:lnTo>
                    <a:pt x="56" y="312"/>
                  </a:lnTo>
                  <a:lnTo>
                    <a:pt x="84" y="290"/>
                  </a:lnTo>
                  <a:lnTo>
                    <a:pt x="376" y="64"/>
                  </a:lnTo>
                  <a:lnTo>
                    <a:pt x="436" y="18"/>
                  </a:lnTo>
                  <a:lnTo>
                    <a:pt x="458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68" y="2"/>
                  </a:lnTo>
                  <a:lnTo>
                    <a:pt x="526" y="78"/>
                  </a:lnTo>
                  <a:lnTo>
                    <a:pt x="526" y="78"/>
                  </a:lnTo>
                  <a:lnTo>
                    <a:pt x="528" y="82"/>
                  </a:lnTo>
                  <a:lnTo>
                    <a:pt x="526" y="88"/>
                  </a:lnTo>
                  <a:lnTo>
                    <a:pt x="504" y="104"/>
                  </a:lnTo>
                  <a:lnTo>
                    <a:pt x="444" y="152"/>
                  </a:lnTo>
                  <a:lnTo>
                    <a:pt x="152" y="376"/>
                  </a:lnTo>
                  <a:lnTo>
                    <a:pt x="122" y="398"/>
                  </a:lnTo>
                  <a:lnTo>
                    <a:pt x="70" y="440"/>
                  </a:lnTo>
                  <a:lnTo>
                    <a:pt x="70" y="440"/>
                  </a:lnTo>
                  <a:lnTo>
                    <a:pt x="64" y="442"/>
                  </a:lnTo>
                  <a:lnTo>
                    <a:pt x="58" y="438"/>
                  </a:lnTo>
                  <a:lnTo>
                    <a:pt x="0" y="364"/>
                  </a:lnTo>
                  <a:lnTo>
                    <a:pt x="0" y="364"/>
                  </a:lnTo>
                  <a:lnTo>
                    <a:pt x="0" y="358"/>
                  </a:lnTo>
                  <a:lnTo>
                    <a:pt x="2" y="354"/>
                  </a:lnTo>
                  <a:lnTo>
                    <a:pt x="2" y="35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5" name="Freeform 79"/>
            <p:cNvSpPr/>
            <p:nvPr/>
          </p:nvSpPr>
          <p:spPr bwMode="auto">
            <a:xfrm>
              <a:off x="18427700" y="-1309687"/>
              <a:ext cx="282575" cy="269875"/>
            </a:xfrm>
            <a:custGeom>
              <a:avLst/>
              <a:gdLst>
                <a:gd name="T0" fmla="*/ 2 w 178"/>
                <a:gd name="T1" fmla="*/ 82 h 170"/>
                <a:gd name="T2" fmla="*/ 26 w 178"/>
                <a:gd name="T3" fmla="*/ 64 h 170"/>
                <a:gd name="T4" fmla="*/ 84 w 178"/>
                <a:gd name="T5" fmla="*/ 18 h 170"/>
                <a:gd name="T6" fmla="*/ 108 w 178"/>
                <a:gd name="T7" fmla="*/ 0 h 170"/>
                <a:gd name="T8" fmla="*/ 108 w 178"/>
                <a:gd name="T9" fmla="*/ 0 h 170"/>
                <a:gd name="T10" fmla="*/ 114 w 178"/>
                <a:gd name="T11" fmla="*/ 0 h 170"/>
                <a:gd name="T12" fmla="*/ 118 w 178"/>
                <a:gd name="T13" fmla="*/ 2 h 170"/>
                <a:gd name="T14" fmla="*/ 176 w 178"/>
                <a:gd name="T15" fmla="*/ 78 h 170"/>
                <a:gd name="T16" fmla="*/ 176 w 178"/>
                <a:gd name="T17" fmla="*/ 78 h 170"/>
                <a:gd name="T18" fmla="*/ 178 w 178"/>
                <a:gd name="T19" fmla="*/ 82 h 170"/>
                <a:gd name="T20" fmla="*/ 176 w 178"/>
                <a:gd name="T21" fmla="*/ 88 h 170"/>
                <a:gd name="T22" fmla="*/ 152 w 178"/>
                <a:gd name="T23" fmla="*/ 106 h 170"/>
                <a:gd name="T24" fmla="*/ 94 w 178"/>
                <a:gd name="T25" fmla="*/ 152 h 170"/>
                <a:gd name="T26" fmla="*/ 70 w 178"/>
                <a:gd name="T27" fmla="*/ 170 h 170"/>
                <a:gd name="T28" fmla="*/ 70 w 178"/>
                <a:gd name="T29" fmla="*/ 170 h 170"/>
                <a:gd name="T30" fmla="*/ 64 w 178"/>
                <a:gd name="T31" fmla="*/ 170 h 170"/>
                <a:gd name="T32" fmla="*/ 60 w 178"/>
                <a:gd name="T33" fmla="*/ 168 h 170"/>
                <a:gd name="T34" fmla="*/ 2 w 178"/>
                <a:gd name="T35" fmla="*/ 92 h 170"/>
                <a:gd name="T36" fmla="*/ 2 w 178"/>
                <a:gd name="T37" fmla="*/ 92 h 170"/>
                <a:gd name="T38" fmla="*/ 0 w 178"/>
                <a:gd name="T39" fmla="*/ 88 h 170"/>
                <a:gd name="T40" fmla="*/ 2 w 178"/>
                <a:gd name="T41" fmla="*/ 82 h 170"/>
                <a:gd name="T42" fmla="*/ 2 w 178"/>
                <a:gd name="T43" fmla="*/ 8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8" h="170">
                  <a:moveTo>
                    <a:pt x="2" y="82"/>
                  </a:moveTo>
                  <a:lnTo>
                    <a:pt x="26" y="64"/>
                  </a:lnTo>
                  <a:lnTo>
                    <a:pt x="84" y="18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76" y="78"/>
                  </a:lnTo>
                  <a:lnTo>
                    <a:pt x="176" y="78"/>
                  </a:lnTo>
                  <a:lnTo>
                    <a:pt x="178" y="82"/>
                  </a:lnTo>
                  <a:lnTo>
                    <a:pt x="176" y="88"/>
                  </a:lnTo>
                  <a:lnTo>
                    <a:pt x="152" y="106"/>
                  </a:lnTo>
                  <a:lnTo>
                    <a:pt x="94" y="152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64" y="170"/>
                  </a:lnTo>
                  <a:lnTo>
                    <a:pt x="60" y="16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2" y="8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6" name="Freeform 80"/>
            <p:cNvSpPr/>
            <p:nvPr/>
          </p:nvSpPr>
          <p:spPr bwMode="auto">
            <a:xfrm>
              <a:off x="18214975" y="-1147762"/>
              <a:ext cx="285750" cy="273050"/>
            </a:xfrm>
            <a:custGeom>
              <a:avLst/>
              <a:gdLst>
                <a:gd name="T0" fmla="*/ 4 w 180"/>
                <a:gd name="T1" fmla="*/ 82 h 172"/>
                <a:gd name="T2" fmla="*/ 28 w 180"/>
                <a:gd name="T3" fmla="*/ 64 h 172"/>
                <a:gd name="T4" fmla="*/ 86 w 180"/>
                <a:gd name="T5" fmla="*/ 20 h 172"/>
                <a:gd name="T6" fmla="*/ 110 w 180"/>
                <a:gd name="T7" fmla="*/ 2 h 172"/>
                <a:gd name="T8" fmla="*/ 110 w 180"/>
                <a:gd name="T9" fmla="*/ 2 h 172"/>
                <a:gd name="T10" fmla="*/ 114 w 180"/>
                <a:gd name="T11" fmla="*/ 0 h 172"/>
                <a:gd name="T12" fmla="*/ 120 w 180"/>
                <a:gd name="T13" fmla="*/ 2 h 172"/>
                <a:gd name="T14" fmla="*/ 178 w 180"/>
                <a:gd name="T15" fmla="*/ 78 h 172"/>
                <a:gd name="T16" fmla="*/ 178 w 180"/>
                <a:gd name="T17" fmla="*/ 78 h 172"/>
                <a:gd name="T18" fmla="*/ 180 w 180"/>
                <a:gd name="T19" fmla="*/ 84 h 172"/>
                <a:gd name="T20" fmla="*/ 176 w 180"/>
                <a:gd name="T21" fmla="*/ 88 h 172"/>
                <a:gd name="T22" fmla="*/ 152 w 180"/>
                <a:gd name="T23" fmla="*/ 106 h 172"/>
                <a:gd name="T24" fmla="*/ 94 w 180"/>
                <a:gd name="T25" fmla="*/ 152 h 172"/>
                <a:gd name="T26" fmla="*/ 70 w 180"/>
                <a:gd name="T27" fmla="*/ 170 h 172"/>
                <a:gd name="T28" fmla="*/ 70 w 180"/>
                <a:gd name="T29" fmla="*/ 170 h 172"/>
                <a:gd name="T30" fmla="*/ 66 w 180"/>
                <a:gd name="T31" fmla="*/ 172 h 172"/>
                <a:gd name="T32" fmla="*/ 60 w 180"/>
                <a:gd name="T33" fmla="*/ 168 h 172"/>
                <a:gd name="T34" fmla="*/ 2 w 180"/>
                <a:gd name="T35" fmla="*/ 94 h 172"/>
                <a:gd name="T36" fmla="*/ 2 w 180"/>
                <a:gd name="T37" fmla="*/ 94 h 172"/>
                <a:gd name="T38" fmla="*/ 0 w 180"/>
                <a:gd name="T39" fmla="*/ 88 h 172"/>
                <a:gd name="T40" fmla="*/ 4 w 180"/>
                <a:gd name="T41" fmla="*/ 82 h 172"/>
                <a:gd name="T42" fmla="*/ 4 w 180"/>
                <a:gd name="T43" fmla="*/ 8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72">
                  <a:moveTo>
                    <a:pt x="4" y="82"/>
                  </a:moveTo>
                  <a:lnTo>
                    <a:pt x="28" y="64"/>
                  </a:lnTo>
                  <a:lnTo>
                    <a:pt x="86" y="2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14" y="0"/>
                  </a:lnTo>
                  <a:lnTo>
                    <a:pt x="120" y="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80" y="84"/>
                  </a:lnTo>
                  <a:lnTo>
                    <a:pt x="176" y="88"/>
                  </a:lnTo>
                  <a:lnTo>
                    <a:pt x="152" y="106"/>
                  </a:lnTo>
                  <a:lnTo>
                    <a:pt x="94" y="152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66" y="172"/>
                  </a:lnTo>
                  <a:lnTo>
                    <a:pt x="60" y="168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2"/>
                  </a:lnTo>
                  <a:lnTo>
                    <a:pt x="4" y="8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7" name="Freeform 81"/>
            <p:cNvSpPr/>
            <p:nvPr/>
          </p:nvSpPr>
          <p:spPr bwMode="auto">
            <a:xfrm>
              <a:off x="19396075" y="-2274887"/>
              <a:ext cx="244475" cy="244475"/>
            </a:xfrm>
            <a:custGeom>
              <a:avLst/>
              <a:gdLst>
                <a:gd name="T0" fmla="*/ 58 w 154"/>
                <a:gd name="T1" fmla="*/ 150 h 154"/>
                <a:gd name="T2" fmla="*/ 58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2 h 154"/>
                <a:gd name="T18" fmla="*/ 94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0"/>
                  </a:moveTo>
                  <a:lnTo>
                    <a:pt x="58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8" name="Freeform 82"/>
            <p:cNvSpPr/>
            <p:nvPr/>
          </p:nvSpPr>
          <p:spPr bwMode="auto">
            <a:xfrm>
              <a:off x="19230975" y="-214788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6 w 156"/>
                <a:gd name="T5" fmla="*/ 152 h 152"/>
                <a:gd name="T6" fmla="*/ 72 w 156"/>
                <a:gd name="T7" fmla="*/ 152 h 152"/>
                <a:gd name="T8" fmla="*/ 154 w 156"/>
                <a:gd name="T9" fmla="*/ 88 h 152"/>
                <a:gd name="T10" fmla="*/ 154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6" y="152"/>
                  </a:lnTo>
                  <a:lnTo>
                    <a:pt x="72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9" name="Freeform 83"/>
            <p:cNvSpPr/>
            <p:nvPr/>
          </p:nvSpPr>
          <p:spPr bwMode="auto">
            <a:xfrm>
              <a:off x="19069050" y="-202406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0 w 156"/>
                <a:gd name="T7" fmla="*/ 152 h 154"/>
                <a:gd name="T8" fmla="*/ 154 w 156"/>
                <a:gd name="T9" fmla="*/ 88 h 154"/>
                <a:gd name="T10" fmla="*/ 154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0" name="Freeform 84"/>
            <p:cNvSpPr/>
            <p:nvPr/>
          </p:nvSpPr>
          <p:spPr bwMode="auto">
            <a:xfrm>
              <a:off x="18907125" y="-1897062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4 w 156"/>
                <a:gd name="T5" fmla="*/ 152 h 152"/>
                <a:gd name="T6" fmla="*/ 70 w 156"/>
                <a:gd name="T7" fmla="*/ 152 h 152"/>
                <a:gd name="T8" fmla="*/ 152 w 156"/>
                <a:gd name="T9" fmla="*/ 88 h 152"/>
                <a:gd name="T10" fmla="*/ 152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1" name="Freeform 85"/>
            <p:cNvSpPr/>
            <p:nvPr/>
          </p:nvSpPr>
          <p:spPr bwMode="auto">
            <a:xfrm>
              <a:off x="18745200" y="-1773237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0 w 156"/>
                <a:gd name="T21" fmla="*/ 0 h 154"/>
                <a:gd name="T22" fmla="*/ 86 w 156"/>
                <a:gd name="T23" fmla="*/ 2 h 154"/>
                <a:gd name="T24" fmla="*/ 2 w 156"/>
                <a:gd name="T25" fmla="*/ 66 h 154"/>
                <a:gd name="T26" fmla="*/ 2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2" name="Freeform 86"/>
            <p:cNvSpPr/>
            <p:nvPr/>
          </p:nvSpPr>
          <p:spPr bwMode="auto">
            <a:xfrm>
              <a:off x="18583275" y="-1646237"/>
              <a:ext cx="244475" cy="241300"/>
            </a:xfrm>
            <a:custGeom>
              <a:avLst/>
              <a:gdLst>
                <a:gd name="T0" fmla="*/ 60 w 154"/>
                <a:gd name="T1" fmla="*/ 150 h 152"/>
                <a:gd name="T2" fmla="*/ 60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4 w 154"/>
                <a:gd name="T15" fmla="*/ 78 h 152"/>
                <a:gd name="T16" fmla="*/ 96 w 154"/>
                <a:gd name="T17" fmla="*/ 2 h 152"/>
                <a:gd name="T18" fmla="*/ 96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2 w 154"/>
                <a:gd name="T31" fmla="*/ 74 h 152"/>
                <a:gd name="T32" fmla="*/ 60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60" y="150"/>
                  </a:moveTo>
                  <a:lnTo>
                    <a:pt x="60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3" name="Freeform 87"/>
            <p:cNvSpPr/>
            <p:nvPr/>
          </p:nvSpPr>
          <p:spPr bwMode="auto">
            <a:xfrm>
              <a:off x="18421350" y="-1522412"/>
              <a:ext cx="244475" cy="244475"/>
            </a:xfrm>
            <a:custGeom>
              <a:avLst/>
              <a:gdLst>
                <a:gd name="T0" fmla="*/ 60 w 154"/>
                <a:gd name="T1" fmla="*/ 150 h 154"/>
                <a:gd name="T2" fmla="*/ 60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4 h 154"/>
                <a:gd name="T18" fmla="*/ 96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4" name="Freeform 88"/>
            <p:cNvSpPr/>
            <p:nvPr/>
          </p:nvSpPr>
          <p:spPr bwMode="auto">
            <a:xfrm>
              <a:off x="18259425" y="-1395412"/>
              <a:ext cx="244475" cy="241300"/>
            </a:xfrm>
            <a:custGeom>
              <a:avLst/>
              <a:gdLst>
                <a:gd name="T0" fmla="*/ 58 w 154"/>
                <a:gd name="T1" fmla="*/ 150 h 152"/>
                <a:gd name="T2" fmla="*/ 58 w 154"/>
                <a:gd name="T3" fmla="*/ 150 h 152"/>
                <a:gd name="T4" fmla="*/ 64 w 154"/>
                <a:gd name="T5" fmla="*/ 152 h 152"/>
                <a:gd name="T6" fmla="*/ 70 w 154"/>
                <a:gd name="T7" fmla="*/ 152 h 152"/>
                <a:gd name="T8" fmla="*/ 152 w 154"/>
                <a:gd name="T9" fmla="*/ 88 h 152"/>
                <a:gd name="T10" fmla="*/ 152 w 154"/>
                <a:gd name="T11" fmla="*/ 88 h 152"/>
                <a:gd name="T12" fmla="*/ 154 w 154"/>
                <a:gd name="T13" fmla="*/ 82 h 152"/>
                <a:gd name="T14" fmla="*/ 152 w 154"/>
                <a:gd name="T15" fmla="*/ 78 h 152"/>
                <a:gd name="T16" fmla="*/ 94 w 154"/>
                <a:gd name="T17" fmla="*/ 2 h 152"/>
                <a:gd name="T18" fmla="*/ 94 w 154"/>
                <a:gd name="T19" fmla="*/ 2 h 152"/>
                <a:gd name="T20" fmla="*/ 90 w 154"/>
                <a:gd name="T21" fmla="*/ 0 h 152"/>
                <a:gd name="T22" fmla="*/ 84 w 154"/>
                <a:gd name="T23" fmla="*/ 0 h 152"/>
                <a:gd name="T24" fmla="*/ 2 w 154"/>
                <a:gd name="T25" fmla="*/ 64 h 152"/>
                <a:gd name="T26" fmla="*/ 2 w 154"/>
                <a:gd name="T27" fmla="*/ 64 h 152"/>
                <a:gd name="T28" fmla="*/ 0 w 154"/>
                <a:gd name="T29" fmla="*/ 70 h 152"/>
                <a:gd name="T30" fmla="*/ 0 w 154"/>
                <a:gd name="T31" fmla="*/ 74 h 152"/>
                <a:gd name="T32" fmla="*/ 58 w 154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2">
                  <a:moveTo>
                    <a:pt x="58" y="150"/>
                  </a:moveTo>
                  <a:lnTo>
                    <a:pt x="58" y="150"/>
                  </a:lnTo>
                  <a:lnTo>
                    <a:pt x="64" y="152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2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5" name="Freeform 89"/>
            <p:cNvSpPr/>
            <p:nvPr/>
          </p:nvSpPr>
          <p:spPr bwMode="auto">
            <a:xfrm>
              <a:off x="18097500" y="-1271587"/>
              <a:ext cx="244475" cy="244475"/>
            </a:xfrm>
            <a:custGeom>
              <a:avLst/>
              <a:gdLst>
                <a:gd name="T0" fmla="*/ 58 w 154"/>
                <a:gd name="T1" fmla="*/ 152 h 154"/>
                <a:gd name="T2" fmla="*/ 58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4 h 154"/>
                <a:gd name="T18" fmla="*/ 94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2"/>
                  </a:moveTo>
                  <a:lnTo>
                    <a:pt x="58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6" name="Freeform 90"/>
            <p:cNvSpPr/>
            <p:nvPr/>
          </p:nvSpPr>
          <p:spPr bwMode="auto">
            <a:xfrm>
              <a:off x="17932400" y="-1144587"/>
              <a:ext cx="247650" cy="241300"/>
            </a:xfrm>
            <a:custGeom>
              <a:avLst/>
              <a:gdLst>
                <a:gd name="T0" fmla="*/ 60 w 156"/>
                <a:gd name="T1" fmla="*/ 150 h 152"/>
                <a:gd name="T2" fmla="*/ 60 w 156"/>
                <a:gd name="T3" fmla="*/ 150 h 152"/>
                <a:gd name="T4" fmla="*/ 66 w 156"/>
                <a:gd name="T5" fmla="*/ 152 h 152"/>
                <a:gd name="T6" fmla="*/ 70 w 156"/>
                <a:gd name="T7" fmla="*/ 152 h 152"/>
                <a:gd name="T8" fmla="*/ 154 w 156"/>
                <a:gd name="T9" fmla="*/ 88 h 152"/>
                <a:gd name="T10" fmla="*/ 154 w 156"/>
                <a:gd name="T11" fmla="*/ 88 h 152"/>
                <a:gd name="T12" fmla="*/ 156 w 156"/>
                <a:gd name="T13" fmla="*/ 82 h 152"/>
                <a:gd name="T14" fmla="*/ 154 w 156"/>
                <a:gd name="T15" fmla="*/ 78 h 152"/>
                <a:gd name="T16" fmla="*/ 96 w 156"/>
                <a:gd name="T17" fmla="*/ 2 h 152"/>
                <a:gd name="T18" fmla="*/ 96 w 156"/>
                <a:gd name="T19" fmla="*/ 2 h 152"/>
                <a:gd name="T20" fmla="*/ 92 w 156"/>
                <a:gd name="T21" fmla="*/ 0 h 152"/>
                <a:gd name="T22" fmla="*/ 86 w 156"/>
                <a:gd name="T23" fmla="*/ 0 h 152"/>
                <a:gd name="T24" fmla="*/ 4 w 156"/>
                <a:gd name="T25" fmla="*/ 64 h 152"/>
                <a:gd name="T26" fmla="*/ 4 w 156"/>
                <a:gd name="T27" fmla="*/ 64 h 152"/>
                <a:gd name="T28" fmla="*/ 0 w 156"/>
                <a:gd name="T29" fmla="*/ 70 h 152"/>
                <a:gd name="T30" fmla="*/ 2 w 156"/>
                <a:gd name="T31" fmla="*/ 74 h 152"/>
                <a:gd name="T32" fmla="*/ 60 w 156"/>
                <a:gd name="T33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2">
                  <a:moveTo>
                    <a:pt x="60" y="150"/>
                  </a:moveTo>
                  <a:lnTo>
                    <a:pt x="60" y="150"/>
                  </a:lnTo>
                  <a:lnTo>
                    <a:pt x="66" y="152"/>
                  </a:lnTo>
                  <a:lnTo>
                    <a:pt x="70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2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0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7" name="Freeform 91"/>
            <p:cNvSpPr/>
            <p:nvPr/>
          </p:nvSpPr>
          <p:spPr bwMode="auto">
            <a:xfrm>
              <a:off x="19246850" y="-2881312"/>
              <a:ext cx="244475" cy="244475"/>
            </a:xfrm>
            <a:custGeom>
              <a:avLst/>
              <a:gdLst>
                <a:gd name="T0" fmla="*/ 58 w 154"/>
                <a:gd name="T1" fmla="*/ 152 h 154"/>
                <a:gd name="T2" fmla="*/ 58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4 h 154"/>
                <a:gd name="T18" fmla="*/ 94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2"/>
                  </a:moveTo>
                  <a:lnTo>
                    <a:pt x="58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8" name="Freeform 92"/>
            <p:cNvSpPr/>
            <p:nvPr/>
          </p:nvSpPr>
          <p:spPr bwMode="auto">
            <a:xfrm>
              <a:off x="19081750" y="-2754312"/>
              <a:ext cx="244475" cy="244475"/>
            </a:xfrm>
            <a:custGeom>
              <a:avLst/>
              <a:gdLst>
                <a:gd name="T0" fmla="*/ 60 w 154"/>
                <a:gd name="T1" fmla="*/ 152 h 154"/>
                <a:gd name="T2" fmla="*/ 60 w 154"/>
                <a:gd name="T3" fmla="*/ 152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4 h 154"/>
                <a:gd name="T18" fmla="*/ 96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2"/>
                  </a:moveTo>
                  <a:lnTo>
                    <a:pt x="60" y="152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9" name="Freeform 93"/>
            <p:cNvSpPr/>
            <p:nvPr/>
          </p:nvSpPr>
          <p:spPr bwMode="auto">
            <a:xfrm>
              <a:off x="18916650" y="-2627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0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0" name="Freeform 94"/>
            <p:cNvSpPr/>
            <p:nvPr/>
          </p:nvSpPr>
          <p:spPr bwMode="auto">
            <a:xfrm>
              <a:off x="18751550" y="-2500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0 w 156"/>
                <a:gd name="T7" fmla="*/ 152 h 154"/>
                <a:gd name="T8" fmla="*/ 154 w 156"/>
                <a:gd name="T9" fmla="*/ 88 h 154"/>
                <a:gd name="T10" fmla="*/ 154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4 h 154"/>
                <a:gd name="T18" fmla="*/ 96 w 156"/>
                <a:gd name="T19" fmla="*/ 4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1" name="Freeform 95"/>
            <p:cNvSpPr/>
            <p:nvPr/>
          </p:nvSpPr>
          <p:spPr bwMode="auto">
            <a:xfrm>
              <a:off x="18589625" y="-2373312"/>
              <a:ext cx="244475" cy="244475"/>
            </a:xfrm>
            <a:custGeom>
              <a:avLst/>
              <a:gdLst>
                <a:gd name="T0" fmla="*/ 58 w 154"/>
                <a:gd name="T1" fmla="*/ 150 h 154"/>
                <a:gd name="T2" fmla="*/ 58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4 w 154"/>
                <a:gd name="T17" fmla="*/ 4 h 154"/>
                <a:gd name="T18" fmla="*/ 94 w 154"/>
                <a:gd name="T19" fmla="*/ 4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0"/>
                  </a:moveTo>
                  <a:lnTo>
                    <a:pt x="58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2" name="Freeform 96"/>
            <p:cNvSpPr/>
            <p:nvPr/>
          </p:nvSpPr>
          <p:spPr bwMode="auto">
            <a:xfrm>
              <a:off x="18424525" y="-2246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0 w 156"/>
                <a:gd name="T21" fmla="*/ 0 h 154"/>
                <a:gd name="T22" fmla="*/ 86 w 156"/>
                <a:gd name="T23" fmla="*/ 2 h 154"/>
                <a:gd name="T24" fmla="*/ 2 w 156"/>
                <a:gd name="T25" fmla="*/ 66 h 154"/>
                <a:gd name="T26" fmla="*/ 2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3" name="Freeform 97"/>
            <p:cNvSpPr/>
            <p:nvPr/>
          </p:nvSpPr>
          <p:spPr bwMode="auto">
            <a:xfrm>
              <a:off x="18259425" y="-2119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6 h 154"/>
                <a:gd name="T26" fmla="*/ 4 w 156"/>
                <a:gd name="T27" fmla="*/ 66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4" name="Freeform 98"/>
            <p:cNvSpPr/>
            <p:nvPr/>
          </p:nvSpPr>
          <p:spPr bwMode="auto">
            <a:xfrm>
              <a:off x="18097500" y="-1992312"/>
              <a:ext cx="244475" cy="244475"/>
            </a:xfrm>
            <a:custGeom>
              <a:avLst/>
              <a:gdLst>
                <a:gd name="T0" fmla="*/ 58 w 154"/>
                <a:gd name="T1" fmla="*/ 150 h 154"/>
                <a:gd name="T2" fmla="*/ 58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2 w 154"/>
                <a:gd name="T15" fmla="*/ 78 h 154"/>
                <a:gd name="T16" fmla="*/ 94 w 154"/>
                <a:gd name="T17" fmla="*/ 2 h 154"/>
                <a:gd name="T18" fmla="*/ 94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0 w 154"/>
                <a:gd name="T31" fmla="*/ 76 h 154"/>
                <a:gd name="T32" fmla="*/ 58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58" y="150"/>
                  </a:moveTo>
                  <a:lnTo>
                    <a:pt x="58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2" y="78"/>
                  </a:lnTo>
                  <a:lnTo>
                    <a:pt x="94" y="2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0" y="76"/>
                  </a:lnTo>
                  <a:lnTo>
                    <a:pt x="58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5" name="Freeform 99"/>
            <p:cNvSpPr/>
            <p:nvPr/>
          </p:nvSpPr>
          <p:spPr bwMode="auto">
            <a:xfrm>
              <a:off x="17932400" y="-1865312"/>
              <a:ext cx="244475" cy="244475"/>
            </a:xfrm>
            <a:custGeom>
              <a:avLst/>
              <a:gdLst>
                <a:gd name="T0" fmla="*/ 60 w 154"/>
                <a:gd name="T1" fmla="*/ 150 h 154"/>
                <a:gd name="T2" fmla="*/ 60 w 154"/>
                <a:gd name="T3" fmla="*/ 150 h 154"/>
                <a:gd name="T4" fmla="*/ 64 w 154"/>
                <a:gd name="T5" fmla="*/ 154 h 154"/>
                <a:gd name="T6" fmla="*/ 70 w 154"/>
                <a:gd name="T7" fmla="*/ 152 h 154"/>
                <a:gd name="T8" fmla="*/ 152 w 154"/>
                <a:gd name="T9" fmla="*/ 88 h 154"/>
                <a:gd name="T10" fmla="*/ 152 w 154"/>
                <a:gd name="T11" fmla="*/ 88 h 154"/>
                <a:gd name="T12" fmla="*/ 154 w 154"/>
                <a:gd name="T13" fmla="*/ 84 h 154"/>
                <a:gd name="T14" fmla="*/ 154 w 154"/>
                <a:gd name="T15" fmla="*/ 78 h 154"/>
                <a:gd name="T16" fmla="*/ 96 w 154"/>
                <a:gd name="T17" fmla="*/ 2 h 154"/>
                <a:gd name="T18" fmla="*/ 96 w 154"/>
                <a:gd name="T19" fmla="*/ 2 h 154"/>
                <a:gd name="T20" fmla="*/ 90 w 154"/>
                <a:gd name="T21" fmla="*/ 0 h 154"/>
                <a:gd name="T22" fmla="*/ 84 w 154"/>
                <a:gd name="T23" fmla="*/ 2 h 154"/>
                <a:gd name="T24" fmla="*/ 2 w 154"/>
                <a:gd name="T25" fmla="*/ 66 h 154"/>
                <a:gd name="T26" fmla="*/ 2 w 154"/>
                <a:gd name="T27" fmla="*/ 66 h 154"/>
                <a:gd name="T28" fmla="*/ 0 w 154"/>
                <a:gd name="T29" fmla="*/ 70 h 154"/>
                <a:gd name="T30" fmla="*/ 2 w 154"/>
                <a:gd name="T31" fmla="*/ 76 h 154"/>
                <a:gd name="T32" fmla="*/ 60 w 154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4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4" y="2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6" name="Freeform 100"/>
            <p:cNvSpPr/>
            <p:nvPr/>
          </p:nvSpPr>
          <p:spPr bwMode="auto">
            <a:xfrm>
              <a:off x="17767300" y="-1738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4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0 w 156"/>
                <a:gd name="T21" fmla="*/ 0 h 154"/>
                <a:gd name="T22" fmla="*/ 86 w 156"/>
                <a:gd name="T23" fmla="*/ 2 h 154"/>
                <a:gd name="T24" fmla="*/ 2 w 156"/>
                <a:gd name="T25" fmla="*/ 64 h 154"/>
                <a:gd name="T26" fmla="*/ 2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4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86" y="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7" name="Freeform 101"/>
            <p:cNvSpPr/>
            <p:nvPr/>
          </p:nvSpPr>
          <p:spPr bwMode="auto">
            <a:xfrm>
              <a:off x="17602200" y="-1611312"/>
              <a:ext cx="247650" cy="244475"/>
            </a:xfrm>
            <a:custGeom>
              <a:avLst/>
              <a:gdLst>
                <a:gd name="T0" fmla="*/ 60 w 156"/>
                <a:gd name="T1" fmla="*/ 150 h 154"/>
                <a:gd name="T2" fmla="*/ 60 w 156"/>
                <a:gd name="T3" fmla="*/ 150 h 154"/>
                <a:gd name="T4" fmla="*/ 66 w 156"/>
                <a:gd name="T5" fmla="*/ 154 h 154"/>
                <a:gd name="T6" fmla="*/ 70 w 156"/>
                <a:gd name="T7" fmla="*/ 152 h 154"/>
                <a:gd name="T8" fmla="*/ 152 w 156"/>
                <a:gd name="T9" fmla="*/ 88 h 154"/>
                <a:gd name="T10" fmla="*/ 152 w 156"/>
                <a:gd name="T11" fmla="*/ 88 h 154"/>
                <a:gd name="T12" fmla="*/ 156 w 156"/>
                <a:gd name="T13" fmla="*/ 84 h 154"/>
                <a:gd name="T14" fmla="*/ 154 w 156"/>
                <a:gd name="T15" fmla="*/ 78 h 154"/>
                <a:gd name="T16" fmla="*/ 96 w 156"/>
                <a:gd name="T17" fmla="*/ 2 h 154"/>
                <a:gd name="T18" fmla="*/ 96 w 156"/>
                <a:gd name="T19" fmla="*/ 2 h 154"/>
                <a:gd name="T20" fmla="*/ 92 w 156"/>
                <a:gd name="T21" fmla="*/ 0 h 154"/>
                <a:gd name="T22" fmla="*/ 86 w 156"/>
                <a:gd name="T23" fmla="*/ 2 h 154"/>
                <a:gd name="T24" fmla="*/ 4 w 156"/>
                <a:gd name="T25" fmla="*/ 64 h 154"/>
                <a:gd name="T26" fmla="*/ 4 w 156"/>
                <a:gd name="T27" fmla="*/ 64 h 154"/>
                <a:gd name="T28" fmla="*/ 0 w 156"/>
                <a:gd name="T29" fmla="*/ 70 h 154"/>
                <a:gd name="T30" fmla="*/ 2 w 156"/>
                <a:gd name="T31" fmla="*/ 76 h 154"/>
                <a:gd name="T32" fmla="*/ 60 w 156"/>
                <a:gd name="T33" fmla="*/ 15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4">
                  <a:moveTo>
                    <a:pt x="60" y="150"/>
                  </a:moveTo>
                  <a:lnTo>
                    <a:pt x="60" y="150"/>
                  </a:lnTo>
                  <a:lnTo>
                    <a:pt x="66" y="154"/>
                  </a:lnTo>
                  <a:lnTo>
                    <a:pt x="70" y="152"/>
                  </a:lnTo>
                  <a:lnTo>
                    <a:pt x="152" y="88"/>
                  </a:lnTo>
                  <a:lnTo>
                    <a:pt x="152" y="88"/>
                  </a:lnTo>
                  <a:lnTo>
                    <a:pt x="156" y="84"/>
                  </a:lnTo>
                  <a:lnTo>
                    <a:pt x="154" y="78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2" y="0"/>
                  </a:lnTo>
                  <a:lnTo>
                    <a:pt x="86" y="2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0" y="70"/>
                  </a:lnTo>
                  <a:lnTo>
                    <a:pt x="2" y="76"/>
                  </a:lnTo>
                  <a:lnTo>
                    <a:pt x="60" y="15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8" name="Freeform 102"/>
            <p:cNvSpPr/>
            <p:nvPr/>
          </p:nvSpPr>
          <p:spPr bwMode="auto">
            <a:xfrm>
              <a:off x="17291050" y="-1484312"/>
              <a:ext cx="393700" cy="358775"/>
            </a:xfrm>
            <a:custGeom>
              <a:avLst/>
              <a:gdLst>
                <a:gd name="T0" fmla="*/ 2 w 248"/>
                <a:gd name="T1" fmla="*/ 138 h 226"/>
                <a:gd name="T2" fmla="*/ 178 w 248"/>
                <a:gd name="T3" fmla="*/ 2 h 226"/>
                <a:gd name="T4" fmla="*/ 178 w 248"/>
                <a:gd name="T5" fmla="*/ 2 h 226"/>
                <a:gd name="T6" fmla="*/ 184 w 248"/>
                <a:gd name="T7" fmla="*/ 0 h 226"/>
                <a:gd name="T8" fmla="*/ 188 w 248"/>
                <a:gd name="T9" fmla="*/ 2 h 226"/>
                <a:gd name="T10" fmla="*/ 246 w 248"/>
                <a:gd name="T11" fmla="*/ 78 h 226"/>
                <a:gd name="T12" fmla="*/ 246 w 248"/>
                <a:gd name="T13" fmla="*/ 78 h 226"/>
                <a:gd name="T14" fmla="*/ 248 w 248"/>
                <a:gd name="T15" fmla="*/ 84 h 226"/>
                <a:gd name="T16" fmla="*/ 246 w 248"/>
                <a:gd name="T17" fmla="*/ 88 h 226"/>
                <a:gd name="T18" fmla="*/ 70 w 248"/>
                <a:gd name="T19" fmla="*/ 224 h 226"/>
                <a:gd name="T20" fmla="*/ 70 w 248"/>
                <a:gd name="T21" fmla="*/ 224 h 226"/>
                <a:gd name="T22" fmla="*/ 64 w 248"/>
                <a:gd name="T23" fmla="*/ 226 h 226"/>
                <a:gd name="T24" fmla="*/ 58 w 248"/>
                <a:gd name="T25" fmla="*/ 224 h 226"/>
                <a:gd name="T26" fmla="*/ 0 w 248"/>
                <a:gd name="T27" fmla="*/ 148 h 226"/>
                <a:gd name="T28" fmla="*/ 0 w 248"/>
                <a:gd name="T29" fmla="*/ 148 h 226"/>
                <a:gd name="T30" fmla="*/ 0 w 248"/>
                <a:gd name="T31" fmla="*/ 142 h 226"/>
                <a:gd name="T32" fmla="*/ 2 w 248"/>
                <a:gd name="T33" fmla="*/ 138 h 226"/>
                <a:gd name="T34" fmla="*/ 2 w 248"/>
                <a:gd name="T35" fmla="*/ 13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8" h="226">
                  <a:moveTo>
                    <a:pt x="2" y="138"/>
                  </a:moveTo>
                  <a:lnTo>
                    <a:pt x="178" y="2"/>
                  </a:lnTo>
                  <a:lnTo>
                    <a:pt x="178" y="2"/>
                  </a:lnTo>
                  <a:lnTo>
                    <a:pt x="184" y="0"/>
                  </a:lnTo>
                  <a:lnTo>
                    <a:pt x="188" y="2"/>
                  </a:lnTo>
                  <a:lnTo>
                    <a:pt x="246" y="78"/>
                  </a:lnTo>
                  <a:lnTo>
                    <a:pt x="246" y="78"/>
                  </a:lnTo>
                  <a:lnTo>
                    <a:pt x="248" y="84"/>
                  </a:lnTo>
                  <a:lnTo>
                    <a:pt x="246" y="88"/>
                  </a:lnTo>
                  <a:lnTo>
                    <a:pt x="70" y="224"/>
                  </a:lnTo>
                  <a:lnTo>
                    <a:pt x="70" y="224"/>
                  </a:lnTo>
                  <a:lnTo>
                    <a:pt x="64" y="226"/>
                  </a:lnTo>
                  <a:lnTo>
                    <a:pt x="58" y="224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2" y="138"/>
                  </a:lnTo>
                  <a:lnTo>
                    <a:pt x="2" y="138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9" name="Freeform 103"/>
            <p:cNvSpPr/>
            <p:nvPr/>
          </p:nvSpPr>
          <p:spPr bwMode="auto">
            <a:xfrm>
              <a:off x="18767425" y="-1468437"/>
              <a:ext cx="879475" cy="831850"/>
            </a:xfrm>
            <a:custGeom>
              <a:avLst/>
              <a:gdLst>
                <a:gd name="T0" fmla="*/ 0 w 554"/>
                <a:gd name="T1" fmla="*/ 288 h 524"/>
                <a:gd name="T2" fmla="*/ 372 w 554"/>
                <a:gd name="T3" fmla="*/ 0 h 524"/>
                <a:gd name="T4" fmla="*/ 554 w 554"/>
                <a:gd name="T5" fmla="*/ 234 h 524"/>
                <a:gd name="T6" fmla="*/ 182 w 554"/>
                <a:gd name="T7" fmla="*/ 524 h 524"/>
                <a:gd name="T8" fmla="*/ 0 w 554"/>
                <a:gd name="T9" fmla="*/ 28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524">
                  <a:moveTo>
                    <a:pt x="0" y="288"/>
                  </a:moveTo>
                  <a:lnTo>
                    <a:pt x="372" y="0"/>
                  </a:lnTo>
                  <a:lnTo>
                    <a:pt x="554" y="234"/>
                  </a:lnTo>
                  <a:lnTo>
                    <a:pt x="182" y="524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0" name="Freeform 104"/>
            <p:cNvSpPr/>
            <p:nvPr/>
          </p:nvSpPr>
          <p:spPr bwMode="auto">
            <a:xfrm>
              <a:off x="18989675" y="-1182687"/>
              <a:ext cx="657225" cy="546100"/>
            </a:xfrm>
            <a:custGeom>
              <a:avLst/>
              <a:gdLst>
                <a:gd name="T0" fmla="*/ 0 w 414"/>
                <a:gd name="T1" fmla="*/ 290 h 344"/>
                <a:gd name="T2" fmla="*/ 372 w 414"/>
                <a:gd name="T3" fmla="*/ 0 h 344"/>
                <a:gd name="T4" fmla="*/ 414 w 414"/>
                <a:gd name="T5" fmla="*/ 54 h 344"/>
                <a:gd name="T6" fmla="*/ 42 w 414"/>
                <a:gd name="T7" fmla="*/ 344 h 344"/>
                <a:gd name="T8" fmla="*/ 0 w 414"/>
                <a:gd name="T9" fmla="*/ 29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344">
                  <a:moveTo>
                    <a:pt x="0" y="290"/>
                  </a:moveTo>
                  <a:lnTo>
                    <a:pt x="372" y="0"/>
                  </a:lnTo>
                  <a:lnTo>
                    <a:pt x="414" y="54"/>
                  </a:lnTo>
                  <a:lnTo>
                    <a:pt x="42" y="34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1" name="Freeform 105"/>
            <p:cNvSpPr/>
            <p:nvPr/>
          </p:nvSpPr>
          <p:spPr bwMode="auto">
            <a:xfrm>
              <a:off x="18989675" y="-950912"/>
              <a:ext cx="361950" cy="314325"/>
            </a:xfrm>
            <a:custGeom>
              <a:avLst/>
              <a:gdLst>
                <a:gd name="T0" fmla="*/ 0 w 228"/>
                <a:gd name="T1" fmla="*/ 144 h 198"/>
                <a:gd name="T2" fmla="*/ 186 w 228"/>
                <a:gd name="T3" fmla="*/ 0 h 198"/>
                <a:gd name="T4" fmla="*/ 228 w 228"/>
                <a:gd name="T5" fmla="*/ 54 h 198"/>
                <a:gd name="T6" fmla="*/ 42 w 228"/>
                <a:gd name="T7" fmla="*/ 198 h 198"/>
                <a:gd name="T8" fmla="*/ 0 w 228"/>
                <a:gd name="T9" fmla="*/ 14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98">
                  <a:moveTo>
                    <a:pt x="0" y="144"/>
                  </a:moveTo>
                  <a:lnTo>
                    <a:pt x="186" y="0"/>
                  </a:lnTo>
                  <a:lnTo>
                    <a:pt x="228" y="54"/>
                  </a:lnTo>
                  <a:lnTo>
                    <a:pt x="42" y="198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2" name="Freeform 106"/>
            <p:cNvSpPr/>
            <p:nvPr/>
          </p:nvSpPr>
          <p:spPr bwMode="auto">
            <a:xfrm>
              <a:off x="15913100" y="-4506913"/>
              <a:ext cx="3556000" cy="3019425"/>
            </a:xfrm>
            <a:custGeom>
              <a:avLst/>
              <a:gdLst>
                <a:gd name="T0" fmla="*/ 1396 w 2240"/>
                <a:gd name="T1" fmla="*/ 1258 h 1902"/>
                <a:gd name="T2" fmla="*/ 600 w 2240"/>
                <a:gd name="T3" fmla="*/ 1874 h 1902"/>
                <a:gd name="T4" fmla="*/ 600 w 2240"/>
                <a:gd name="T5" fmla="*/ 1874 h 1902"/>
                <a:gd name="T6" fmla="*/ 588 w 2240"/>
                <a:gd name="T7" fmla="*/ 1882 h 1902"/>
                <a:gd name="T8" fmla="*/ 576 w 2240"/>
                <a:gd name="T9" fmla="*/ 1888 h 1902"/>
                <a:gd name="T10" fmla="*/ 562 w 2240"/>
                <a:gd name="T11" fmla="*/ 1894 h 1902"/>
                <a:gd name="T12" fmla="*/ 550 w 2240"/>
                <a:gd name="T13" fmla="*/ 1898 h 1902"/>
                <a:gd name="T14" fmla="*/ 538 w 2240"/>
                <a:gd name="T15" fmla="*/ 1900 h 1902"/>
                <a:gd name="T16" fmla="*/ 526 w 2240"/>
                <a:gd name="T17" fmla="*/ 1902 h 1902"/>
                <a:gd name="T18" fmla="*/ 516 w 2240"/>
                <a:gd name="T19" fmla="*/ 1900 h 1902"/>
                <a:gd name="T20" fmla="*/ 506 w 2240"/>
                <a:gd name="T21" fmla="*/ 1898 h 1902"/>
                <a:gd name="T22" fmla="*/ 506 w 2240"/>
                <a:gd name="T23" fmla="*/ 1898 h 1902"/>
                <a:gd name="T24" fmla="*/ 274 w 2240"/>
                <a:gd name="T25" fmla="*/ 1784 h 1902"/>
                <a:gd name="T26" fmla="*/ 274 w 2240"/>
                <a:gd name="T27" fmla="*/ 1784 h 1902"/>
                <a:gd name="T28" fmla="*/ 14 w 2240"/>
                <a:gd name="T29" fmla="*/ 1660 h 1902"/>
                <a:gd name="T30" fmla="*/ 14 w 2240"/>
                <a:gd name="T31" fmla="*/ 1660 h 1902"/>
                <a:gd name="T32" fmla="*/ 6 w 2240"/>
                <a:gd name="T33" fmla="*/ 1654 h 1902"/>
                <a:gd name="T34" fmla="*/ 2 w 2240"/>
                <a:gd name="T35" fmla="*/ 1646 h 1902"/>
                <a:gd name="T36" fmla="*/ 0 w 2240"/>
                <a:gd name="T37" fmla="*/ 1638 h 1902"/>
                <a:gd name="T38" fmla="*/ 0 w 2240"/>
                <a:gd name="T39" fmla="*/ 1628 h 1902"/>
                <a:gd name="T40" fmla="*/ 4 w 2240"/>
                <a:gd name="T41" fmla="*/ 1618 h 1902"/>
                <a:gd name="T42" fmla="*/ 10 w 2240"/>
                <a:gd name="T43" fmla="*/ 1608 h 1902"/>
                <a:gd name="T44" fmla="*/ 18 w 2240"/>
                <a:gd name="T45" fmla="*/ 1598 h 1902"/>
                <a:gd name="T46" fmla="*/ 30 w 2240"/>
                <a:gd name="T47" fmla="*/ 1588 h 1902"/>
                <a:gd name="T48" fmla="*/ 30 w 2240"/>
                <a:gd name="T49" fmla="*/ 1588 h 1902"/>
                <a:gd name="T50" fmla="*/ 932 w 2240"/>
                <a:gd name="T51" fmla="*/ 890 h 1902"/>
                <a:gd name="T52" fmla="*/ 1044 w 2240"/>
                <a:gd name="T53" fmla="*/ 802 h 1902"/>
                <a:gd name="T54" fmla="*/ 1156 w 2240"/>
                <a:gd name="T55" fmla="*/ 716 h 1902"/>
                <a:gd name="T56" fmla="*/ 1156 w 2240"/>
                <a:gd name="T57" fmla="*/ 716 h 1902"/>
                <a:gd name="T58" fmla="*/ 2058 w 2240"/>
                <a:gd name="T59" fmla="*/ 18 h 1902"/>
                <a:gd name="T60" fmla="*/ 2058 w 2240"/>
                <a:gd name="T61" fmla="*/ 18 h 1902"/>
                <a:gd name="T62" fmla="*/ 2072 w 2240"/>
                <a:gd name="T63" fmla="*/ 10 h 1902"/>
                <a:gd name="T64" fmla="*/ 2084 w 2240"/>
                <a:gd name="T65" fmla="*/ 4 h 1902"/>
                <a:gd name="T66" fmla="*/ 2094 w 2240"/>
                <a:gd name="T67" fmla="*/ 0 h 1902"/>
                <a:gd name="T68" fmla="*/ 2106 w 2240"/>
                <a:gd name="T69" fmla="*/ 0 h 1902"/>
                <a:gd name="T70" fmla="*/ 2114 w 2240"/>
                <a:gd name="T71" fmla="*/ 0 h 1902"/>
                <a:gd name="T72" fmla="*/ 2122 w 2240"/>
                <a:gd name="T73" fmla="*/ 6 h 1902"/>
                <a:gd name="T74" fmla="*/ 2128 w 2240"/>
                <a:gd name="T75" fmla="*/ 12 h 1902"/>
                <a:gd name="T76" fmla="*/ 2132 w 2240"/>
                <a:gd name="T77" fmla="*/ 22 h 1902"/>
                <a:gd name="T78" fmla="*/ 2132 w 2240"/>
                <a:gd name="T79" fmla="*/ 22 h 1902"/>
                <a:gd name="T80" fmla="*/ 2188 w 2240"/>
                <a:gd name="T81" fmla="*/ 304 h 1902"/>
                <a:gd name="T82" fmla="*/ 2188 w 2240"/>
                <a:gd name="T83" fmla="*/ 304 h 1902"/>
                <a:gd name="T84" fmla="*/ 2238 w 2240"/>
                <a:gd name="T85" fmla="*/ 558 h 1902"/>
                <a:gd name="T86" fmla="*/ 2238 w 2240"/>
                <a:gd name="T87" fmla="*/ 558 h 1902"/>
                <a:gd name="T88" fmla="*/ 2240 w 2240"/>
                <a:gd name="T89" fmla="*/ 566 h 1902"/>
                <a:gd name="T90" fmla="*/ 2238 w 2240"/>
                <a:gd name="T91" fmla="*/ 576 h 1902"/>
                <a:gd name="T92" fmla="*/ 2234 w 2240"/>
                <a:gd name="T93" fmla="*/ 588 h 1902"/>
                <a:gd name="T94" fmla="*/ 2228 w 2240"/>
                <a:gd name="T95" fmla="*/ 600 h 1902"/>
                <a:gd name="T96" fmla="*/ 2220 w 2240"/>
                <a:gd name="T97" fmla="*/ 610 h 1902"/>
                <a:gd name="T98" fmla="*/ 2212 w 2240"/>
                <a:gd name="T99" fmla="*/ 622 h 1902"/>
                <a:gd name="T100" fmla="*/ 2202 w 2240"/>
                <a:gd name="T101" fmla="*/ 632 h 1902"/>
                <a:gd name="T102" fmla="*/ 2192 w 2240"/>
                <a:gd name="T103" fmla="*/ 642 h 1902"/>
                <a:gd name="T104" fmla="*/ 1396 w 2240"/>
                <a:gd name="T105" fmla="*/ 1258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0" h="1902">
                  <a:moveTo>
                    <a:pt x="1396" y="1258"/>
                  </a:moveTo>
                  <a:lnTo>
                    <a:pt x="600" y="1874"/>
                  </a:lnTo>
                  <a:lnTo>
                    <a:pt x="600" y="1874"/>
                  </a:lnTo>
                  <a:lnTo>
                    <a:pt x="588" y="1882"/>
                  </a:lnTo>
                  <a:lnTo>
                    <a:pt x="576" y="1888"/>
                  </a:lnTo>
                  <a:lnTo>
                    <a:pt x="562" y="1894"/>
                  </a:lnTo>
                  <a:lnTo>
                    <a:pt x="550" y="1898"/>
                  </a:lnTo>
                  <a:lnTo>
                    <a:pt x="538" y="1900"/>
                  </a:lnTo>
                  <a:lnTo>
                    <a:pt x="526" y="1902"/>
                  </a:lnTo>
                  <a:lnTo>
                    <a:pt x="516" y="1900"/>
                  </a:lnTo>
                  <a:lnTo>
                    <a:pt x="506" y="1898"/>
                  </a:lnTo>
                  <a:lnTo>
                    <a:pt x="506" y="1898"/>
                  </a:lnTo>
                  <a:lnTo>
                    <a:pt x="274" y="1784"/>
                  </a:lnTo>
                  <a:lnTo>
                    <a:pt x="274" y="1784"/>
                  </a:lnTo>
                  <a:lnTo>
                    <a:pt x="14" y="1660"/>
                  </a:lnTo>
                  <a:lnTo>
                    <a:pt x="14" y="1660"/>
                  </a:lnTo>
                  <a:lnTo>
                    <a:pt x="6" y="1654"/>
                  </a:lnTo>
                  <a:lnTo>
                    <a:pt x="2" y="1646"/>
                  </a:lnTo>
                  <a:lnTo>
                    <a:pt x="0" y="1638"/>
                  </a:lnTo>
                  <a:lnTo>
                    <a:pt x="0" y="1628"/>
                  </a:lnTo>
                  <a:lnTo>
                    <a:pt x="4" y="1618"/>
                  </a:lnTo>
                  <a:lnTo>
                    <a:pt x="10" y="1608"/>
                  </a:lnTo>
                  <a:lnTo>
                    <a:pt x="18" y="1598"/>
                  </a:lnTo>
                  <a:lnTo>
                    <a:pt x="30" y="1588"/>
                  </a:lnTo>
                  <a:lnTo>
                    <a:pt x="30" y="1588"/>
                  </a:lnTo>
                  <a:lnTo>
                    <a:pt x="932" y="890"/>
                  </a:lnTo>
                  <a:lnTo>
                    <a:pt x="1044" y="802"/>
                  </a:lnTo>
                  <a:lnTo>
                    <a:pt x="1156" y="716"/>
                  </a:lnTo>
                  <a:lnTo>
                    <a:pt x="1156" y="716"/>
                  </a:lnTo>
                  <a:lnTo>
                    <a:pt x="2058" y="18"/>
                  </a:lnTo>
                  <a:lnTo>
                    <a:pt x="2058" y="18"/>
                  </a:lnTo>
                  <a:lnTo>
                    <a:pt x="2072" y="10"/>
                  </a:lnTo>
                  <a:lnTo>
                    <a:pt x="2084" y="4"/>
                  </a:lnTo>
                  <a:lnTo>
                    <a:pt x="2094" y="0"/>
                  </a:lnTo>
                  <a:lnTo>
                    <a:pt x="2106" y="0"/>
                  </a:lnTo>
                  <a:lnTo>
                    <a:pt x="2114" y="0"/>
                  </a:lnTo>
                  <a:lnTo>
                    <a:pt x="2122" y="6"/>
                  </a:lnTo>
                  <a:lnTo>
                    <a:pt x="2128" y="12"/>
                  </a:lnTo>
                  <a:lnTo>
                    <a:pt x="2132" y="22"/>
                  </a:lnTo>
                  <a:lnTo>
                    <a:pt x="2132" y="22"/>
                  </a:lnTo>
                  <a:lnTo>
                    <a:pt x="2188" y="304"/>
                  </a:lnTo>
                  <a:lnTo>
                    <a:pt x="2188" y="304"/>
                  </a:lnTo>
                  <a:lnTo>
                    <a:pt x="2238" y="558"/>
                  </a:lnTo>
                  <a:lnTo>
                    <a:pt x="2238" y="558"/>
                  </a:lnTo>
                  <a:lnTo>
                    <a:pt x="2240" y="566"/>
                  </a:lnTo>
                  <a:lnTo>
                    <a:pt x="2238" y="576"/>
                  </a:lnTo>
                  <a:lnTo>
                    <a:pt x="2234" y="588"/>
                  </a:lnTo>
                  <a:lnTo>
                    <a:pt x="2228" y="600"/>
                  </a:lnTo>
                  <a:lnTo>
                    <a:pt x="2220" y="610"/>
                  </a:lnTo>
                  <a:lnTo>
                    <a:pt x="2212" y="622"/>
                  </a:lnTo>
                  <a:lnTo>
                    <a:pt x="2202" y="632"/>
                  </a:lnTo>
                  <a:lnTo>
                    <a:pt x="2192" y="642"/>
                  </a:lnTo>
                  <a:lnTo>
                    <a:pt x="1396" y="1258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3" name="Freeform 107"/>
            <p:cNvSpPr/>
            <p:nvPr/>
          </p:nvSpPr>
          <p:spPr bwMode="auto">
            <a:xfrm>
              <a:off x="15894050" y="-4532313"/>
              <a:ext cx="3397250" cy="2651125"/>
            </a:xfrm>
            <a:custGeom>
              <a:avLst/>
              <a:gdLst>
                <a:gd name="T0" fmla="*/ 18 w 2140"/>
                <a:gd name="T1" fmla="*/ 1670 h 1670"/>
                <a:gd name="T2" fmla="*/ 18 w 2140"/>
                <a:gd name="T3" fmla="*/ 1670 h 1670"/>
                <a:gd name="T4" fmla="*/ 10 w 2140"/>
                <a:gd name="T5" fmla="*/ 1660 h 1670"/>
                <a:gd name="T6" fmla="*/ 4 w 2140"/>
                <a:gd name="T7" fmla="*/ 1648 h 1670"/>
                <a:gd name="T8" fmla="*/ 2 w 2140"/>
                <a:gd name="T9" fmla="*/ 1636 h 1670"/>
                <a:gd name="T10" fmla="*/ 0 w 2140"/>
                <a:gd name="T11" fmla="*/ 1624 h 1670"/>
                <a:gd name="T12" fmla="*/ 2 w 2140"/>
                <a:gd name="T13" fmla="*/ 1612 h 1670"/>
                <a:gd name="T14" fmla="*/ 8 w 2140"/>
                <a:gd name="T15" fmla="*/ 1602 h 1670"/>
                <a:gd name="T16" fmla="*/ 14 w 2140"/>
                <a:gd name="T17" fmla="*/ 1592 h 1670"/>
                <a:gd name="T18" fmla="*/ 24 w 2140"/>
                <a:gd name="T19" fmla="*/ 1582 h 1670"/>
                <a:gd name="T20" fmla="*/ 24 w 2140"/>
                <a:gd name="T21" fmla="*/ 1582 h 1670"/>
                <a:gd name="T22" fmla="*/ 926 w 2140"/>
                <a:gd name="T23" fmla="*/ 884 h 1670"/>
                <a:gd name="T24" fmla="*/ 1038 w 2140"/>
                <a:gd name="T25" fmla="*/ 798 h 1670"/>
                <a:gd name="T26" fmla="*/ 1152 w 2140"/>
                <a:gd name="T27" fmla="*/ 710 h 1670"/>
                <a:gd name="T28" fmla="*/ 1152 w 2140"/>
                <a:gd name="T29" fmla="*/ 710 h 1670"/>
                <a:gd name="T30" fmla="*/ 2052 w 2140"/>
                <a:gd name="T31" fmla="*/ 12 h 1670"/>
                <a:gd name="T32" fmla="*/ 2052 w 2140"/>
                <a:gd name="T33" fmla="*/ 12 h 1670"/>
                <a:gd name="T34" fmla="*/ 2064 w 2140"/>
                <a:gd name="T35" fmla="*/ 6 h 1670"/>
                <a:gd name="T36" fmla="*/ 2076 w 2140"/>
                <a:gd name="T37" fmla="*/ 0 h 1670"/>
                <a:gd name="T38" fmla="*/ 2088 w 2140"/>
                <a:gd name="T39" fmla="*/ 0 h 1670"/>
                <a:gd name="T40" fmla="*/ 2100 w 2140"/>
                <a:gd name="T41" fmla="*/ 0 h 1670"/>
                <a:gd name="T42" fmla="*/ 2112 w 2140"/>
                <a:gd name="T43" fmla="*/ 4 h 1670"/>
                <a:gd name="T44" fmla="*/ 2122 w 2140"/>
                <a:gd name="T45" fmla="*/ 10 h 1670"/>
                <a:gd name="T46" fmla="*/ 2132 w 2140"/>
                <a:gd name="T47" fmla="*/ 18 h 1670"/>
                <a:gd name="T48" fmla="*/ 2140 w 2140"/>
                <a:gd name="T49" fmla="*/ 28 h 1670"/>
                <a:gd name="T50" fmla="*/ 2140 w 2140"/>
                <a:gd name="T51" fmla="*/ 28 h 1670"/>
                <a:gd name="T52" fmla="*/ 2134 w 2140"/>
                <a:gd name="T53" fmla="*/ 26 h 1670"/>
                <a:gd name="T54" fmla="*/ 2134 w 2140"/>
                <a:gd name="T55" fmla="*/ 26 h 1670"/>
                <a:gd name="T56" fmla="*/ 2108 w 2140"/>
                <a:gd name="T57" fmla="*/ 44 h 1670"/>
                <a:gd name="T58" fmla="*/ 2040 w 2140"/>
                <a:gd name="T59" fmla="*/ 96 h 1670"/>
                <a:gd name="T60" fmla="*/ 1800 w 2140"/>
                <a:gd name="T61" fmla="*/ 278 h 1670"/>
                <a:gd name="T62" fmla="*/ 1070 w 2140"/>
                <a:gd name="T63" fmla="*/ 838 h 1670"/>
                <a:gd name="T64" fmla="*/ 1070 w 2140"/>
                <a:gd name="T65" fmla="*/ 838 h 1670"/>
                <a:gd name="T66" fmla="*/ 346 w 2140"/>
                <a:gd name="T67" fmla="*/ 1404 h 1670"/>
                <a:gd name="T68" fmla="*/ 108 w 2140"/>
                <a:gd name="T69" fmla="*/ 1590 h 1670"/>
                <a:gd name="T70" fmla="*/ 42 w 2140"/>
                <a:gd name="T71" fmla="*/ 1642 h 1670"/>
                <a:gd name="T72" fmla="*/ 18 w 2140"/>
                <a:gd name="T73" fmla="*/ 1664 h 1670"/>
                <a:gd name="T74" fmla="*/ 18 w 2140"/>
                <a:gd name="T75" fmla="*/ 1664 h 1670"/>
                <a:gd name="T76" fmla="*/ 18 w 2140"/>
                <a:gd name="T77" fmla="*/ 1670 h 1670"/>
                <a:gd name="T78" fmla="*/ 18 w 2140"/>
                <a:gd name="T79" fmla="*/ 1670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40" h="1670">
                  <a:moveTo>
                    <a:pt x="18" y="1670"/>
                  </a:moveTo>
                  <a:lnTo>
                    <a:pt x="18" y="1670"/>
                  </a:lnTo>
                  <a:lnTo>
                    <a:pt x="10" y="1660"/>
                  </a:lnTo>
                  <a:lnTo>
                    <a:pt x="4" y="1648"/>
                  </a:lnTo>
                  <a:lnTo>
                    <a:pt x="2" y="1636"/>
                  </a:lnTo>
                  <a:lnTo>
                    <a:pt x="0" y="1624"/>
                  </a:lnTo>
                  <a:lnTo>
                    <a:pt x="2" y="1612"/>
                  </a:lnTo>
                  <a:lnTo>
                    <a:pt x="8" y="1602"/>
                  </a:lnTo>
                  <a:lnTo>
                    <a:pt x="14" y="1592"/>
                  </a:lnTo>
                  <a:lnTo>
                    <a:pt x="24" y="1582"/>
                  </a:lnTo>
                  <a:lnTo>
                    <a:pt x="24" y="1582"/>
                  </a:lnTo>
                  <a:lnTo>
                    <a:pt x="926" y="884"/>
                  </a:lnTo>
                  <a:lnTo>
                    <a:pt x="1038" y="798"/>
                  </a:lnTo>
                  <a:lnTo>
                    <a:pt x="1152" y="710"/>
                  </a:lnTo>
                  <a:lnTo>
                    <a:pt x="1152" y="710"/>
                  </a:lnTo>
                  <a:lnTo>
                    <a:pt x="2052" y="12"/>
                  </a:lnTo>
                  <a:lnTo>
                    <a:pt x="2052" y="12"/>
                  </a:lnTo>
                  <a:lnTo>
                    <a:pt x="2064" y="6"/>
                  </a:lnTo>
                  <a:lnTo>
                    <a:pt x="2076" y="0"/>
                  </a:lnTo>
                  <a:lnTo>
                    <a:pt x="2088" y="0"/>
                  </a:lnTo>
                  <a:lnTo>
                    <a:pt x="2100" y="0"/>
                  </a:lnTo>
                  <a:lnTo>
                    <a:pt x="2112" y="4"/>
                  </a:lnTo>
                  <a:lnTo>
                    <a:pt x="2122" y="10"/>
                  </a:lnTo>
                  <a:lnTo>
                    <a:pt x="2132" y="18"/>
                  </a:lnTo>
                  <a:lnTo>
                    <a:pt x="2140" y="28"/>
                  </a:lnTo>
                  <a:lnTo>
                    <a:pt x="2140" y="28"/>
                  </a:lnTo>
                  <a:lnTo>
                    <a:pt x="2134" y="26"/>
                  </a:lnTo>
                  <a:lnTo>
                    <a:pt x="2134" y="26"/>
                  </a:lnTo>
                  <a:lnTo>
                    <a:pt x="2108" y="44"/>
                  </a:lnTo>
                  <a:lnTo>
                    <a:pt x="2040" y="96"/>
                  </a:lnTo>
                  <a:lnTo>
                    <a:pt x="1800" y="278"/>
                  </a:lnTo>
                  <a:lnTo>
                    <a:pt x="1070" y="838"/>
                  </a:lnTo>
                  <a:lnTo>
                    <a:pt x="1070" y="838"/>
                  </a:lnTo>
                  <a:lnTo>
                    <a:pt x="346" y="1404"/>
                  </a:lnTo>
                  <a:lnTo>
                    <a:pt x="108" y="1590"/>
                  </a:lnTo>
                  <a:lnTo>
                    <a:pt x="42" y="1642"/>
                  </a:lnTo>
                  <a:lnTo>
                    <a:pt x="18" y="1664"/>
                  </a:lnTo>
                  <a:lnTo>
                    <a:pt x="18" y="1664"/>
                  </a:lnTo>
                  <a:lnTo>
                    <a:pt x="18" y="1670"/>
                  </a:lnTo>
                  <a:lnTo>
                    <a:pt x="18" y="167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4" name="Freeform 108"/>
            <p:cNvSpPr/>
            <p:nvPr/>
          </p:nvSpPr>
          <p:spPr bwMode="auto">
            <a:xfrm>
              <a:off x="16125825" y="-4306888"/>
              <a:ext cx="3251200" cy="2746375"/>
            </a:xfrm>
            <a:custGeom>
              <a:avLst/>
              <a:gdLst>
                <a:gd name="T0" fmla="*/ 0 w 2048"/>
                <a:gd name="T1" fmla="*/ 1492 h 1730"/>
                <a:gd name="T2" fmla="*/ 0 w 2048"/>
                <a:gd name="T3" fmla="*/ 1492 h 1730"/>
                <a:gd name="T4" fmla="*/ 964 w 2048"/>
                <a:gd name="T5" fmla="*/ 748 h 1730"/>
                <a:gd name="T6" fmla="*/ 964 w 2048"/>
                <a:gd name="T7" fmla="*/ 748 h 1730"/>
                <a:gd name="T8" fmla="*/ 1928 w 2048"/>
                <a:gd name="T9" fmla="*/ 0 h 1730"/>
                <a:gd name="T10" fmla="*/ 1928 w 2048"/>
                <a:gd name="T11" fmla="*/ 0 h 1730"/>
                <a:gd name="T12" fmla="*/ 1994 w 2048"/>
                <a:gd name="T13" fmla="*/ 260 h 1730"/>
                <a:gd name="T14" fmla="*/ 1994 w 2048"/>
                <a:gd name="T15" fmla="*/ 260 h 1730"/>
                <a:gd name="T16" fmla="*/ 2048 w 2048"/>
                <a:gd name="T17" fmla="*/ 478 h 1730"/>
                <a:gd name="T18" fmla="*/ 2048 w 2048"/>
                <a:gd name="T19" fmla="*/ 478 h 1730"/>
                <a:gd name="T20" fmla="*/ 1240 w 2048"/>
                <a:gd name="T21" fmla="*/ 1104 h 1730"/>
                <a:gd name="T22" fmla="*/ 1240 w 2048"/>
                <a:gd name="T23" fmla="*/ 1104 h 1730"/>
                <a:gd name="T24" fmla="*/ 432 w 2048"/>
                <a:gd name="T25" fmla="*/ 1730 h 1730"/>
                <a:gd name="T26" fmla="*/ 432 w 2048"/>
                <a:gd name="T27" fmla="*/ 1730 h 1730"/>
                <a:gd name="T28" fmla="*/ 234 w 2048"/>
                <a:gd name="T29" fmla="*/ 1622 h 1730"/>
                <a:gd name="T30" fmla="*/ 234 w 2048"/>
                <a:gd name="T31" fmla="*/ 1622 h 1730"/>
                <a:gd name="T32" fmla="*/ 0 w 2048"/>
                <a:gd name="T33" fmla="*/ 1492 h 1730"/>
                <a:gd name="T34" fmla="*/ 0 w 2048"/>
                <a:gd name="T35" fmla="*/ 1492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8" h="1730">
                  <a:moveTo>
                    <a:pt x="0" y="1492"/>
                  </a:moveTo>
                  <a:lnTo>
                    <a:pt x="0" y="1492"/>
                  </a:lnTo>
                  <a:lnTo>
                    <a:pt x="964" y="748"/>
                  </a:lnTo>
                  <a:lnTo>
                    <a:pt x="964" y="748"/>
                  </a:lnTo>
                  <a:lnTo>
                    <a:pt x="1928" y="0"/>
                  </a:lnTo>
                  <a:lnTo>
                    <a:pt x="1928" y="0"/>
                  </a:lnTo>
                  <a:lnTo>
                    <a:pt x="1994" y="260"/>
                  </a:lnTo>
                  <a:lnTo>
                    <a:pt x="1994" y="260"/>
                  </a:lnTo>
                  <a:lnTo>
                    <a:pt x="2048" y="478"/>
                  </a:lnTo>
                  <a:lnTo>
                    <a:pt x="2048" y="478"/>
                  </a:lnTo>
                  <a:lnTo>
                    <a:pt x="1240" y="1104"/>
                  </a:lnTo>
                  <a:lnTo>
                    <a:pt x="1240" y="1104"/>
                  </a:lnTo>
                  <a:lnTo>
                    <a:pt x="432" y="1730"/>
                  </a:lnTo>
                  <a:lnTo>
                    <a:pt x="432" y="1730"/>
                  </a:lnTo>
                  <a:lnTo>
                    <a:pt x="234" y="1622"/>
                  </a:lnTo>
                  <a:lnTo>
                    <a:pt x="234" y="1622"/>
                  </a:lnTo>
                  <a:lnTo>
                    <a:pt x="0" y="1492"/>
                  </a:lnTo>
                  <a:lnTo>
                    <a:pt x="0" y="14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5" name="Freeform 109"/>
            <p:cNvSpPr/>
            <p:nvPr/>
          </p:nvSpPr>
          <p:spPr bwMode="auto">
            <a:xfrm>
              <a:off x="16125825" y="-4306888"/>
              <a:ext cx="3086100" cy="2419350"/>
            </a:xfrm>
            <a:custGeom>
              <a:avLst/>
              <a:gdLst>
                <a:gd name="T0" fmla="*/ 0 w 1944"/>
                <a:gd name="T1" fmla="*/ 1492 h 1524"/>
                <a:gd name="T2" fmla="*/ 0 w 1944"/>
                <a:gd name="T3" fmla="*/ 1492 h 1524"/>
                <a:gd name="T4" fmla="*/ 964 w 1944"/>
                <a:gd name="T5" fmla="*/ 748 h 1524"/>
                <a:gd name="T6" fmla="*/ 964 w 1944"/>
                <a:gd name="T7" fmla="*/ 748 h 1524"/>
                <a:gd name="T8" fmla="*/ 1928 w 1944"/>
                <a:gd name="T9" fmla="*/ 0 h 1524"/>
                <a:gd name="T10" fmla="*/ 1928 w 1944"/>
                <a:gd name="T11" fmla="*/ 0 h 1524"/>
                <a:gd name="T12" fmla="*/ 1944 w 1944"/>
                <a:gd name="T13" fmla="*/ 62 h 1524"/>
                <a:gd name="T14" fmla="*/ 1944 w 1944"/>
                <a:gd name="T15" fmla="*/ 62 h 1524"/>
                <a:gd name="T16" fmla="*/ 1000 w 1944"/>
                <a:gd name="T17" fmla="*/ 794 h 1524"/>
                <a:gd name="T18" fmla="*/ 1000 w 1944"/>
                <a:gd name="T19" fmla="*/ 794 h 1524"/>
                <a:gd name="T20" fmla="*/ 56 w 1944"/>
                <a:gd name="T21" fmla="*/ 1524 h 1524"/>
                <a:gd name="T22" fmla="*/ 56 w 1944"/>
                <a:gd name="T23" fmla="*/ 1524 h 1524"/>
                <a:gd name="T24" fmla="*/ 0 w 1944"/>
                <a:gd name="T25" fmla="*/ 1492 h 1524"/>
                <a:gd name="T26" fmla="*/ 0 w 1944"/>
                <a:gd name="T27" fmla="*/ 149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4" h="1524">
                  <a:moveTo>
                    <a:pt x="0" y="1492"/>
                  </a:moveTo>
                  <a:lnTo>
                    <a:pt x="0" y="1492"/>
                  </a:lnTo>
                  <a:lnTo>
                    <a:pt x="964" y="748"/>
                  </a:lnTo>
                  <a:lnTo>
                    <a:pt x="964" y="748"/>
                  </a:lnTo>
                  <a:lnTo>
                    <a:pt x="1928" y="0"/>
                  </a:lnTo>
                  <a:lnTo>
                    <a:pt x="1928" y="0"/>
                  </a:lnTo>
                  <a:lnTo>
                    <a:pt x="1944" y="62"/>
                  </a:lnTo>
                  <a:lnTo>
                    <a:pt x="1944" y="62"/>
                  </a:lnTo>
                  <a:lnTo>
                    <a:pt x="1000" y="794"/>
                  </a:lnTo>
                  <a:lnTo>
                    <a:pt x="1000" y="794"/>
                  </a:lnTo>
                  <a:lnTo>
                    <a:pt x="56" y="1524"/>
                  </a:lnTo>
                  <a:lnTo>
                    <a:pt x="56" y="1524"/>
                  </a:lnTo>
                  <a:lnTo>
                    <a:pt x="0" y="1492"/>
                  </a:lnTo>
                  <a:lnTo>
                    <a:pt x="0" y="1492"/>
                  </a:lnTo>
                  <a:close/>
                </a:path>
              </a:pathLst>
            </a:custGeom>
            <a:solidFill>
              <a:srgbClr val="56C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6" name="Freeform 110"/>
            <p:cNvSpPr/>
            <p:nvPr/>
          </p:nvSpPr>
          <p:spPr bwMode="auto">
            <a:xfrm>
              <a:off x="17551400" y="-4113213"/>
              <a:ext cx="1444625" cy="1136650"/>
            </a:xfrm>
            <a:custGeom>
              <a:avLst/>
              <a:gdLst>
                <a:gd name="T0" fmla="*/ 0 w 910"/>
                <a:gd name="T1" fmla="*/ 696 h 716"/>
                <a:gd name="T2" fmla="*/ 0 w 910"/>
                <a:gd name="T3" fmla="*/ 696 h 716"/>
                <a:gd name="T4" fmla="*/ 450 w 910"/>
                <a:gd name="T5" fmla="*/ 348 h 716"/>
                <a:gd name="T6" fmla="*/ 450 w 910"/>
                <a:gd name="T7" fmla="*/ 348 h 716"/>
                <a:gd name="T8" fmla="*/ 902 w 910"/>
                <a:gd name="T9" fmla="*/ 0 h 716"/>
                <a:gd name="T10" fmla="*/ 902 w 910"/>
                <a:gd name="T11" fmla="*/ 0 h 716"/>
                <a:gd name="T12" fmla="*/ 910 w 910"/>
                <a:gd name="T13" fmla="*/ 26 h 716"/>
                <a:gd name="T14" fmla="*/ 910 w 910"/>
                <a:gd name="T15" fmla="*/ 26 h 716"/>
                <a:gd name="T16" fmla="*/ 464 w 910"/>
                <a:gd name="T17" fmla="*/ 372 h 716"/>
                <a:gd name="T18" fmla="*/ 464 w 910"/>
                <a:gd name="T19" fmla="*/ 372 h 716"/>
                <a:gd name="T20" fmla="*/ 18 w 910"/>
                <a:gd name="T21" fmla="*/ 716 h 716"/>
                <a:gd name="T22" fmla="*/ 18 w 910"/>
                <a:gd name="T23" fmla="*/ 716 h 716"/>
                <a:gd name="T24" fmla="*/ 0 w 910"/>
                <a:gd name="T25" fmla="*/ 696 h 716"/>
                <a:gd name="T26" fmla="*/ 0 w 910"/>
                <a:gd name="T27" fmla="*/ 69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0" h="716">
                  <a:moveTo>
                    <a:pt x="0" y="696"/>
                  </a:moveTo>
                  <a:lnTo>
                    <a:pt x="0" y="696"/>
                  </a:lnTo>
                  <a:lnTo>
                    <a:pt x="450" y="348"/>
                  </a:lnTo>
                  <a:lnTo>
                    <a:pt x="450" y="348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10" y="26"/>
                  </a:lnTo>
                  <a:lnTo>
                    <a:pt x="910" y="26"/>
                  </a:lnTo>
                  <a:lnTo>
                    <a:pt x="464" y="372"/>
                  </a:lnTo>
                  <a:lnTo>
                    <a:pt x="464" y="372"/>
                  </a:lnTo>
                  <a:lnTo>
                    <a:pt x="18" y="716"/>
                  </a:lnTo>
                  <a:lnTo>
                    <a:pt x="18" y="716"/>
                  </a:lnTo>
                  <a:lnTo>
                    <a:pt x="0" y="696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7" name="Freeform 111"/>
            <p:cNvSpPr/>
            <p:nvPr/>
          </p:nvSpPr>
          <p:spPr bwMode="auto">
            <a:xfrm>
              <a:off x="16240125" y="-2122487"/>
              <a:ext cx="247650" cy="187325"/>
            </a:xfrm>
            <a:custGeom>
              <a:avLst/>
              <a:gdLst>
                <a:gd name="T0" fmla="*/ 0 w 156"/>
                <a:gd name="T1" fmla="*/ 110 h 118"/>
                <a:gd name="T2" fmla="*/ 0 w 156"/>
                <a:gd name="T3" fmla="*/ 110 h 118"/>
                <a:gd name="T4" fmla="*/ 142 w 156"/>
                <a:gd name="T5" fmla="*/ 0 h 118"/>
                <a:gd name="T6" fmla="*/ 142 w 156"/>
                <a:gd name="T7" fmla="*/ 0 h 118"/>
                <a:gd name="T8" fmla="*/ 156 w 156"/>
                <a:gd name="T9" fmla="*/ 10 h 118"/>
                <a:gd name="T10" fmla="*/ 156 w 156"/>
                <a:gd name="T11" fmla="*/ 10 h 118"/>
                <a:gd name="T12" fmla="*/ 14 w 156"/>
                <a:gd name="T13" fmla="*/ 118 h 118"/>
                <a:gd name="T14" fmla="*/ 14 w 156"/>
                <a:gd name="T15" fmla="*/ 118 h 118"/>
                <a:gd name="T16" fmla="*/ 0 w 156"/>
                <a:gd name="T17" fmla="*/ 110 h 118"/>
                <a:gd name="T18" fmla="*/ 0 w 156"/>
                <a:gd name="T19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18">
                  <a:moveTo>
                    <a:pt x="0" y="110"/>
                  </a:moveTo>
                  <a:lnTo>
                    <a:pt x="0" y="11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8" name="Freeform 112"/>
            <p:cNvSpPr/>
            <p:nvPr/>
          </p:nvSpPr>
          <p:spPr bwMode="auto">
            <a:xfrm>
              <a:off x="16481425" y="-2309812"/>
              <a:ext cx="247650" cy="187325"/>
            </a:xfrm>
            <a:custGeom>
              <a:avLst/>
              <a:gdLst>
                <a:gd name="T0" fmla="*/ 0 w 156"/>
                <a:gd name="T1" fmla="*/ 110 h 118"/>
                <a:gd name="T2" fmla="*/ 0 w 156"/>
                <a:gd name="T3" fmla="*/ 110 h 118"/>
                <a:gd name="T4" fmla="*/ 142 w 156"/>
                <a:gd name="T5" fmla="*/ 0 h 118"/>
                <a:gd name="T6" fmla="*/ 142 w 156"/>
                <a:gd name="T7" fmla="*/ 0 h 118"/>
                <a:gd name="T8" fmla="*/ 156 w 156"/>
                <a:gd name="T9" fmla="*/ 10 h 118"/>
                <a:gd name="T10" fmla="*/ 156 w 156"/>
                <a:gd name="T11" fmla="*/ 10 h 118"/>
                <a:gd name="T12" fmla="*/ 14 w 156"/>
                <a:gd name="T13" fmla="*/ 118 h 118"/>
                <a:gd name="T14" fmla="*/ 14 w 156"/>
                <a:gd name="T15" fmla="*/ 118 h 118"/>
                <a:gd name="T16" fmla="*/ 0 w 156"/>
                <a:gd name="T17" fmla="*/ 110 h 118"/>
                <a:gd name="T18" fmla="*/ 0 w 156"/>
                <a:gd name="T19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18">
                  <a:moveTo>
                    <a:pt x="0" y="110"/>
                  </a:moveTo>
                  <a:lnTo>
                    <a:pt x="0" y="11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9" name="Freeform 113"/>
            <p:cNvSpPr/>
            <p:nvPr/>
          </p:nvSpPr>
          <p:spPr bwMode="auto">
            <a:xfrm>
              <a:off x="16725900" y="-2497137"/>
              <a:ext cx="244475" cy="187325"/>
            </a:xfrm>
            <a:custGeom>
              <a:avLst/>
              <a:gdLst>
                <a:gd name="T0" fmla="*/ 0 w 154"/>
                <a:gd name="T1" fmla="*/ 108 h 118"/>
                <a:gd name="T2" fmla="*/ 0 w 154"/>
                <a:gd name="T3" fmla="*/ 108 h 118"/>
                <a:gd name="T4" fmla="*/ 142 w 154"/>
                <a:gd name="T5" fmla="*/ 0 h 118"/>
                <a:gd name="T6" fmla="*/ 142 w 154"/>
                <a:gd name="T7" fmla="*/ 0 h 118"/>
                <a:gd name="T8" fmla="*/ 154 w 154"/>
                <a:gd name="T9" fmla="*/ 10 h 118"/>
                <a:gd name="T10" fmla="*/ 154 w 154"/>
                <a:gd name="T11" fmla="*/ 10 h 118"/>
                <a:gd name="T12" fmla="*/ 14 w 154"/>
                <a:gd name="T13" fmla="*/ 118 h 118"/>
                <a:gd name="T14" fmla="*/ 14 w 154"/>
                <a:gd name="T15" fmla="*/ 118 h 118"/>
                <a:gd name="T16" fmla="*/ 0 w 154"/>
                <a:gd name="T17" fmla="*/ 108 h 118"/>
                <a:gd name="T18" fmla="*/ 0 w 154"/>
                <a:gd name="T19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18">
                  <a:moveTo>
                    <a:pt x="0" y="108"/>
                  </a:moveTo>
                  <a:lnTo>
                    <a:pt x="0" y="108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4" y="10"/>
                  </a:lnTo>
                  <a:lnTo>
                    <a:pt x="154" y="10"/>
                  </a:lnTo>
                  <a:lnTo>
                    <a:pt x="14" y="118"/>
                  </a:lnTo>
                  <a:lnTo>
                    <a:pt x="14" y="118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0" name="Freeform 114"/>
            <p:cNvSpPr/>
            <p:nvPr/>
          </p:nvSpPr>
          <p:spPr bwMode="auto">
            <a:xfrm>
              <a:off x="16967200" y="-2687637"/>
              <a:ext cx="244475" cy="190500"/>
            </a:xfrm>
            <a:custGeom>
              <a:avLst/>
              <a:gdLst>
                <a:gd name="T0" fmla="*/ 0 w 154"/>
                <a:gd name="T1" fmla="*/ 110 h 120"/>
                <a:gd name="T2" fmla="*/ 0 w 154"/>
                <a:gd name="T3" fmla="*/ 110 h 120"/>
                <a:gd name="T4" fmla="*/ 142 w 154"/>
                <a:gd name="T5" fmla="*/ 0 h 120"/>
                <a:gd name="T6" fmla="*/ 142 w 154"/>
                <a:gd name="T7" fmla="*/ 0 h 120"/>
                <a:gd name="T8" fmla="*/ 154 w 154"/>
                <a:gd name="T9" fmla="*/ 12 h 120"/>
                <a:gd name="T10" fmla="*/ 154 w 154"/>
                <a:gd name="T11" fmla="*/ 12 h 120"/>
                <a:gd name="T12" fmla="*/ 14 w 154"/>
                <a:gd name="T13" fmla="*/ 120 h 120"/>
                <a:gd name="T14" fmla="*/ 14 w 154"/>
                <a:gd name="T15" fmla="*/ 120 h 120"/>
                <a:gd name="T16" fmla="*/ 0 w 154"/>
                <a:gd name="T17" fmla="*/ 110 h 120"/>
                <a:gd name="T18" fmla="*/ 0 w 154"/>
                <a:gd name="T1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20">
                  <a:moveTo>
                    <a:pt x="0" y="110"/>
                  </a:moveTo>
                  <a:lnTo>
                    <a:pt x="0" y="11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4" y="120"/>
                  </a:lnTo>
                  <a:lnTo>
                    <a:pt x="14" y="120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1" name="Freeform 115"/>
            <p:cNvSpPr/>
            <p:nvPr/>
          </p:nvSpPr>
          <p:spPr bwMode="auto">
            <a:xfrm>
              <a:off x="16325850" y="-2278062"/>
              <a:ext cx="790575" cy="568325"/>
            </a:xfrm>
            <a:custGeom>
              <a:avLst/>
              <a:gdLst>
                <a:gd name="T0" fmla="*/ 0 w 498"/>
                <a:gd name="T1" fmla="*/ 222 h 358"/>
                <a:gd name="T2" fmla="*/ 0 w 498"/>
                <a:gd name="T3" fmla="*/ 222 h 358"/>
                <a:gd name="T4" fmla="*/ 288 w 498"/>
                <a:gd name="T5" fmla="*/ 0 h 358"/>
                <a:gd name="T6" fmla="*/ 288 w 498"/>
                <a:gd name="T7" fmla="*/ 0 h 358"/>
                <a:gd name="T8" fmla="*/ 398 w 498"/>
                <a:gd name="T9" fmla="*/ 82 h 358"/>
                <a:gd name="T10" fmla="*/ 398 w 498"/>
                <a:gd name="T11" fmla="*/ 82 h 358"/>
                <a:gd name="T12" fmla="*/ 498 w 498"/>
                <a:gd name="T13" fmla="*/ 156 h 358"/>
                <a:gd name="T14" fmla="*/ 498 w 498"/>
                <a:gd name="T15" fmla="*/ 156 h 358"/>
                <a:gd name="T16" fmla="*/ 238 w 498"/>
                <a:gd name="T17" fmla="*/ 358 h 358"/>
                <a:gd name="T18" fmla="*/ 238 w 498"/>
                <a:gd name="T19" fmla="*/ 358 h 358"/>
                <a:gd name="T20" fmla="*/ 124 w 498"/>
                <a:gd name="T21" fmla="*/ 292 h 358"/>
                <a:gd name="T22" fmla="*/ 124 w 498"/>
                <a:gd name="T23" fmla="*/ 292 h 358"/>
                <a:gd name="T24" fmla="*/ 0 w 498"/>
                <a:gd name="T25" fmla="*/ 222 h 358"/>
                <a:gd name="T26" fmla="*/ 0 w 498"/>
                <a:gd name="T27" fmla="*/ 22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8" h="358">
                  <a:moveTo>
                    <a:pt x="0" y="222"/>
                  </a:moveTo>
                  <a:lnTo>
                    <a:pt x="0" y="222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398" y="82"/>
                  </a:lnTo>
                  <a:lnTo>
                    <a:pt x="398" y="82"/>
                  </a:lnTo>
                  <a:lnTo>
                    <a:pt x="498" y="156"/>
                  </a:lnTo>
                  <a:lnTo>
                    <a:pt x="498" y="156"/>
                  </a:lnTo>
                  <a:lnTo>
                    <a:pt x="238" y="358"/>
                  </a:lnTo>
                  <a:lnTo>
                    <a:pt x="238" y="358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0" y="222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2" name="Freeform 116"/>
            <p:cNvSpPr/>
            <p:nvPr/>
          </p:nvSpPr>
          <p:spPr bwMode="auto">
            <a:xfrm>
              <a:off x="16837025" y="-2722562"/>
              <a:ext cx="657225" cy="523875"/>
            </a:xfrm>
            <a:custGeom>
              <a:avLst/>
              <a:gdLst>
                <a:gd name="T0" fmla="*/ 0 w 414"/>
                <a:gd name="T1" fmla="*/ 254 h 330"/>
                <a:gd name="T2" fmla="*/ 0 w 414"/>
                <a:gd name="T3" fmla="*/ 254 h 330"/>
                <a:gd name="T4" fmla="*/ 328 w 414"/>
                <a:gd name="T5" fmla="*/ 0 h 330"/>
                <a:gd name="T6" fmla="*/ 328 w 414"/>
                <a:gd name="T7" fmla="*/ 0 h 330"/>
                <a:gd name="T8" fmla="*/ 372 w 414"/>
                <a:gd name="T9" fmla="*/ 44 h 330"/>
                <a:gd name="T10" fmla="*/ 372 w 414"/>
                <a:gd name="T11" fmla="*/ 44 h 330"/>
                <a:gd name="T12" fmla="*/ 414 w 414"/>
                <a:gd name="T13" fmla="*/ 88 h 330"/>
                <a:gd name="T14" fmla="*/ 414 w 414"/>
                <a:gd name="T15" fmla="*/ 88 h 330"/>
                <a:gd name="T16" fmla="*/ 100 w 414"/>
                <a:gd name="T17" fmla="*/ 330 h 330"/>
                <a:gd name="T18" fmla="*/ 100 w 414"/>
                <a:gd name="T19" fmla="*/ 330 h 330"/>
                <a:gd name="T20" fmla="*/ 50 w 414"/>
                <a:gd name="T21" fmla="*/ 292 h 330"/>
                <a:gd name="T22" fmla="*/ 50 w 414"/>
                <a:gd name="T23" fmla="*/ 292 h 330"/>
                <a:gd name="T24" fmla="*/ 0 w 414"/>
                <a:gd name="T25" fmla="*/ 254 h 330"/>
                <a:gd name="T26" fmla="*/ 0 w 414"/>
                <a:gd name="T27" fmla="*/ 2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330">
                  <a:moveTo>
                    <a:pt x="0" y="254"/>
                  </a:moveTo>
                  <a:lnTo>
                    <a:pt x="0" y="254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72" y="44"/>
                  </a:lnTo>
                  <a:lnTo>
                    <a:pt x="372" y="44"/>
                  </a:lnTo>
                  <a:lnTo>
                    <a:pt x="414" y="88"/>
                  </a:lnTo>
                  <a:lnTo>
                    <a:pt x="414" y="88"/>
                  </a:lnTo>
                  <a:lnTo>
                    <a:pt x="100" y="330"/>
                  </a:lnTo>
                  <a:lnTo>
                    <a:pt x="100" y="330"/>
                  </a:lnTo>
                  <a:lnTo>
                    <a:pt x="50" y="292"/>
                  </a:lnTo>
                  <a:lnTo>
                    <a:pt x="50" y="292"/>
                  </a:lnTo>
                  <a:lnTo>
                    <a:pt x="0" y="254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ACB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3" name="Freeform 117"/>
            <p:cNvSpPr/>
            <p:nvPr/>
          </p:nvSpPr>
          <p:spPr bwMode="auto">
            <a:xfrm>
              <a:off x="18615025" y="-4129088"/>
              <a:ext cx="708025" cy="984250"/>
            </a:xfrm>
            <a:custGeom>
              <a:avLst/>
              <a:gdLst>
                <a:gd name="T0" fmla="*/ 0 w 446"/>
                <a:gd name="T1" fmla="*/ 262 h 620"/>
                <a:gd name="T2" fmla="*/ 0 w 446"/>
                <a:gd name="T3" fmla="*/ 262 h 620"/>
                <a:gd name="T4" fmla="*/ 340 w 446"/>
                <a:gd name="T5" fmla="*/ 0 h 620"/>
                <a:gd name="T6" fmla="*/ 340 w 446"/>
                <a:gd name="T7" fmla="*/ 0 h 620"/>
                <a:gd name="T8" fmla="*/ 396 w 446"/>
                <a:gd name="T9" fmla="*/ 210 h 620"/>
                <a:gd name="T10" fmla="*/ 396 w 446"/>
                <a:gd name="T11" fmla="*/ 210 h 620"/>
                <a:gd name="T12" fmla="*/ 446 w 446"/>
                <a:gd name="T13" fmla="*/ 392 h 620"/>
                <a:gd name="T14" fmla="*/ 446 w 446"/>
                <a:gd name="T15" fmla="*/ 392 h 620"/>
                <a:gd name="T16" fmla="*/ 154 w 446"/>
                <a:gd name="T17" fmla="*/ 620 h 620"/>
                <a:gd name="T18" fmla="*/ 154 w 446"/>
                <a:gd name="T19" fmla="*/ 620 h 620"/>
                <a:gd name="T20" fmla="*/ 82 w 446"/>
                <a:gd name="T21" fmla="*/ 454 h 620"/>
                <a:gd name="T22" fmla="*/ 82 w 446"/>
                <a:gd name="T23" fmla="*/ 454 h 620"/>
                <a:gd name="T24" fmla="*/ 0 w 446"/>
                <a:gd name="T25" fmla="*/ 262 h 620"/>
                <a:gd name="T26" fmla="*/ 0 w 446"/>
                <a:gd name="T27" fmla="*/ 26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6" h="620">
                  <a:moveTo>
                    <a:pt x="0" y="262"/>
                  </a:moveTo>
                  <a:lnTo>
                    <a:pt x="0" y="262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96" y="210"/>
                  </a:lnTo>
                  <a:lnTo>
                    <a:pt x="396" y="210"/>
                  </a:lnTo>
                  <a:lnTo>
                    <a:pt x="446" y="392"/>
                  </a:lnTo>
                  <a:lnTo>
                    <a:pt x="446" y="392"/>
                  </a:lnTo>
                  <a:lnTo>
                    <a:pt x="154" y="620"/>
                  </a:lnTo>
                  <a:lnTo>
                    <a:pt x="154" y="620"/>
                  </a:lnTo>
                  <a:lnTo>
                    <a:pt x="82" y="454"/>
                  </a:lnTo>
                  <a:lnTo>
                    <a:pt x="82" y="454"/>
                  </a:lnTo>
                  <a:lnTo>
                    <a:pt x="0" y="262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4" name="Freeform 118"/>
            <p:cNvSpPr/>
            <p:nvPr/>
          </p:nvSpPr>
          <p:spPr bwMode="auto">
            <a:xfrm>
              <a:off x="18735675" y="-3922713"/>
              <a:ext cx="365125" cy="292100"/>
            </a:xfrm>
            <a:custGeom>
              <a:avLst/>
              <a:gdLst>
                <a:gd name="T0" fmla="*/ 0 w 230"/>
                <a:gd name="T1" fmla="*/ 176 h 184"/>
                <a:gd name="T2" fmla="*/ 0 w 230"/>
                <a:gd name="T3" fmla="*/ 176 h 184"/>
                <a:gd name="T4" fmla="*/ 228 w 230"/>
                <a:gd name="T5" fmla="*/ 0 h 184"/>
                <a:gd name="T6" fmla="*/ 228 w 230"/>
                <a:gd name="T7" fmla="*/ 0 h 184"/>
                <a:gd name="T8" fmla="*/ 230 w 230"/>
                <a:gd name="T9" fmla="*/ 8 h 184"/>
                <a:gd name="T10" fmla="*/ 230 w 230"/>
                <a:gd name="T11" fmla="*/ 8 h 184"/>
                <a:gd name="T12" fmla="*/ 2 w 230"/>
                <a:gd name="T13" fmla="*/ 184 h 184"/>
                <a:gd name="T14" fmla="*/ 2 w 230"/>
                <a:gd name="T15" fmla="*/ 184 h 184"/>
                <a:gd name="T16" fmla="*/ 0 w 230"/>
                <a:gd name="T17" fmla="*/ 176 h 184"/>
                <a:gd name="T18" fmla="*/ 0 w 230"/>
                <a:gd name="T19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184">
                  <a:moveTo>
                    <a:pt x="0" y="176"/>
                  </a:moveTo>
                  <a:lnTo>
                    <a:pt x="0" y="17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2" y="184"/>
                  </a:lnTo>
                  <a:lnTo>
                    <a:pt x="2" y="184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5" name="Freeform 119"/>
            <p:cNvSpPr/>
            <p:nvPr/>
          </p:nvSpPr>
          <p:spPr bwMode="auto">
            <a:xfrm>
              <a:off x="18742025" y="-3900488"/>
              <a:ext cx="365125" cy="288925"/>
            </a:xfrm>
            <a:custGeom>
              <a:avLst/>
              <a:gdLst>
                <a:gd name="T0" fmla="*/ 0 w 230"/>
                <a:gd name="T1" fmla="*/ 176 h 182"/>
                <a:gd name="T2" fmla="*/ 0 w 230"/>
                <a:gd name="T3" fmla="*/ 176 h 182"/>
                <a:gd name="T4" fmla="*/ 228 w 230"/>
                <a:gd name="T5" fmla="*/ 0 h 182"/>
                <a:gd name="T6" fmla="*/ 228 w 230"/>
                <a:gd name="T7" fmla="*/ 0 h 182"/>
                <a:gd name="T8" fmla="*/ 230 w 230"/>
                <a:gd name="T9" fmla="*/ 8 h 182"/>
                <a:gd name="T10" fmla="*/ 230 w 230"/>
                <a:gd name="T11" fmla="*/ 8 h 182"/>
                <a:gd name="T12" fmla="*/ 4 w 230"/>
                <a:gd name="T13" fmla="*/ 182 h 182"/>
                <a:gd name="T14" fmla="*/ 4 w 230"/>
                <a:gd name="T15" fmla="*/ 182 h 182"/>
                <a:gd name="T16" fmla="*/ 0 w 230"/>
                <a:gd name="T17" fmla="*/ 176 h 182"/>
                <a:gd name="T18" fmla="*/ 0 w 230"/>
                <a:gd name="T19" fmla="*/ 17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182">
                  <a:moveTo>
                    <a:pt x="0" y="176"/>
                  </a:moveTo>
                  <a:lnTo>
                    <a:pt x="0" y="17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0" y="8"/>
                  </a:lnTo>
                  <a:lnTo>
                    <a:pt x="230" y="8"/>
                  </a:lnTo>
                  <a:lnTo>
                    <a:pt x="4" y="182"/>
                  </a:lnTo>
                  <a:lnTo>
                    <a:pt x="4" y="182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6" name="Freeform 120"/>
            <p:cNvSpPr/>
            <p:nvPr/>
          </p:nvSpPr>
          <p:spPr bwMode="auto">
            <a:xfrm>
              <a:off x="18751550" y="-3878263"/>
              <a:ext cx="361950" cy="288925"/>
            </a:xfrm>
            <a:custGeom>
              <a:avLst/>
              <a:gdLst>
                <a:gd name="T0" fmla="*/ 0 w 228"/>
                <a:gd name="T1" fmla="*/ 174 h 182"/>
                <a:gd name="T2" fmla="*/ 0 w 228"/>
                <a:gd name="T3" fmla="*/ 174 h 182"/>
                <a:gd name="T4" fmla="*/ 226 w 228"/>
                <a:gd name="T5" fmla="*/ 0 h 182"/>
                <a:gd name="T6" fmla="*/ 226 w 228"/>
                <a:gd name="T7" fmla="*/ 0 h 182"/>
                <a:gd name="T8" fmla="*/ 228 w 228"/>
                <a:gd name="T9" fmla="*/ 6 h 182"/>
                <a:gd name="T10" fmla="*/ 228 w 228"/>
                <a:gd name="T11" fmla="*/ 6 h 182"/>
                <a:gd name="T12" fmla="*/ 2 w 228"/>
                <a:gd name="T13" fmla="*/ 182 h 182"/>
                <a:gd name="T14" fmla="*/ 2 w 228"/>
                <a:gd name="T15" fmla="*/ 182 h 182"/>
                <a:gd name="T16" fmla="*/ 0 w 228"/>
                <a:gd name="T17" fmla="*/ 174 h 182"/>
                <a:gd name="T18" fmla="*/ 0 w 228"/>
                <a:gd name="T19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82">
                  <a:moveTo>
                    <a:pt x="0" y="174"/>
                  </a:moveTo>
                  <a:lnTo>
                    <a:pt x="0" y="174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" y="182"/>
                  </a:lnTo>
                  <a:lnTo>
                    <a:pt x="2" y="182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7" name="Freeform 121"/>
            <p:cNvSpPr/>
            <p:nvPr/>
          </p:nvSpPr>
          <p:spPr bwMode="auto">
            <a:xfrm>
              <a:off x="18757900" y="-3859213"/>
              <a:ext cx="361950" cy="288925"/>
            </a:xfrm>
            <a:custGeom>
              <a:avLst/>
              <a:gdLst>
                <a:gd name="T0" fmla="*/ 0 w 228"/>
                <a:gd name="T1" fmla="*/ 174 h 182"/>
                <a:gd name="T2" fmla="*/ 0 w 228"/>
                <a:gd name="T3" fmla="*/ 174 h 182"/>
                <a:gd name="T4" fmla="*/ 226 w 228"/>
                <a:gd name="T5" fmla="*/ 0 h 182"/>
                <a:gd name="T6" fmla="*/ 226 w 228"/>
                <a:gd name="T7" fmla="*/ 0 h 182"/>
                <a:gd name="T8" fmla="*/ 228 w 228"/>
                <a:gd name="T9" fmla="*/ 8 h 182"/>
                <a:gd name="T10" fmla="*/ 228 w 228"/>
                <a:gd name="T11" fmla="*/ 8 h 182"/>
                <a:gd name="T12" fmla="*/ 4 w 228"/>
                <a:gd name="T13" fmla="*/ 182 h 182"/>
                <a:gd name="T14" fmla="*/ 4 w 228"/>
                <a:gd name="T15" fmla="*/ 182 h 182"/>
                <a:gd name="T16" fmla="*/ 0 w 228"/>
                <a:gd name="T17" fmla="*/ 174 h 182"/>
                <a:gd name="T18" fmla="*/ 0 w 228"/>
                <a:gd name="T19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82">
                  <a:moveTo>
                    <a:pt x="0" y="174"/>
                  </a:moveTo>
                  <a:lnTo>
                    <a:pt x="0" y="174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28" y="8"/>
                  </a:lnTo>
                  <a:lnTo>
                    <a:pt x="228" y="8"/>
                  </a:lnTo>
                  <a:lnTo>
                    <a:pt x="4" y="182"/>
                  </a:lnTo>
                  <a:lnTo>
                    <a:pt x="4" y="182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8" name="Freeform 122"/>
            <p:cNvSpPr/>
            <p:nvPr/>
          </p:nvSpPr>
          <p:spPr bwMode="auto">
            <a:xfrm>
              <a:off x="18767425" y="-3836988"/>
              <a:ext cx="358775" cy="285750"/>
            </a:xfrm>
            <a:custGeom>
              <a:avLst/>
              <a:gdLst>
                <a:gd name="T0" fmla="*/ 0 w 226"/>
                <a:gd name="T1" fmla="*/ 174 h 180"/>
                <a:gd name="T2" fmla="*/ 0 w 226"/>
                <a:gd name="T3" fmla="*/ 174 h 180"/>
                <a:gd name="T4" fmla="*/ 224 w 226"/>
                <a:gd name="T5" fmla="*/ 0 h 180"/>
                <a:gd name="T6" fmla="*/ 224 w 226"/>
                <a:gd name="T7" fmla="*/ 0 h 180"/>
                <a:gd name="T8" fmla="*/ 226 w 226"/>
                <a:gd name="T9" fmla="*/ 8 h 180"/>
                <a:gd name="T10" fmla="*/ 226 w 226"/>
                <a:gd name="T11" fmla="*/ 8 h 180"/>
                <a:gd name="T12" fmla="*/ 2 w 226"/>
                <a:gd name="T13" fmla="*/ 180 h 180"/>
                <a:gd name="T14" fmla="*/ 2 w 226"/>
                <a:gd name="T15" fmla="*/ 180 h 180"/>
                <a:gd name="T16" fmla="*/ 0 w 226"/>
                <a:gd name="T17" fmla="*/ 174 h 180"/>
                <a:gd name="T18" fmla="*/ 0 w 226"/>
                <a:gd name="T19" fmla="*/ 17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180">
                  <a:moveTo>
                    <a:pt x="0" y="174"/>
                  </a:moveTo>
                  <a:lnTo>
                    <a:pt x="0" y="174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6" y="8"/>
                  </a:lnTo>
                  <a:lnTo>
                    <a:pt x="226" y="8"/>
                  </a:lnTo>
                  <a:lnTo>
                    <a:pt x="2" y="180"/>
                  </a:lnTo>
                  <a:lnTo>
                    <a:pt x="2" y="180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9" name="Freeform 123"/>
            <p:cNvSpPr/>
            <p:nvPr/>
          </p:nvSpPr>
          <p:spPr bwMode="auto">
            <a:xfrm>
              <a:off x="18776950" y="-3814763"/>
              <a:ext cx="355600" cy="282575"/>
            </a:xfrm>
            <a:custGeom>
              <a:avLst/>
              <a:gdLst>
                <a:gd name="T0" fmla="*/ 0 w 224"/>
                <a:gd name="T1" fmla="*/ 172 h 178"/>
                <a:gd name="T2" fmla="*/ 0 w 224"/>
                <a:gd name="T3" fmla="*/ 172 h 178"/>
                <a:gd name="T4" fmla="*/ 222 w 224"/>
                <a:gd name="T5" fmla="*/ 0 h 178"/>
                <a:gd name="T6" fmla="*/ 222 w 224"/>
                <a:gd name="T7" fmla="*/ 0 h 178"/>
                <a:gd name="T8" fmla="*/ 224 w 224"/>
                <a:gd name="T9" fmla="*/ 6 h 178"/>
                <a:gd name="T10" fmla="*/ 224 w 224"/>
                <a:gd name="T11" fmla="*/ 6 h 178"/>
                <a:gd name="T12" fmla="*/ 2 w 224"/>
                <a:gd name="T13" fmla="*/ 178 h 178"/>
                <a:gd name="T14" fmla="*/ 2 w 224"/>
                <a:gd name="T15" fmla="*/ 178 h 178"/>
                <a:gd name="T16" fmla="*/ 0 w 224"/>
                <a:gd name="T17" fmla="*/ 172 h 178"/>
                <a:gd name="T18" fmla="*/ 0 w 224"/>
                <a:gd name="T19" fmla="*/ 1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78">
                  <a:moveTo>
                    <a:pt x="0" y="172"/>
                  </a:moveTo>
                  <a:lnTo>
                    <a:pt x="0" y="172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4" y="6"/>
                  </a:lnTo>
                  <a:lnTo>
                    <a:pt x="224" y="6"/>
                  </a:lnTo>
                  <a:lnTo>
                    <a:pt x="2" y="178"/>
                  </a:lnTo>
                  <a:lnTo>
                    <a:pt x="2" y="178"/>
                  </a:lnTo>
                  <a:lnTo>
                    <a:pt x="0" y="172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0" name="Freeform 124"/>
            <p:cNvSpPr/>
            <p:nvPr/>
          </p:nvSpPr>
          <p:spPr bwMode="auto">
            <a:xfrm>
              <a:off x="18783300" y="-3795713"/>
              <a:ext cx="355600" cy="282575"/>
            </a:xfrm>
            <a:custGeom>
              <a:avLst/>
              <a:gdLst>
                <a:gd name="T0" fmla="*/ 0 w 224"/>
                <a:gd name="T1" fmla="*/ 172 h 178"/>
                <a:gd name="T2" fmla="*/ 0 w 224"/>
                <a:gd name="T3" fmla="*/ 172 h 178"/>
                <a:gd name="T4" fmla="*/ 222 w 224"/>
                <a:gd name="T5" fmla="*/ 0 h 178"/>
                <a:gd name="T6" fmla="*/ 222 w 224"/>
                <a:gd name="T7" fmla="*/ 0 h 178"/>
                <a:gd name="T8" fmla="*/ 224 w 224"/>
                <a:gd name="T9" fmla="*/ 8 h 178"/>
                <a:gd name="T10" fmla="*/ 224 w 224"/>
                <a:gd name="T11" fmla="*/ 8 h 178"/>
                <a:gd name="T12" fmla="*/ 2 w 224"/>
                <a:gd name="T13" fmla="*/ 178 h 178"/>
                <a:gd name="T14" fmla="*/ 2 w 224"/>
                <a:gd name="T15" fmla="*/ 178 h 178"/>
                <a:gd name="T16" fmla="*/ 0 w 224"/>
                <a:gd name="T17" fmla="*/ 172 h 178"/>
                <a:gd name="T18" fmla="*/ 0 w 224"/>
                <a:gd name="T19" fmla="*/ 17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78">
                  <a:moveTo>
                    <a:pt x="0" y="172"/>
                  </a:moveTo>
                  <a:lnTo>
                    <a:pt x="0" y="172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4" y="8"/>
                  </a:lnTo>
                  <a:lnTo>
                    <a:pt x="224" y="8"/>
                  </a:lnTo>
                  <a:lnTo>
                    <a:pt x="2" y="178"/>
                  </a:lnTo>
                  <a:lnTo>
                    <a:pt x="2" y="178"/>
                  </a:lnTo>
                  <a:lnTo>
                    <a:pt x="0" y="172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1" name="Freeform 125"/>
            <p:cNvSpPr>
              <a:spLocks noEditPoints="1"/>
            </p:cNvSpPr>
            <p:nvPr/>
          </p:nvSpPr>
          <p:spPr bwMode="auto">
            <a:xfrm>
              <a:off x="19008725" y="-4167188"/>
              <a:ext cx="57150" cy="50800"/>
            </a:xfrm>
            <a:custGeom>
              <a:avLst/>
              <a:gdLst>
                <a:gd name="T0" fmla="*/ 16 w 36"/>
                <a:gd name="T1" fmla="*/ 10 h 32"/>
                <a:gd name="T2" fmla="*/ 16 w 36"/>
                <a:gd name="T3" fmla="*/ 10 h 32"/>
                <a:gd name="T4" fmla="*/ 8 w 36"/>
                <a:gd name="T5" fmla="*/ 18 h 32"/>
                <a:gd name="T6" fmla="*/ 6 w 36"/>
                <a:gd name="T7" fmla="*/ 24 h 32"/>
                <a:gd name="T8" fmla="*/ 6 w 36"/>
                <a:gd name="T9" fmla="*/ 26 h 32"/>
                <a:gd name="T10" fmla="*/ 6 w 36"/>
                <a:gd name="T11" fmla="*/ 26 h 32"/>
                <a:gd name="T12" fmla="*/ 8 w 36"/>
                <a:gd name="T13" fmla="*/ 28 h 32"/>
                <a:gd name="T14" fmla="*/ 10 w 36"/>
                <a:gd name="T15" fmla="*/ 28 h 32"/>
                <a:gd name="T16" fmla="*/ 20 w 36"/>
                <a:gd name="T17" fmla="*/ 24 h 32"/>
                <a:gd name="T18" fmla="*/ 20 w 36"/>
                <a:gd name="T19" fmla="*/ 24 h 32"/>
                <a:gd name="T20" fmla="*/ 30 w 36"/>
                <a:gd name="T21" fmla="*/ 14 h 32"/>
                <a:gd name="T22" fmla="*/ 32 w 36"/>
                <a:gd name="T23" fmla="*/ 10 h 32"/>
                <a:gd name="T24" fmla="*/ 32 w 36"/>
                <a:gd name="T25" fmla="*/ 6 h 32"/>
                <a:gd name="T26" fmla="*/ 32 w 36"/>
                <a:gd name="T27" fmla="*/ 6 h 32"/>
                <a:gd name="T28" fmla="*/ 30 w 36"/>
                <a:gd name="T29" fmla="*/ 4 h 32"/>
                <a:gd name="T30" fmla="*/ 26 w 36"/>
                <a:gd name="T31" fmla="*/ 4 h 32"/>
                <a:gd name="T32" fmla="*/ 16 w 36"/>
                <a:gd name="T33" fmla="*/ 10 h 32"/>
                <a:gd name="T34" fmla="*/ 16 w 36"/>
                <a:gd name="T35" fmla="*/ 10 h 32"/>
                <a:gd name="T36" fmla="*/ 4 w 36"/>
                <a:gd name="T37" fmla="*/ 20 h 32"/>
                <a:gd name="T38" fmla="*/ 4 w 36"/>
                <a:gd name="T39" fmla="*/ 20 h 32"/>
                <a:gd name="T40" fmla="*/ 10 w 36"/>
                <a:gd name="T41" fmla="*/ 14 h 32"/>
                <a:gd name="T42" fmla="*/ 16 w 36"/>
                <a:gd name="T43" fmla="*/ 8 h 32"/>
                <a:gd name="T44" fmla="*/ 24 w 36"/>
                <a:gd name="T45" fmla="*/ 2 h 32"/>
                <a:gd name="T46" fmla="*/ 30 w 36"/>
                <a:gd name="T47" fmla="*/ 0 h 32"/>
                <a:gd name="T48" fmla="*/ 30 w 36"/>
                <a:gd name="T49" fmla="*/ 0 h 32"/>
                <a:gd name="T50" fmla="*/ 34 w 36"/>
                <a:gd name="T51" fmla="*/ 0 h 32"/>
                <a:gd name="T52" fmla="*/ 36 w 36"/>
                <a:gd name="T53" fmla="*/ 2 h 32"/>
                <a:gd name="T54" fmla="*/ 36 w 36"/>
                <a:gd name="T55" fmla="*/ 6 h 32"/>
                <a:gd name="T56" fmla="*/ 34 w 36"/>
                <a:gd name="T57" fmla="*/ 12 h 32"/>
                <a:gd name="T58" fmla="*/ 34 w 36"/>
                <a:gd name="T59" fmla="*/ 12 h 32"/>
                <a:gd name="T60" fmla="*/ 28 w 36"/>
                <a:gd name="T61" fmla="*/ 20 h 32"/>
                <a:gd name="T62" fmla="*/ 22 w 36"/>
                <a:gd name="T63" fmla="*/ 26 h 32"/>
                <a:gd name="T64" fmla="*/ 14 w 36"/>
                <a:gd name="T65" fmla="*/ 30 h 32"/>
                <a:gd name="T66" fmla="*/ 8 w 36"/>
                <a:gd name="T67" fmla="*/ 32 h 32"/>
                <a:gd name="T68" fmla="*/ 8 w 36"/>
                <a:gd name="T69" fmla="*/ 32 h 32"/>
                <a:gd name="T70" fmla="*/ 4 w 36"/>
                <a:gd name="T71" fmla="*/ 32 h 32"/>
                <a:gd name="T72" fmla="*/ 0 w 36"/>
                <a:gd name="T73" fmla="*/ 30 h 32"/>
                <a:gd name="T74" fmla="*/ 2 w 36"/>
                <a:gd name="T75" fmla="*/ 26 h 32"/>
                <a:gd name="T76" fmla="*/ 4 w 36"/>
                <a:gd name="T77" fmla="*/ 20 h 32"/>
                <a:gd name="T78" fmla="*/ 4 w 36"/>
                <a:gd name="T7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" h="32">
                  <a:moveTo>
                    <a:pt x="16" y="10"/>
                  </a:moveTo>
                  <a:lnTo>
                    <a:pt x="16" y="10"/>
                  </a:lnTo>
                  <a:lnTo>
                    <a:pt x="8" y="18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4"/>
                  </a:lnTo>
                  <a:lnTo>
                    <a:pt x="32" y="10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16" y="10"/>
                  </a:lnTo>
                  <a:lnTo>
                    <a:pt x="16" y="10"/>
                  </a:lnTo>
                  <a:close/>
                  <a:moveTo>
                    <a:pt x="4" y="20"/>
                  </a:moveTo>
                  <a:lnTo>
                    <a:pt x="4" y="20"/>
                  </a:lnTo>
                  <a:lnTo>
                    <a:pt x="10" y="14"/>
                  </a:lnTo>
                  <a:lnTo>
                    <a:pt x="16" y="8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28" y="20"/>
                  </a:lnTo>
                  <a:lnTo>
                    <a:pt x="22" y="26"/>
                  </a:lnTo>
                  <a:lnTo>
                    <a:pt x="14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2" name="Freeform 126"/>
            <p:cNvSpPr/>
            <p:nvPr/>
          </p:nvSpPr>
          <p:spPr bwMode="auto">
            <a:xfrm>
              <a:off x="19059525" y="-4154488"/>
              <a:ext cx="12700" cy="9525"/>
            </a:xfrm>
            <a:custGeom>
              <a:avLst/>
              <a:gdLst>
                <a:gd name="T0" fmla="*/ 6 w 8"/>
                <a:gd name="T1" fmla="*/ 6 h 6"/>
                <a:gd name="T2" fmla="*/ 6 w 8"/>
                <a:gd name="T3" fmla="*/ 6 h 6"/>
                <a:gd name="T4" fmla="*/ 0 w 8"/>
                <a:gd name="T5" fmla="*/ 6 h 6"/>
                <a:gd name="T6" fmla="*/ 0 w 8"/>
                <a:gd name="T7" fmla="*/ 6 h 6"/>
                <a:gd name="T8" fmla="*/ 2 w 8"/>
                <a:gd name="T9" fmla="*/ 4 h 6"/>
                <a:gd name="T10" fmla="*/ 2 w 8"/>
                <a:gd name="T11" fmla="*/ 4 h 6"/>
                <a:gd name="T12" fmla="*/ 4 w 8"/>
                <a:gd name="T13" fmla="*/ 2 h 6"/>
                <a:gd name="T14" fmla="*/ 4 w 8"/>
                <a:gd name="T15" fmla="*/ 2 h 6"/>
                <a:gd name="T16" fmla="*/ 8 w 8"/>
                <a:gd name="T17" fmla="*/ 0 h 6"/>
                <a:gd name="T18" fmla="*/ 8 w 8"/>
                <a:gd name="T19" fmla="*/ 0 h 6"/>
                <a:gd name="T20" fmla="*/ 6 w 8"/>
                <a:gd name="T21" fmla="*/ 6 h 6"/>
                <a:gd name="T22" fmla="*/ 6 w 8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3" name="Freeform 127"/>
            <p:cNvSpPr/>
            <p:nvPr/>
          </p:nvSpPr>
          <p:spPr bwMode="auto">
            <a:xfrm>
              <a:off x="19069050" y="-4160838"/>
              <a:ext cx="38100" cy="15875"/>
            </a:xfrm>
            <a:custGeom>
              <a:avLst/>
              <a:gdLst>
                <a:gd name="T0" fmla="*/ 22 w 24"/>
                <a:gd name="T1" fmla="*/ 0 h 10"/>
                <a:gd name="T2" fmla="*/ 22 w 24"/>
                <a:gd name="T3" fmla="*/ 0 h 10"/>
                <a:gd name="T4" fmla="*/ 24 w 24"/>
                <a:gd name="T5" fmla="*/ 0 h 10"/>
                <a:gd name="T6" fmla="*/ 22 w 24"/>
                <a:gd name="T7" fmla="*/ 2 h 10"/>
                <a:gd name="T8" fmla="*/ 22 w 24"/>
                <a:gd name="T9" fmla="*/ 2 h 10"/>
                <a:gd name="T10" fmla="*/ 18 w 24"/>
                <a:gd name="T11" fmla="*/ 6 h 10"/>
                <a:gd name="T12" fmla="*/ 18 w 24"/>
                <a:gd name="T13" fmla="*/ 6 h 10"/>
                <a:gd name="T14" fmla="*/ 0 w 24"/>
                <a:gd name="T15" fmla="*/ 10 h 10"/>
                <a:gd name="T16" fmla="*/ 0 w 24"/>
                <a:gd name="T17" fmla="*/ 10 h 10"/>
                <a:gd name="T18" fmla="*/ 4 w 24"/>
                <a:gd name="T19" fmla="*/ 4 h 10"/>
                <a:gd name="T20" fmla="*/ 4 w 24"/>
                <a:gd name="T21" fmla="*/ 4 h 10"/>
                <a:gd name="T22" fmla="*/ 22 w 24"/>
                <a:gd name="T23" fmla="*/ 0 h 10"/>
                <a:gd name="T24" fmla="*/ 22 w 2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">
                  <a:moveTo>
                    <a:pt x="22" y="0"/>
                  </a:moveTo>
                  <a:lnTo>
                    <a:pt x="22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4" name="Freeform 128"/>
            <p:cNvSpPr/>
            <p:nvPr/>
          </p:nvSpPr>
          <p:spPr bwMode="auto">
            <a:xfrm>
              <a:off x="19024600" y="-4138613"/>
              <a:ext cx="22225" cy="12700"/>
            </a:xfrm>
            <a:custGeom>
              <a:avLst/>
              <a:gdLst>
                <a:gd name="T0" fmla="*/ 10 w 14"/>
                <a:gd name="T1" fmla="*/ 4 h 8"/>
                <a:gd name="T2" fmla="*/ 10 w 14"/>
                <a:gd name="T3" fmla="*/ 4 h 8"/>
                <a:gd name="T4" fmla="*/ 14 w 14"/>
                <a:gd name="T5" fmla="*/ 2 h 8"/>
                <a:gd name="T6" fmla="*/ 14 w 14"/>
                <a:gd name="T7" fmla="*/ 2 h 8"/>
                <a:gd name="T8" fmla="*/ 14 w 14"/>
                <a:gd name="T9" fmla="*/ 0 h 8"/>
                <a:gd name="T10" fmla="*/ 12 w 14"/>
                <a:gd name="T11" fmla="*/ 0 h 8"/>
                <a:gd name="T12" fmla="*/ 12 w 14"/>
                <a:gd name="T13" fmla="*/ 0 h 8"/>
                <a:gd name="T14" fmla="*/ 8 w 14"/>
                <a:gd name="T15" fmla="*/ 4 h 8"/>
                <a:gd name="T16" fmla="*/ 8 w 14"/>
                <a:gd name="T17" fmla="*/ 4 h 8"/>
                <a:gd name="T18" fmla="*/ 6 w 14"/>
                <a:gd name="T19" fmla="*/ 6 h 8"/>
                <a:gd name="T20" fmla="*/ 2 w 14"/>
                <a:gd name="T21" fmla="*/ 6 h 8"/>
                <a:gd name="T22" fmla="*/ 2 w 14"/>
                <a:gd name="T23" fmla="*/ 6 h 8"/>
                <a:gd name="T24" fmla="*/ 0 w 14"/>
                <a:gd name="T25" fmla="*/ 8 h 8"/>
                <a:gd name="T26" fmla="*/ 0 w 14"/>
                <a:gd name="T27" fmla="*/ 8 h 8"/>
                <a:gd name="T28" fmla="*/ 4 w 14"/>
                <a:gd name="T29" fmla="*/ 8 h 8"/>
                <a:gd name="T30" fmla="*/ 10 w 14"/>
                <a:gd name="T31" fmla="*/ 4 h 8"/>
                <a:gd name="T32" fmla="*/ 10 w 14"/>
                <a:gd name="T3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8">
                  <a:moveTo>
                    <a:pt x="10" y="4"/>
                  </a:move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5" name="Freeform 129"/>
            <p:cNvSpPr/>
            <p:nvPr/>
          </p:nvSpPr>
          <p:spPr bwMode="auto">
            <a:xfrm>
              <a:off x="17414875" y="-3173412"/>
              <a:ext cx="631825" cy="546100"/>
            </a:xfrm>
            <a:custGeom>
              <a:avLst/>
              <a:gdLst>
                <a:gd name="T0" fmla="*/ 0 w 398"/>
                <a:gd name="T1" fmla="*/ 254 h 344"/>
                <a:gd name="T2" fmla="*/ 0 w 398"/>
                <a:gd name="T3" fmla="*/ 254 h 344"/>
                <a:gd name="T4" fmla="*/ 328 w 398"/>
                <a:gd name="T5" fmla="*/ 0 h 344"/>
                <a:gd name="T6" fmla="*/ 328 w 398"/>
                <a:gd name="T7" fmla="*/ 0 h 344"/>
                <a:gd name="T8" fmla="*/ 364 w 398"/>
                <a:gd name="T9" fmla="*/ 52 h 344"/>
                <a:gd name="T10" fmla="*/ 364 w 398"/>
                <a:gd name="T11" fmla="*/ 52 h 344"/>
                <a:gd name="T12" fmla="*/ 398 w 398"/>
                <a:gd name="T13" fmla="*/ 100 h 344"/>
                <a:gd name="T14" fmla="*/ 398 w 398"/>
                <a:gd name="T15" fmla="*/ 100 h 344"/>
                <a:gd name="T16" fmla="*/ 84 w 398"/>
                <a:gd name="T17" fmla="*/ 344 h 344"/>
                <a:gd name="T18" fmla="*/ 84 w 398"/>
                <a:gd name="T19" fmla="*/ 344 h 344"/>
                <a:gd name="T20" fmla="*/ 44 w 398"/>
                <a:gd name="T21" fmla="*/ 300 h 344"/>
                <a:gd name="T22" fmla="*/ 44 w 398"/>
                <a:gd name="T23" fmla="*/ 300 h 344"/>
                <a:gd name="T24" fmla="*/ 0 w 398"/>
                <a:gd name="T25" fmla="*/ 254 h 344"/>
                <a:gd name="T26" fmla="*/ 0 w 398"/>
                <a:gd name="T27" fmla="*/ 25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8" h="344">
                  <a:moveTo>
                    <a:pt x="0" y="254"/>
                  </a:moveTo>
                  <a:lnTo>
                    <a:pt x="0" y="254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64" y="52"/>
                  </a:lnTo>
                  <a:lnTo>
                    <a:pt x="364" y="52"/>
                  </a:lnTo>
                  <a:lnTo>
                    <a:pt x="398" y="100"/>
                  </a:lnTo>
                  <a:lnTo>
                    <a:pt x="398" y="100"/>
                  </a:lnTo>
                  <a:lnTo>
                    <a:pt x="84" y="344"/>
                  </a:lnTo>
                  <a:lnTo>
                    <a:pt x="84" y="344"/>
                  </a:lnTo>
                  <a:lnTo>
                    <a:pt x="44" y="300"/>
                  </a:lnTo>
                  <a:lnTo>
                    <a:pt x="44" y="300"/>
                  </a:lnTo>
                  <a:lnTo>
                    <a:pt x="0" y="254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A4C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6" name="Freeform 130"/>
            <p:cNvSpPr/>
            <p:nvPr/>
          </p:nvSpPr>
          <p:spPr bwMode="auto">
            <a:xfrm>
              <a:off x="17995900" y="-3624263"/>
              <a:ext cx="606425" cy="568325"/>
            </a:xfrm>
            <a:custGeom>
              <a:avLst/>
              <a:gdLst>
                <a:gd name="T0" fmla="*/ 0 w 382"/>
                <a:gd name="T1" fmla="*/ 254 h 358"/>
                <a:gd name="T2" fmla="*/ 0 w 382"/>
                <a:gd name="T3" fmla="*/ 254 h 358"/>
                <a:gd name="T4" fmla="*/ 328 w 382"/>
                <a:gd name="T5" fmla="*/ 0 h 358"/>
                <a:gd name="T6" fmla="*/ 328 w 382"/>
                <a:gd name="T7" fmla="*/ 0 h 358"/>
                <a:gd name="T8" fmla="*/ 356 w 382"/>
                <a:gd name="T9" fmla="*/ 58 h 358"/>
                <a:gd name="T10" fmla="*/ 356 w 382"/>
                <a:gd name="T11" fmla="*/ 58 h 358"/>
                <a:gd name="T12" fmla="*/ 382 w 382"/>
                <a:gd name="T13" fmla="*/ 114 h 358"/>
                <a:gd name="T14" fmla="*/ 382 w 382"/>
                <a:gd name="T15" fmla="*/ 114 h 358"/>
                <a:gd name="T16" fmla="*/ 68 w 382"/>
                <a:gd name="T17" fmla="*/ 358 h 358"/>
                <a:gd name="T18" fmla="*/ 68 w 382"/>
                <a:gd name="T19" fmla="*/ 358 h 358"/>
                <a:gd name="T20" fmla="*/ 34 w 382"/>
                <a:gd name="T21" fmla="*/ 306 h 358"/>
                <a:gd name="T22" fmla="*/ 34 w 382"/>
                <a:gd name="T23" fmla="*/ 306 h 358"/>
                <a:gd name="T24" fmla="*/ 0 w 382"/>
                <a:gd name="T25" fmla="*/ 254 h 358"/>
                <a:gd name="T26" fmla="*/ 0 w 382"/>
                <a:gd name="T27" fmla="*/ 254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358">
                  <a:moveTo>
                    <a:pt x="0" y="254"/>
                  </a:moveTo>
                  <a:lnTo>
                    <a:pt x="0" y="254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356" y="58"/>
                  </a:lnTo>
                  <a:lnTo>
                    <a:pt x="356" y="58"/>
                  </a:lnTo>
                  <a:lnTo>
                    <a:pt x="382" y="114"/>
                  </a:lnTo>
                  <a:lnTo>
                    <a:pt x="382" y="114"/>
                  </a:lnTo>
                  <a:lnTo>
                    <a:pt x="68" y="358"/>
                  </a:lnTo>
                  <a:lnTo>
                    <a:pt x="68" y="358"/>
                  </a:lnTo>
                  <a:lnTo>
                    <a:pt x="34" y="306"/>
                  </a:lnTo>
                  <a:lnTo>
                    <a:pt x="34" y="306"/>
                  </a:lnTo>
                  <a:lnTo>
                    <a:pt x="0" y="254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7" name="Freeform 131"/>
            <p:cNvSpPr/>
            <p:nvPr/>
          </p:nvSpPr>
          <p:spPr bwMode="auto">
            <a:xfrm>
              <a:off x="18837275" y="-3633788"/>
              <a:ext cx="342900" cy="273050"/>
            </a:xfrm>
            <a:custGeom>
              <a:avLst/>
              <a:gdLst>
                <a:gd name="T0" fmla="*/ 0 w 216"/>
                <a:gd name="T1" fmla="*/ 164 h 172"/>
                <a:gd name="T2" fmla="*/ 0 w 216"/>
                <a:gd name="T3" fmla="*/ 164 h 172"/>
                <a:gd name="T4" fmla="*/ 214 w 216"/>
                <a:gd name="T5" fmla="*/ 0 h 172"/>
                <a:gd name="T6" fmla="*/ 214 w 216"/>
                <a:gd name="T7" fmla="*/ 0 h 172"/>
                <a:gd name="T8" fmla="*/ 216 w 216"/>
                <a:gd name="T9" fmla="*/ 6 h 172"/>
                <a:gd name="T10" fmla="*/ 216 w 216"/>
                <a:gd name="T11" fmla="*/ 6 h 172"/>
                <a:gd name="T12" fmla="*/ 2 w 216"/>
                <a:gd name="T13" fmla="*/ 172 h 172"/>
                <a:gd name="T14" fmla="*/ 2 w 216"/>
                <a:gd name="T15" fmla="*/ 172 h 172"/>
                <a:gd name="T16" fmla="*/ 0 w 216"/>
                <a:gd name="T17" fmla="*/ 164 h 172"/>
                <a:gd name="T18" fmla="*/ 0 w 216"/>
                <a:gd name="T19" fmla="*/ 1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72">
                  <a:moveTo>
                    <a:pt x="0" y="164"/>
                  </a:moveTo>
                  <a:lnTo>
                    <a:pt x="0" y="164"/>
                  </a:lnTo>
                  <a:lnTo>
                    <a:pt x="214" y="0"/>
                  </a:lnTo>
                  <a:lnTo>
                    <a:pt x="214" y="0"/>
                  </a:lnTo>
                  <a:lnTo>
                    <a:pt x="216" y="6"/>
                  </a:lnTo>
                  <a:lnTo>
                    <a:pt x="216" y="6"/>
                  </a:lnTo>
                  <a:lnTo>
                    <a:pt x="2" y="172"/>
                  </a:lnTo>
                  <a:lnTo>
                    <a:pt x="2" y="172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8" name="Freeform 132"/>
            <p:cNvSpPr/>
            <p:nvPr/>
          </p:nvSpPr>
          <p:spPr bwMode="auto">
            <a:xfrm>
              <a:off x="18843625" y="-3614738"/>
              <a:ext cx="339725" cy="269875"/>
            </a:xfrm>
            <a:custGeom>
              <a:avLst/>
              <a:gdLst>
                <a:gd name="T0" fmla="*/ 0 w 214"/>
                <a:gd name="T1" fmla="*/ 164 h 170"/>
                <a:gd name="T2" fmla="*/ 0 w 214"/>
                <a:gd name="T3" fmla="*/ 164 h 170"/>
                <a:gd name="T4" fmla="*/ 212 w 214"/>
                <a:gd name="T5" fmla="*/ 0 h 170"/>
                <a:gd name="T6" fmla="*/ 212 w 214"/>
                <a:gd name="T7" fmla="*/ 0 h 170"/>
                <a:gd name="T8" fmla="*/ 214 w 214"/>
                <a:gd name="T9" fmla="*/ 6 h 170"/>
                <a:gd name="T10" fmla="*/ 214 w 214"/>
                <a:gd name="T11" fmla="*/ 6 h 170"/>
                <a:gd name="T12" fmla="*/ 2 w 214"/>
                <a:gd name="T13" fmla="*/ 170 h 170"/>
                <a:gd name="T14" fmla="*/ 2 w 214"/>
                <a:gd name="T15" fmla="*/ 170 h 170"/>
                <a:gd name="T16" fmla="*/ 0 w 214"/>
                <a:gd name="T17" fmla="*/ 164 h 170"/>
                <a:gd name="T18" fmla="*/ 0 w 214"/>
                <a:gd name="T19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70">
                  <a:moveTo>
                    <a:pt x="0" y="164"/>
                  </a:moveTo>
                  <a:lnTo>
                    <a:pt x="0" y="164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" y="170"/>
                  </a:lnTo>
                  <a:lnTo>
                    <a:pt x="2" y="170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9" name="Freeform 133"/>
            <p:cNvSpPr/>
            <p:nvPr/>
          </p:nvSpPr>
          <p:spPr bwMode="auto">
            <a:xfrm>
              <a:off x="18849975" y="-3595688"/>
              <a:ext cx="339725" cy="269875"/>
            </a:xfrm>
            <a:custGeom>
              <a:avLst/>
              <a:gdLst>
                <a:gd name="T0" fmla="*/ 0 w 214"/>
                <a:gd name="T1" fmla="*/ 164 h 170"/>
                <a:gd name="T2" fmla="*/ 0 w 214"/>
                <a:gd name="T3" fmla="*/ 164 h 170"/>
                <a:gd name="T4" fmla="*/ 212 w 214"/>
                <a:gd name="T5" fmla="*/ 0 h 170"/>
                <a:gd name="T6" fmla="*/ 212 w 214"/>
                <a:gd name="T7" fmla="*/ 0 h 170"/>
                <a:gd name="T8" fmla="*/ 214 w 214"/>
                <a:gd name="T9" fmla="*/ 6 h 170"/>
                <a:gd name="T10" fmla="*/ 214 w 214"/>
                <a:gd name="T11" fmla="*/ 6 h 170"/>
                <a:gd name="T12" fmla="*/ 4 w 214"/>
                <a:gd name="T13" fmla="*/ 170 h 170"/>
                <a:gd name="T14" fmla="*/ 4 w 214"/>
                <a:gd name="T15" fmla="*/ 170 h 170"/>
                <a:gd name="T16" fmla="*/ 0 w 214"/>
                <a:gd name="T17" fmla="*/ 164 h 170"/>
                <a:gd name="T18" fmla="*/ 0 w 214"/>
                <a:gd name="T19" fmla="*/ 16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4" h="170">
                  <a:moveTo>
                    <a:pt x="0" y="164"/>
                  </a:moveTo>
                  <a:lnTo>
                    <a:pt x="0" y="164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0" name="Freeform 134"/>
            <p:cNvSpPr/>
            <p:nvPr/>
          </p:nvSpPr>
          <p:spPr bwMode="auto">
            <a:xfrm>
              <a:off x="18859500" y="-3576638"/>
              <a:ext cx="336550" cy="266700"/>
            </a:xfrm>
            <a:custGeom>
              <a:avLst/>
              <a:gdLst>
                <a:gd name="T0" fmla="*/ 0 w 212"/>
                <a:gd name="T1" fmla="*/ 162 h 168"/>
                <a:gd name="T2" fmla="*/ 0 w 212"/>
                <a:gd name="T3" fmla="*/ 162 h 168"/>
                <a:gd name="T4" fmla="*/ 210 w 212"/>
                <a:gd name="T5" fmla="*/ 0 h 168"/>
                <a:gd name="T6" fmla="*/ 210 w 212"/>
                <a:gd name="T7" fmla="*/ 0 h 168"/>
                <a:gd name="T8" fmla="*/ 212 w 212"/>
                <a:gd name="T9" fmla="*/ 6 h 168"/>
                <a:gd name="T10" fmla="*/ 212 w 212"/>
                <a:gd name="T11" fmla="*/ 6 h 168"/>
                <a:gd name="T12" fmla="*/ 2 w 212"/>
                <a:gd name="T13" fmla="*/ 168 h 168"/>
                <a:gd name="T14" fmla="*/ 2 w 212"/>
                <a:gd name="T15" fmla="*/ 168 h 168"/>
                <a:gd name="T16" fmla="*/ 0 w 212"/>
                <a:gd name="T17" fmla="*/ 162 h 168"/>
                <a:gd name="T18" fmla="*/ 0 w 212"/>
                <a:gd name="T19" fmla="*/ 16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68">
                  <a:moveTo>
                    <a:pt x="0" y="162"/>
                  </a:moveTo>
                  <a:lnTo>
                    <a:pt x="0" y="162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1" name="Freeform 135"/>
            <p:cNvSpPr/>
            <p:nvPr/>
          </p:nvSpPr>
          <p:spPr bwMode="auto">
            <a:xfrm>
              <a:off x="18865850" y="-3560763"/>
              <a:ext cx="336550" cy="266700"/>
            </a:xfrm>
            <a:custGeom>
              <a:avLst/>
              <a:gdLst>
                <a:gd name="T0" fmla="*/ 0 w 212"/>
                <a:gd name="T1" fmla="*/ 164 h 168"/>
                <a:gd name="T2" fmla="*/ 0 w 212"/>
                <a:gd name="T3" fmla="*/ 164 h 168"/>
                <a:gd name="T4" fmla="*/ 210 w 212"/>
                <a:gd name="T5" fmla="*/ 0 h 168"/>
                <a:gd name="T6" fmla="*/ 210 w 212"/>
                <a:gd name="T7" fmla="*/ 0 h 168"/>
                <a:gd name="T8" fmla="*/ 212 w 212"/>
                <a:gd name="T9" fmla="*/ 8 h 168"/>
                <a:gd name="T10" fmla="*/ 212 w 212"/>
                <a:gd name="T11" fmla="*/ 8 h 168"/>
                <a:gd name="T12" fmla="*/ 2 w 212"/>
                <a:gd name="T13" fmla="*/ 168 h 168"/>
                <a:gd name="T14" fmla="*/ 2 w 212"/>
                <a:gd name="T15" fmla="*/ 168 h 168"/>
                <a:gd name="T16" fmla="*/ 0 w 212"/>
                <a:gd name="T17" fmla="*/ 164 h 168"/>
                <a:gd name="T18" fmla="*/ 0 w 212"/>
                <a:gd name="T19" fmla="*/ 1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168">
                  <a:moveTo>
                    <a:pt x="0" y="164"/>
                  </a:moveTo>
                  <a:lnTo>
                    <a:pt x="0" y="164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2" name="Freeform 136"/>
            <p:cNvSpPr/>
            <p:nvPr/>
          </p:nvSpPr>
          <p:spPr bwMode="auto">
            <a:xfrm>
              <a:off x="18872200" y="-3541712"/>
              <a:ext cx="333375" cy="266700"/>
            </a:xfrm>
            <a:custGeom>
              <a:avLst/>
              <a:gdLst>
                <a:gd name="T0" fmla="*/ 0 w 210"/>
                <a:gd name="T1" fmla="*/ 162 h 168"/>
                <a:gd name="T2" fmla="*/ 0 w 210"/>
                <a:gd name="T3" fmla="*/ 162 h 168"/>
                <a:gd name="T4" fmla="*/ 208 w 210"/>
                <a:gd name="T5" fmla="*/ 0 h 168"/>
                <a:gd name="T6" fmla="*/ 208 w 210"/>
                <a:gd name="T7" fmla="*/ 0 h 168"/>
                <a:gd name="T8" fmla="*/ 210 w 210"/>
                <a:gd name="T9" fmla="*/ 6 h 168"/>
                <a:gd name="T10" fmla="*/ 210 w 210"/>
                <a:gd name="T11" fmla="*/ 6 h 168"/>
                <a:gd name="T12" fmla="*/ 2 w 210"/>
                <a:gd name="T13" fmla="*/ 168 h 168"/>
                <a:gd name="T14" fmla="*/ 2 w 210"/>
                <a:gd name="T15" fmla="*/ 168 h 168"/>
                <a:gd name="T16" fmla="*/ 0 w 210"/>
                <a:gd name="T17" fmla="*/ 162 h 168"/>
                <a:gd name="T18" fmla="*/ 0 w 210"/>
                <a:gd name="T19" fmla="*/ 16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68">
                  <a:moveTo>
                    <a:pt x="0" y="162"/>
                  </a:moveTo>
                  <a:lnTo>
                    <a:pt x="0" y="162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0" y="6"/>
                  </a:lnTo>
                  <a:lnTo>
                    <a:pt x="210" y="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3" name="Freeform 137"/>
            <p:cNvSpPr/>
            <p:nvPr/>
          </p:nvSpPr>
          <p:spPr bwMode="auto">
            <a:xfrm>
              <a:off x="18878550" y="-3522662"/>
              <a:ext cx="333375" cy="263525"/>
            </a:xfrm>
            <a:custGeom>
              <a:avLst/>
              <a:gdLst>
                <a:gd name="T0" fmla="*/ 0 w 210"/>
                <a:gd name="T1" fmla="*/ 160 h 166"/>
                <a:gd name="T2" fmla="*/ 0 w 210"/>
                <a:gd name="T3" fmla="*/ 160 h 166"/>
                <a:gd name="T4" fmla="*/ 208 w 210"/>
                <a:gd name="T5" fmla="*/ 0 h 166"/>
                <a:gd name="T6" fmla="*/ 208 w 210"/>
                <a:gd name="T7" fmla="*/ 0 h 166"/>
                <a:gd name="T8" fmla="*/ 210 w 210"/>
                <a:gd name="T9" fmla="*/ 6 h 166"/>
                <a:gd name="T10" fmla="*/ 210 w 210"/>
                <a:gd name="T11" fmla="*/ 6 h 166"/>
                <a:gd name="T12" fmla="*/ 2 w 210"/>
                <a:gd name="T13" fmla="*/ 166 h 166"/>
                <a:gd name="T14" fmla="*/ 2 w 210"/>
                <a:gd name="T15" fmla="*/ 166 h 166"/>
                <a:gd name="T16" fmla="*/ 0 w 210"/>
                <a:gd name="T17" fmla="*/ 160 h 166"/>
                <a:gd name="T18" fmla="*/ 0 w 210"/>
                <a:gd name="T19" fmla="*/ 1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66">
                  <a:moveTo>
                    <a:pt x="0" y="160"/>
                  </a:moveTo>
                  <a:lnTo>
                    <a:pt x="0" y="160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0" y="6"/>
                  </a:lnTo>
                  <a:lnTo>
                    <a:pt x="210" y="6"/>
                  </a:lnTo>
                  <a:lnTo>
                    <a:pt x="2" y="166"/>
                  </a:lnTo>
                  <a:lnTo>
                    <a:pt x="2" y="166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4" name="Freeform 138"/>
            <p:cNvSpPr/>
            <p:nvPr/>
          </p:nvSpPr>
          <p:spPr bwMode="auto">
            <a:xfrm>
              <a:off x="18691225" y="-4033838"/>
              <a:ext cx="400050" cy="374650"/>
            </a:xfrm>
            <a:custGeom>
              <a:avLst/>
              <a:gdLst>
                <a:gd name="T0" fmla="*/ 0 w 252"/>
                <a:gd name="T1" fmla="*/ 180 h 236"/>
                <a:gd name="T2" fmla="*/ 0 w 252"/>
                <a:gd name="T3" fmla="*/ 180 h 236"/>
                <a:gd name="T4" fmla="*/ 236 w 252"/>
                <a:gd name="T5" fmla="*/ 0 h 236"/>
                <a:gd name="T6" fmla="*/ 236 w 252"/>
                <a:gd name="T7" fmla="*/ 0 h 236"/>
                <a:gd name="T8" fmla="*/ 252 w 252"/>
                <a:gd name="T9" fmla="*/ 58 h 236"/>
                <a:gd name="T10" fmla="*/ 252 w 252"/>
                <a:gd name="T11" fmla="*/ 58 h 236"/>
                <a:gd name="T12" fmla="*/ 22 w 252"/>
                <a:gd name="T13" fmla="*/ 236 h 236"/>
                <a:gd name="T14" fmla="*/ 22 w 252"/>
                <a:gd name="T15" fmla="*/ 236 h 236"/>
                <a:gd name="T16" fmla="*/ 0 w 252"/>
                <a:gd name="T17" fmla="*/ 180 h 236"/>
                <a:gd name="T18" fmla="*/ 0 w 252"/>
                <a:gd name="T19" fmla="*/ 18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36">
                  <a:moveTo>
                    <a:pt x="0" y="180"/>
                  </a:moveTo>
                  <a:lnTo>
                    <a:pt x="0" y="18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2" y="236"/>
                  </a:lnTo>
                  <a:lnTo>
                    <a:pt x="22" y="236"/>
                  </a:lnTo>
                  <a:lnTo>
                    <a:pt x="0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56C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5" name="Freeform 139"/>
            <p:cNvSpPr/>
            <p:nvPr/>
          </p:nvSpPr>
          <p:spPr bwMode="auto">
            <a:xfrm>
              <a:off x="18799175" y="-3732213"/>
              <a:ext cx="371475" cy="342900"/>
            </a:xfrm>
            <a:custGeom>
              <a:avLst/>
              <a:gdLst>
                <a:gd name="T0" fmla="*/ 0 w 234"/>
                <a:gd name="T1" fmla="*/ 168 h 216"/>
                <a:gd name="T2" fmla="*/ 0 w 234"/>
                <a:gd name="T3" fmla="*/ 168 h 216"/>
                <a:gd name="T4" fmla="*/ 218 w 234"/>
                <a:gd name="T5" fmla="*/ 0 h 216"/>
                <a:gd name="T6" fmla="*/ 218 w 234"/>
                <a:gd name="T7" fmla="*/ 0 h 216"/>
                <a:gd name="T8" fmla="*/ 234 w 234"/>
                <a:gd name="T9" fmla="*/ 50 h 216"/>
                <a:gd name="T10" fmla="*/ 234 w 234"/>
                <a:gd name="T11" fmla="*/ 50 h 216"/>
                <a:gd name="T12" fmla="*/ 20 w 234"/>
                <a:gd name="T13" fmla="*/ 216 h 216"/>
                <a:gd name="T14" fmla="*/ 20 w 234"/>
                <a:gd name="T15" fmla="*/ 216 h 216"/>
                <a:gd name="T16" fmla="*/ 0 w 234"/>
                <a:gd name="T17" fmla="*/ 168 h 216"/>
                <a:gd name="T18" fmla="*/ 0 w 234"/>
                <a:gd name="T19" fmla="*/ 16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16">
                  <a:moveTo>
                    <a:pt x="0" y="168"/>
                  </a:moveTo>
                  <a:lnTo>
                    <a:pt x="0" y="168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34" y="50"/>
                  </a:lnTo>
                  <a:lnTo>
                    <a:pt x="234" y="50"/>
                  </a:lnTo>
                  <a:lnTo>
                    <a:pt x="20" y="216"/>
                  </a:lnTo>
                  <a:lnTo>
                    <a:pt x="20" y="216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6" name="Freeform 140"/>
            <p:cNvSpPr/>
            <p:nvPr/>
          </p:nvSpPr>
          <p:spPr bwMode="auto">
            <a:xfrm>
              <a:off x="17014825" y="-2566987"/>
              <a:ext cx="501650" cy="390525"/>
            </a:xfrm>
            <a:custGeom>
              <a:avLst/>
              <a:gdLst>
                <a:gd name="T0" fmla="*/ 0 w 316"/>
                <a:gd name="T1" fmla="*/ 242 h 246"/>
                <a:gd name="T2" fmla="*/ 0 w 316"/>
                <a:gd name="T3" fmla="*/ 242 h 246"/>
                <a:gd name="T4" fmla="*/ 312 w 316"/>
                <a:gd name="T5" fmla="*/ 0 h 246"/>
                <a:gd name="T6" fmla="*/ 312 w 316"/>
                <a:gd name="T7" fmla="*/ 0 h 246"/>
                <a:gd name="T8" fmla="*/ 316 w 316"/>
                <a:gd name="T9" fmla="*/ 4 h 246"/>
                <a:gd name="T10" fmla="*/ 316 w 316"/>
                <a:gd name="T11" fmla="*/ 4 h 246"/>
                <a:gd name="T12" fmla="*/ 6 w 316"/>
                <a:gd name="T13" fmla="*/ 246 h 246"/>
                <a:gd name="T14" fmla="*/ 6 w 316"/>
                <a:gd name="T15" fmla="*/ 246 h 246"/>
                <a:gd name="T16" fmla="*/ 0 w 316"/>
                <a:gd name="T17" fmla="*/ 242 h 246"/>
                <a:gd name="T18" fmla="*/ 0 w 316"/>
                <a:gd name="T19" fmla="*/ 2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246">
                  <a:moveTo>
                    <a:pt x="0" y="242"/>
                  </a:moveTo>
                  <a:lnTo>
                    <a:pt x="0" y="242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6" y="246"/>
                  </a:lnTo>
                  <a:lnTo>
                    <a:pt x="6" y="246"/>
                  </a:lnTo>
                  <a:lnTo>
                    <a:pt x="0" y="242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7" name="Freeform 141"/>
            <p:cNvSpPr/>
            <p:nvPr/>
          </p:nvSpPr>
          <p:spPr bwMode="auto">
            <a:xfrm>
              <a:off x="17030700" y="-2551112"/>
              <a:ext cx="501650" cy="387350"/>
            </a:xfrm>
            <a:custGeom>
              <a:avLst/>
              <a:gdLst>
                <a:gd name="T0" fmla="*/ 0 w 316"/>
                <a:gd name="T1" fmla="*/ 240 h 244"/>
                <a:gd name="T2" fmla="*/ 0 w 316"/>
                <a:gd name="T3" fmla="*/ 240 h 244"/>
                <a:gd name="T4" fmla="*/ 310 w 316"/>
                <a:gd name="T5" fmla="*/ 0 h 244"/>
                <a:gd name="T6" fmla="*/ 310 w 316"/>
                <a:gd name="T7" fmla="*/ 0 h 244"/>
                <a:gd name="T8" fmla="*/ 316 w 316"/>
                <a:gd name="T9" fmla="*/ 4 h 244"/>
                <a:gd name="T10" fmla="*/ 316 w 316"/>
                <a:gd name="T11" fmla="*/ 4 h 244"/>
                <a:gd name="T12" fmla="*/ 6 w 316"/>
                <a:gd name="T13" fmla="*/ 244 h 244"/>
                <a:gd name="T14" fmla="*/ 6 w 316"/>
                <a:gd name="T15" fmla="*/ 244 h 244"/>
                <a:gd name="T16" fmla="*/ 0 w 316"/>
                <a:gd name="T17" fmla="*/ 240 h 244"/>
                <a:gd name="T18" fmla="*/ 0 w 316"/>
                <a:gd name="T19" fmla="*/ 2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244">
                  <a:moveTo>
                    <a:pt x="0" y="240"/>
                  </a:moveTo>
                  <a:lnTo>
                    <a:pt x="0" y="24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8" name="Freeform 142"/>
            <p:cNvSpPr/>
            <p:nvPr/>
          </p:nvSpPr>
          <p:spPr bwMode="auto">
            <a:xfrm>
              <a:off x="17046575" y="-2538412"/>
              <a:ext cx="498475" cy="387350"/>
            </a:xfrm>
            <a:custGeom>
              <a:avLst/>
              <a:gdLst>
                <a:gd name="T0" fmla="*/ 0 w 314"/>
                <a:gd name="T1" fmla="*/ 240 h 244"/>
                <a:gd name="T2" fmla="*/ 0 w 314"/>
                <a:gd name="T3" fmla="*/ 240 h 244"/>
                <a:gd name="T4" fmla="*/ 310 w 314"/>
                <a:gd name="T5" fmla="*/ 0 h 244"/>
                <a:gd name="T6" fmla="*/ 310 w 314"/>
                <a:gd name="T7" fmla="*/ 0 h 244"/>
                <a:gd name="T8" fmla="*/ 314 w 314"/>
                <a:gd name="T9" fmla="*/ 6 h 244"/>
                <a:gd name="T10" fmla="*/ 314 w 314"/>
                <a:gd name="T11" fmla="*/ 6 h 244"/>
                <a:gd name="T12" fmla="*/ 6 w 314"/>
                <a:gd name="T13" fmla="*/ 244 h 244"/>
                <a:gd name="T14" fmla="*/ 6 w 314"/>
                <a:gd name="T15" fmla="*/ 244 h 244"/>
                <a:gd name="T16" fmla="*/ 0 w 314"/>
                <a:gd name="T17" fmla="*/ 240 h 244"/>
                <a:gd name="T18" fmla="*/ 0 w 314"/>
                <a:gd name="T19" fmla="*/ 24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244">
                  <a:moveTo>
                    <a:pt x="0" y="240"/>
                  </a:moveTo>
                  <a:lnTo>
                    <a:pt x="0" y="24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6" y="244"/>
                  </a:lnTo>
                  <a:lnTo>
                    <a:pt x="6" y="244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9" name="Freeform 143"/>
            <p:cNvSpPr/>
            <p:nvPr/>
          </p:nvSpPr>
          <p:spPr bwMode="auto">
            <a:xfrm>
              <a:off x="17062450" y="-2522537"/>
              <a:ext cx="495300" cy="384175"/>
            </a:xfrm>
            <a:custGeom>
              <a:avLst/>
              <a:gdLst>
                <a:gd name="T0" fmla="*/ 0 w 312"/>
                <a:gd name="T1" fmla="*/ 238 h 242"/>
                <a:gd name="T2" fmla="*/ 0 w 312"/>
                <a:gd name="T3" fmla="*/ 238 h 242"/>
                <a:gd name="T4" fmla="*/ 308 w 312"/>
                <a:gd name="T5" fmla="*/ 0 h 242"/>
                <a:gd name="T6" fmla="*/ 308 w 312"/>
                <a:gd name="T7" fmla="*/ 0 h 242"/>
                <a:gd name="T8" fmla="*/ 312 w 312"/>
                <a:gd name="T9" fmla="*/ 4 h 242"/>
                <a:gd name="T10" fmla="*/ 312 w 312"/>
                <a:gd name="T11" fmla="*/ 4 h 242"/>
                <a:gd name="T12" fmla="*/ 6 w 312"/>
                <a:gd name="T13" fmla="*/ 242 h 242"/>
                <a:gd name="T14" fmla="*/ 6 w 312"/>
                <a:gd name="T15" fmla="*/ 242 h 242"/>
                <a:gd name="T16" fmla="*/ 0 w 312"/>
                <a:gd name="T17" fmla="*/ 238 h 242"/>
                <a:gd name="T18" fmla="*/ 0 w 312"/>
                <a:gd name="T19" fmla="*/ 23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42">
                  <a:moveTo>
                    <a:pt x="0" y="238"/>
                  </a:moveTo>
                  <a:lnTo>
                    <a:pt x="0" y="238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12" y="4"/>
                  </a:lnTo>
                  <a:lnTo>
                    <a:pt x="312" y="4"/>
                  </a:lnTo>
                  <a:lnTo>
                    <a:pt x="6" y="242"/>
                  </a:lnTo>
                  <a:lnTo>
                    <a:pt x="6" y="242"/>
                  </a:lnTo>
                  <a:lnTo>
                    <a:pt x="0" y="238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0" name="Freeform 144"/>
            <p:cNvSpPr/>
            <p:nvPr/>
          </p:nvSpPr>
          <p:spPr bwMode="auto">
            <a:xfrm>
              <a:off x="17078325" y="-2509837"/>
              <a:ext cx="495300" cy="384175"/>
            </a:xfrm>
            <a:custGeom>
              <a:avLst/>
              <a:gdLst>
                <a:gd name="T0" fmla="*/ 0 w 312"/>
                <a:gd name="T1" fmla="*/ 236 h 242"/>
                <a:gd name="T2" fmla="*/ 0 w 312"/>
                <a:gd name="T3" fmla="*/ 236 h 242"/>
                <a:gd name="T4" fmla="*/ 306 w 312"/>
                <a:gd name="T5" fmla="*/ 0 h 242"/>
                <a:gd name="T6" fmla="*/ 306 w 312"/>
                <a:gd name="T7" fmla="*/ 0 h 242"/>
                <a:gd name="T8" fmla="*/ 312 w 312"/>
                <a:gd name="T9" fmla="*/ 4 h 242"/>
                <a:gd name="T10" fmla="*/ 312 w 312"/>
                <a:gd name="T11" fmla="*/ 4 h 242"/>
                <a:gd name="T12" fmla="*/ 6 w 312"/>
                <a:gd name="T13" fmla="*/ 242 h 242"/>
                <a:gd name="T14" fmla="*/ 6 w 312"/>
                <a:gd name="T15" fmla="*/ 242 h 242"/>
                <a:gd name="T16" fmla="*/ 0 w 312"/>
                <a:gd name="T17" fmla="*/ 236 h 242"/>
                <a:gd name="T18" fmla="*/ 0 w 312"/>
                <a:gd name="T19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42">
                  <a:moveTo>
                    <a:pt x="0" y="236"/>
                  </a:moveTo>
                  <a:lnTo>
                    <a:pt x="0" y="236"/>
                  </a:lnTo>
                  <a:lnTo>
                    <a:pt x="306" y="0"/>
                  </a:lnTo>
                  <a:lnTo>
                    <a:pt x="306" y="0"/>
                  </a:lnTo>
                  <a:lnTo>
                    <a:pt x="312" y="4"/>
                  </a:lnTo>
                  <a:lnTo>
                    <a:pt x="312" y="4"/>
                  </a:lnTo>
                  <a:lnTo>
                    <a:pt x="6" y="242"/>
                  </a:lnTo>
                  <a:lnTo>
                    <a:pt x="6" y="242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1" name="Freeform 145"/>
            <p:cNvSpPr/>
            <p:nvPr/>
          </p:nvSpPr>
          <p:spPr bwMode="auto">
            <a:xfrm>
              <a:off x="17094200" y="-2497137"/>
              <a:ext cx="492125" cy="381000"/>
            </a:xfrm>
            <a:custGeom>
              <a:avLst/>
              <a:gdLst>
                <a:gd name="T0" fmla="*/ 0 w 310"/>
                <a:gd name="T1" fmla="*/ 236 h 240"/>
                <a:gd name="T2" fmla="*/ 0 w 310"/>
                <a:gd name="T3" fmla="*/ 236 h 240"/>
                <a:gd name="T4" fmla="*/ 304 w 310"/>
                <a:gd name="T5" fmla="*/ 0 h 240"/>
                <a:gd name="T6" fmla="*/ 304 w 310"/>
                <a:gd name="T7" fmla="*/ 0 h 240"/>
                <a:gd name="T8" fmla="*/ 310 w 310"/>
                <a:gd name="T9" fmla="*/ 6 h 240"/>
                <a:gd name="T10" fmla="*/ 310 w 310"/>
                <a:gd name="T11" fmla="*/ 6 h 240"/>
                <a:gd name="T12" fmla="*/ 6 w 310"/>
                <a:gd name="T13" fmla="*/ 240 h 240"/>
                <a:gd name="T14" fmla="*/ 6 w 310"/>
                <a:gd name="T15" fmla="*/ 240 h 240"/>
                <a:gd name="T16" fmla="*/ 0 w 310"/>
                <a:gd name="T17" fmla="*/ 236 h 240"/>
                <a:gd name="T18" fmla="*/ 0 w 310"/>
                <a:gd name="T1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40">
                  <a:moveTo>
                    <a:pt x="0" y="236"/>
                  </a:moveTo>
                  <a:lnTo>
                    <a:pt x="0" y="236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10" y="6"/>
                  </a:lnTo>
                  <a:lnTo>
                    <a:pt x="310" y="6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2" name="Freeform 146"/>
            <p:cNvSpPr/>
            <p:nvPr/>
          </p:nvSpPr>
          <p:spPr bwMode="auto">
            <a:xfrm>
              <a:off x="17110075" y="-2481262"/>
              <a:ext cx="488950" cy="377825"/>
            </a:xfrm>
            <a:custGeom>
              <a:avLst/>
              <a:gdLst>
                <a:gd name="T0" fmla="*/ 0 w 308"/>
                <a:gd name="T1" fmla="*/ 234 h 238"/>
                <a:gd name="T2" fmla="*/ 0 w 308"/>
                <a:gd name="T3" fmla="*/ 234 h 238"/>
                <a:gd name="T4" fmla="*/ 304 w 308"/>
                <a:gd name="T5" fmla="*/ 0 h 238"/>
                <a:gd name="T6" fmla="*/ 304 w 308"/>
                <a:gd name="T7" fmla="*/ 0 h 238"/>
                <a:gd name="T8" fmla="*/ 308 w 308"/>
                <a:gd name="T9" fmla="*/ 4 h 238"/>
                <a:gd name="T10" fmla="*/ 308 w 308"/>
                <a:gd name="T11" fmla="*/ 4 h 238"/>
                <a:gd name="T12" fmla="*/ 6 w 308"/>
                <a:gd name="T13" fmla="*/ 238 h 238"/>
                <a:gd name="T14" fmla="*/ 6 w 308"/>
                <a:gd name="T15" fmla="*/ 238 h 238"/>
                <a:gd name="T16" fmla="*/ 0 w 308"/>
                <a:gd name="T17" fmla="*/ 234 h 238"/>
                <a:gd name="T18" fmla="*/ 0 w 308"/>
                <a:gd name="T19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238">
                  <a:moveTo>
                    <a:pt x="0" y="234"/>
                  </a:moveTo>
                  <a:lnTo>
                    <a:pt x="0" y="234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08" y="4"/>
                  </a:lnTo>
                  <a:lnTo>
                    <a:pt x="308" y="4"/>
                  </a:lnTo>
                  <a:lnTo>
                    <a:pt x="6" y="238"/>
                  </a:lnTo>
                  <a:lnTo>
                    <a:pt x="6" y="238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3" name="Freeform 147"/>
            <p:cNvSpPr/>
            <p:nvPr/>
          </p:nvSpPr>
          <p:spPr bwMode="auto">
            <a:xfrm>
              <a:off x="17570450" y="-2998787"/>
              <a:ext cx="501650" cy="393700"/>
            </a:xfrm>
            <a:custGeom>
              <a:avLst/>
              <a:gdLst>
                <a:gd name="T0" fmla="*/ 0 w 316"/>
                <a:gd name="T1" fmla="*/ 242 h 248"/>
                <a:gd name="T2" fmla="*/ 0 w 316"/>
                <a:gd name="T3" fmla="*/ 242 h 248"/>
                <a:gd name="T4" fmla="*/ 312 w 316"/>
                <a:gd name="T5" fmla="*/ 0 h 248"/>
                <a:gd name="T6" fmla="*/ 312 w 316"/>
                <a:gd name="T7" fmla="*/ 0 h 248"/>
                <a:gd name="T8" fmla="*/ 316 w 316"/>
                <a:gd name="T9" fmla="*/ 6 h 248"/>
                <a:gd name="T10" fmla="*/ 316 w 316"/>
                <a:gd name="T11" fmla="*/ 6 h 248"/>
                <a:gd name="T12" fmla="*/ 4 w 316"/>
                <a:gd name="T13" fmla="*/ 248 h 248"/>
                <a:gd name="T14" fmla="*/ 4 w 316"/>
                <a:gd name="T15" fmla="*/ 248 h 248"/>
                <a:gd name="T16" fmla="*/ 0 w 316"/>
                <a:gd name="T17" fmla="*/ 242 h 248"/>
                <a:gd name="T18" fmla="*/ 0 w 316"/>
                <a:gd name="T19" fmla="*/ 2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248">
                  <a:moveTo>
                    <a:pt x="0" y="242"/>
                  </a:moveTo>
                  <a:lnTo>
                    <a:pt x="0" y="242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6"/>
                  </a:lnTo>
                  <a:lnTo>
                    <a:pt x="316" y="6"/>
                  </a:lnTo>
                  <a:lnTo>
                    <a:pt x="4" y="248"/>
                  </a:lnTo>
                  <a:lnTo>
                    <a:pt x="4" y="248"/>
                  </a:lnTo>
                  <a:lnTo>
                    <a:pt x="0" y="242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4" name="Freeform 148"/>
            <p:cNvSpPr/>
            <p:nvPr/>
          </p:nvSpPr>
          <p:spPr bwMode="auto">
            <a:xfrm>
              <a:off x="17583150" y="-2982912"/>
              <a:ext cx="501650" cy="390525"/>
            </a:xfrm>
            <a:custGeom>
              <a:avLst/>
              <a:gdLst>
                <a:gd name="T0" fmla="*/ 0 w 316"/>
                <a:gd name="T1" fmla="*/ 242 h 246"/>
                <a:gd name="T2" fmla="*/ 0 w 316"/>
                <a:gd name="T3" fmla="*/ 242 h 246"/>
                <a:gd name="T4" fmla="*/ 312 w 316"/>
                <a:gd name="T5" fmla="*/ 0 h 246"/>
                <a:gd name="T6" fmla="*/ 312 w 316"/>
                <a:gd name="T7" fmla="*/ 0 h 246"/>
                <a:gd name="T8" fmla="*/ 316 w 316"/>
                <a:gd name="T9" fmla="*/ 6 h 246"/>
                <a:gd name="T10" fmla="*/ 316 w 316"/>
                <a:gd name="T11" fmla="*/ 6 h 246"/>
                <a:gd name="T12" fmla="*/ 6 w 316"/>
                <a:gd name="T13" fmla="*/ 246 h 246"/>
                <a:gd name="T14" fmla="*/ 6 w 316"/>
                <a:gd name="T15" fmla="*/ 246 h 246"/>
                <a:gd name="T16" fmla="*/ 0 w 316"/>
                <a:gd name="T17" fmla="*/ 242 h 246"/>
                <a:gd name="T18" fmla="*/ 0 w 316"/>
                <a:gd name="T19" fmla="*/ 2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246">
                  <a:moveTo>
                    <a:pt x="0" y="242"/>
                  </a:moveTo>
                  <a:lnTo>
                    <a:pt x="0" y="242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6" y="6"/>
                  </a:lnTo>
                  <a:lnTo>
                    <a:pt x="316" y="6"/>
                  </a:lnTo>
                  <a:lnTo>
                    <a:pt x="6" y="246"/>
                  </a:lnTo>
                  <a:lnTo>
                    <a:pt x="6" y="246"/>
                  </a:lnTo>
                  <a:lnTo>
                    <a:pt x="0" y="242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5" name="Freeform 149"/>
            <p:cNvSpPr/>
            <p:nvPr/>
          </p:nvSpPr>
          <p:spPr bwMode="auto">
            <a:xfrm>
              <a:off x="17599025" y="-2963862"/>
              <a:ext cx="495300" cy="387350"/>
            </a:xfrm>
            <a:custGeom>
              <a:avLst/>
              <a:gdLst>
                <a:gd name="T0" fmla="*/ 0 w 312"/>
                <a:gd name="T1" fmla="*/ 238 h 244"/>
                <a:gd name="T2" fmla="*/ 0 w 312"/>
                <a:gd name="T3" fmla="*/ 238 h 244"/>
                <a:gd name="T4" fmla="*/ 308 w 312"/>
                <a:gd name="T5" fmla="*/ 0 h 244"/>
                <a:gd name="T6" fmla="*/ 308 w 312"/>
                <a:gd name="T7" fmla="*/ 0 h 244"/>
                <a:gd name="T8" fmla="*/ 312 w 312"/>
                <a:gd name="T9" fmla="*/ 4 h 244"/>
                <a:gd name="T10" fmla="*/ 312 w 312"/>
                <a:gd name="T11" fmla="*/ 4 h 244"/>
                <a:gd name="T12" fmla="*/ 4 w 312"/>
                <a:gd name="T13" fmla="*/ 244 h 244"/>
                <a:gd name="T14" fmla="*/ 4 w 312"/>
                <a:gd name="T15" fmla="*/ 244 h 244"/>
                <a:gd name="T16" fmla="*/ 0 w 312"/>
                <a:gd name="T17" fmla="*/ 238 h 244"/>
                <a:gd name="T18" fmla="*/ 0 w 312"/>
                <a:gd name="T19" fmla="*/ 23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44">
                  <a:moveTo>
                    <a:pt x="0" y="238"/>
                  </a:moveTo>
                  <a:lnTo>
                    <a:pt x="0" y="238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12" y="4"/>
                  </a:lnTo>
                  <a:lnTo>
                    <a:pt x="312" y="4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0" y="238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6" name="Freeform 150"/>
            <p:cNvSpPr/>
            <p:nvPr/>
          </p:nvSpPr>
          <p:spPr bwMode="auto">
            <a:xfrm>
              <a:off x="17611725" y="-2947987"/>
              <a:ext cx="495300" cy="384175"/>
            </a:xfrm>
            <a:custGeom>
              <a:avLst/>
              <a:gdLst>
                <a:gd name="T0" fmla="*/ 0 w 312"/>
                <a:gd name="T1" fmla="*/ 238 h 242"/>
                <a:gd name="T2" fmla="*/ 0 w 312"/>
                <a:gd name="T3" fmla="*/ 238 h 242"/>
                <a:gd name="T4" fmla="*/ 308 w 312"/>
                <a:gd name="T5" fmla="*/ 0 h 242"/>
                <a:gd name="T6" fmla="*/ 308 w 312"/>
                <a:gd name="T7" fmla="*/ 0 h 242"/>
                <a:gd name="T8" fmla="*/ 312 w 312"/>
                <a:gd name="T9" fmla="*/ 6 h 242"/>
                <a:gd name="T10" fmla="*/ 312 w 312"/>
                <a:gd name="T11" fmla="*/ 6 h 242"/>
                <a:gd name="T12" fmla="*/ 4 w 312"/>
                <a:gd name="T13" fmla="*/ 242 h 242"/>
                <a:gd name="T14" fmla="*/ 4 w 312"/>
                <a:gd name="T15" fmla="*/ 242 h 242"/>
                <a:gd name="T16" fmla="*/ 0 w 312"/>
                <a:gd name="T17" fmla="*/ 238 h 242"/>
                <a:gd name="T18" fmla="*/ 0 w 312"/>
                <a:gd name="T19" fmla="*/ 23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42">
                  <a:moveTo>
                    <a:pt x="0" y="238"/>
                  </a:moveTo>
                  <a:lnTo>
                    <a:pt x="0" y="238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0" y="238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7" name="Freeform 151"/>
            <p:cNvSpPr/>
            <p:nvPr/>
          </p:nvSpPr>
          <p:spPr bwMode="auto">
            <a:xfrm>
              <a:off x="17624425" y="-2932112"/>
              <a:ext cx="492125" cy="384175"/>
            </a:xfrm>
            <a:custGeom>
              <a:avLst/>
              <a:gdLst>
                <a:gd name="T0" fmla="*/ 0 w 310"/>
                <a:gd name="T1" fmla="*/ 236 h 242"/>
                <a:gd name="T2" fmla="*/ 0 w 310"/>
                <a:gd name="T3" fmla="*/ 236 h 242"/>
                <a:gd name="T4" fmla="*/ 306 w 310"/>
                <a:gd name="T5" fmla="*/ 0 h 242"/>
                <a:gd name="T6" fmla="*/ 306 w 310"/>
                <a:gd name="T7" fmla="*/ 0 h 242"/>
                <a:gd name="T8" fmla="*/ 310 w 310"/>
                <a:gd name="T9" fmla="*/ 6 h 242"/>
                <a:gd name="T10" fmla="*/ 310 w 310"/>
                <a:gd name="T11" fmla="*/ 6 h 242"/>
                <a:gd name="T12" fmla="*/ 6 w 310"/>
                <a:gd name="T13" fmla="*/ 242 h 242"/>
                <a:gd name="T14" fmla="*/ 6 w 310"/>
                <a:gd name="T15" fmla="*/ 242 h 242"/>
                <a:gd name="T16" fmla="*/ 0 w 310"/>
                <a:gd name="T17" fmla="*/ 236 h 242"/>
                <a:gd name="T18" fmla="*/ 0 w 310"/>
                <a:gd name="T19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42">
                  <a:moveTo>
                    <a:pt x="0" y="236"/>
                  </a:moveTo>
                  <a:lnTo>
                    <a:pt x="0" y="236"/>
                  </a:lnTo>
                  <a:lnTo>
                    <a:pt x="306" y="0"/>
                  </a:lnTo>
                  <a:lnTo>
                    <a:pt x="306" y="0"/>
                  </a:lnTo>
                  <a:lnTo>
                    <a:pt x="310" y="6"/>
                  </a:lnTo>
                  <a:lnTo>
                    <a:pt x="310" y="6"/>
                  </a:lnTo>
                  <a:lnTo>
                    <a:pt x="6" y="242"/>
                  </a:lnTo>
                  <a:lnTo>
                    <a:pt x="6" y="242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8" name="Freeform 152"/>
            <p:cNvSpPr/>
            <p:nvPr/>
          </p:nvSpPr>
          <p:spPr bwMode="auto">
            <a:xfrm>
              <a:off x="17637125" y="-2916237"/>
              <a:ext cx="492125" cy="381000"/>
            </a:xfrm>
            <a:custGeom>
              <a:avLst/>
              <a:gdLst>
                <a:gd name="T0" fmla="*/ 0 w 310"/>
                <a:gd name="T1" fmla="*/ 236 h 240"/>
                <a:gd name="T2" fmla="*/ 0 w 310"/>
                <a:gd name="T3" fmla="*/ 236 h 240"/>
                <a:gd name="T4" fmla="*/ 306 w 310"/>
                <a:gd name="T5" fmla="*/ 0 h 240"/>
                <a:gd name="T6" fmla="*/ 306 w 310"/>
                <a:gd name="T7" fmla="*/ 0 h 240"/>
                <a:gd name="T8" fmla="*/ 310 w 310"/>
                <a:gd name="T9" fmla="*/ 6 h 240"/>
                <a:gd name="T10" fmla="*/ 310 w 310"/>
                <a:gd name="T11" fmla="*/ 6 h 240"/>
                <a:gd name="T12" fmla="*/ 6 w 310"/>
                <a:gd name="T13" fmla="*/ 240 h 240"/>
                <a:gd name="T14" fmla="*/ 6 w 310"/>
                <a:gd name="T15" fmla="*/ 240 h 240"/>
                <a:gd name="T16" fmla="*/ 0 w 310"/>
                <a:gd name="T17" fmla="*/ 236 h 240"/>
                <a:gd name="T18" fmla="*/ 0 w 310"/>
                <a:gd name="T1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40">
                  <a:moveTo>
                    <a:pt x="0" y="236"/>
                  </a:moveTo>
                  <a:lnTo>
                    <a:pt x="0" y="236"/>
                  </a:lnTo>
                  <a:lnTo>
                    <a:pt x="306" y="0"/>
                  </a:lnTo>
                  <a:lnTo>
                    <a:pt x="306" y="0"/>
                  </a:lnTo>
                  <a:lnTo>
                    <a:pt x="310" y="6"/>
                  </a:lnTo>
                  <a:lnTo>
                    <a:pt x="310" y="6"/>
                  </a:lnTo>
                  <a:lnTo>
                    <a:pt x="6" y="240"/>
                  </a:lnTo>
                  <a:lnTo>
                    <a:pt x="6" y="240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9" name="Freeform 153"/>
            <p:cNvSpPr/>
            <p:nvPr/>
          </p:nvSpPr>
          <p:spPr bwMode="auto">
            <a:xfrm>
              <a:off x="17653000" y="-2900362"/>
              <a:ext cx="485775" cy="381000"/>
            </a:xfrm>
            <a:custGeom>
              <a:avLst/>
              <a:gdLst>
                <a:gd name="T0" fmla="*/ 0 w 306"/>
                <a:gd name="T1" fmla="*/ 234 h 240"/>
                <a:gd name="T2" fmla="*/ 0 w 306"/>
                <a:gd name="T3" fmla="*/ 234 h 240"/>
                <a:gd name="T4" fmla="*/ 302 w 306"/>
                <a:gd name="T5" fmla="*/ 0 h 240"/>
                <a:gd name="T6" fmla="*/ 302 w 306"/>
                <a:gd name="T7" fmla="*/ 0 h 240"/>
                <a:gd name="T8" fmla="*/ 306 w 306"/>
                <a:gd name="T9" fmla="*/ 6 h 240"/>
                <a:gd name="T10" fmla="*/ 306 w 306"/>
                <a:gd name="T11" fmla="*/ 6 h 240"/>
                <a:gd name="T12" fmla="*/ 4 w 306"/>
                <a:gd name="T13" fmla="*/ 240 h 240"/>
                <a:gd name="T14" fmla="*/ 4 w 306"/>
                <a:gd name="T15" fmla="*/ 240 h 240"/>
                <a:gd name="T16" fmla="*/ 0 w 306"/>
                <a:gd name="T17" fmla="*/ 234 h 240"/>
                <a:gd name="T18" fmla="*/ 0 w 306"/>
                <a:gd name="T19" fmla="*/ 23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40">
                  <a:moveTo>
                    <a:pt x="0" y="234"/>
                  </a:moveTo>
                  <a:lnTo>
                    <a:pt x="0" y="234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306" y="6"/>
                  </a:lnTo>
                  <a:lnTo>
                    <a:pt x="306" y="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0" y="23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0" name="Freeform 154"/>
            <p:cNvSpPr/>
            <p:nvPr/>
          </p:nvSpPr>
          <p:spPr bwMode="auto">
            <a:xfrm>
              <a:off x="18132425" y="-3430587"/>
              <a:ext cx="498475" cy="390525"/>
            </a:xfrm>
            <a:custGeom>
              <a:avLst/>
              <a:gdLst>
                <a:gd name="T0" fmla="*/ 0 w 314"/>
                <a:gd name="T1" fmla="*/ 240 h 246"/>
                <a:gd name="T2" fmla="*/ 0 w 314"/>
                <a:gd name="T3" fmla="*/ 240 h 246"/>
                <a:gd name="T4" fmla="*/ 312 w 314"/>
                <a:gd name="T5" fmla="*/ 0 h 246"/>
                <a:gd name="T6" fmla="*/ 312 w 314"/>
                <a:gd name="T7" fmla="*/ 0 h 246"/>
                <a:gd name="T8" fmla="*/ 314 w 314"/>
                <a:gd name="T9" fmla="*/ 6 h 246"/>
                <a:gd name="T10" fmla="*/ 314 w 314"/>
                <a:gd name="T11" fmla="*/ 6 h 246"/>
                <a:gd name="T12" fmla="*/ 4 w 314"/>
                <a:gd name="T13" fmla="*/ 246 h 246"/>
                <a:gd name="T14" fmla="*/ 4 w 314"/>
                <a:gd name="T15" fmla="*/ 246 h 246"/>
                <a:gd name="T16" fmla="*/ 0 w 314"/>
                <a:gd name="T17" fmla="*/ 240 h 246"/>
                <a:gd name="T18" fmla="*/ 0 w 314"/>
                <a:gd name="T19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246">
                  <a:moveTo>
                    <a:pt x="0" y="240"/>
                  </a:moveTo>
                  <a:lnTo>
                    <a:pt x="0" y="24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1" name="Freeform 155"/>
            <p:cNvSpPr/>
            <p:nvPr/>
          </p:nvSpPr>
          <p:spPr bwMode="auto">
            <a:xfrm>
              <a:off x="18141950" y="-3411537"/>
              <a:ext cx="498475" cy="390525"/>
            </a:xfrm>
            <a:custGeom>
              <a:avLst/>
              <a:gdLst>
                <a:gd name="T0" fmla="*/ 0 w 314"/>
                <a:gd name="T1" fmla="*/ 240 h 246"/>
                <a:gd name="T2" fmla="*/ 0 w 314"/>
                <a:gd name="T3" fmla="*/ 240 h 246"/>
                <a:gd name="T4" fmla="*/ 310 w 314"/>
                <a:gd name="T5" fmla="*/ 0 h 246"/>
                <a:gd name="T6" fmla="*/ 310 w 314"/>
                <a:gd name="T7" fmla="*/ 0 h 246"/>
                <a:gd name="T8" fmla="*/ 314 w 314"/>
                <a:gd name="T9" fmla="*/ 6 h 246"/>
                <a:gd name="T10" fmla="*/ 314 w 314"/>
                <a:gd name="T11" fmla="*/ 6 h 246"/>
                <a:gd name="T12" fmla="*/ 4 w 314"/>
                <a:gd name="T13" fmla="*/ 246 h 246"/>
                <a:gd name="T14" fmla="*/ 4 w 314"/>
                <a:gd name="T15" fmla="*/ 246 h 246"/>
                <a:gd name="T16" fmla="*/ 0 w 314"/>
                <a:gd name="T17" fmla="*/ 240 h 246"/>
                <a:gd name="T18" fmla="*/ 0 w 314"/>
                <a:gd name="T19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246">
                  <a:moveTo>
                    <a:pt x="0" y="240"/>
                  </a:moveTo>
                  <a:lnTo>
                    <a:pt x="0" y="24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14" y="6"/>
                  </a:lnTo>
                  <a:lnTo>
                    <a:pt x="314" y="6"/>
                  </a:lnTo>
                  <a:lnTo>
                    <a:pt x="4" y="246"/>
                  </a:lnTo>
                  <a:lnTo>
                    <a:pt x="4" y="246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2" name="Freeform 156"/>
            <p:cNvSpPr/>
            <p:nvPr/>
          </p:nvSpPr>
          <p:spPr bwMode="auto">
            <a:xfrm>
              <a:off x="18154650" y="-3395662"/>
              <a:ext cx="495300" cy="390525"/>
            </a:xfrm>
            <a:custGeom>
              <a:avLst/>
              <a:gdLst>
                <a:gd name="T0" fmla="*/ 0 w 312"/>
                <a:gd name="T1" fmla="*/ 240 h 246"/>
                <a:gd name="T2" fmla="*/ 0 w 312"/>
                <a:gd name="T3" fmla="*/ 240 h 246"/>
                <a:gd name="T4" fmla="*/ 308 w 312"/>
                <a:gd name="T5" fmla="*/ 0 h 246"/>
                <a:gd name="T6" fmla="*/ 308 w 312"/>
                <a:gd name="T7" fmla="*/ 0 h 246"/>
                <a:gd name="T8" fmla="*/ 312 w 312"/>
                <a:gd name="T9" fmla="*/ 8 h 246"/>
                <a:gd name="T10" fmla="*/ 312 w 312"/>
                <a:gd name="T11" fmla="*/ 8 h 246"/>
                <a:gd name="T12" fmla="*/ 2 w 312"/>
                <a:gd name="T13" fmla="*/ 246 h 246"/>
                <a:gd name="T14" fmla="*/ 2 w 312"/>
                <a:gd name="T15" fmla="*/ 246 h 246"/>
                <a:gd name="T16" fmla="*/ 0 w 312"/>
                <a:gd name="T17" fmla="*/ 240 h 246"/>
                <a:gd name="T18" fmla="*/ 0 w 312"/>
                <a:gd name="T19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246">
                  <a:moveTo>
                    <a:pt x="0" y="240"/>
                  </a:moveTo>
                  <a:lnTo>
                    <a:pt x="0" y="24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12" y="8"/>
                  </a:lnTo>
                  <a:lnTo>
                    <a:pt x="312" y="8"/>
                  </a:lnTo>
                  <a:lnTo>
                    <a:pt x="2" y="246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3" name="Freeform 157"/>
            <p:cNvSpPr/>
            <p:nvPr/>
          </p:nvSpPr>
          <p:spPr bwMode="auto">
            <a:xfrm>
              <a:off x="18164175" y="-3376612"/>
              <a:ext cx="492125" cy="387350"/>
            </a:xfrm>
            <a:custGeom>
              <a:avLst/>
              <a:gdLst>
                <a:gd name="T0" fmla="*/ 0 w 310"/>
                <a:gd name="T1" fmla="*/ 238 h 244"/>
                <a:gd name="T2" fmla="*/ 0 w 310"/>
                <a:gd name="T3" fmla="*/ 238 h 244"/>
                <a:gd name="T4" fmla="*/ 308 w 310"/>
                <a:gd name="T5" fmla="*/ 0 h 244"/>
                <a:gd name="T6" fmla="*/ 308 w 310"/>
                <a:gd name="T7" fmla="*/ 0 h 244"/>
                <a:gd name="T8" fmla="*/ 310 w 310"/>
                <a:gd name="T9" fmla="*/ 6 h 244"/>
                <a:gd name="T10" fmla="*/ 310 w 310"/>
                <a:gd name="T11" fmla="*/ 6 h 244"/>
                <a:gd name="T12" fmla="*/ 4 w 310"/>
                <a:gd name="T13" fmla="*/ 244 h 244"/>
                <a:gd name="T14" fmla="*/ 4 w 310"/>
                <a:gd name="T15" fmla="*/ 244 h 244"/>
                <a:gd name="T16" fmla="*/ 0 w 310"/>
                <a:gd name="T17" fmla="*/ 238 h 244"/>
                <a:gd name="T18" fmla="*/ 0 w 310"/>
                <a:gd name="T19" fmla="*/ 23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44">
                  <a:moveTo>
                    <a:pt x="0" y="238"/>
                  </a:moveTo>
                  <a:lnTo>
                    <a:pt x="0" y="238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310" y="6"/>
                  </a:lnTo>
                  <a:lnTo>
                    <a:pt x="310" y="6"/>
                  </a:lnTo>
                  <a:lnTo>
                    <a:pt x="4" y="244"/>
                  </a:lnTo>
                  <a:lnTo>
                    <a:pt x="4" y="244"/>
                  </a:lnTo>
                  <a:lnTo>
                    <a:pt x="0" y="238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4" name="Freeform 158"/>
            <p:cNvSpPr/>
            <p:nvPr/>
          </p:nvSpPr>
          <p:spPr bwMode="auto">
            <a:xfrm>
              <a:off x="18173700" y="-3357562"/>
              <a:ext cx="492125" cy="384175"/>
            </a:xfrm>
            <a:custGeom>
              <a:avLst/>
              <a:gdLst>
                <a:gd name="T0" fmla="*/ 0 w 310"/>
                <a:gd name="T1" fmla="*/ 236 h 242"/>
                <a:gd name="T2" fmla="*/ 0 w 310"/>
                <a:gd name="T3" fmla="*/ 236 h 242"/>
                <a:gd name="T4" fmla="*/ 306 w 310"/>
                <a:gd name="T5" fmla="*/ 0 h 242"/>
                <a:gd name="T6" fmla="*/ 306 w 310"/>
                <a:gd name="T7" fmla="*/ 0 h 242"/>
                <a:gd name="T8" fmla="*/ 310 w 310"/>
                <a:gd name="T9" fmla="*/ 6 h 242"/>
                <a:gd name="T10" fmla="*/ 310 w 310"/>
                <a:gd name="T11" fmla="*/ 6 h 242"/>
                <a:gd name="T12" fmla="*/ 4 w 310"/>
                <a:gd name="T13" fmla="*/ 242 h 242"/>
                <a:gd name="T14" fmla="*/ 4 w 310"/>
                <a:gd name="T15" fmla="*/ 242 h 242"/>
                <a:gd name="T16" fmla="*/ 0 w 310"/>
                <a:gd name="T17" fmla="*/ 236 h 242"/>
                <a:gd name="T18" fmla="*/ 0 w 310"/>
                <a:gd name="T19" fmla="*/ 23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242">
                  <a:moveTo>
                    <a:pt x="0" y="236"/>
                  </a:moveTo>
                  <a:lnTo>
                    <a:pt x="0" y="236"/>
                  </a:lnTo>
                  <a:lnTo>
                    <a:pt x="306" y="0"/>
                  </a:lnTo>
                  <a:lnTo>
                    <a:pt x="306" y="0"/>
                  </a:lnTo>
                  <a:lnTo>
                    <a:pt x="310" y="6"/>
                  </a:lnTo>
                  <a:lnTo>
                    <a:pt x="310" y="6"/>
                  </a:lnTo>
                  <a:lnTo>
                    <a:pt x="4" y="242"/>
                  </a:lnTo>
                  <a:lnTo>
                    <a:pt x="4" y="242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5" name="Freeform 159"/>
            <p:cNvSpPr/>
            <p:nvPr/>
          </p:nvSpPr>
          <p:spPr bwMode="auto">
            <a:xfrm>
              <a:off x="18186400" y="-3338512"/>
              <a:ext cx="485775" cy="381000"/>
            </a:xfrm>
            <a:custGeom>
              <a:avLst/>
              <a:gdLst>
                <a:gd name="T0" fmla="*/ 0 w 306"/>
                <a:gd name="T1" fmla="*/ 236 h 240"/>
                <a:gd name="T2" fmla="*/ 0 w 306"/>
                <a:gd name="T3" fmla="*/ 236 h 240"/>
                <a:gd name="T4" fmla="*/ 304 w 306"/>
                <a:gd name="T5" fmla="*/ 0 h 240"/>
                <a:gd name="T6" fmla="*/ 304 w 306"/>
                <a:gd name="T7" fmla="*/ 0 h 240"/>
                <a:gd name="T8" fmla="*/ 306 w 306"/>
                <a:gd name="T9" fmla="*/ 6 h 240"/>
                <a:gd name="T10" fmla="*/ 306 w 306"/>
                <a:gd name="T11" fmla="*/ 6 h 240"/>
                <a:gd name="T12" fmla="*/ 2 w 306"/>
                <a:gd name="T13" fmla="*/ 240 h 240"/>
                <a:gd name="T14" fmla="*/ 2 w 306"/>
                <a:gd name="T15" fmla="*/ 240 h 240"/>
                <a:gd name="T16" fmla="*/ 0 w 306"/>
                <a:gd name="T17" fmla="*/ 236 h 240"/>
                <a:gd name="T18" fmla="*/ 0 w 306"/>
                <a:gd name="T1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40">
                  <a:moveTo>
                    <a:pt x="0" y="236"/>
                  </a:moveTo>
                  <a:lnTo>
                    <a:pt x="0" y="236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06" y="6"/>
                  </a:lnTo>
                  <a:lnTo>
                    <a:pt x="306" y="6"/>
                  </a:lnTo>
                  <a:lnTo>
                    <a:pt x="2" y="240"/>
                  </a:lnTo>
                  <a:lnTo>
                    <a:pt x="2" y="240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6" name="Freeform 160"/>
            <p:cNvSpPr/>
            <p:nvPr/>
          </p:nvSpPr>
          <p:spPr bwMode="auto">
            <a:xfrm>
              <a:off x="18195925" y="-3322637"/>
              <a:ext cx="485775" cy="381000"/>
            </a:xfrm>
            <a:custGeom>
              <a:avLst/>
              <a:gdLst>
                <a:gd name="T0" fmla="*/ 0 w 306"/>
                <a:gd name="T1" fmla="*/ 236 h 240"/>
                <a:gd name="T2" fmla="*/ 0 w 306"/>
                <a:gd name="T3" fmla="*/ 236 h 240"/>
                <a:gd name="T4" fmla="*/ 304 w 306"/>
                <a:gd name="T5" fmla="*/ 0 h 240"/>
                <a:gd name="T6" fmla="*/ 304 w 306"/>
                <a:gd name="T7" fmla="*/ 0 h 240"/>
                <a:gd name="T8" fmla="*/ 306 w 306"/>
                <a:gd name="T9" fmla="*/ 6 h 240"/>
                <a:gd name="T10" fmla="*/ 306 w 306"/>
                <a:gd name="T11" fmla="*/ 6 h 240"/>
                <a:gd name="T12" fmla="*/ 4 w 306"/>
                <a:gd name="T13" fmla="*/ 240 h 240"/>
                <a:gd name="T14" fmla="*/ 4 w 306"/>
                <a:gd name="T15" fmla="*/ 240 h 240"/>
                <a:gd name="T16" fmla="*/ 0 w 306"/>
                <a:gd name="T17" fmla="*/ 236 h 240"/>
                <a:gd name="T18" fmla="*/ 0 w 306"/>
                <a:gd name="T1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240">
                  <a:moveTo>
                    <a:pt x="0" y="236"/>
                  </a:moveTo>
                  <a:lnTo>
                    <a:pt x="0" y="236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306" y="6"/>
                  </a:lnTo>
                  <a:lnTo>
                    <a:pt x="306" y="6"/>
                  </a:lnTo>
                  <a:lnTo>
                    <a:pt x="4" y="240"/>
                  </a:lnTo>
                  <a:lnTo>
                    <a:pt x="4" y="240"/>
                  </a:lnTo>
                  <a:lnTo>
                    <a:pt x="0" y="236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7" name="Freeform 161"/>
            <p:cNvSpPr/>
            <p:nvPr/>
          </p:nvSpPr>
          <p:spPr bwMode="auto">
            <a:xfrm>
              <a:off x="17157700" y="-3268662"/>
              <a:ext cx="1546225" cy="1200150"/>
            </a:xfrm>
            <a:custGeom>
              <a:avLst/>
              <a:gdLst>
                <a:gd name="T0" fmla="*/ 0 w 974"/>
                <a:gd name="T1" fmla="*/ 754 h 756"/>
                <a:gd name="T2" fmla="*/ 0 w 974"/>
                <a:gd name="T3" fmla="*/ 754 h 756"/>
                <a:gd name="T4" fmla="*/ 486 w 974"/>
                <a:gd name="T5" fmla="*/ 378 h 756"/>
                <a:gd name="T6" fmla="*/ 486 w 974"/>
                <a:gd name="T7" fmla="*/ 378 h 756"/>
                <a:gd name="T8" fmla="*/ 972 w 974"/>
                <a:gd name="T9" fmla="*/ 0 h 756"/>
                <a:gd name="T10" fmla="*/ 972 w 974"/>
                <a:gd name="T11" fmla="*/ 0 h 756"/>
                <a:gd name="T12" fmla="*/ 974 w 974"/>
                <a:gd name="T13" fmla="*/ 6 h 756"/>
                <a:gd name="T14" fmla="*/ 974 w 974"/>
                <a:gd name="T15" fmla="*/ 6 h 756"/>
                <a:gd name="T16" fmla="*/ 490 w 974"/>
                <a:gd name="T17" fmla="*/ 382 h 756"/>
                <a:gd name="T18" fmla="*/ 490 w 974"/>
                <a:gd name="T19" fmla="*/ 382 h 756"/>
                <a:gd name="T20" fmla="*/ 4 w 974"/>
                <a:gd name="T21" fmla="*/ 756 h 756"/>
                <a:gd name="T22" fmla="*/ 4 w 974"/>
                <a:gd name="T23" fmla="*/ 756 h 756"/>
                <a:gd name="T24" fmla="*/ 0 w 974"/>
                <a:gd name="T25" fmla="*/ 754 h 756"/>
                <a:gd name="T26" fmla="*/ 0 w 974"/>
                <a:gd name="T27" fmla="*/ 754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4" h="756">
                  <a:moveTo>
                    <a:pt x="0" y="754"/>
                  </a:moveTo>
                  <a:lnTo>
                    <a:pt x="0" y="754"/>
                  </a:lnTo>
                  <a:lnTo>
                    <a:pt x="486" y="378"/>
                  </a:lnTo>
                  <a:lnTo>
                    <a:pt x="486" y="378"/>
                  </a:lnTo>
                  <a:lnTo>
                    <a:pt x="972" y="0"/>
                  </a:lnTo>
                  <a:lnTo>
                    <a:pt x="972" y="0"/>
                  </a:lnTo>
                  <a:lnTo>
                    <a:pt x="974" y="6"/>
                  </a:lnTo>
                  <a:lnTo>
                    <a:pt x="974" y="6"/>
                  </a:lnTo>
                  <a:lnTo>
                    <a:pt x="490" y="382"/>
                  </a:lnTo>
                  <a:lnTo>
                    <a:pt x="490" y="382"/>
                  </a:lnTo>
                  <a:lnTo>
                    <a:pt x="4" y="756"/>
                  </a:lnTo>
                  <a:lnTo>
                    <a:pt x="4" y="756"/>
                  </a:lnTo>
                  <a:lnTo>
                    <a:pt x="0" y="754"/>
                  </a:lnTo>
                  <a:lnTo>
                    <a:pt x="0" y="75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8" name="Freeform 162"/>
            <p:cNvSpPr/>
            <p:nvPr/>
          </p:nvSpPr>
          <p:spPr bwMode="auto">
            <a:xfrm>
              <a:off x="17706975" y="-3249612"/>
              <a:ext cx="1009650" cy="790575"/>
            </a:xfrm>
            <a:custGeom>
              <a:avLst/>
              <a:gdLst>
                <a:gd name="T0" fmla="*/ 0 w 636"/>
                <a:gd name="T1" fmla="*/ 490 h 498"/>
                <a:gd name="T2" fmla="*/ 0 w 636"/>
                <a:gd name="T3" fmla="*/ 490 h 498"/>
                <a:gd name="T4" fmla="*/ 316 w 636"/>
                <a:gd name="T5" fmla="*/ 246 h 498"/>
                <a:gd name="T6" fmla="*/ 316 w 636"/>
                <a:gd name="T7" fmla="*/ 246 h 498"/>
                <a:gd name="T8" fmla="*/ 632 w 636"/>
                <a:gd name="T9" fmla="*/ 0 h 498"/>
                <a:gd name="T10" fmla="*/ 632 w 636"/>
                <a:gd name="T11" fmla="*/ 0 h 498"/>
                <a:gd name="T12" fmla="*/ 636 w 636"/>
                <a:gd name="T13" fmla="*/ 10 h 498"/>
                <a:gd name="T14" fmla="*/ 636 w 636"/>
                <a:gd name="T15" fmla="*/ 10 h 498"/>
                <a:gd name="T16" fmla="*/ 320 w 636"/>
                <a:gd name="T17" fmla="*/ 254 h 498"/>
                <a:gd name="T18" fmla="*/ 320 w 636"/>
                <a:gd name="T19" fmla="*/ 254 h 498"/>
                <a:gd name="T20" fmla="*/ 6 w 636"/>
                <a:gd name="T21" fmla="*/ 498 h 498"/>
                <a:gd name="T22" fmla="*/ 6 w 636"/>
                <a:gd name="T23" fmla="*/ 498 h 498"/>
                <a:gd name="T24" fmla="*/ 0 w 636"/>
                <a:gd name="T25" fmla="*/ 490 h 498"/>
                <a:gd name="T26" fmla="*/ 0 w 636"/>
                <a:gd name="T27" fmla="*/ 49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6" h="498">
                  <a:moveTo>
                    <a:pt x="0" y="490"/>
                  </a:moveTo>
                  <a:lnTo>
                    <a:pt x="0" y="490"/>
                  </a:lnTo>
                  <a:lnTo>
                    <a:pt x="316" y="246"/>
                  </a:lnTo>
                  <a:lnTo>
                    <a:pt x="316" y="246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36" y="10"/>
                  </a:lnTo>
                  <a:lnTo>
                    <a:pt x="636" y="10"/>
                  </a:lnTo>
                  <a:lnTo>
                    <a:pt x="320" y="254"/>
                  </a:lnTo>
                  <a:lnTo>
                    <a:pt x="320" y="254"/>
                  </a:lnTo>
                  <a:lnTo>
                    <a:pt x="6" y="498"/>
                  </a:lnTo>
                  <a:lnTo>
                    <a:pt x="6" y="498"/>
                  </a:lnTo>
                  <a:lnTo>
                    <a:pt x="0" y="490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9" name="Freeform 163"/>
            <p:cNvSpPr/>
            <p:nvPr/>
          </p:nvSpPr>
          <p:spPr bwMode="auto">
            <a:xfrm>
              <a:off x="17722850" y="-3224212"/>
              <a:ext cx="1006475" cy="784225"/>
            </a:xfrm>
            <a:custGeom>
              <a:avLst/>
              <a:gdLst>
                <a:gd name="T0" fmla="*/ 0 w 634"/>
                <a:gd name="T1" fmla="*/ 486 h 494"/>
                <a:gd name="T2" fmla="*/ 0 w 634"/>
                <a:gd name="T3" fmla="*/ 486 h 494"/>
                <a:gd name="T4" fmla="*/ 314 w 634"/>
                <a:gd name="T5" fmla="*/ 244 h 494"/>
                <a:gd name="T6" fmla="*/ 314 w 634"/>
                <a:gd name="T7" fmla="*/ 244 h 494"/>
                <a:gd name="T8" fmla="*/ 630 w 634"/>
                <a:gd name="T9" fmla="*/ 0 h 494"/>
                <a:gd name="T10" fmla="*/ 630 w 634"/>
                <a:gd name="T11" fmla="*/ 0 h 494"/>
                <a:gd name="T12" fmla="*/ 634 w 634"/>
                <a:gd name="T13" fmla="*/ 8 h 494"/>
                <a:gd name="T14" fmla="*/ 634 w 634"/>
                <a:gd name="T15" fmla="*/ 8 h 494"/>
                <a:gd name="T16" fmla="*/ 320 w 634"/>
                <a:gd name="T17" fmla="*/ 252 h 494"/>
                <a:gd name="T18" fmla="*/ 320 w 634"/>
                <a:gd name="T19" fmla="*/ 252 h 494"/>
                <a:gd name="T20" fmla="*/ 6 w 634"/>
                <a:gd name="T21" fmla="*/ 494 h 494"/>
                <a:gd name="T22" fmla="*/ 6 w 634"/>
                <a:gd name="T23" fmla="*/ 494 h 494"/>
                <a:gd name="T24" fmla="*/ 0 w 634"/>
                <a:gd name="T25" fmla="*/ 486 h 494"/>
                <a:gd name="T26" fmla="*/ 0 w 634"/>
                <a:gd name="T27" fmla="*/ 48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4" h="494">
                  <a:moveTo>
                    <a:pt x="0" y="486"/>
                  </a:moveTo>
                  <a:lnTo>
                    <a:pt x="0" y="486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630" y="0"/>
                  </a:lnTo>
                  <a:lnTo>
                    <a:pt x="630" y="0"/>
                  </a:lnTo>
                  <a:lnTo>
                    <a:pt x="634" y="8"/>
                  </a:lnTo>
                  <a:lnTo>
                    <a:pt x="634" y="8"/>
                  </a:lnTo>
                  <a:lnTo>
                    <a:pt x="320" y="252"/>
                  </a:lnTo>
                  <a:lnTo>
                    <a:pt x="320" y="252"/>
                  </a:lnTo>
                  <a:lnTo>
                    <a:pt x="6" y="494"/>
                  </a:lnTo>
                  <a:lnTo>
                    <a:pt x="6" y="494"/>
                  </a:lnTo>
                  <a:lnTo>
                    <a:pt x="0" y="486"/>
                  </a:lnTo>
                  <a:lnTo>
                    <a:pt x="0" y="48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0" name="Freeform 164"/>
            <p:cNvSpPr/>
            <p:nvPr/>
          </p:nvSpPr>
          <p:spPr bwMode="auto">
            <a:xfrm>
              <a:off x="17738725" y="-3201987"/>
              <a:ext cx="1000125" cy="777875"/>
            </a:xfrm>
            <a:custGeom>
              <a:avLst/>
              <a:gdLst>
                <a:gd name="T0" fmla="*/ 0 w 630"/>
                <a:gd name="T1" fmla="*/ 484 h 490"/>
                <a:gd name="T2" fmla="*/ 0 w 630"/>
                <a:gd name="T3" fmla="*/ 484 h 490"/>
                <a:gd name="T4" fmla="*/ 314 w 630"/>
                <a:gd name="T5" fmla="*/ 242 h 490"/>
                <a:gd name="T6" fmla="*/ 314 w 630"/>
                <a:gd name="T7" fmla="*/ 242 h 490"/>
                <a:gd name="T8" fmla="*/ 626 w 630"/>
                <a:gd name="T9" fmla="*/ 0 h 490"/>
                <a:gd name="T10" fmla="*/ 626 w 630"/>
                <a:gd name="T11" fmla="*/ 0 h 490"/>
                <a:gd name="T12" fmla="*/ 630 w 630"/>
                <a:gd name="T13" fmla="*/ 10 h 490"/>
                <a:gd name="T14" fmla="*/ 630 w 630"/>
                <a:gd name="T15" fmla="*/ 10 h 490"/>
                <a:gd name="T16" fmla="*/ 318 w 630"/>
                <a:gd name="T17" fmla="*/ 250 h 490"/>
                <a:gd name="T18" fmla="*/ 318 w 630"/>
                <a:gd name="T19" fmla="*/ 250 h 490"/>
                <a:gd name="T20" fmla="*/ 6 w 630"/>
                <a:gd name="T21" fmla="*/ 490 h 490"/>
                <a:gd name="T22" fmla="*/ 6 w 630"/>
                <a:gd name="T23" fmla="*/ 490 h 490"/>
                <a:gd name="T24" fmla="*/ 0 w 630"/>
                <a:gd name="T25" fmla="*/ 484 h 490"/>
                <a:gd name="T26" fmla="*/ 0 w 630"/>
                <a:gd name="T27" fmla="*/ 484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0" h="490">
                  <a:moveTo>
                    <a:pt x="0" y="484"/>
                  </a:moveTo>
                  <a:lnTo>
                    <a:pt x="0" y="484"/>
                  </a:lnTo>
                  <a:lnTo>
                    <a:pt x="314" y="242"/>
                  </a:lnTo>
                  <a:lnTo>
                    <a:pt x="314" y="242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630" y="10"/>
                  </a:lnTo>
                  <a:lnTo>
                    <a:pt x="630" y="10"/>
                  </a:lnTo>
                  <a:lnTo>
                    <a:pt x="318" y="250"/>
                  </a:lnTo>
                  <a:lnTo>
                    <a:pt x="318" y="250"/>
                  </a:lnTo>
                  <a:lnTo>
                    <a:pt x="6" y="490"/>
                  </a:lnTo>
                  <a:lnTo>
                    <a:pt x="6" y="490"/>
                  </a:lnTo>
                  <a:lnTo>
                    <a:pt x="0" y="484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1" name="Freeform 165"/>
            <p:cNvSpPr/>
            <p:nvPr/>
          </p:nvSpPr>
          <p:spPr bwMode="auto">
            <a:xfrm>
              <a:off x="17757775" y="-3179762"/>
              <a:ext cx="990600" cy="774700"/>
            </a:xfrm>
            <a:custGeom>
              <a:avLst/>
              <a:gdLst>
                <a:gd name="T0" fmla="*/ 0 w 624"/>
                <a:gd name="T1" fmla="*/ 482 h 488"/>
                <a:gd name="T2" fmla="*/ 0 w 624"/>
                <a:gd name="T3" fmla="*/ 482 h 488"/>
                <a:gd name="T4" fmla="*/ 310 w 624"/>
                <a:gd name="T5" fmla="*/ 242 h 488"/>
                <a:gd name="T6" fmla="*/ 310 w 624"/>
                <a:gd name="T7" fmla="*/ 242 h 488"/>
                <a:gd name="T8" fmla="*/ 620 w 624"/>
                <a:gd name="T9" fmla="*/ 0 h 488"/>
                <a:gd name="T10" fmla="*/ 620 w 624"/>
                <a:gd name="T11" fmla="*/ 0 h 488"/>
                <a:gd name="T12" fmla="*/ 624 w 624"/>
                <a:gd name="T13" fmla="*/ 10 h 488"/>
                <a:gd name="T14" fmla="*/ 624 w 624"/>
                <a:gd name="T15" fmla="*/ 10 h 488"/>
                <a:gd name="T16" fmla="*/ 314 w 624"/>
                <a:gd name="T17" fmla="*/ 248 h 488"/>
                <a:gd name="T18" fmla="*/ 314 w 624"/>
                <a:gd name="T19" fmla="*/ 248 h 488"/>
                <a:gd name="T20" fmla="*/ 6 w 624"/>
                <a:gd name="T21" fmla="*/ 488 h 488"/>
                <a:gd name="T22" fmla="*/ 6 w 624"/>
                <a:gd name="T23" fmla="*/ 488 h 488"/>
                <a:gd name="T24" fmla="*/ 0 w 624"/>
                <a:gd name="T25" fmla="*/ 482 h 488"/>
                <a:gd name="T26" fmla="*/ 0 w 624"/>
                <a:gd name="T27" fmla="*/ 48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4" h="488">
                  <a:moveTo>
                    <a:pt x="0" y="482"/>
                  </a:moveTo>
                  <a:lnTo>
                    <a:pt x="0" y="482"/>
                  </a:lnTo>
                  <a:lnTo>
                    <a:pt x="310" y="242"/>
                  </a:lnTo>
                  <a:lnTo>
                    <a:pt x="310" y="242"/>
                  </a:lnTo>
                  <a:lnTo>
                    <a:pt x="620" y="0"/>
                  </a:lnTo>
                  <a:lnTo>
                    <a:pt x="620" y="0"/>
                  </a:lnTo>
                  <a:lnTo>
                    <a:pt x="624" y="10"/>
                  </a:lnTo>
                  <a:lnTo>
                    <a:pt x="624" y="10"/>
                  </a:lnTo>
                  <a:lnTo>
                    <a:pt x="314" y="248"/>
                  </a:lnTo>
                  <a:lnTo>
                    <a:pt x="314" y="248"/>
                  </a:lnTo>
                  <a:lnTo>
                    <a:pt x="6" y="488"/>
                  </a:lnTo>
                  <a:lnTo>
                    <a:pt x="6" y="488"/>
                  </a:lnTo>
                  <a:lnTo>
                    <a:pt x="0" y="482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2" name="Freeform 166"/>
            <p:cNvSpPr/>
            <p:nvPr/>
          </p:nvSpPr>
          <p:spPr bwMode="auto">
            <a:xfrm>
              <a:off x="17773650" y="-3154362"/>
              <a:ext cx="984250" cy="768350"/>
            </a:xfrm>
            <a:custGeom>
              <a:avLst/>
              <a:gdLst>
                <a:gd name="T0" fmla="*/ 0 w 620"/>
                <a:gd name="T1" fmla="*/ 476 h 484"/>
                <a:gd name="T2" fmla="*/ 0 w 620"/>
                <a:gd name="T3" fmla="*/ 476 h 484"/>
                <a:gd name="T4" fmla="*/ 308 w 620"/>
                <a:gd name="T5" fmla="*/ 238 h 484"/>
                <a:gd name="T6" fmla="*/ 308 w 620"/>
                <a:gd name="T7" fmla="*/ 238 h 484"/>
                <a:gd name="T8" fmla="*/ 616 w 620"/>
                <a:gd name="T9" fmla="*/ 0 h 484"/>
                <a:gd name="T10" fmla="*/ 616 w 620"/>
                <a:gd name="T11" fmla="*/ 0 h 484"/>
                <a:gd name="T12" fmla="*/ 620 w 620"/>
                <a:gd name="T13" fmla="*/ 8 h 484"/>
                <a:gd name="T14" fmla="*/ 620 w 620"/>
                <a:gd name="T15" fmla="*/ 8 h 484"/>
                <a:gd name="T16" fmla="*/ 314 w 620"/>
                <a:gd name="T17" fmla="*/ 246 h 484"/>
                <a:gd name="T18" fmla="*/ 314 w 620"/>
                <a:gd name="T19" fmla="*/ 246 h 484"/>
                <a:gd name="T20" fmla="*/ 6 w 620"/>
                <a:gd name="T21" fmla="*/ 484 h 484"/>
                <a:gd name="T22" fmla="*/ 6 w 620"/>
                <a:gd name="T23" fmla="*/ 484 h 484"/>
                <a:gd name="T24" fmla="*/ 0 w 620"/>
                <a:gd name="T25" fmla="*/ 476 h 484"/>
                <a:gd name="T26" fmla="*/ 0 w 620"/>
                <a:gd name="T27" fmla="*/ 47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0" h="484">
                  <a:moveTo>
                    <a:pt x="0" y="476"/>
                  </a:moveTo>
                  <a:lnTo>
                    <a:pt x="0" y="476"/>
                  </a:lnTo>
                  <a:lnTo>
                    <a:pt x="308" y="238"/>
                  </a:lnTo>
                  <a:lnTo>
                    <a:pt x="308" y="238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8"/>
                  </a:lnTo>
                  <a:lnTo>
                    <a:pt x="620" y="8"/>
                  </a:lnTo>
                  <a:lnTo>
                    <a:pt x="314" y="246"/>
                  </a:lnTo>
                  <a:lnTo>
                    <a:pt x="314" y="246"/>
                  </a:lnTo>
                  <a:lnTo>
                    <a:pt x="6" y="484"/>
                  </a:lnTo>
                  <a:lnTo>
                    <a:pt x="6" y="484"/>
                  </a:lnTo>
                  <a:lnTo>
                    <a:pt x="0" y="476"/>
                  </a:lnTo>
                  <a:lnTo>
                    <a:pt x="0" y="47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3" name="Freeform 167"/>
            <p:cNvSpPr/>
            <p:nvPr/>
          </p:nvSpPr>
          <p:spPr bwMode="auto">
            <a:xfrm>
              <a:off x="17275175" y="-3132137"/>
              <a:ext cx="1495425" cy="1158875"/>
            </a:xfrm>
            <a:custGeom>
              <a:avLst/>
              <a:gdLst>
                <a:gd name="T0" fmla="*/ 0 w 942"/>
                <a:gd name="T1" fmla="*/ 724 h 730"/>
                <a:gd name="T2" fmla="*/ 0 w 942"/>
                <a:gd name="T3" fmla="*/ 724 h 730"/>
                <a:gd name="T4" fmla="*/ 468 w 942"/>
                <a:gd name="T5" fmla="*/ 362 h 730"/>
                <a:gd name="T6" fmla="*/ 468 w 942"/>
                <a:gd name="T7" fmla="*/ 362 h 730"/>
                <a:gd name="T8" fmla="*/ 938 w 942"/>
                <a:gd name="T9" fmla="*/ 0 h 730"/>
                <a:gd name="T10" fmla="*/ 938 w 942"/>
                <a:gd name="T11" fmla="*/ 0 h 730"/>
                <a:gd name="T12" fmla="*/ 942 w 942"/>
                <a:gd name="T13" fmla="*/ 8 h 730"/>
                <a:gd name="T14" fmla="*/ 942 w 942"/>
                <a:gd name="T15" fmla="*/ 8 h 730"/>
                <a:gd name="T16" fmla="*/ 474 w 942"/>
                <a:gd name="T17" fmla="*/ 368 h 730"/>
                <a:gd name="T18" fmla="*/ 474 w 942"/>
                <a:gd name="T19" fmla="*/ 368 h 730"/>
                <a:gd name="T20" fmla="*/ 8 w 942"/>
                <a:gd name="T21" fmla="*/ 730 h 730"/>
                <a:gd name="T22" fmla="*/ 8 w 942"/>
                <a:gd name="T23" fmla="*/ 730 h 730"/>
                <a:gd name="T24" fmla="*/ 0 w 942"/>
                <a:gd name="T25" fmla="*/ 724 h 730"/>
                <a:gd name="T26" fmla="*/ 0 w 942"/>
                <a:gd name="T27" fmla="*/ 724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730">
                  <a:moveTo>
                    <a:pt x="0" y="724"/>
                  </a:moveTo>
                  <a:lnTo>
                    <a:pt x="0" y="724"/>
                  </a:lnTo>
                  <a:lnTo>
                    <a:pt x="468" y="362"/>
                  </a:lnTo>
                  <a:lnTo>
                    <a:pt x="468" y="362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42" y="8"/>
                  </a:lnTo>
                  <a:lnTo>
                    <a:pt x="942" y="8"/>
                  </a:lnTo>
                  <a:lnTo>
                    <a:pt x="474" y="368"/>
                  </a:lnTo>
                  <a:lnTo>
                    <a:pt x="474" y="368"/>
                  </a:lnTo>
                  <a:lnTo>
                    <a:pt x="8" y="730"/>
                  </a:lnTo>
                  <a:lnTo>
                    <a:pt x="8" y="730"/>
                  </a:lnTo>
                  <a:lnTo>
                    <a:pt x="0" y="724"/>
                  </a:lnTo>
                  <a:lnTo>
                    <a:pt x="0" y="72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4" name="Freeform 168"/>
            <p:cNvSpPr/>
            <p:nvPr/>
          </p:nvSpPr>
          <p:spPr bwMode="auto">
            <a:xfrm>
              <a:off x="17294225" y="-3109912"/>
              <a:ext cx="1485900" cy="1152525"/>
            </a:xfrm>
            <a:custGeom>
              <a:avLst/>
              <a:gdLst>
                <a:gd name="T0" fmla="*/ 0 w 936"/>
                <a:gd name="T1" fmla="*/ 720 h 726"/>
                <a:gd name="T2" fmla="*/ 0 w 936"/>
                <a:gd name="T3" fmla="*/ 720 h 726"/>
                <a:gd name="T4" fmla="*/ 466 w 936"/>
                <a:gd name="T5" fmla="*/ 360 h 726"/>
                <a:gd name="T6" fmla="*/ 466 w 936"/>
                <a:gd name="T7" fmla="*/ 360 h 726"/>
                <a:gd name="T8" fmla="*/ 932 w 936"/>
                <a:gd name="T9" fmla="*/ 0 h 726"/>
                <a:gd name="T10" fmla="*/ 932 w 936"/>
                <a:gd name="T11" fmla="*/ 0 h 726"/>
                <a:gd name="T12" fmla="*/ 936 w 936"/>
                <a:gd name="T13" fmla="*/ 8 h 726"/>
                <a:gd name="T14" fmla="*/ 936 w 936"/>
                <a:gd name="T15" fmla="*/ 8 h 726"/>
                <a:gd name="T16" fmla="*/ 472 w 936"/>
                <a:gd name="T17" fmla="*/ 366 h 726"/>
                <a:gd name="T18" fmla="*/ 472 w 936"/>
                <a:gd name="T19" fmla="*/ 366 h 726"/>
                <a:gd name="T20" fmla="*/ 8 w 936"/>
                <a:gd name="T21" fmla="*/ 726 h 726"/>
                <a:gd name="T22" fmla="*/ 8 w 936"/>
                <a:gd name="T23" fmla="*/ 726 h 726"/>
                <a:gd name="T24" fmla="*/ 0 w 936"/>
                <a:gd name="T25" fmla="*/ 720 h 726"/>
                <a:gd name="T26" fmla="*/ 0 w 936"/>
                <a:gd name="T27" fmla="*/ 72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36" h="726">
                  <a:moveTo>
                    <a:pt x="0" y="720"/>
                  </a:moveTo>
                  <a:lnTo>
                    <a:pt x="0" y="720"/>
                  </a:lnTo>
                  <a:lnTo>
                    <a:pt x="466" y="360"/>
                  </a:lnTo>
                  <a:lnTo>
                    <a:pt x="466" y="360"/>
                  </a:lnTo>
                  <a:lnTo>
                    <a:pt x="932" y="0"/>
                  </a:lnTo>
                  <a:lnTo>
                    <a:pt x="932" y="0"/>
                  </a:lnTo>
                  <a:lnTo>
                    <a:pt x="936" y="8"/>
                  </a:lnTo>
                  <a:lnTo>
                    <a:pt x="936" y="8"/>
                  </a:lnTo>
                  <a:lnTo>
                    <a:pt x="472" y="366"/>
                  </a:lnTo>
                  <a:lnTo>
                    <a:pt x="472" y="366"/>
                  </a:lnTo>
                  <a:lnTo>
                    <a:pt x="8" y="726"/>
                  </a:lnTo>
                  <a:lnTo>
                    <a:pt x="8" y="726"/>
                  </a:lnTo>
                  <a:lnTo>
                    <a:pt x="0" y="720"/>
                  </a:lnTo>
                  <a:lnTo>
                    <a:pt x="0" y="72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5" name="Freeform 169"/>
            <p:cNvSpPr/>
            <p:nvPr/>
          </p:nvSpPr>
          <p:spPr bwMode="auto">
            <a:xfrm>
              <a:off x="17173575" y="-2427287"/>
              <a:ext cx="552450" cy="438150"/>
            </a:xfrm>
            <a:custGeom>
              <a:avLst/>
              <a:gdLst>
                <a:gd name="T0" fmla="*/ 0 w 348"/>
                <a:gd name="T1" fmla="*/ 230 h 276"/>
                <a:gd name="T2" fmla="*/ 0 w 348"/>
                <a:gd name="T3" fmla="*/ 230 h 276"/>
                <a:gd name="T4" fmla="*/ 298 w 348"/>
                <a:gd name="T5" fmla="*/ 0 h 276"/>
                <a:gd name="T6" fmla="*/ 298 w 348"/>
                <a:gd name="T7" fmla="*/ 0 h 276"/>
                <a:gd name="T8" fmla="*/ 348 w 348"/>
                <a:gd name="T9" fmla="*/ 54 h 276"/>
                <a:gd name="T10" fmla="*/ 348 w 348"/>
                <a:gd name="T11" fmla="*/ 54 h 276"/>
                <a:gd name="T12" fmla="*/ 60 w 348"/>
                <a:gd name="T13" fmla="*/ 276 h 276"/>
                <a:gd name="T14" fmla="*/ 60 w 348"/>
                <a:gd name="T15" fmla="*/ 276 h 276"/>
                <a:gd name="T16" fmla="*/ 0 w 348"/>
                <a:gd name="T17" fmla="*/ 230 h 276"/>
                <a:gd name="T18" fmla="*/ 0 w 348"/>
                <a:gd name="T19" fmla="*/ 23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276">
                  <a:moveTo>
                    <a:pt x="0" y="230"/>
                  </a:moveTo>
                  <a:lnTo>
                    <a:pt x="0" y="23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48" y="54"/>
                  </a:lnTo>
                  <a:lnTo>
                    <a:pt x="348" y="54"/>
                  </a:lnTo>
                  <a:lnTo>
                    <a:pt x="60" y="276"/>
                  </a:lnTo>
                  <a:lnTo>
                    <a:pt x="60" y="276"/>
                  </a:lnTo>
                  <a:lnTo>
                    <a:pt x="0" y="230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6" name="Freeform 170"/>
            <p:cNvSpPr/>
            <p:nvPr/>
          </p:nvSpPr>
          <p:spPr bwMode="auto">
            <a:xfrm>
              <a:off x="16398875" y="-2211387"/>
              <a:ext cx="377825" cy="292100"/>
            </a:xfrm>
            <a:custGeom>
              <a:avLst/>
              <a:gdLst>
                <a:gd name="T0" fmla="*/ 0 w 238"/>
                <a:gd name="T1" fmla="*/ 180 h 184"/>
                <a:gd name="T2" fmla="*/ 0 w 238"/>
                <a:gd name="T3" fmla="*/ 180 h 184"/>
                <a:gd name="T4" fmla="*/ 232 w 238"/>
                <a:gd name="T5" fmla="*/ 0 h 184"/>
                <a:gd name="T6" fmla="*/ 232 w 238"/>
                <a:gd name="T7" fmla="*/ 0 h 184"/>
                <a:gd name="T8" fmla="*/ 238 w 238"/>
                <a:gd name="T9" fmla="*/ 6 h 184"/>
                <a:gd name="T10" fmla="*/ 238 w 238"/>
                <a:gd name="T11" fmla="*/ 6 h 184"/>
                <a:gd name="T12" fmla="*/ 6 w 238"/>
                <a:gd name="T13" fmla="*/ 184 h 184"/>
                <a:gd name="T14" fmla="*/ 6 w 238"/>
                <a:gd name="T15" fmla="*/ 184 h 184"/>
                <a:gd name="T16" fmla="*/ 0 w 238"/>
                <a:gd name="T17" fmla="*/ 180 h 184"/>
                <a:gd name="T18" fmla="*/ 0 w 238"/>
                <a:gd name="T19" fmla="*/ 18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84">
                  <a:moveTo>
                    <a:pt x="0" y="180"/>
                  </a:moveTo>
                  <a:lnTo>
                    <a:pt x="0" y="18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0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7" name="Freeform 171"/>
            <p:cNvSpPr/>
            <p:nvPr/>
          </p:nvSpPr>
          <p:spPr bwMode="auto">
            <a:xfrm>
              <a:off x="16417925" y="-2195512"/>
              <a:ext cx="377825" cy="288925"/>
            </a:xfrm>
            <a:custGeom>
              <a:avLst/>
              <a:gdLst>
                <a:gd name="T0" fmla="*/ 0 w 238"/>
                <a:gd name="T1" fmla="*/ 178 h 182"/>
                <a:gd name="T2" fmla="*/ 0 w 238"/>
                <a:gd name="T3" fmla="*/ 178 h 182"/>
                <a:gd name="T4" fmla="*/ 232 w 238"/>
                <a:gd name="T5" fmla="*/ 0 h 182"/>
                <a:gd name="T6" fmla="*/ 232 w 238"/>
                <a:gd name="T7" fmla="*/ 0 h 182"/>
                <a:gd name="T8" fmla="*/ 238 w 238"/>
                <a:gd name="T9" fmla="*/ 4 h 182"/>
                <a:gd name="T10" fmla="*/ 238 w 238"/>
                <a:gd name="T11" fmla="*/ 4 h 182"/>
                <a:gd name="T12" fmla="*/ 8 w 238"/>
                <a:gd name="T13" fmla="*/ 182 h 182"/>
                <a:gd name="T14" fmla="*/ 8 w 238"/>
                <a:gd name="T15" fmla="*/ 182 h 182"/>
                <a:gd name="T16" fmla="*/ 0 w 238"/>
                <a:gd name="T17" fmla="*/ 178 h 182"/>
                <a:gd name="T18" fmla="*/ 0 w 238"/>
                <a:gd name="T19" fmla="*/ 17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82">
                  <a:moveTo>
                    <a:pt x="0" y="178"/>
                  </a:moveTo>
                  <a:lnTo>
                    <a:pt x="0" y="178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4"/>
                  </a:lnTo>
                  <a:lnTo>
                    <a:pt x="238" y="4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8" name="Freeform 172"/>
            <p:cNvSpPr/>
            <p:nvPr/>
          </p:nvSpPr>
          <p:spPr bwMode="auto">
            <a:xfrm>
              <a:off x="16436975" y="-2182812"/>
              <a:ext cx="377825" cy="288925"/>
            </a:xfrm>
            <a:custGeom>
              <a:avLst/>
              <a:gdLst>
                <a:gd name="T0" fmla="*/ 0 w 238"/>
                <a:gd name="T1" fmla="*/ 178 h 182"/>
                <a:gd name="T2" fmla="*/ 0 w 238"/>
                <a:gd name="T3" fmla="*/ 178 h 182"/>
                <a:gd name="T4" fmla="*/ 232 w 238"/>
                <a:gd name="T5" fmla="*/ 0 h 182"/>
                <a:gd name="T6" fmla="*/ 232 w 238"/>
                <a:gd name="T7" fmla="*/ 0 h 182"/>
                <a:gd name="T8" fmla="*/ 238 w 238"/>
                <a:gd name="T9" fmla="*/ 4 h 182"/>
                <a:gd name="T10" fmla="*/ 238 w 238"/>
                <a:gd name="T11" fmla="*/ 4 h 182"/>
                <a:gd name="T12" fmla="*/ 8 w 238"/>
                <a:gd name="T13" fmla="*/ 182 h 182"/>
                <a:gd name="T14" fmla="*/ 8 w 238"/>
                <a:gd name="T15" fmla="*/ 182 h 182"/>
                <a:gd name="T16" fmla="*/ 0 w 238"/>
                <a:gd name="T17" fmla="*/ 178 h 182"/>
                <a:gd name="T18" fmla="*/ 0 w 238"/>
                <a:gd name="T19" fmla="*/ 17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82">
                  <a:moveTo>
                    <a:pt x="0" y="178"/>
                  </a:moveTo>
                  <a:lnTo>
                    <a:pt x="0" y="178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4"/>
                  </a:lnTo>
                  <a:lnTo>
                    <a:pt x="238" y="4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9" name="Freeform 173"/>
            <p:cNvSpPr/>
            <p:nvPr/>
          </p:nvSpPr>
          <p:spPr bwMode="auto">
            <a:xfrm>
              <a:off x="16459200" y="-2170112"/>
              <a:ext cx="371475" cy="288925"/>
            </a:xfrm>
            <a:custGeom>
              <a:avLst/>
              <a:gdLst>
                <a:gd name="T0" fmla="*/ 0 w 234"/>
                <a:gd name="T1" fmla="*/ 178 h 182"/>
                <a:gd name="T2" fmla="*/ 0 w 234"/>
                <a:gd name="T3" fmla="*/ 178 h 182"/>
                <a:gd name="T4" fmla="*/ 228 w 234"/>
                <a:gd name="T5" fmla="*/ 0 h 182"/>
                <a:gd name="T6" fmla="*/ 228 w 234"/>
                <a:gd name="T7" fmla="*/ 0 h 182"/>
                <a:gd name="T8" fmla="*/ 234 w 234"/>
                <a:gd name="T9" fmla="*/ 4 h 182"/>
                <a:gd name="T10" fmla="*/ 234 w 234"/>
                <a:gd name="T11" fmla="*/ 4 h 182"/>
                <a:gd name="T12" fmla="*/ 6 w 234"/>
                <a:gd name="T13" fmla="*/ 182 h 182"/>
                <a:gd name="T14" fmla="*/ 6 w 234"/>
                <a:gd name="T15" fmla="*/ 182 h 182"/>
                <a:gd name="T16" fmla="*/ 0 w 234"/>
                <a:gd name="T17" fmla="*/ 178 h 182"/>
                <a:gd name="T18" fmla="*/ 0 w 234"/>
                <a:gd name="T19" fmla="*/ 17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82">
                  <a:moveTo>
                    <a:pt x="0" y="178"/>
                  </a:moveTo>
                  <a:lnTo>
                    <a:pt x="0" y="17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4" y="4"/>
                  </a:lnTo>
                  <a:lnTo>
                    <a:pt x="234" y="4"/>
                  </a:lnTo>
                  <a:lnTo>
                    <a:pt x="6" y="182"/>
                  </a:lnTo>
                  <a:lnTo>
                    <a:pt x="6" y="182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0" name="Freeform 174"/>
            <p:cNvSpPr/>
            <p:nvPr/>
          </p:nvSpPr>
          <p:spPr bwMode="auto">
            <a:xfrm>
              <a:off x="16478250" y="-2157412"/>
              <a:ext cx="371475" cy="285750"/>
            </a:xfrm>
            <a:custGeom>
              <a:avLst/>
              <a:gdLst>
                <a:gd name="T0" fmla="*/ 0 w 234"/>
                <a:gd name="T1" fmla="*/ 176 h 180"/>
                <a:gd name="T2" fmla="*/ 0 w 234"/>
                <a:gd name="T3" fmla="*/ 176 h 180"/>
                <a:gd name="T4" fmla="*/ 228 w 234"/>
                <a:gd name="T5" fmla="*/ 0 h 180"/>
                <a:gd name="T6" fmla="*/ 228 w 234"/>
                <a:gd name="T7" fmla="*/ 0 h 180"/>
                <a:gd name="T8" fmla="*/ 234 w 234"/>
                <a:gd name="T9" fmla="*/ 4 h 180"/>
                <a:gd name="T10" fmla="*/ 234 w 234"/>
                <a:gd name="T11" fmla="*/ 4 h 180"/>
                <a:gd name="T12" fmla="*/ 6 w 234"/>
                <a:gd name="T13" fmla="*/ 180 h 180"/>
                <a:gd name="T14" fmla="*/ 6 w 234"/>
                <a:gd name="T15" fmla="*/ 180 h 180"/>
                <a:gd name="T16" fmla="*/ 0 w 234"/>
                <a:gd name="T17" fmla="*/ 176 h 180"/>
                <a:gd name="T18" fmla="*/ 0 w 234"/>
                <a:gd name="T19" fmla="*/ 17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80">
                  <a:moveTo>
                    <a:pt x="0" y="176"/>
                  </a:moveTo>
                  <a:lnTo>
                    <a:pt x="0" y="17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4" y="4"/>
                  </a:lnTo>
                  <a:lnTo>
                    <a:pt x="234" y="4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1" name="Freeform 175"/>
            <p:cNvSpPr/>
            <p:nvPr/>
          </p:nvSpPr>
          <p:spPr bwMode="auto">
            <a:xfrm>
              <a:off x="16497300" y="-2144712"/>
              <a:ext cx="371475" cy="285750"/>
            </a:xfrm>
            <a:custGeom>
              <a:avLst/>
              <a:gdLst>
                <a:gd name="T0" fmla="*/ 0 w 234"/>
                <a:gd name="T1" fmla="*/ 176 h 180"/>
                <a:gd name="T2" fmla="*/ 0 w 234"/>
                <a:gd name="T3" fmla="*/ 176 h 180"/>
                <a:gd name="T4" fmla="*/ 228 w 234"/>
                <a:gd name="T5" fmla="*/ 0 h 180"/>
                <a:gd name="T6" fmla="*/ 228 w 234"/>
                <a:gd name="T7" fmla="*/ 0 h 180"/>
                <a:gd name="T8" fmla="*/ 234 w 234"/>
                <a:gd name="T9" fmla="*/ 4 h 180"/>
                <a:gd name="T10" fmla="*/ 234 w 234"/>
                <a:gd name="T11" fmla="*/ 4 h 180"/>
                <a:gd name="T12" fmla="*/ 8 w 234"/>
                <a:gd name="T13" fmla="*/ 180 h 180"/>
                <a:gd name="T14" fmla="*/ 8 w 234"/>
                <a:gd name="T15" fmla="*/ 180 h 180"/>
                <a:gd name="T16" fmla="*/ 0 w 234"/>
                <a:gd name="T17" fmla="*/ 176 h 180"/>
                <a:gd name="T18" fmla="*/ 0 w 234"/>
                <a:gd name="T19" fmla="*/ 17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180">
                  <a:moveTo>
                    <a:pt x="0" y="176"/>
                  </a:moveTo>
                  <a:lnTo>
                    <a:pt x="0" y="17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34" y="4"/>
                  </a:lnTo>
                  <a:lnTo>
                    <a:pt x="234" y="4"/>
                  </a:lnTo>
                  <a:lnTo>
                    <a:pt x="8" y="180"/>
                  </a:lnTo>
                  <a:lnTo>
                    <a:pt x="8" y="180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2" name="Freeform 176"/>
            <p:cNvSpPr/>
            <p:nvPr/>
          </p:nvSpPr>
          <p:spPr bwMode="auto">
            <a:xfrm>
              <a:off x="16516350" y="-2132012"/>
              <a:ext cx="368300" cy="282575"/>
            </a:xfrm>
            <a:custGeom>
              <a:avLst/>
              <a:gdLst>
                <a:gd name="T0" fmla="*/ 0 w 232"/>
                <a:gd name="T1" fmla="*/ 174 h 178"/>
                <a:gd name="T2" fmla="*/ 0 w 232"/>
                <a:gd name="T3" fmla="*/ 174 h 178"/>
                <a:gd name="T4" fmla="*/ 226 w 232"/>
                <a:gd name="T5" fmla="*/ 0 h 178"/>
                <a:gd name="T6" fmla="*/ 226 w 232"/>
                <a:gd name="T7" fmla="*/ 0 h 178"/>
                <a:gd name="T8" fmla="*/ 232 w 232"/>
                <a:gd name="T9" fmla="*/ 4 h 178"/>
                <a:gd name="T10" fmla="*/ 232 w 232"/>
                <a:gd name="T11" fmla="*/ 4 h 178"/>
                <a:gd name="T12" fmla="*/ 8 w 232"/>
                <a:gd name="T13" fmla="*/ 178 h 178"/>
                <a:gd name="T14" fmla="*/ 8 w 232"/>
                <a:gd name="T15" fmla="*/ 178 h 178"/>
                <a:gd name="T16" fmla="*/ 0 w 232"/>
                <a:gd name="T17" fmla="*/ 174 h 178"/>
                <a:gd name="T18" fmla="*/ 0 w 232"/>
                <a:gd name="T19" fmla="*/ 174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78">
                  <a:moveTo>
                    <a:pt x="0" y="174"/>
                  </a:moveTo>
                  <a:lnTo>
                    <a:pt x="0" y="174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2" y="4"/>
                  </a:lnTo>
                  <a:lnTo>
                    <a:pt x="232" y="4"/>
                  </a:lnTo>
                  <a:lnTo>
                    <a:pt x="8" y="178"/>
                  </a:lnTo>
                  <a:lnTo>
                    <a:pt x="8" y="178"/>
                  </a:lnTo>
                  <a:lnTo>
                    <a:pt x="0" y="174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3" name="Freeform 177"/>
            <p:cNvSpPr/>
            <p:nvPr/>
          </p:nvSpPr>
          <p:spPr bwMode="auto">
            <a:xfrm>
              <a:off x="16586200" y="-2087562"/>
              <a:ext cx="361950" cy="279400"/>
            </a:xfrm>
            <a:custGeom>
              <a:avLst/>
              <a:gdLst>
                <a:gd name="T0" fmla="*/ 0 w 228"/>
                <a:gd name="T1" fmla="*/ 172 h 176"/>
                <a:gd name="T2" fmla="*/ 0 w 228"/>
                <a:gd name="T3" fmla="*/ 172 h 176"/>
                <a:gd name="T4" fmla="*/ 222 w 228"/>
                <a:gd name="T5" fmla="*/ 0 h 176"/>
                <a:gd name="T6" fmla="*/ 222 w 228"/>
                <a:gd name="T7" fmla="*/ 0 h 176"/>
                <a:gd name="T8" fmla="*/ 228 w 228"/>
                <a:gd name="T9" fmla="*/ 4 h 176"/>
                <a:gd name="T10" fmla="*/ 228 w 228"/>
                <a:gd name="T11" fmla="*/ 4 h 176"/>
                <a:gd name="T12" fmla="*/ 6 w 228"/>
                <a:gd name="T13" fmla="*/ 176 h 176"/>
                <a:gd name="T14" fmla="*/ 6 w 228"/>
                <a:gd name="T15" fmla="*/ 176 h 176"/>
                <a:gd name="T16" fmla="*/ 0 w 228"/>
                <a:gd name="T17" fmla="*/ 172 h 176"/>
                <a:gd name="T18" fmla="*/ 0 w 228"/>
                <a:gd name="T19" fmla="*/ 17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6">
                  <a:moveTo>
                    <a:pt x="0" y="172"/>
                  </a:moveTo>
                  <a:lnTo>
                    <a:pt x="0" y="172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0" y="172"/>
                  </a:lnTo>
                  <a:lnTo>
                    <a:pt x="0" y="17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4" name="Freeform 178"/>
            <p:cNvSpPr/>
            <p:nvPr/>
          </p:nvSpPr>
          <p:spPr bwMode="auto">
            <a:xfrm>
              <a:off x="16605250" y="-2074862"/>
              <a:ext cx="358775" cy="276225"/>
            </a:xfrm>
            <a:custGeom>
              <a:avLst/>
              <a:gdLst>
                <a:gd name="T0" fmla="*/ 0 w 226"/>
                <a:gd name="T1" fmla="*/ 170 h 174"/>
                <a:gd name="T2" fmla="*/ 0 w 226"/>
                <a:gd name="T3" fmla="*/ 170 h 174"/>
                <a:gd name="T4" fmla="*/ 220 w 226"/>
                <a:gd name="T5" fmla="*/ 0 h 174"/>
                <a:gd name="T6" fmla="*/ 220 w 226"/>
                <a:gd name="T7" fmla="*/ 0 h 174"/>
                <a:gd name="T8" fmla="*/ 226 w 226"/>
                <a:gd name="T9" fmla="*/ 4 h 174"/>
                <a:gd name="T10" fmla="*/ 226 w 226"/>
                <a:gd name="T11" fmla="*/ 4 h 174"/>
                <a:gd name="T12" fmla="*/ 6 w 226"/>
                <a:gd name="T13" fmla="*/ 174 h 174"/>
                <a:gd name="T14" fmla="*/ 6 w 226"/>
                <a:gd name="T15" fmla="*/ 174 h 174"/>
                <a:gd name="T16" fmla="*/ 0 w 226"/>
                <a:gd name="T17" fmla="*/ 170 h 174"/>
                <a:gd name="T18" fmla="*/ 0 w 226"/>
                <a:gd name="T19" fmla="*/ 17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6" h="174">
                  <a:moveTo>
                    <a:pt x="0" y="170"/>
                  </a:moveTo>
                  <a:lnTo>
                    <a:pt x="0" y="17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4"/>
                  </a:lnTo>
                  <a:lnTo>
                    <a:pt x="226" y="4"/>
                  </a:lnTo>
                  <a:lnTo>
                    <a:pt x="6" y="174"/>
                  </a:lnTo>
                  <a:lnTo>
                    <a:pt x="6" y="174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5" name="Freeform 179"/>
            <p:cNvSpPr/>
            <p:nvPr/>
          </p:nvSpPr>
          <p:spPr bwMode="auto">
            <a:xfrm>
              <a:off x="16624300" y="-2062162"/>
              <a:ext cx="355600" cy="276225"/>
            </a:xfrm>
            <a:custGeom>
              <a:avLst/>
              <a:gdLst>
                <a:gd name="T0" fmla="*/ 0 w 224"/>
                <a:gd name="T1" fmla="*/ 170 h 174"/>
                <a:gd name="T2" fmla="*/ 0 w 224"/>
                <a:gd name="T3" fmla="*/ 170 h 174"/>
                <a:gd name="T4" fmla="*/ 218 w 224"/>
                <a:gd name="T5" fmla="*/ 0 h 174"/>
                <a:gd name="T6" fmla="*/ 218 w 224"/>
                <a:gd name="T7" fmla="*/ 0 h 174"/>
                <a:gd name="T8" fmla="*/ 224 w 224"/>
                <a:gd name="T9" fmla="*/ 4 h 174"/>
                <a:gd name="T10" fmla="*/ 224 w 224"/>
                <a:gd name="T11" fmla="*/ 4 h 174"/>
                <a:gd name="T12" fmla="*/ 6 w 224"/>
                <a:gd name="T13" fmla="*/ 174 h 174"/>
                <a:gd name="T14" fmla="*/ 6 w 224"/>
                <a:gd name="T15" fmla="*/ 174 h 174"/>
                <a:gd name="T16" fmla="*/ 0 w 224"/>
                <a:gd name="T17" fmla="*/ 170 h 174"/>
                <a:gd name="T18" fmla="*/ 0 w 224"/>
                <a:gd name="T19" fmla="*/ 17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74">
                  <a:moveTo>
                    <a:pt x="0" y="170"/>
                  </a:moveTo>
                  <a:lnTo>
                    <a:pt x="0" y="17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6" y="174"/>
                  </a:lnTo>
                  <a:lnTo>
                    <a:pt x="6" y="174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6" name="Freeform 180"/>
            <p:cNvSpPr/>
            <p:nvPr/>
          </p:nvSpPr>
          <p:spPr bwMode="auto">
            <a:xfrm>
              <a:off x="16640175" y="-2049462"/>
              <a:ext cx="355600" cy="273050"/>
            </a:xfrm>
            <a:custGeom>
              <a:avLst/>
              <a:gdLst>
                <a:gd name="T0" fmla="*/ 0 w 224"/>
                <a:gd name="T1" fmla="*/ 168 h 172"/>
                <a:gd name="T2" fmla="*/ 0 w 224"/>
                <a:gd name="T3" fmla="*/ 168 h 172"/>
                <a:gd name="T4" fmla="*/ 220 w 224"/>
                <a:gd name="T5" fmla="*/ 0 h 172"/>
                <a:gd name="T6" fmla="*/ 220 w 224"/>
                <a:gd name="T7" fmla="*/ 0 h 172"/>
                <a:gd name="T8" fmla="*/ 224 w 224"/>
                <a:gd name="T9" fmla="*/ 4 h 172"/>
                <a:gd name="T10" fmla="*/ 224 w 224"/>
                <a:gd name="T11" fmla="*/ 4 h 172"/>
                <a:gd name="T12" fmla="*/ 6 w 224"/>
                <a:gd name="T13" fmla="*/ 172 h 172"/>
                <a:gd name="T14" fmla="*/ 6 w 224"/>
                <a:gd name="T15" fmla="*/ 172 h 172"/>
                <a:gd name="T16" fmla="*/ 0 w 224"/>
                <a:gd name="T17" fmla="*/ 168 h 172"/>
                <a:gd name="T18" fmla="*/ 0 w 224"/>
                <a:gd name="T19" fmla="*/ 16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72">
                  <a:moveTo>
                    <a:pt x="0" y="168"/>
                  </a:moveTo>
                  <a:lnTo>
                    <a:pt x="0" y="168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7" name="Freeform 181"/>
            <p:cNvSpPr/>
            <p:nvPr/>
          </p:nvSpPr>
          <p:spPr bwMode="auto">
            <a:xfrm>
              <a:off x="16659225" y="-2039937"/>
              <a:ext cx="355600" cy="273050"/>
            </a:xfrm>
            <a:custGeom>
              <a:avLst/>
              <a:gdLst>
                <a:gd name="T0" fmla="*/ 0 w 224"/>
                <a:gd name="T1" fmla="*/ 168 h 172"/>
                <a:gd name="T2" fmla="*/ 0 w 224"/>
                <a:gd name="T3" fmla="*/ 168 h 172"/>
                <a:gd name="T4" fmla="*/ 218 w 224"/>
                <a:gd name="T5" fmla="*/ 0 h 172"/>
                <a:gd name="T6" fmla="*/ 218 w 224"/>
                <a:gd name="T7" fmla="*/ 0 h 172"/>
                <a:gd name="T8" fmla="*/ 224 w 224"/>
                <a:gd name="T9" fmla="*/ 4 h 172"/>
                <a:gd name="T10" fmla="*/ 224 w 224"/>
                <a:gd name="T11" fmla="*/ 4 h 172"/>
                <a:gd name="T12" fmla="*/ 6 w 224"/>
                <a:gd name="T13" fmla="*/ 172 h 172"/>
                <a:gd name="T14" fmla="*/ 6 w 224"/>
                <a:gd name="T15" fmla="*/ 172 h 172"/>
                <a:gd name="T16" fmla="*/ 0 w 224"/>
                <a:gd name="T17" fmla="*/ 168 h 172"/>
                <a:gd name="T18" fmla="*/ 0 w 224"/>
                <a:gd name="T19" fmla="*/ 16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72">
                  <a:moveTo>
                    <a:pt x="0" y="168"/>
                  </a:moveTo>
                  <a:lnTo>
                    <a:pt x="0" y="168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24" y="4"/>
                  </a:lnTo>
                  <a:lnTo>
                    <a:pt x="6" y="172"/>
                  </a:lnTo>
                  <a:lnTo>
                    <a:pt x="6" y="172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8" name="Freeform 182"/>
            <p:cNvSpPr/>
            <p:nvPr/>
          </p:nvSpPr>
          <p:spPr bwMode="auto">
            <a:xfrm>
              <a:off x="16678275" y="-2027237"/>
              <a:ext cx="352425" cy="269875"/>
            </a:xfrm>
            <a:custGeom>
              <a:avLst/>
              <a:gdLst>
                <a:gd name="T0" fmla="*/ 0 w 222"/>
                <a:gd name="T1" fmla="*/ 168 h 170"/>
                <a:gd name="T2" fmla="*/ 0 w 222"/>
                <a:gd name="T3" fmla="*/ 168 h 170"/>
                <a:gd name="T4" fmla="*/ 216 w 222"/>
                <a:gd name="T5" fmla="*/ 0 h 170"/>
                <a:gd name="T6" fmla="*/ 216 w 222"/>
                <a:gd name="T7" fmla="*/ 0 h 170"/>
                <a:gd name="T8" fmla="*/ 222 w 222"/>
                <a:gd name="T9" fmla="*/ 4 h 170"/>
                <a:gd name="T10" fmla="*/ 222 w 222"/>
                <a:gd name="T11" fmla="*/ 4 h 170"/>
                <a:gd name="T12" fmla="*/ 6 w 222"/>
                <a:gd name="T13" fmla="*/ 170 h 170"/>
                <a:gd name="T14" fmla="*/ 6 w 222"/>
                <a:gd name="T15" fmla="*/ 170 h 170"/>
                <a:gd name="T16" fmla="*/ 0 w 222"/>
                <a:gd name="T17" fmla="*/ 168 h 170"/>
                <a:gd name="T18" fmla="*/ 0 w 222"/>
                <a:gd name="T19" fmla="*/ 16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70">
                  <a:moveTo>
                    <a:pt x="0" y="168"/>
                  </a:moveTo>
                  <a:lnTo>
                    <a:pt x="0" y="168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9" name="Freeform 183"/>
            <p:cNvSpPr/>
            <p:nvPr/>
          </p:nvSpPr>
          <p:spPr bwMode="auto">
            <a:xfrm>
              <a:off x="16694150" y="-2014537"/>
              <a:ext cx="352425" cy="269875"/>
            </a:xfrm>
            <a:custGeom>
              <a:avLst/>
              <a:gdLst>
                <a:gd name="T0" fmla="*/ 0 w 222"/>
                <a:gd name="T1" fmla="*/ 166 h 170"/>
                <a:gd name="T2" fmla="*/ 0 w 222"/>
                <a:gd name="T3" fmla="*/ 166 h 170"/>
                <a:gd name="T4" fmla="*/ 216 w 222"/>
                <a:gd name="T5" fmla="*/ 0 h 170"/>
                <a:gd name="T6" fmla="*/ 216 w 222"/>
                <a:gd name="T7" fmla="*/ 0 h 170"/>
                <a:gd name="T8" fmla="*/ 222 w 222"/>
                <a:gd name="T9" fmla="*/ 4 h 170"/>
                <a:gd name="T10" fmla="*/ 222 w 222"/>
                <a:gd name="T11" fmla="*/ 4 h 170"/>
                <a:gd name="T12" fmla="*/ 6 w 222"/>
                <a:gd name="T13" fmla="*/ 170 h 170"/>
                <a:gd name="T14" fmla="*/ 6 w 222"/>
                <a:gd name="T15" fmla="*/ 170 h 170"/>
                <a:gd name="T16" fmla="*/ 0 w 222"/>
                <a:gd name="T17" fmla="*/ 166 h 170"/>
                <a:gd name="T18" fmla="*/ 0 w 222"/>
                <a:gd name="T19" fmla="*/ 16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70">
                  <a:moveTo>
                    <a:pt x="0" y="166"/>
                  </a:moveTo>
                  <a:lnTo>
                    <a:pt x="0" y="166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4"/>
                  </a:lnTo>
                  <a:lnTo>
                    <a:pt x="222" y="4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0" y="166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0" name="Freeform 184"/>
            <p:cNvSpPr/>
            <p:nvPr/>
          </p:nvSpPr>
          <p:spPr bwMode="auto">
            <a:xfrm>
              <a:off x="19132550" y="-2862262"/>
              <a:ext cx="1470025" cy="1393825"/>
            </a:xfrm>
            <a:custGeom>
              <a:avLst/>
              <a:gdLst>
                <a:gd name="T0" fmla="*/ 508 w 926"/>
                <a:gd name="T1" fmla="*/ 714 h 878"/>
                <a:gd name="T2" fmla="*/ 302 w 926"/>
                <a:gd name="T3" fmla="*/ 698 h 878"/>
                <a:gd name="T4" fmla="*/ 264 w 926"/>
                <a:gd name="T5" fmla="*/ 708 h 878"/>
                <a:gd name="T6" fmla="*/ 238 w 926"/>
                <a:gd name="T7" fmla="*/ 728 h 878"/>
                <a:gd name="T8" fmla="*/ 220 w 926"/>
                <a:gd name="T9" fmla="*/ 772 h 878"/>
                <a:gd name="T10" fmla="*/ 662 w 926"/>
                <a:gd name="T11" fmla="*/ 876 h 878"/>
                <a:gd name="T12" fmla="*/ 686 w 926"/>
                <a:gd name="T13" fmla="*/ 878 h 878"/>
                <a:gd name="T14" fmla="*/ 736 w 926"/>
                <a:gd name="T15" fmla="*/ 864 h 878"/>
                <a:gd name="T16" fmla="*/ 812 w 926"/>
                <a:gd name="T17" fmla="*/ 812 h 878"/>
                <a:gd name="T18" fmla="*/ 856 w 926"/>
                <a:gd name="T19" fmla="*/ 766 h 878"/>
                <a:gd name="T20" fmla="*/ 906 w 926"/>
                <a:gd name="T21" fmla="*/ 686 h 878"/>
                <a:gd name="T22" fmla="*/ 926 w 926"/>
                <a:gd name="T23" fmla="*/ 604 h 878"/>
                <a:gd name="T24" fmla="*/ 914 w 926"/>
                <a:gd name="T25" fmla="*/ 518 h 878"/>
                <a:gd name="T26" fmla="*/ 868 w 926"/>
                <a:gd name="T27" fmla="*/ 430 h 878"/>
                <a:gd name="T28" fmla="*/ 790 w 926"/>
                <a:gd name="T29" fmla="*/ 344 h 878"/>
                <a:gd name="T30" fmla="*/ 508 w 926"/>
                <a:gd name="T31" fmla="*/ 24 h 878"/>
                <a:gd name="T32" fmla="*/ 476 w 926"/>
                <a:gd name="T33" fmla="*/ 2 h 878"/>
                <a:gd name="T34" fmla="*/ 444 w 926"/>
                <a:gd name="T35" fmla="*/ 4 h 878"/>
                <a:gd name="T36" fmla="*/ 418 w 926"/>
                <a:gd name="T37" fmla="*/ 22 h 878"/>
                <a:gd name="T38" fmla="*/ 404 w 926"/>
                <a:gd name="T39" fmla="*/ 52 h 878"/>
                <a:gd name="T40" fmla="*/ 414 w 926"/>
                <a:gd name="T41" fmla="*/ 88 h 878"/>
                <a:gd name="T42" fmla="*/ 598 w 926"/>
                <a:gd name="T43" fmla="*/ 302 h 878"/>
                <a:gd name="T44" fmla="*/ 322 w 926"/>
                <a:gd name="T45" fmla="*/ 60 h 878"/>
                <a:gd name="T46" fmla="*/ 300 w 926"/>
                <a:gd name="T47" fmla="*/ 44 h 878"/>
                <a:gd name="T48" fmla="*/ 268 w 926"/>
                <a:gd name="T49" fmla="*/ 44 h 878"/>
                <a:gd name="T50" fmla="*/ 242 w 926"/>
                <a:gd name="T51" fmla="*/ 60 h 878"/>
                <a:gd name="T52" fmla="*/ 226 w 926"/>
                <a:gd name="T53" fmla="*/ 88 h 878"/>
                <a:gd name="T54" fmla="*/ 228 w 926"/>
                <a:gd name="T55" fmla="*/ 120 h 878"/>
                <a:gd name="T56" fmla="*/ 478 w 926"/>
                <a:gd name="T57" fmla="*/ 370 h 878"/>
                <a:gd name="T58" fmla="*/ 178 w 926"/>
                <a:gd name="T59" fmla="*/ 140 h 878"/>
                <a:gd name="T60" fmla="*/ 154 w 926"/>
                <a:gd name="T61" fmla="*/ 128 h 878"/>
                <a:gd name="T62" fmla="*/ 122 w 926"/>
                <a:gd name="T63" fmla="*/ 130 h 878"/>
                <a:gd name="T64" fmla="*/ 96 w 926"/>
                <a:gd name="T65" fmla="*/ 148 h 878"/>
                <a:gd name="T66" fmla="*/ 84 w 926"/>
                <a:gd name="T67" fmla="*/ 178 h 878"/>
                <a:gd name="T68" fmla="*/ 88 w 926"/>
                <a:gd name="T69" fmla="*/ 210 h 878"/>
                <a:gd name="T70" fmla="*/ 418 w 926"/>
                <a:gd name="T71" fmla="*/ 484 h 878"/>
                <a:gd name="T72" fmla="*/ 88 w 926"/>
                <a:gd name="T73" fmla="*/ 286 h 878"/>
                <a:gd name="T74" fmla="*/ 66 w 926"/>
                <a:gd name="T75" fmla="*/ 276 h 878"/>
                <a:gd name="T76" fmla="*/ 34 w 926"/>
                <a:gd name="T77" fmla="*/ 282 h 878"/>
                <a:gd name="T78" fmla="*/ 10 w 926"/>
                <a:gd name="T79" fmla="*/ 302 h 878"/>
                <a:gd name="T80" fmla="*/ 0 w 926"/>
                <a:gd name="T81" fmla="*/ 332 h 878"/>
                <a:gd name="T82" fmla="*/ 8 w 926"/>
                <a:gd name="T83" fmla="*/ 364 h 878"/>
                <a:gd name="T84" fmla="*/ 396 w 926"/>
                <a:gd name="T85" fmla="*/ 62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6" h="878">
                  <a:moveTo>
                    <a:pt x="396" y="628"/>
                  </a:moveTo>
                  <a:lnTo>
                    <a:pt x="396" y="628"/>
                  </a:lnTo>
                  <a:lnTo>
                    <a:pt x="508" y="714"/>
                  </a:lnTo>
                  <a:lnTo>
                    <a:pt x="316" y="698"/>
                  </a:lnTo>
                  <a:lnTo>
                    <a:pt x="316" y="698"/>
                  </a:lnTo>
                  <a:lnTo>
                    <a:pt x="302" y="698"/>
                  </a:lnTo>
                  <a:lnTo>
                    <a:pt x="288" y="700"/>
                  </a:lnTo>
                  <a:lnTo>
                    <a:pt x="276" y="702"/>
                  </a:lnTo>
                  <a:lnTo>
                    <a:pt x="264" y="708"/>
                  </a:lnTo>
                  <a:lnTo>
                    <a:pt x="254" y="712"/>
                  </a:lnTo>
                  <a:lnTo>
                    <a:pt x="246" y="720"/>
                  </a:lnTo>
                  <a:lnTo>
                    <a:pt x="238" y="728"/>
                  </a:lnTo>
                  <a:lnTo>
                    <a:pt x="232" y="736"/>
                  </a:lnTo>
                  <a:lnTo>
                    <a:pt x="224" y="754"/>
                  </a:lnTo>
                  <a:lnTo>
                    <a:pt x="220" y="772"/>
                  </a:lnTo>
                  <a:lnTo>
                    <a:pt x="220" y="790"/>
                  </a:lnTo>
                  <a:lnTo>
                    <a:pt x="222" y="806"/>
                  </a:lnTo>
                  <a:lnTo>
                    <a:pt x="662" y="876"/>
                  </a:lnTo>
                  <a:lnTo>
                    <a:pt x="662" y="876"/>
                  </a:lnTo>
                  <a:lnTo>
                    <a:pt x="674" y="878"/>
                  </a:lnTo>
                  <a:lnTo>
                    <a:pt x="686" y="878"/>
                  </a:lnTo>
                  <a:lnTo>
                    <a:pt x="698" y="876"/>
                  </a:lnTo>
                  <a:lnTo>
                    <a:pt x="710" y="872"/>
                  </a:lnTo>
                  <a:lnTo>
                    <a:pt x="736" y="864"/>
                  </a:lnTo>
                  <a:lnTo>
                    <a:pt x="762" y="850"/>
                  </a:lnTo>
                  <a:lnTo>
                    <a:pt x="786" y="832"/>
                  </a:lnTo>
                  <a:lnTo>
                    <a:pt x="812" y="812"/>
                  </a:lnTo>
                  <a:lnTo>
                    <a:pt x="834" y="790"/>
                  </a:lnTo>
                  <a:lnTo>
                    <a:pt x="856" y="766"/>
                  </a:lnTo>
                  <a:lnTo>
                    <a:pt x="856" y="766"/>
                  </a:lnTo>
                  <a:lnTo>
                    <a:pt x="876" y="740"/>
                  </a:lnTo>
                  <a:lnTo>
                    <a:pt x="894" y="714"/>
                  </a:lnTo>
                  <a:lnTo>
                    <a:pt x="906" y="686"/>
                  </a:lnTo>
                  <a:lnTo>
                    <a:pt x="916" y="658"/>
                  </a:lnTo>
                  <a:lnTo>
                    <a:pt x="922" y="632"/>
                  </a:lnTo>
                  <a:lnTo>
                    <a:pt x="926" y="604"/>
                  </a:lnTo>
                  <a:lnTo>
                    <a:pt x="926" y="574"/>
                  </a:lnTo>
                  <a:lnTo>
                    <a:pt x="920" y="546"/>
                  </a:lnTo>
                  <a:lnTo>
                    <a:pt x="914" y="518"/>
                  </a:lnTo>
                  <a:lnTo>
                    <a:pt x="902" y="488"/>
                  </a:lnTo>
                  <a:lnTo>
                    <a:pt x="886" y="460"/>
                  </a:lnTo>
                  <a:lnTo>
                    <a:pt x="868" y="430"/>
                  </a:lnTo>
                  <a:lnTo>
                    <a:pt x="846" y="402"/>
                  </a:lnTo>
                  <a:lnTo>
                    <a:pt x="820" y="372"/>
                  </a:lnTo>
                  <a:lnTo>
                    <a:pt x="790" y="344"/>
                  </a:lnTo>
                  <a:lnTo>
                    <a:pt x="756" y="314"/>
                  </a:lnTo>
                  <a:lnTo>
                    <a:pt x="508" y="24"/>
                  </a:lnTo>
                  <a:lnTo>
                    <a:pt x="508" y="24"/>
                  </a:lnTo>
                  <a:lnTo>
                    <a:pt x="498" y="14"/>
                  </a:lnTo>
                  <a:lnTo>
                    <a:pt x="486" y="6"/>
                  </a:lnTo>
                  <a:lnTo>
                    <a:pt x="476" y="2"/>
                  </a:lnTo>
                  <a:lnTo>
                    <a:pt x="464" y="0"/>
                  </a:lnTo>
                  <a:lnTo>
                    <a:pt x="454" y="2"/>
                  </a:lnTo>
                  <a:lnTo>
                    <a:pt x="444" y="4"/>
                  </a:lnTo>
                  <a:lnTo>
                    <a:pt x="434" y="8"/>
                  </a:lnTo>
                  <a:lnTo>
                    <a:pt x="424" y="16"/>
                  </a:lnTo>
                  <a:lnTo>
                    <a:pt x="418" y="22"/>
                  </a:lnTo>
                  <a:lnTo>
                    <a:pt x="412" y="32"/>
                  </a:lnTo>
                  <a:lnTo>
                    <a:pt x="408" y="42"/>
                  </a:lnTo>
                  <a:lnTo>
                    <a:pt x="404" y="52"/>
                  </a:lnTo>
                  <a:lnTo>
                    <a:pt x="406" y="64"/>
                  </a:lnTo>
                  <a:lnTo>
                    <a:pt x="408" y="76"/>
                  </a:lnTo>
                  <a:lnTo>
                    <a:pt x="414" y="88"/>
                  </a:lnTo>
                  <a:lnTo>
                    <a:pt x="422" y="100"/>
                  </a:lnTo>
                  <a:lnTo>
                    <a:pt x="598" y="302"/>
                  </a:lnTo>
                  <a:lnTo>
                    <a:pt x="598" y="302"/>
                  </a:lnTo>
                  <a:lnTo>
                    <a:pt x="590" y="304"/>
                  </a:lnTo>
                  <a:lnTo>
                    <a:pt x="580" y="306"/>
                  </a:lnTo>
                  <a:lnTo>
                    <a:pt x="322" y="60"/>
                  </a:lnTo>
                  <a:lnTo>
                    <a:pt x="322" y="60"/>
                  </a:lnTo>
                  <a:lnTo>
                    <a:pt x="312" y="50"/>
                  </a:lnTo>
                  <a:lnTo>
                    <a:pt x="300" y="44"/>
                  </a:lnTo>
                  <a:lnTo>
                    <a:pt x="290" y="42"/>
                  </a:lnTo>
                  <a:lnTo>
                    <a:pt x="278" y="42"/>
                  </a:lnTo>
                  <a:lnTo>
                    <a:pt x="268" y="44"/>
                  </a:lnTo>
                  <a:lnTo>
                    <a:pt x="258" y="48"/>
                  </a:lnTo>
                  <a:lnTo>
                    <a:pt x="250" y="54"/>
                  </a:lnTo>
                  <a:lnTo>
                    <a:pt x="242" y="60"/>
                  </a:lnTo>
                  <a:lnTo>
                    <a:pt x="234" y="70"/>
                  </a:lnTo>
                  <a:lnTo>
                    <a:pt x="230" y="78"/>
                  </a:lnTo>
                  <a:lnTo>
                    <a:pt x="226" y="88"/>
                  </a:lnTo>
                  <a:lnTo>
                    <a:pt x="226" y="100"/>
                  </a:lnTo>
                  <a:lnTo>
                    <a:pt x="226" y="110"/>
                  </a:lnTo>
                  <a:lnTo>
                    <a:pt x="228" y="120"/>
                  </a:lnTo>
                  <a:lnTo>
                    <a:pt x="234" y="130"/>
                  </a:lnTo>
                  <a:lnTo>
                    <a:pt x="242" y="140"/>
                  </a:lnTo>
                  <a:lnTo>
                    <a:pt x="478" y="370"/>
                  </a:lnTo>
                  <a:lnTo>
                    <a:pt x="478" y="370"/>
                  </a:lnTo>
                  <a:lnTo>
                    <a:pt x="470" y="380"/>
                  </a:lnTo>
                  <a:lnTo>
                    <a:pt x="178" y="140"/>
                  </a:lnTo>
                  <a:lnTo>
                    <a:pt x="178" y="140"/>
                  </a:lnTo>
                  <a:lnTo>
                    <a:pt x="166" y="132"/>
                  </a:lnTo>
                  <a:lnTo>
                    <a:pt x="154" y="128"/>
                  </a:lnTo>
                  <a:lnTo>
                    <a:pt x="144" y="126"/>
                  </a:lnTo>
                  <a:lnTo>
                    <a:pt x="132" y="126"/>
                  </a:lnTo>
                  <a:lnTo>
                    <a:pt x="122" y="130"/>
                  </a:lnTo>
                  <a:lnTo>
                    <a:pt x="112" y="134"/>
                  </a:lnTo>
                  <a:lnTo>
                    <a:pt x="104" y="140"/>
                  </a:lnTo>
                  <a:lnTo>
                    <a:pt x="96" y="148"/>
                  </a:lnTo>
                  <a:lnTo>
                    <a:pt x="90" y="158"/>
                  </a:lnTo>
                  <a:lnTo>
                    <a:pt x="86" y="168"/>
                  </a:lnTo>
                  <a:lnTo>
                    <a:pt x="84" y="178"/>
                  </a:lnTo>
                  <a:lnTo>
                    <a:pt x="84" y="188"/>
                  </a:lnTo>
                  <a:lnTo>
                    <a:pt x="84" y="198"/>
                  </a:lnTo>
                  <a:lnTo>
                    <a:pt x="88" y="210"/>
                  </a:lnTo>
                  <a:lnTo>
                    <a:pt x="96" y="220"/>
                  </a:lnTo>
                  <a:lnTo>
                    <a:pt x="104" y="228"/>
                  </a:lnTo>
                  <a:lnTo>
                    <a:pt x="418" y="484"/>
                  </a:lnTo>
                  <a:lnTo>
                    <a:pt x="418" y="484"/>
                  </a:lnTo>
                  <a:lnTo>
                    <a:pt x="416" y="502"/>
                  </a:lnTo>
                  <a:lnTo>
                    <a:pt x="88" y="286"/>
                  </a:lnTo>
                  <a:lnTo>
                    <a:pt x="88" y="286"/>
                  </a:lnTo>
                  <a:lnTo>
                    <a:pt x="78" y="280"/>
                  </a:lnTo>
                  <a:lnTo>
                    <a:pt x="66" y="276"/>
                  </a:lnTo>
                  <a:lnTo>
                    <a:pt x="54" y="276"/>
                  </a:lnTo>
                  <a:lnTo>
                    <a:pt x="44" y="278"/>
                  </a:lnTo>
                  <a:lnTo>
                    <a:pt x="34" y="282"/>
                  </a:lnTo>
                  <a:lnTo>
                    <a:pt x="24" y="286"/>
                  </a:lnTo>
                  <a:lnTo>
                    <a:pt x="16" y="294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2"/>
                  </a:lnTo>
                  <a:lnTo>
                    <a:pt x="0" y="332"/>
                  </a:lnTo>
                  <a:lnTo>
                    <a:pt x="0" y="344"/>
                  </a:lnTo>
                  <a:lnTo>
                    <a:pt x="2" y="354"/>
                  </a:lnTo>
                  <a:lnTo>
                    <a:pt x="8" y="364"/>
                  </a:lnTo>
                  <a:lnTo>
                    <a:pt x="16" y="374"/>
                  </a:lnTo>
                  <a:lnTo>
                    <a:pt x="26" y="382"/>
                  </a:lnTo>
                  <a:lnTo>
                    <a:pt x="396" y="628"/>
                  </a:lnTo>
                  <a:close/>
                </a:path>
              </a:pathLst>
            </a:custGeom>
            <a:solidFill>
              <a:srgbClr val="FCDA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1" name="Freeform 185"/>
            <p:cNvSpPr/>
            <p:nvPr/>
          </p:nvSpPr>
          <p:spPr bwMode="auto">
            <a:xfrm>
              <a:off x="20262850" y="-2138362"/>
              <a:ext cx="1114425" cy="1479550"/>
            </a:xfrm>
            <a:custGeom>
              <a:avLst/>
              <a:gdLst>
                <a:gd name="T0" fmla="*/ 250 w 702"/>
                <a:gd name="T1" fmla="*/ 0 h 932"/>
                <a:gd name="T2" fmla="*/ 250 w 702"/>
                <a:gd name="T3" fmla="*/ 0 h 932"/>
                <a:gd name="T4" fmla="*/ 212 w 702"/>
                <a:gd name="T5" fmla="*/ 72 h 932"/>
                <a:gd name="T6" fmla="*/ 130 w 702"/>
                <a:gd name="T7" fmla="*/ 232 h 932"/>
                <a:gd name="T8" fmla="*/ 84 w 702"/>
                <a:gd name="T9" fmla="*/ 316 h 932"/>
                <a:gd name="T10" fmla="*/ 44 w 702"/>
                <a:gd name="T11" fmla="*/ 388 h 932"/>
                <a:gd name="T12" fmla="*/ 14 w 702"/>
                <a:gd name="T13" fmla="*/ 436 h 932"/>
                <a:gd name="T14" fmla="*/ 6 w 702"/>
                <a:gd name="T15" fmla="*/ 448 h 932"/>
                <a:gd name="T16" fmla="*/ 2 w 702"/>
                <a:gd name="T17" fmla="*/ 452 h 932"/>
                <a:gd name="T18" fmla="*/ 0 w 702"/>
                <a:gd name="T19" fmla="*/ 452 h 932"/>
                <a:gd name="T20" fmla="*/ 0 w 702"/>
                <a:gd name="T21" fmla="*/ 452 h 932"/>
                <a:gd name="T22" fmla="*/ 16 w 702"/>
                <a:gd name="T23" fmla="*/ 462 h 932"/>
                <a:gd name="T24" fmla="*/ 68 w 702"/>
                <a:gd name="T25" fmla="*/ 496 h 932"/>
                <a:gd name="T26" fmla="*/ 246 w 702"/>
                <a:gd name="T27" fmla="*/ 616 h 932"/>
                <a:gd name="T28" fmla="*/ 702 w 702"/>
                <a:gd name="T29" fmla="*/ 932 h 932"/>
                <a:gd name="T30" fmla="*/ 702 w 702"/>
                <a:gd name="T31" fmla="*/ 308 h 932"/>
                <a:gd name="T32" fmla="*/ 250 w 702"/>
                <a:gd name="T33" fmla="*/ 0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2" h="932">
                  <a:moveTo>
                    <a:pt x="250" y="0"/>
                  </a:moveTo>
                  <a:lnTo>
                    <a:pt x="250" y="0"/>
                  </a:lnTo>
                  <a:lnTo>
                    <a:pt x="212" y="72"/>
                  </a:lnTo>
                  <a:lnTo>
                    <a:pt x="130" y="232"/>
                  </a:lnTo>
                  <a:lnTo>
                    <a:pt x="84" y="316"/>
                  </a:lnTo>
                  <a:lnTo>
                    <a:pt x="44" y="388"/>
                  </a:lnTo>
                  <a:lnTo>
                    <a:pt x="14" y="436"/>
                  </a:lnTo>
                  <a:lnTo>
                    <a:pt x="6" y="448"/>
                  </a:lnTo>
                  <a:lnTo>
                    <a:pt x="2" y="452"/>
                  </a:lnTo>
                  <a:lnTo>
                    <a:pt x="0" y="452"/>
                  </a:lnTo>
                  <a:lnTo>
                    <a:pt x="0" y="452"/>
                  </a:lnTo>
                  <a:lnTo>
                    <a:pt x="16" y="462"/>
                  </a:lnTo>
                  <a:lnTo>
                    <a:pt x="68" y="496"/>
                  </a:lnTo>
                  <a:lnTo>
                    <a:pt x="246" y="616"/>
                  </a:lnTo>
                  <a:lnTo>
                    <a:pt x="702" y="932"/>
                  </a:lnTo>
                  <a:lnTo>
                    <a:pt x="702" y="308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A37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2" name="Freeform 186"/>
            <p:cNvSpPr/>
            <p:nvPr/>
          </p:nvSpPr>
          <p:spPr bwMode="auto">
            <a:xfrm>
              <a:off x="20262850" y="-1773237"/>
              <a:ext cx="1114425" cy="1117600"/>
            </a:xfrm>
            <a:custGeom>
              <a:avLst/>
              <a:gdLst>
                <a:gd name="T0" fmla="*/ 130 w 702"/>
                <a:gd name="T1" fmla="*/ 0 h 704"/>
                <a:gd name="T2" fmla="*/ 130 w 702"/>
                <a:gd name="T3" fmla="*/ 0 h 704"/>
                <a:gd name="T4" fmla="*/ 86 w 702"/>
                <a:gd name="T5" fmla="*/ 84 h 704"/>
                <a:gd name="T6" fmla="*/ 46 w 702"/>
                <a:gd name="T7" fmla="*/ 158 h 704"/>
                <a:gd name="T8" fmla="*/ 30 w 702"/>
                <a:gd name="T9" fmla="*/ 186 h 704"/>
                <a:gd name="T10" fmla="*/ 16 w 702"/>
                <a:gd name="T11" fmla="*/ 208 h 704"/>
                <a:gd name="T12" fmla="*/ 6 w 702"/>
                <a:gd name="T13" fmla="*/ 220 h 704"/>
                <a:gd name="T14" fmla="*/ 2 w 702"/>
                <a:gd name="T15" fmla="*/ 222 h 704"/>
                <a:gd name="T16" fmla="*/ 0 w 702"/>
                <a:gd name="T17" fmla="*/ 222 h 704"/>
                <a:gd name="T18" fmla="*/ 0 w 702"/>
                <a:gd name="T19" fmla="*/ 222 h 704"/>
                <a:gd name="T20" fmla="*/ 18 w 702"/>
                <a:gd name="T21" fmla="*/ 232 h 704"/>
                <a:gd name="T22" fmla="*/ 68 w 702"/>
                <a:gd name="T23" fmla="*/ 266 h 704"/>
                <a:gd name="T24" fmla="*/ 246 w 702"/>
                <a:gd name="T25" fmla="*/ 388 h 704"/>
                <a:gd name="T26" fmla="*/ 702 w 702"/>
                <a:gd name="T27" fmla="*/ 704 h 704"/>
                <a:gd name="T28" fmla="*/ 702 w 702"/>
                <a:gd name="T29" fmla="*/ 392 h 704"/>
                <a:gd name="T30" fmla="*/ 130 w 702"/>
                <a:gd name="T3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2" h="704">
                  <a:moveTo>
                    <a:pt x="130" y="0"/>
                  </a:moveTo>
                  <a:lnTo>
                    <a:pt x="130" y="0"/>
                  </a:lnTo>
                  <a:lnTo>
                    <a:pt x="86" y="84"/>
                  </a:lnTo>
                  <a:lnTo>
                    <a:pt x="46" y="158"/>
                  </a:lnTo>
                  <a:lnTo>
                    <a:pt x="30" y="186"/>
                  </a:lnTo>
                  <a:lnTo>
                    <a:pt x="16" y="208"/>
                  </a:lnTo>
                  <a:lnTo>
                    <a:pt x="6" y="220"/>
                  </a:lnTo>
                  <a:lnTo>
                    <a:pt x="2" y="222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8" y="232"/>
                  </a:lnTo>
                  <a:lnTo>
                    <a:pt x="68" y="266"/>
                  </a:lnTo>
                  <a:lnTo>
                    <a:pt x="246" y="388"/>
                  </a:lnTo>
                  <a:lnTo>
                    <a:pt x="702" y="704"/>
                  </a:lnTo>
                  <a:lnTo>
                    <a:pt x="702" y="392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986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3" name="Freeform 187"/>
            <p:cNvSpPr/>
            <p:nvPr/>
          </p:nvSpPr>
          <p:spPr bwMode="auto">
            <a:xfrm>
              <a:off x="17354550" y="-1500187"/>
              <a:ext cx="1336675" cy="1539875"/>
            </a:xfrm>
            <a:custGeom>
              <a:avLst/>
              <a:gdLst>
                <a:gd name="T0" fmla="*/ 680 w 842"/>
                <a:gd name="T1" fmla="*/ 590 h 970"/>
                <a:gd name="T2" fmla="*/ 718 w 842"/>
                <a:gd name="T3" fmla="*/ 386 h 970"/>
                <a:gd name="T4" fmla="*/ 736 w 842"/>
                <a:gd name="T5" fmla="*/ 352 h 970"/>
                <a:gd name="T6" fmla="*/ 760 w 842"/>
                <a:gd name="T7" fmla="*/ 332 h 970"/>
                <a:gd name="T8" fmla="*/ 808 w 842"/>
                <a:gd name="T9" fmla="*/ 324 h 970"/>
                <a:gd name="T10" fmla="*/ 800 w 842"/>
                <a:gd name="T11" fmla="*/ 778 h 970"/>
                <a:gd name="T12" fmla="*/ 794 w 842"/>
                <a:gd name="T13" fmla="*/ 802 h 970"/>
                <a:gd name="T14" fmla="*/ 768 w 842"/>
                <a:gd name="T15" fmla="*/ 848 h 970"/>
                <a:gd name="T16" fmla="*/ 700 w 842"/>
                <a:gd name="T17" fmla="*/ 908 h 970"/>
                <a:gd name="T18" fmla="*/ 644 w 842"/>
                <a:gd name="T19" fmla="*/ 940 h 970"/>
                <a:gd name="T20" fmla="*/ 554 w 842"/>
                <a:gd name="T21" fmla="*/ 968 h 970"/>
                <a:gd name="T22" fmla="*/ 468 w 842"/>
                <a:gd name="T23" fmla="*/ 966 h 970"/>
                <a:gd name="T24" fmla="*/ 388 w 842"/>
                <a:gd name="T25" fmla="*/ 932 h 970"/>
                <a:gd name="T26" fmla="*/ 316 w 842"/>
                <a:gd name="T27" fmla="*/ 866 h 970"/>
                <a:gd name="T28" fmla="*/ 252 w 842"/>
                <a:gd name="T29" fmla="*/ 768 h 970"/>
                <a:gd name="T30" fmla="*/ 12 w 842"/>
                <a:gd name="T31" fmla="*/ 416 h 970"/>
                <a:gd name="T32" fmla="*/ 0 w 842"/>
                <a:gd name="T33" fmla="*/ 380 h 970"/>
                <a:gd name="T34" fmla="*/ 10 w 842"/>
                <a:gd name="T35" fmla="*/ 348 h 970"/>
                <a:gd name="T36" fmla="*/ 34 w 842"/>
                <a:gd name="T37" fmla="*/ 328 h 970"/>
                <a:gd name="T38" fmla="*/ 66 w 842"/>
                <a:gd name="T39" fmla="*/ 324 h 970"/>
                <a:gd name="T40" fmla="*/ 98 w 842"/>
                <a:gd name="T41" fmla="*/ 340 h 970"/>
                <a:gd name="T42" fmla="*/ 260 w 842"/>
                <a:gd name="T43" fmla="*/ 574 h 970"/>
                <a:gd name="T44" fmla="*/ 94 w 842"/>
                <a:gd name="T45" fmla="*/ 246 h 970"/>
                <a:gd name="T46" fmla="*/ 84 w 842"/>
                <a:gd name="T47" fmla="*/ 220 h 970"/>
                <a:gd name="T48" fmla="*/ 92 w 842"/>
                <a:gd name="T49" fmla="*/ 188 h 970"/>
                <a:gd name="T50" fmla="*/ 114 w 842"/>
                <a:gd name="T51" fmla="*/ 166 h 970"/>
                <a:gd name="T52" fmla="*/ 146 w 842"/>
                <a:gd name="T53" fmla="*/ 160 h 970"/>
                <a:gd name="T54" fmla="*/ 176 w 842"/>
                <a:gd name="T55" fmla="*/ 170 h 970"/>
                <a:gd name="T56" fmla="*/ 356 w 842"/>
                <a:gd name="T57" fmla="*/ 474 h 970"/>
                <a:gd name="T58" fmla="*/ 208 w 842"/>
                <a:gd name="T59" fmla="*/ 124 h 970"/>
                <a:gd name="T60" fmla="*/ 202 w 842"/>
                <a:gd name="T61" fmla="*/ 100 h 970"/>
                <a:gd name="T62" fmla="*/ 212 w 842"/>
                <a:gd name="T63" fmla="*/ 70 h 970"/>
                <a:gd name="T64" fmla="*/ 236 w 842"/>
                <a:gd name="T65" fmla="*/ 50 h 970"/>
                <a:gd name="T66" fmla="*/ 268 w 842"/>
                <a:gd name="T67" fmla="*/ 44 h 970"/>
                <a:gd name="T68" fmla="*/ 298 w 842"/>
                <a:gd name="T69" fmla="*/ 56 h 970"/>
                <a:gd name="T70" fmla="*/ 482 w 842"/>
                <a:gd name="T71" fmla="*/ 444 h 970"/>
                <a:gd name="T72" fmla="*/ 372 w 842"/>
                <a:gd name="T73" fmla="*/ 76 h 970"/>
                <a:gd name="T74" fmla="*/ 368 w 842"/>
                <a:gd name="T75" fmla="*/ 52 h 970"/>
                <a:gd name="T76" fmla="*/ 380 w 842"/>
                <a:gd name="T77" fmla="*/ 22 h 970"/>
                <a:gd name="T78" fmla="*/ 408 w 842"/>
                <a:gd name="T79" fmla="*/ 4 h 970"/>
                <a:gd name="T80" fmla="*/ 438 w 842"/>
                <a:gd name="T81" fmla="*/ 0 h 970"/>
                <a:gd name="T82" fmla="*/ 468 w 842"/>
                <a:gd name="T83" fmla="*/ 16 h 970"/>
                <a:gd name="T84" fmla="*/ 624 w 842"/>
                <a:gd name="T85" fmla="*/ 46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2" h="970">
                  <a:moveTo>
                    <a:pt x="624" y="460"/>
                  </a:moveTo>
                  <a:lnTo>
                    <a:pt x="624" y="460"/>
                  </a:lnTo>
                  <a:lnTo>
                    <a:pt x="680" y="590"/>
                  </a:lnTo>
                  <a:lnTo>
                    <a:pt x="714" y="400"/>
                  </a:lnTo>
                  <a:lnTo>
                    <a:pt x="714" y="400"/>
                  </a:lnTo>
                  <a:lnTo>
                    <a:pt x="718" y="386"/>
                  </a:lnTo>
                  <a:lnTo>
                    <a:pt x="722" y="372"/>
                  </a:lnTo>
                  <a:lnTo>
                    <a:pt x="728" y="362"/>
                  </a:lnTo>
                  <a:lnTo>
                    <a:pt x="736" y="352"/>
                  </a:lnTo>
                  <a:lnTo>
                    <a:pt x="744" y="344"/>
                  </a:lnTo>
                  <a:lnTo>
                    <a:pt x="752" y="338"/>
                  </a:lnTo>
                  <a:lnTo>
                    <a:pt x="760" y="332"/>
                  </a:lnTo>
                  <a:lnTo>
                    <a:pt x="770" y="328"/>
                  </a:lnTo>
                  <a:lnTo>
                    <a:pt x="790" y="324"/>
                  </a:lnTo>
                  <a:lnTo>
                    <a:pt x="808" y="324"/>
                  </a:lnTo>
                  <a:lnTo>
                    <a:pt x="826" y="328"/>
                  </a:lnTo>
                  <a:lnTo>
                    <a:pt x="842" y="336"/>
                  </a:lnTo>
                  <a:lnTo>
                    <a:pt x="800" y="778"/>
                  </a:lnTo>
                  <a:lnTo>
                    <a:pt x="800" y="778"/>
                  </a:lnTo>
                  <a:lnTo>
                    <a:pt x="798" y="790"/>
                  </a:lnTo>
                  <a:lnTo>
                    <a:pt x="794" y="802"/>
                  </a:lnTo>
                  <a:lnTo>
                    <a:pt x="790" y="814"/>
                  </a:lnTo>
                  <a:lnTo>
                    <a:pt x="784" y="826"/>
                  </a:lnTo>
                  <a:lnTo>
                    <a:pt x="768" y="848"/>
                  </a:lnTo>
                  <a:lnTo>
                    <a:pt x="748" y="868"/>
                  </a:lnTo>
                  <a:lnTo>
                    <a:pt x="726" y="888"/>
                  </a:lnTo>
                  <a:lnTo>
                    <a:pt x="700" y="908"/>
                  </a:lnTo>
                  <a:lnTo>
                    <a:pt x="672" y="924"/>
                  </a:lnTo>
                  <a:lnTo>
                    <a:pt x="644" y="940"/>
                  </a:lnTo>
                  <a:lnTo>
                    <a:pt x="644" y="940"/>
                  </a:lnTo>
                  <a:lnTo>
                    <a:pt x="614" y="952"/>
                  </a:lnTo>
                  <a:lnTo>
                    <a:pt x="584" y="962"/>
                  </a:lnTo>
                  <a:lnTo>
                    <a:pt x="554" y="968"/>
                  </a:lnTo>
                  <a:lnTo>
                    <a:pt x="524" y="970"/>
                  </a:lnTo>
                  <a:lnTo>
                    <a:pt x="496" y="970"/>
                  </a:lnTo>
                  <a:lnTo>
                    <a:pt x="468" y="966"/>
                  </a:lnTo>
                  <a:lnTo>
                    <a:pt x="442" y="958"/>
                  </a:lnTo>
                  <a:lnTo>
                    <a:pt x="414" y="946"/>
                  </a:lnTo>
                  <a:lnTo>
                    <a:pt x="388" y="932"/>
                  </a:lnTo>
                  <a:lnTo>
                    <a:pt x="364" y="914"/>
                  </a:lnTo>
                  <a:lnTo>
                    <a:pt x="340" y="892"/>
                  </a:lnTo>
                  <a:lnTo>
                    <a:pt x="316" y="866"/>
                  </a:lnTo>
                  <a:lnTo>
                    <a:pt x="294" y="838"/>
                  </a:lnTo>
                  <a:lnTo>
                    <a:pt x="272" y="804"/>
                  </a:lnTo>
                  <a:lnTo>
                    <a:pt x="252" y="768"/>
                  </a:lnTo>
                  <a:lnTo>
                    <a:pt x="232" y="728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6" y="404"/>
                  </a:lnTo>
                  <a:lnTo>
                    <a:pt x="2" y="392"/>
                  </a:lnTo>
                  <a:lnTo>
                    <a:pt x="0" y="380"/>
                  </a:lnTo>
                  <a:lnTo>
                    <a:pt x="2" y="368"/>
                  </a:lnTo>
                  <a:lnTo>
                    <a:pt x="4" y="358"/>
                  </a:lnTo>
                  <a:lnTo>
                    <a:pt x="10" y="348"/>
                  </a:lnTo>
                  <a:lnTo>
                    <a:pt x="16" y="340"/>
                  </a:lnTo>
                  <a:lnTo>
                    <a:pt x="26" y="334"/>
                  </a:lnTo>
                  <a:lnTo>
                    <a:pt x="34" y="328"/>
                  </a:lnTo>
                  <a:lnTo>
                    <a:pt x="44" y="324"/>
                  </a:lnTo>
                  <a:lnTo>
                    <a:pt x="56" y="322"/>
                  </a:lnTo>
                  <a:lnTo>
                    <a:pt x="66" y="324"/>
                  </a:lnTo>
                  <a:lnTo>
                    <a:pt x="78" y="326"/>
                  </a:lnTo>
                  <a:lnTo>
                    <a:pt x="88" y="332"/>
                  </a:lnTo>
                  <a:lnTo>
                    <a:pt x="98" y="340"/>
                  </a:lnTo>
                  <a:lnTo>
                    <a:pt x="108" y="352"/>
                  </a:lnTo>
                  <a:lnTo>
                    <a:pt x="260" y="574"/>
                  </a:lnTo>
                  <a:lnTo>
                    <a:pt x="260" y="574"/>
                  </a:lnTo>
                  <a:lnTo>
                    <a:pt x="264" y="566"/>
                  </a:lnTo>
                  <a:lnTo>
                    <a:pt x="268" y="558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88" y="232"/>
                  </a:lnTo>
                  <a:lnTo>
                    <a:pt x="84" y="220"/>
                  </a:lnTo>
                  <a:lnTo>
                    <a:pt x="84" y="208"/>
                  </a:lnTo>
                  <a:lnTo>
                    <a:pt x="88" y="198"/>
                  </a:lnTo>
                  <a:lnTo>
                    <a:pt x="92" y="188"/>
                  </a:lnTo>
                  <a:lnTo>
                    <a:pt x="98" y="180"/>
                  </a:lnTo>
                  <a:lnTo>
                    <a:pt x="106" y="172"/>
                  </a:lnTo>
                  <a:lnTo>
                    <a:pt x="114" y="166"/>
                  </a:lnTo>
                  <a:lnTo>
                    <a:pt x="124" y="162"/>
                  </a:lnTo>
                  <a:lnTo>
                    <a:pt x="136" y="160"/>
                  </a:lnTo>
                  <a:lnTo>
                    <a:pt x="146" y="160"/>
                  </a:lnTo>
                  <a:lnTo>
                    <a:pt x="156" y="162"/>
                  </a:lnTo>
                  <a:lnTo>
                    <a:pt x="166" y="164"/>
                  </a:lnTo>
                  <a:lnTo>
                    <a:pt x="176" y="170"/>
                  </a:lnTo>
                  <a:lnTo>
                    <a:pt x="186" y="178"/>
                  </a:lnTo>
                  <a:lnTo>
                    <a:pt x="192" y="188"/>
                  </a:lnTo>
                  <a:lnTo>
                    <a:pt x="356" y="474"/>
                  </a:lnTo>
                  <a:lnTo>
                    <a:pt x="356" y="474"/>
                  </a:lnTo>
                  <a:lnTo>
                    <a:pt x="366" y="468"/>
                  </a:lnTo>
                  <a:lnTo>
                    <a:pt x="208" y="124"/>
                  </a:lnTo>
                  <a:lnTo>
                    <a:pt x="208" y="124"/>
                  </a:lnTo>
                  <a:lnTo>
                    <a:pt x="204" y="112"/>
                  </a:lnTo>
                  <a:lnTo>
                    <a:pt x="202" y="100"/>
                  </a:lnTo>
                  <a:lnTo>
                    <a:pt x="204" y="88"/>
                  </a:lnTo>
                  <a:lnTo>
                    <a:pt x="206" y="78"/>
                  </a:lnTo>
                  <a:lnTo>
                    <a:pt x="212" y="70"/>
                  </a:lnTo>
                  <a:lnTo>
                    <a:pt x="218" y="62"/>
                  </a:lnTo>
                  <a:lnTo>
                    <a:pt x="228" y="54"/>
                  </a:lnTo>
                  <a:lnTo>
                    <a:pt x="236" y="50"/>
                  </a:lnTo>
                  <a:lnTo>
                    <a:pt x="246" y="46"/>
                  </a:lnTo>
                  <a:lnTo>
                    <a:pt x="258" y="44"/>
                  </a:lnTo>
                  <a:lnTo>
                    <a:pt x="268" y="44"/>
                  </a:lnTo>
                  <a:lnTo>
                    <a:pt x="278" y="46"/>
                  </a:lnTo>
                  <a:lnTo>
                    <a:pt x="288" y="50"/>
                  </a:lnTo>
                  <a:lnTo>
                    <a:pt x="298" y="56"/>
                  </a:lnTo>
                  <a:lnTo>
                    <a:pt x="306" y="66"/>
                  </a:lnTo>
                  <a:lnTo>
                    <a:pt x="312" y="76"/>
                  </a:lnTo>
                  <a:lnTo>
                    <a:pt x="482" y="444"/>
                  </a:lnTo>
                  <a:lnTo>
                    <a:pt x="482" y="444"/>
                  </a:lnTo>
                  <a:lnTo>
                    <a:pt x="498" y="446"/>
                  </a:lnTo>
                  <a:lnTo>
                    <a:pt x="372" y="76"/>
                  </a:lnTo>
                  <a:lnTo>
                    <a:pt x="372" y="76"/>
                  </a:lnTo>
                  <a:lnTo>
                    <a:pt x="368" y="64"/>
                  </a:lnTo>
                  <a:lnTo>
                    <a:pt x="368" y="52"/>
                  </a:lnTo>
                  <a:lnTo>
                    <a:pt x="370" y="40"/>
                  </a:lnTo>
                  <a:lnTo>
                    <a:pt x="374" y="30"/>
                  </a:lnTo>
                  <a:lnTo>
                    <a:pt x="380" y="22"/>
                  </a:lnTo>
                  <a:lnTo>
                    <a:pt x="388" y="14"/>
                  </a:lnTo>
                  <a:lnTo>
                    <a:pt x="398" y="8"/>
                  </a:lnTo>
                  <a:lnTo>
                    <a:pt x="408" y="4"/>
                  </a:lnTo>
                  <a:lnTo>
                    <a:pt x="418" y="0"/>
                  </a:lnTo>
                  <a:lnTo>
                    <a:pt x="428" y="0"/>
                  </a:lnTo>
                  <a:lnTo>
                    <a:pt x="438" y="0"/>
                  </a:lnTo>
                  <a:lnTo>
                    <a:pt x="450" y="4"/>
                  </a:lnTo>
                  <a:lnTo>
                    <a:pt x="458" y="10"/>
                  </a:lnTo>
                  <a:lnTo>
                    <a:pt x="468" y="16"/>
                  </a:lnTo>
                  <a:lnTo>
                    <a:pt x="474" y="26"/>
                  </a:lnTo>
                  <a:lnTo>
                    <a:pt x="480" y="40"/>
                  </a:lnTo>
                  <a:lnTo>
                    <a:pt x="624" y="460"/>
                  </a:lnTo>
                  <a:close/>
                </a:path>
              </a:pathLst>
            </a:custGeom>
            <a:solidFill>
              <a:srgbClr val="FCDA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4" name="Freeform 188"/>
            <p:cNvSpPr/>
            <p:nvPr/>
          </p:nvSpPr>
          <p:spPr bwMode="auto">
            <a:xfrm>
              <a:off x="17856200" y="-173037"/>
              <a:ext cx="1193800" cy="1101725"/>
            </a:xfrm>
            <a:custGeom>
              <a:avLst/>
              <a:gdLst>
                <a:gd name="T0" fmla="*/ 0 w 752"/>
                <a:gd name="T1" fmla="*/ 128 h 694"/>
                <a:gd name="T2" fmla="*/ 0 w 752"/>
                <a:gd name="T3" fmla="*/ 128 h 694"/>
                <a:gd name="T4" fmla="*/ 80 w 752"/>
                <a:gd name="T5" fmla="*/ 110 h 694"/>
                <a:gd name="T6" fmla="*/ 256 w 752"/>
                <a:gd name="T7" fmla="*/ 70 h 694"/>
                <a:gd name="T8" fmla="*/ 348 w 752"/>
                <a:gd name="T9" fmla="*/ 48 h 694"/>
                <a:gd name="T10" fmla="*/ 428 w 752"/>
                <a:gd name="T11" fmla="*/ 26 h 694"/>
                <a:gd name="T12" fmla="*/ 482 w 752"/>
                <a:gd name="T13" fmla="*/ 10 h 694"/>
                <a:gd name="T14" fmla="*/ 496 w 752"/>
                <a:gd name="T15" fmla="*/ 4 h 694"/>
                <a:gd name="T16" fmla="*/ 500 w 752"/>
                <a:gd name="T17" fmla="*/ 2 h 694"/>
                <a:gd name="T18" fmla="*/ 500 w 752"/>
                <a:gd name="T19" fmla="*/ 0 h 694"/>
                <a:gd name="T20" fmla="*/ 500 w 752"/>
                <a:gd name="T21" fmla="*/ 0 h 694"/>
                <a:gd name="T22" fmla="*/ 504 w 752"/>
                <a:gd name="T23" fmla="*/ 14 h 694"/>
                <a:gd name="T24" fmla="*/ 520 w 752"/>
                <a:gd name="T25" fmla="*/ 60 h 694"/>
                <a:gd name="T26" fmla="*/ 580 w 752"/>
                <a:gd name="T27" fmla="*/ 228 h 694"/>
                <a:gd name="T28" fmla="*/ 752 w 752"/>
                <a:gd name="T29" fmla="*/ 694 h 694"/>
                <a:gd name="T30" fmla="*/ 206 w 752"/>
                <a:gd name="T31" fmla="*/ 694 h 694"/>
                <a:gd name="T32" fmla="*/ 0 w 752"/>
                <a:gd name="T33" fmla="*/ 128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2" h="694">
                  <a:moveTo>
                    <a:pt x="0" y="128"/>
                  </a:moveTo>
                  <a:lnTo>
                    <a:pt x="0" y="128"/>
                  </a:lnTo>
                  <a:lnTo>
                    <a:pt x="80" y="110"/>
                  </a:lnTo>
                  <a:lnTo>
                    <a:pt x="256" y="70"/>
                  </a:lnTo>
                  <a:lnTo>
                    <a:pt x="348" y="48"/>
                  </a:lnTo>
                  <a:lnTo>
                    <a:pt x="428" y="26"/>
                  </a:lnTo>
                  <a:lnTo>
                    <a:pt x="482" y="10"/>
                  </a:lnTo>
                  <a:lnTo>
                    <a:pt x="496" y="4"/>
                  </a:lnTo>
                  <a:lnTo>
                    <a:pt x="500" y="2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04" y="14"/>
                  </a:lnTo>
                  <a:lnTo>
                    <a:pt x="520" y="60"/>
                  </a:lnTo>
                  <a:lnTo>
                    <a:pt x="580" y="228"/>
                  </a:lnTo>
                  <a:lnTo>
                    <a:pt x="752" y="694"/>
                  </a:lnTo>
                  <a:lnTo>
                    <a:pt x="206" y="694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A37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5" name="Freeform 189"/>
            <p:cNvSpPr/>
            <p:nvPr/>
          </p:nvSpPr>
          <p:spPr bwMode="auto">
            <a:xfrm>
              <a:off x="18256250" y="-173037"/>
              <a:ext cx="793750" cy="1101725"/>
            </a:xfrm>
            <a:custGeom>
              <a:avLst/>
              <a:gdLst>
                <a:gd name="T0" fmla="*/ 0 w 500"/>
                <a:gd name="T1" fmla="*/ 70 h 694"/>
                <a:gd name="T2" fmla="*/ 0 w 500"/>
                <a:gd name="T3" fmla="*/ 70 h 694"/>
                <a:gd name="T4" fmla="*/ 94 w 500"/>
                <a:gd name="T5" fmla="*/ 48 h 694"/>
                <a:gd name="T6" fmla="*/ 176 w 500"/>
                <a:gd name="T7" fmla="*/ 28 h 694"/>
                <a:gd name="T8" fmla="*/ 208 w 500"/>
                <a:gd name="T9" fmla="*/ 18 h 694"/>
                <a:gd name="T10" fmla="*/ 232 w 500"/>
                <a:gd name="T11" fmla="*/ 12 h 694"/>
                <a:gd name="T12" fmla="*/ 246 w 500"/>
                <a:gd name="T13" fmla="*/ 4 h 694"/>
                <a:gd name="T14" fmla="*/ 248 w 500"/>
                <a:gd name="T15" fmla="*/ 2 h 694"/>
                <a:gd name="T16" fmla="*/ 248 w 500"/>
                <a:gd name="T17" fmla="*/ 0 h 694"/>
                <a:gd name="T18" fmla="*/ 248 w 500"/>
                <a:gd name="T19" fmla="*/ 0 h 694"/>
                <a:gd name="T20" fmla="*/ 270 w 500"/>
                <a:gd name="T21" fmla="*/ 62 h 694"/>
                <a:gd name="T22" fmla="*/ 330 w 500"/>
                <a:gd name="T23" fmla="*/ 228 h 694"/>
                <a:gd name="T24" fmla="*/ 500 w 500"/>
                <a:gd name="T25" fmla="*/ 694 h 694"/>
                <a:gd name="T26" fmla="*/ 228 w 500"/>
                <a:gd name="T27" fmla="*/ 694 h 694"/>
                <a:gd name="T28" fmla="*/ 0 w 500"/>
                <a:gd name="T29" fmla="*/ 7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694">
                  <a:moveTo>
                    <a:pt x="0" y="70"/>
                  </a:moveTo>
                  <a:lnTo>
                    <a:pt x="0" y="70"/>
                  </a:lnTo>
                  <a:lnTo>
                    <a:pt x="94" y="48"/>
                  </a:lnTo>
                  <a:lnTo>
                    <a:pt x="176" y="28"/>
                  </a:lnTo>
                  <a:lnTo>
                    <a:pt x="208" y="18"/>
                  </a:lnTo>
                  <a:lnTo>
                    <a:pt x="232" y="12"/>
                  </a:lnTo>
                  <a:lnTo>
                    <a:pt x="246" y="4"/>
                  </a:lnTo>
                  <a:lnTo>
                    <a:pt x="248" y="2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70" y="62"/>
                  </a:lnTo>
                  <a:lnTo>
                    <a:pt x="330" y="228"/>
                  </a:lnTo>
                  <a:lnTo>
                    <a:pt x="500" y="694"/>
                  </a:lnTo>
                  <a:lnTo>
                    <a:pt x="228" y="694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986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6" name="Freeform 265"/>
            <p:cNvSpPr/>
            <p:nvPr/>
          </p:nvSpPr>
          <p:spPr bwMode="auto">
            <a:xfrm>
              <a:off x="15646400" y="-995362"/>
              <a:ext cx="1482725" cy="1320800"/>
            </a:xfrm>
            <a:custGeom>
              <a:avLst/>
              <a:gdLst>
                <a:gd name="T0" fmla="*/ 418 w 934"/>
                <a:gd name="T1" fmla="*/ 0 h 832"/>
                <a:gd name="T2" fmla="*/ 340 w 934"/>
                <a:gd name="T3" fmla="*/ 8 h 832"/>
                <a:gd name="T4" fmla="*/ 266 w 934"/>
                <a:gd name="T5" fmla="*/ 30 h 832"/>
                <a:gd name="T6" fmla="*/ 196 w 934"/>
                <a:gd name="T7" fmla="*/ 64 h 832"/>
                <a:gd name="T8" fmla="*/ 136 w 934"/>
                <a:gd name="T9" fmla="*/ 108 h 832"/>
                <a:gd name="T10" fmla="*/ 84 w 934"/>
                <a:gd name="T11" fmla="*/ 164 h 832"/>
                <a:gd name="T12" fmla="*/ 44 w 934"/>
                <a:gd name="T13" fmla="*/ 228 h 832"/>
                <a:gd name="T14" fmla="*/ 16 w 934"/>
                <a:gd name="T15" fmla="*/ 300 h 832"/>
                <a:gd name="T16" fmla="*/ 0 w 934"/>
                <a:gd name="T17" fmla="*/ 380 h 832"/>
                <a:gd name="T18" fmla="*/ 0 w 934"/>
                <a:gd name="T19" fmla="*/ 422 h 832"/>
                <a:gd name="T20" fmla="*/ 8 w 934"/>
                <a:gd name="T21" fmla="*/ 504 h 832"/>
                <a:gd name="T22" fmla="*/ 34 w 934"/>
                <a:gd name="T23" fmla="*/ 580 h 832"/>
                <a:gd name="T24" fmla="*/ 72 w 934"/>
                <a:gd name="T25" fmla="*/ 650 h 832"/>
                <a:gd name="T26" fmla="*/ 124 w 934"/>
                <a:gd name="T27" fmla="*/ 712 h 832"/>
                <a:gd name="T28" fmla="*/ 188 w 934"/>
                <a:gd name="T29" fmla="*/ 762 h 832"/>
                <a:gd name="T30" fmla="*/ 260 w 934"/>
                <a:gd name="T31" fmla="*/ 800 h 832"/>
                <a:gd name="T32" fmla="*/ 340 w 934"/>
                <a:gd name="T33" fmla="*/ 824 h 832"/>
                <a:gd name="T34" fmla="*/ 382 w 934"/>
                <a:gd name="T35" fmla="*/ 830 h 832"/>
                <a:gd name="T36" fmla="*/ 420 w 934"/>
                <a:gd name="T37" fmla="*/ 832 h 832"/>
                <a:gd name="T38" fmla="*/ 494 w 934"/>
                <a:gd name="T39" fmla="*/ 826 h 832"/>
                <a:gd name="T40" fmla="*/ 564 w 934"/>
                <a:gd name="T41" fmla="*/ 808 h 832"/>
                <a:gd name="T42" fmla="*/ 628 w 934"/>
                <a:gd name="T43" fmla="*/ 778 h 832"/>
                <a:gd name="T44" fmla="*/ 686 w 934"/>
                <a:gd name="T45" fmla="*/ 738 h 832"/>
                <a:gd name="T46" fmla="*/ 738 w 934"/>
                <a:gd name="T47" fmla="*/ 690 h 832"/>
                <a:gd name="T48" fmla="*/ 780 w 934"/>
                <a:gd name="T49" fmla="*/ 632 h 832"/>
                <a:gd name="T50" fmla="*/ 812 w 934"/>
                <a:gd name="T51" fmla="*/ 570 h 832"/>
                <a:gd name="T52" fmla="*/ 832 w 934"/>
                <a:gd name="T53" fmla="*/ 500 h 832"/>
                <a:gd name="T54" fmla="*/ 916 w 934"/>
                <a:gd name="T55" fmla="*/ 506 h 832"/>
                <a:gd name="T56" fmla="*/ 918 w 934"/>
                <a:gd name="T57" fmla="*/ 506 h 832"/>
                <a:gd name="T58" fmla="*/ 926 w 934"/>
                <a:gd name="T59" fmla="*/ 504 h 832"/>
                <a:gd name="T60" fmla="*/ 930 w 934"/>
                <a:gd name="T61" fmla="*/ 496 h 832"/>
                <a:gd name="T62" fmla="*/ 934 w 934"/>
                <a:gd name="T63" fmla="*/ 446 h 832"/>
                <a:gd name="T64" fmla="*/ 932 w 934"/>
                <a:gd name="T65" fmla="*/ 436 h 832"/>
                <a:gd name="T66" fmla="*/ 922 w 934"/>
                <a:gd name="T67" fmla="*/ 432 h 832"/>
                <a:gd name="T68" fmla="*/ 840 w 934"/>
                <a:gd name="T69" fmla="*/ 424 h 832"/>
                <a:gd name="T70" fmla="*/ 834 w 934"/>
                <a:gd name="T71" fmla="*/ 344 h 832"/>
                <a:gd name="T72" fmla="*/ 812 w 934"/>
                <a:gd name="T73" fmla="*/ 270 h 832"/>
                <a:gd name="T74" fmla="*/ 778 w 934"/>
                <a:gd name="T75" fmla="*/ 200 h 832"/>
                <a:gd name="T76" fmla="*/ 732 w 934"/>
                <a:gd name="T77" fmla="*/ 140 h 832"/>
                <a:gd name="T78" fmla="*/ 676 w 934"/>
                <a:gd name="T79" fmla="*/ 88 h 832"/>
                <a:gd name="T80" fmla="*/ 610 w 934"/>
                <a:gd name="T81" fmla="*/ 46 h 832"/>
                <a:gd name="T82" fmla="*/ 536 w 934"/>
                <a:gd name="T83" fmla="*/ 18 h 832"/>
                <a:gd name="T84" fmla="*/ 456 w 934"/>
                <a:gd name="T85" fmla="*/ 2 h 832"/>
                <a:gd name="T86" fmla="*/ 418 w 934"/>
                <a:gd name="T8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4" h="832">
                  <a:moveTo>
                    <a:pt x="418" y="0"/>
                  </a:moveTo>
                  <a:lnTo>
                    <a:pt x="418" y="0"/>
                  </a:lnTo>
                  <a:lnTo>
                    <a:pt x="378" y="2"/>
                  </a:lnTo>
                  <a:lnTo>
                    <a:pt x="340" y="8"/>
                  </a:lnTo>
                  <a:lnTo>
                    <a:pt x="302" y="18"/>
                  </a:lnTo>
                  <a:lnTo>
                    <a:pt x="266" y="30"/>
                  </a:lnTo>
                  <a:lnTo>
                    <a:pt x="230" y="46"/>
                  </a:lnTo>
                  <a:lnTo>
                    <a:pt x="196" y="64"/>
                  </a:lnTo>
                  <a:lnTo>
                    <a:pt x="166" y="84"/>
                  </a:lnTo>
                  <a:lnTo>
                    <a:pt x="136" y="108"/>
                  </a:lnTo>
                  <a:lnTo>
                    <a:pt x="110" y="136"/>
                  </a:lnTo>
                  <a:lnTo>
                    <a:pt x="84" y="164"/>
                  </a:lnTo>
                  <a:lnTo>
                    <a:pt x="64" y="196"/>
                  </a:lnTo>
                  <a:lnTo>
                    <a:pt x="44" y="228"/>
                  </a:lnTo>
                  <a:lnTo>
                    <a:pt x="28" y="264"/>
                  </a:lnTo>
                  <a:lnTo>
                    <a:pt x="16" y="300"/>
                  </a:lnTo>
                  <a:lnTo>
                    <a:pt x="6" y="34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422"/>
                  </a:lnTo>
                  <a:lnTo>
                    <a:pt x="2" y="464"/>
                  </a:lnTo>
                  <a:lnTo>
                    <a:pt x="8" y="504"/>
                  </a:lnTo>
                  <a:lnTo>
                    <a:pt x="20" y="544"/>
                  </a:lnTo>
                  <a:lnTo>
                    <a:pt x="34" y="580"/>
                  </a:lnTo>
                  <a:lnTo>
                    <a:pt x="52" y="616"/>
                  </a:lnTo>
                  <a:lnTo>
                    <a:pt x="72" y="650"/>
                  </a:lnTo>
                  <a:lnTo>
                    <a:pt x="98" y="682"/>
                  </a:lnTo>
                  <a:lnTo>
                    <a:pt x="124" y="712"/>
                  </a:lnTo>
                  <a:lnTo>
                    <a:pt x="154" y="738"/>
                  </a:lnTo>
                  <a:lnTo>
                    <a:pt x="188" y="762"/>
                  </a:lnTo>
                  <a:lnTo>
                    <a:pt x="222" y="784"/>
                  </a:lnTo>
                  <a:lnTo>
                    <a:pt x="260" y="800"/>
                  </a:lnTo>
                  <a:lnTo>
                    <a:pt x="298" y="814"/>
                  </a:lnTo>
                  <a:lnTo>
                    <a:pt x="340" y="824"/>
                  </a:lnTo>
                  <a:lnTo>
                    <a:pt x="382" y="830"/>
                  </a:lnTo>
                  <a:lnTo>
                    <a:pt x="382" y="830"/>
                  </a:lnTo>
                  <a:lnTo>
                    <a:pt x="420" y="832"/>
                  </a:lnTo>
                  <a:lnTo>
                    <a:pt x="420" y="832"/>
                  </a:lnTo>
                  <a:lnTo>
                    <a:pt x="458" y="830"/>
                  </a:lnTo>
                  <a:lnTo>
                    <a:pt x="494" y="826"/>
                  </a:lnTo>
                  <a:lnTo>
                    <a:pt x="530" y="818"/>
                  </a:lnTo>
                  <a:lnTo>
                    <a:pt x="564" y="808"/>
                  </a:lnTo>
                  <a:lnTo>
                    <a:pt x="596" y="794"/>
                  </a:lnTo>
                  <a:lnTo>
                    <a:pt x="628" y="778"/>
                  </a:lnTo>
                  <a:lnTo>
                    <a:pt x="658" y="760"/>
                  </a:lnTo>
                  <a:lnTo>
                    <a:pt x="686" y="738"/>
                  </a:lnTo>
                  <a:lnTo>
                    <a:pt x="712" y="714"/>
                  </a:lnTo>
                  <a:lnTo>
                    <a:pt x="738" y="690"/>
                  </a:lnTo>
                  <a:lnTo>
                    <a:pt x="760" y="662"/>
                  </a:lnTo>
                  <a:lnTo>
                    <a:pt x="780" y="632"/>
                  </a:lnTo>
                  <a:lnTo>
                    <a:pt x="796" y="602"/>
                  </a:lnTo>
                  <a:lnTo>
                    <a:pt x="812" y="570"/>
                  </a:lnTo>
                  <a:lnTo>
                    <a:pt x="822" y="534"/>
                  </a:lnTo>
                  <a:lnTo>
                    <a:pt x="832" y="500"/>
                  </a:lnTo>
                  <a:lnTo>
                    <a:pt x="916" y="506"/>
                  </a:lnTo>
                  <a:lnTo>
                    <a:pt x="916" y="506"/>
                  </a:lnTo>
                  <a:lnTo>
                    <a:pt x="918" y="506"/>
                  </a:lnTo>
                  <a:lnTo>
                    <a:pt x="918" y="506"/>
                  </a:lnTo>
                  <a:lnTo>
                    <a:pt x="922" y="506"/>
                  </a:lnTo>
                  <a:lnTo>
                    <a:pt x="926" y="504"/>
                  </a:lnTo>
                  <a:lnTo>
                    <a:pt x="928" y="500"/>
                  </a:lnTo>
                  <a:lnTo>
                    <a:pt x="930" y="496"/>
                  </a:lnTo>
                  <a:lnTo>
                    <a:pt x="934" y="446"/>
                  </a:lnTo>
                  <a:lnTo>
                    <a:pt x="934" y="446"/>
                  </a:lnTo>
                  <a:lnTo>
                    <a:pt x="934" y="440"/>
                  </a:lnTo>
                  <a:lnTo>
                    <a:pt x="932" y="436"/>
                  </a:lnTo>
                  <a:lnTo>
                    <a:pt x="928" y="432"/>
                  </a:lnTo>
                  <a:lnTo>
                    <a:pt x="922" y="432"/>
                  </a:lnTo>
                  <a:lnTo>
                    <a:pt x="840" y="424"/>
                  </a:lnTo>
                  <a:lnTo>
                    <a:pt x="840" y="424"/>
                  </a:lnTo>
                  <a:lnTo>
                    <a:pt x="838" y="384"/>
                  </a:lnTo>
                  <a:lnTo>
                    <a:pt x="834" y="344"/>
                  </a:lnTo>
                  <a:lnTo>
                    <a:pt x="824" y="306"/>
                  </a:lnTo>
                  <a:lnTo>
                    <a:pt x="812" y="270"/>
                  </a:lnTo>
                  <a:lnTo>
                    <a:pt x="798" y="234"/>
                  </a:lnTo>
                  <a:lnTo>
                    <a:pt x="778" y="200"/>
                  </a:lnTo>
                  <a:lnTo>
                    <a:pt x="756" y="170"/>
                  </a:lnTo>
                  <a:lnTo>
                    <a:pt x="732" y="140"/>
                  </a:lnTo>
                  <a:lnTo>
                    <a:pt x="706" y="112"/>
                  </a:lnTo>
                  <a:lnTo>
                    <a:pt x="676" y="88"/>
                  </a:lnTo>
                  <a:lnTo>
                    <a:pt x="644" y="66"/>
                  </a:lnTo>
                  <a:lnTo>
                    <a:pt x="610" y="46"/>
                  </a:lnTo>
                  <a:lnTo>
                    <a:pt x="574" y="30"/>
                  </a:lnTo>
                  <a:lnTo>
                    <a:pt x="536" y="18"/>
                  </a:lnTo>
                  <a:lnTo>
                    <a:pt x="498" y="8"/>
                  </a:lnTo>
                  <a:lnTo>
                    <a:pt x="456" y="2"/>
                  </a:lnTo>
                  <a:lnTo>
                    <a:pt x="456" y="2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7" name="Freeform 266"/>
            <p:cNvSpPr/>
            <p:nvPr/>
          </p:nvSpPr>
          <p:spPr bwMode="auto">
            <a:xfrm>
              <a:off x="15646400" y="-995362"/>
              <a:ext cx="1482725" cy="1320800"/>
            </a:xfrm>
            <a:custGeom>
              <a:avLst/>
              <a:gdLst>
                <a:gd name="T0" fmla="*/ 418 w 934"/>
                <a:gd name="T1" fmla="*/ 0 h 832"/>
                <a:gd name="T2" fmla="*/ 340 w 934"/>
                <a:gd name="T3" fmla="*/ 8 h 832"/>
                <a:gd name="T4" fmla="*/ 266 w 934"/>
                <a:gd name="T5" fmla="*/ 30 h 832"/>
                <a:gd name="T6" fmla="*/ 196 w 934"/>
                <a:gd name="T7" fmla="*/ 64 h 832"/>
                <a:gd name="T8" fmla="*/ 136 w 934"/>
                <a:gd name="T9" fmla="*/ 108 h 832"/>
                <a:gd name="T10" fmla="*/ 84 w 934"/>
                <a:gd name="T11" fmla="*/ 164 h 832"/>
                <a:gd name="T12" fmla="*/ 44 w 934"/>
                <a:gd name="T13" fmla="*/ 228 h 832"/>
                <a:gd name="T14" fmla="*/ 16 w 934"/>
                <a:gd name="T15" fmla="*/ 300 h 832"/>
                <a:gd name="T16" fmla="*/ 0 w 934"/>
                <a:gd name="T17" fmla="*/ 380 h 832"/>
                <a:gd name="T18" fmla="*/ 0 w 934"/>
                <a:gd name="T19" fmla="*/ 422 h 832"/>
                <a:gd name="T20" fmla="*/ 8 w 934"/>
                <a:gd name="T21" fmla="*/ 504 h 832"/>
                <a:gd name="T22" fmla="*/ 34 w 934"/>
                <a:gd name="T23" fmla="*/ 580 h 832"/>
                <a:gd name="T24" fmla="*/ 72 w 934"/>
                <a:gd name="T25" fmla="*/ 650 h 832"/>
                <a:gd name="T26" fmla="*/ 124 w 934"/>
                <a:gd name="T27" fmla="*/ 712 h 832"/>
                <a:gd name="T28" fmla="*/ 188 w 934"/>
                <a:gd name="T29" fmla="*/ 762 h 832"/>
                <a:gd name="T30" fmla="*/ 260 w 934"/>
                <a:gd name="T31" fmla="*/ 800 h 832"/>
                <a:gd name="T32" fmla="*/ 340 w 934"/>
                <a:gd name="T33" fmla="*/ 824 h 832"/>
                <a:gd name="T34" fmla="*/ 382 w 934"/>
                <a:gd name="T35" fmla="*/ 830 h 832"/>
                <a:gd name="T36" fmla="*/ 420 w 934"/>
                <a:gd name="T37" fmla="*/ 832 h 832"/>
                <a:gd name="T38" fmla="*/ 494 w 934"/>
                <a:gd name="T39" fmla="*/ 826 h 832"/>
                <a:gd name="T40" fmla="*/ 564 w 934"/>
                <a:gd name="T41" fmla="*/ 808 h 832"/>
                <a:gd name="T42" fmla="*/ 628 w 934"/>
                <a:gd name="T43" fmla="*/ 778 h 832"/>
                <a:gd name="T44" fmla="*/ 686 w 934"/>
                <a:gd name="T45" fmla="*/ 738 h 832"/>
                <a:gd name="T46" fmla="*/ 738 w 934"/>
                <a:gd name="T47" fmla="*/ 690 h 832"/>
                <a:gd name="T48" fmla="*/ 780 w 934"/>
                <a:gd name="T49" fmla="*/ 632 h 832"/>
                <a:gd name="T50" fmla="*/ 812 w 934"/>
                <a:gd name="T51" fmla="*/ 570 h 832"/>
                <a:gd name="T52" fmla="*/ 832 w 934"/>
                <a:gd name="T53" fmla="*/ 500 h 832"/>
                <a:gd name="T54" fmla="*/ 916 w 934"/>
                <a:gd name="T55" fmla="*/ 506 h 832"/>
                <a:gd name="T56" fmla="*/ 918 w 934"/>
                <a:gd name="T57" fmla="*/ 506 h 832"/>
                <a:gd name="T58" fmla="*/ 926 w 934"/>
                <a:gd name="T59" fmla="*/ 504 h 832"/>
                <a:gd name="T60" fmla="*/ 930 w 934"/>
                <a:gd name="T61" fmla="*/ 496 h 832"/>
                <a:gd name="T62" fmla="*/ 934 w 934"/>
                <a:gd name="T63" fmla="*/ 446 h 832"/>
                <a:gd name="T64" fmla="*/ 932 w 934"/>
                <a:gd name="T65" fmla="*/ 436 h 832"/>
                <a:gd name="T66" fmla="*/ 922 w 934"/>
                <a:gd name="T67" fmla="*/ 432 h 832"/>
                <a:gd name="T68" fmla="*/ 840 w 934"/>
                <a:gd name="T69" fmla="*/ 424 h 832"/>
                <a:gd name="T70" fmla="*/ 834 w 934"/>
                <a:gd name="T71" fmla="*/ 344 h 832"/>
                <a:gd name="T72" fmla="*/ 812 w 934"/>
                <a:gd name="T73" fmla="*/ 270 h 832"/>
                <a:gd name="T74" fmla="*/ 778 w 934"/>
                <a:gd name="T75" fmla="*/ 200 h 832"/>
                <a:gd name="T76" fmla="*/ 732 w 934"/>
                <a:gd name="T77" fmla="*/ 140 h 832"/>
                <a:gd name="T78" fmla="*/ 676 w 934"/>
                <a:gd name="T79" fmla="*/ 88 h 832"/>
                <a:gd name="T80" fmla="*/ 610 w 934"/>
                <a:gd name="T81" fmla="*/ 46 h 832"/>
                <a:gd name="T82" fmla="*/ 536 w 934"/>
                <a:gd name="T83" fmla="*/ 18 h 832"/>
                <a:gd name="T84" fmla="*/ 456 w 934"/>
                <a:gd name="T85" fmla="*/ 2 h 832"/>
                <a:gd name="T86" fmla="*/ 418 w 934"/>
                <a:gd name="T87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4" h="832">
                  <a:moveTo>
                    <a:pt x="418" y="0"/>
                  </a:moveTo>
                  <a:lnTo>
                    <a:pt x="418" y="0"/>
                  </a:lnTo>
                  <a:lnTo>
                    <a:pt x="378" y="2"/>
                  </a:lnTo>
                  <a:lnTo>
                    <a:pt x="340" y="8"/>
                  </a:lnTo>
                  <a:lnTo>
                    <a:pt x="302" y="18"/>
                  </a:lnTo>
                  <a:lnTo>
                    <a:pt x="266" y="30"/>
                  </a:lnTo>
                  <a:lnTo>
                    <a:pt x="230" y="46"/>
                  </a:lnTo>
                  <a:lnTo>
                    <a:pt x="196" y="64"/>
                  </a:lnTo>
                  <a:lnTo>
                    <a:pt x="166" y="84"/>
                  </a:lnTo>
                  <a:lnTo>
                    <a:pt x="136" y="108"/>
                  </a:lnTo>
                  <a:lnTo>
                    <a:pt x="110" y="136"/>
                  </a:lnTo>
                  <a:lnTo>
                    <a:pt x="84" y="164"/>
                  </a:lnTo>
                  <a:lnTo>
                    <a:pt x="64" y="196"/>
                  </a:lnTo>
                  <a:lnTo>
                    <a:pt x="44" y="228"/>
                  </a:lnTo>
                  <a:lnTo>
                    <a:pt x="28" y="264"/>
                  </a:lnTo>
                  <a:lnTo>
                    <a:pt x="16" y="300"/>
                  </a:lnTo>
                  <a:lnTo>
                    <a:pt x="6" y="340"/>
                  </a:lnTo>
                  <a:lnTo>
                    <a:pt x="0" y="380"/>
                  </a:lnTo>
                  <a:lnTo>
                    <a:pt x="0" y="380"/>
                  </a:lnTo>
                  <a:lnTo>
                    <a:pt x="0" y="422"/>
                  </a:lnTo>
                  <a:lnTo>
                    <a:pt x="2" y="464"/>
                  </a:lnTo>
                  <a:lnTo>
                    <a:pt x="8" y="504"/>
                  </a:lnTo>
                  <a:lnTo>
                    <a:pt x="20" y="544"/>
                  </a:lnTo>
                  <a:lnTo>
                    <a:pt x="34" y="580"/>
                  </a:lnTo>
                  <a:lnTo>
                    <a:pt x="52" y="616"/>
                  </a:lnTo>
                  <a:lnTo>
                    <a:pt x="72" y="650"/>
                  </a:lnTo>
                  <a:lnTo>
                    <a:pt x="98" y="682"/>
                  </a:lnTo>
                  <a:lnTo>
                    <a:pt x="124" y="712"/>
                  </a:lnTo>
                  <a:lnTo>
                    <a:pt x="154" y="738"/>
                  </a:lnTo>
                  <a:lnTo>
                    <a:pt x="188" y="762"/>
                  </a:lnTo>
                  <a:lnTo>
                    <a:pt x="222" y="784"/>
                  </a:lnTo>
                  <a:lnTo>
                    <a:pt x="260" y="800"/>
                  </a:lnTo>
                  <a:lnTo>
                    <a:pt x="298" y="814"/>
                  </a:lnTo>
                  <a:lnTo>
                    <a:pt x="340" y="824"/>
                  </a:lnTo>
                  <a:lnTo>
                    <a:pt x="382" y="830"/>
                  </a:lnTo>
                  <a:lnTo>
                    <a:pt x="382" y="830"/>
                  </a:lnTo>
                  <a:lnTo>
                    <a:pt x="420" y="832"/>
                  </a:lnTo>
                  <a:lnTo>
                    <a:pt x="420" y="832"/>
                  </a:lnTo>
                  <a:lnTo>
                    <a:pt x="458" y="830"/>
                  </a:lnTo>
                  <a:lnTo>
                    <a:pt x="494" y="826"/>
                  </a:lnTo>
                  <a:lnTo>
                    <a:pt x="530" y="818"/>
                  </a:lnTo>
                  <a:lnTo>
                    <a:pt x="564" y="808"/>
                  </a:lnTo>
                  <a:lnTo>
                    <a:pt x="596" y="794"/>
                  </a:lnTo>
                  <a:lnTo>
                    <a:pt x="628" y="778"/>
                  </a:lnTo>
                  <a:lnTo>
                    <a:pt x="658" y="760"/>
                  </a:lnTo>
                  <a:lnTo>
                    <a:pt x="686" y="738"/>
                  </a:lnTo>
                  <a:lnTo>
                    <a:pt x="712" y="714"/>
                  </a:lnTo>
                  <a:lnTo>
                    <a:pt x="738" y="690"/>
                  </a:lnTo>
                  <a:lnTo>
                    <a:pt x="760" y="662"/>
                  </a:lnTo>
                  <a:lnTo>
                    <a:pt x="780" y="632"/>
                  </a:lnTo>
                  <a:lnTo>
                    <a:pt x="796" y="602"/>
                  </a:lnTo>
                  <a:lnTo>
                    <a:pt x="812" y="570"/>
                  </a:lnTo>
                  <a:lnTo>
                    <a:pt x="822" y="534"/>
                  </a:lnTo>
                  <a:lnTo>
                    <a:pt x="832" y="500"/>
                  </a:lnTo>
                  <a:lnTo>
                    <a:pt x="916" y="506"/>
                  </a:lnTo>
                  <a:lnTo>
                    <a:pt x="916" y="506"/>
                  </a:lnTo>
                  <a:lnTo>
                    <a:pt x="918" y="506"/>
                  </a:lnTo>
                  <a:lnTo>
                    <a:pt x="918" y="506"/>
                  </a:lnTo>
                  <a:lnTo>
                    <a:pt x="922" y="506"/>
                  </a:lnTo>
                  <a:lnTo>
                    <a:pt x="926" y="504"/>
                  </a:lnTo>
                  <a:lnTo>
                    <a:pt x="928" y="500"/>
                  </a:lnTo>
                  <a:lnTo>
                    <a:pt x="930" y="496"/>
                  </a:lnTo>
                  <a:lnTo>
                    <a:pt x="934" y="446"/>
                  </a:lnTo>
                  <a:lnTo>
                    <a:pt x="934" y="446"/>
                  </a:lnTo>
                  <a:lnTo>
                    <a:pt x="934" y="440"/>
                  </a:lnTo>
                  <a:lnTo>
                    <a:pt x="932" y="436"/>
                  </a:lnTo>
                  <a:lnTo>
                    <a:pt x="928" y="432"/>
                  </a:lnTo>
                  <a:lnTo>
                    <a:pt x="922" y="432"/>
                  </a:lnTo>
                  <a:lnTo>
                    <a:pt x="840" y="424"/>
                  </a:lnTo>
                  <a:lnTo>
                    <a:pt x="840" y="424"/>
                  </a:lnTo>
                  <a:lnTo>
                    <a:pt x="838" y="384"/>
                  </a:lnTo>
                  <a:lnTo>
                    <a:pt x="834" y="344"/>
                  </a:lnTo>
                  <a:lnTo>
                    <a:pt x="824" y="306"/>
                  </a:lnTo>
                  <a:lnTo>
                    <a:pt x="812" y="270"/>
                  </a:lnTo>
                  <a:lnTo>
                    <a:pt x="798" y="234"/>
                  </a:lnTo>
                  <a:lnTo>
                    <a:pt x="778" y="200"/>
                  </a:lnTo>
                  <a:lnTo>
                    <a:pt x="756" y="170"/>
                  </a:lnTo>
                  <a:lnTo>
                    <a:pt x="732" y="140"/>
                  </a:lnTo>
                  <a:lnTo>
                    <a:pt x="706" y="112"/>
                  </a:lnTo>
                  <a:lnTo>
                    <a:pt x="676" y="88"/>
                  </a:lnTo>
                  <a:lnTo>
                    <a:pt x="644" y="66"/>
                  </a:lnTo>
                  <a:lnTo>
                    <a:pt x="610" y="46"/>
                  </a:lnTo>
                  <a:lnTo>
                    <a:pt x="574" y="30"/>
                  </a:lnTo>
                  <a:lnTo>
                    <a:pt x="536" y="18"/>
                  </a:lnTo>
                  <a:lnTo>
                    <a:pt x="498" y="8"/>
                  </a:lnTo>
                  <a:lnTo>
                    <a:pt x="456" y="2"/>
                  </a:lnTo>
                  <a:lnTo>
                    <a:pt x="456" y="2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8" name="Freeform 267"/>
            <p:cNvSpPr/>
            <p:nvPr/>
          </p:nvSpPr>
          <p:spPr bwMode="auto">
            <a:xfrm>
              <a:off x="15582900" y="-1039812"/>
              <a:ext cx="1336675" cy="1320800"/>
            </a:xfrm>
            <a:custGeom>
              <a:avLst/>
              <a:gdLst>
                <a:gd name="T0" fmla="*/ 384 w 842"/>
                <a:gd name="T1" fmla="*/ 830 h 832"/>
                <a:gd name="T2" fmla="*/ 470 w 842"/>
                <a:gd name="T3" fmla="*/ 830 h 832"/>
                <a:gd name="T4" fmla="*/ 550 w 842"/>
                <a:gd name="T5" fmla="*/ 812 h 832"/>
                <a:gd name="T6" fmla="*/ 624 w 842"/>
                <a:gd name="T7" fmla="*/ 780 h 832"/>
                <a:gd name="T8" fmla="*/ 690 w 842"/>
                <a:gd name="T9" fmla="*/ 736 h 832"/>
                <a:gd name="T10" fmla="*/ 748 w 842"/>
                <a:gd name="T11" fmla="*/ 680 h 832"/>
                <a:gd name="T12" fmla="*/ 792 w 842"/>
                <a:gd name="T13" fmla="*/ 612 h 832"/>
                <a:gd name="T14" fmla="*/ 824 w 842"/>
                <a:gd name="T15" fmla="*/ 536 h 832"/>
                <a:gd name="T16" fmla="*/ 840 w 842"/>
                <a:gd name="T17" fmla="*/ 454 h 832"/>
                <a:gd name="T18" fmla="*/ 842 w 842"/>
                <a:gd name="T19" fmla="*/ 412 h 832"/>
                <a:gd name="T20" fmla="*/ 832 w 842"/>
                <a:gd name="T21" fmla="*/ 330 h 832"/>
                <a:gd name="T22" fmla="*/ 806 w 842"/>
                <a:gd name="T23" fmla="*/ 252 h 832"/>
                <a:gd name="T24" fmla="*/ 768 w 842"/>
                <a:gd name="T25" fmla="*/ 182 h 832"/>
                <a:gd name="T26" fmla="*/ 716 w 842"/>
                <a:gd name="T27" fmla="*/ 120 h 832"/>
                <a:gd name="T28" fmla="*/ 654 w 842"/>
                <a:gd name="T29" fmla="*/ 70 h 832"/>
                <a:gd name="T30" fmla="*/ 582 w 842"/>
                <a:gd name="T31" fmla="*/ 32 h 832"/>
                <a:gd name="T32" fmla="*/ 500 w 842"/>
                <a:gd name="T33" fmla="*/ 8 h 832"/>
                <a:gd name="T34" fmla="*/ 458 w 842"/>
                <a:gd name="T35" fmla="*/ 2 h 832"/>
                <a:gd name="T36" fmla="*/ 374 w 842"/>
                <a:gd name="T37" fmla="*/ 4 h 832"/>
                <a:gd name="T38" fmla="*/ 292 w 842"/>
                <a:gd name="T39" fmla="*/ 20 h 832"/>
                <a:gd name="T40" fmla="*/ 218 w 842"/>
                <a:gd name="T41" fmla="*/ 52 h 832"/>
                <a:gd name="T42" fmla="*/ 152 w 842"/>
                <a:gd name="T43" fmla="*/ 98 h 832"/>
                <a:gd name="T44" fmla="*/ 94 w 842"/>
                <a:gd name="T45" fmla="*/ 154 h 832"/>
                <a:gd name="T46" fmla="*/ 50 w 842"/>
                <a:gd name="T47" fmla="*/ 220 h 832"/>
                <a:gd name="T48" fmla="*/ 18 w 842"/>
                <a:gd name="T49" fmla="*/ 296 h 832"/>
                <a:gd name="T50" fmla="*/ 2 w 842"/>
                <a:gd name="T51" fmla="*/ 380 h 832"/>
                <a:gd name="T52" fmla="*/ 0 w 842"/>
                <a:gd name="T53" fmla="*/ 422 h 832"/>
                <a:gd name="T54" fmla="*/ 10 w 842"/>
                <a:gd name="T55" fmla="*/ 504 h 832"/>
                <a:gd name="T56" fmla="*/ 36 w 842"/>
                <a:gd name="T57" fmla="*/ 580 h 832"/>
                <a:gd name="T58" fmla="*/ 74 w 842"/>
                <a:gd name="T59" fmla="*/ 652 h 832"/>
                <a:gd name="T60" fmla="*/ 126 w 842"/>
                <a:gd name="T61" fmla="*/ 712 h 832"/>
                <a:gd name="T62" fmla="*/ 188 w 842"/>
                <a:gd name="T63" fmla="*/ 762 h 832"/>
                <a:gd name="T64" fmla="*/ 262 w 842"/>
                <a:gd name="T65" fmla="*/ 800 h 832"/>
                <a:gd name="T66" fmla="*/ 342 w 842"/>
                <a:gd name="T67" fmla="*/ 824 h 832"/>
                <a:gd name="T68" fmla="*/ 384 w 842"/>
                <a:gd name="T69" fmla="*/ 83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2" h="832">
                  <a:moveTo>
                    <a:pt x="384" y="830"/>
                  </a:moveTo>
                  <a:lnTo>
                    <a:pt x="384" y="830"/>
                  </a:lnTo>
                  <a:lnTo>
                    <a:pt x="426" y="832"/>
                  </a:lnTo>
                  <a:lnTo>
                    <a:pt x="470" y="830"/>
                  </a:lnTo>
                  <a:lnTo>
                    <a:pt x="510" y="824"/>
                  </a:lnTo>
                  <a:lnTo>
                    <a:pt x="550" y="812"/>
                  </a:lnTo>
                  <a:lnTo>
                    <a:pt x="588" y="798"/>
                  </a:lnTo>
                  <a:lnTo>
                    <a:pt x="624" y="780"/>
                  </a:lnTo>
                  <a:lnTo>
                    <a:pt x="658" y="760"/>
                  </a:lnTo>
                  <a:lnTo>
                    <a:pt x="690" y="736"/>
                  </a:lnTo>
                  <a:lnTo>
                    <a:pt x="720" y="708"/>
                  </a:lnTo>
                  <a:lnTo>
                    <a:pt x="748" y="680"/>
                  </a:lnTo>
                  <a:lnTo>
                    <a:pt x="772" y="646"/>
                  </a:lnTo>
                  <a:lnTo>
                    <a:pt x="792" y="612"/>
                  </a:lnTo>
                  <a:lnTo>
                    <a:pt x="810" y="576"/>
                  </a:lnTo>
                  <a:lnTo>
                    <a:pt x="824" y="536"/>
                  </a:lnTo>
                  <a:lnTo>
                    <a:pt x="834" y="496"/>
                  </a:lnTo>
                  <a:lnTo>
                    <a:pt x="840" y="454"/>
                  </a:lnTo>
                  <a:lnTo>
                    <a:pt x="840" y="454"/>
                  </a:lnTo>
                  <a:lnTo>
                    <a:pt x="842" y="412"/>
                  </a:lnTo>
                  <a:lnTo>
                    <a:pt x="838" y="370"/>
                  </a:lnTo>
                  <a:lnTo>
                    <a:pt x="832" y="330"/>
                  </a:lnTo>
                  <a:lnTo>
                    <a:pt x="822" y="290"/>
                  </a:lnTo>
                  <a:lnTo>
                    <a:pt x="806" y="252"/>
                  </a:lnTo>
                  <a:lnTo>
                    <a:pt x="790" y="216"/>
                  </a:lnTo>
                  <a:lnTo>
                    <a:pt x="768" y="182"/>
                  </a:lnTo>
                  <a:lnTo>
                    <a:pt x="744" y="150"/>
                  </a:lnTo>
                  <a:lnTo>
                    <a:pt x="716" y="120"/>
                  </a:lnTo>
                  <a:lnTo>
                    <a:pt x="686" y="94"/>
                  </a:lnTo>
                  <a:lnTo>
                    <a:pt x="654" y="70"/>
                  </a:lnTo>
                  <a:lnTo>
                    <a:pt x="618" y="50"/>
                  </a:lnTo>
                  <a:lnTo>
                    <a:pt x="582" y="32"/>
                  </a:lnTo>
                  <a:lnTo>
                    <a:pt x="542" y="18"/>
                  </a:lnTo>
                  <a:lnTo>
                    <a:pt x="500" y="8"/>
                  </a:lnTo>
                  <a:lnTo>
                    <a:pt x="458" y="2"/>
                  </a:lnTo>
                  <a:lnTo>
                    <a:pt x="458" y="2"/>
                  </a:lnTo>
                  <a:lnTo>
                    <a:pt x="416" y="0"/>
                  </a:lnTo>
                  <a:lnTo>
                    <a:pt x="374" y="4"/>
                  </a:lnTo>
                  <a:lnTo>
                    <a:pt x="332" y="10"/>
                  </a:lnTo>
                  <a:lnTo>
                    <a:pt x="292" y="20"/>
                  </a:lnTo>
                  <a:lnTo>
                    <a:pt x="254" y="34"/>
                  </a:lnTo>
                  <a:lnTo>
                    <a:pt x="218" y="52"/>
                  </a:lnTo>
                  <a:lnTo>
                    <a:pt x="184" y="74"/>
                  </a:lnTo>
                  <a:lnTo>
                    <a:pt x="152" y="98"/>
                  </a:lnTo>
                  <a:lnTo>
                    <a:pt x="122" y="124"/>
                  </a:lnTo>
                  <a:lnTo>
                    <a:pt x="94" y="154"/>
                  </a:lnTo>
                  <a:lnTo>
                    <a:pt x="70" y="186"/>
                  </a:lnTo>
                  <a:lnTo>
                    <a:pt x="50" y="220"/>
                  </a:lnTo>
                  <a:lnTo>
                    <a:pt x="32" y="258"/>
                  </a:lnTo>
                  <a:lnTo>
                    <a:pt x="18" y="296"/>
                  </a:lnTo>
                  <a:lnTo>
                    <a:pt x="8" y="336"/>
                  </a:lnTo>
                  <a:lnTo>
                    <a:pt x="2" y="380"/>
                  </a:lnTo>
                  <a:lnTo>
                    <a:pt x="2" y="380"/>
                  </a:lnTo>
                  <a:lnTo>
                    <a:pt x="0" y="422"/>
                  </a:lnTo>
                  <a:lnTo>
                    <a:pt x="4" y="464"/>
                  </a:lnTo>
                  <a:lnTo>
                    <a:pt x="10" y="504"/>
                  </a:lnTo>
                  <a:lnTo>
                    <a:pt x="20" y="544"/>
                  </a:lnTo>
                  <a:lnTo>
                    <a:pt x="36" y="580"/>
                  </a:lnTo>
                  <a:lnTo>
                    <a:pt x="54" y="616"/>
                  </a:lnTo>
                  <a:lnTo>
                    <a:pt x="74" y="652"/>
                  </a:lnTo>
                  <a:lnTo>
                    <a:pt x="98" y="682"/>
                  </a:lnTo>
                  <a:lnTo>
                    <a:pt x="126" y="712"/>
                  </a:lnTo>
                  <a:lnTo>
                    <a:pt x="156" y="738"/>
                  </a:lnTo>
                  <a:lnTo>
                    <a:pt x="188" y="762"/>
                  </a:lnTo>
                  <a:lnTo>
                    <a:pt x="224" y="784"/>
                  </a:lnTo>
                  <a:lnTo>
                    <a:pt x="262" y="800"/>
                  </a:lnTo>
                  <a:lnTo>
                    <a:pt x="300" y="814"/>
                  </a:lnTo>
                  <a:lnTo>
                    <a:pt x="342" y="824"/>
                  </a:lnTo>
                  <a:lnTo>
                    <a:pt x="384" y="830"/>
                  </a:lnTo>
                  <a:lnTo>
                    <a:pt x="384" y="830"/>
                  </a:lnTo>
                  <a:close/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09" name="Freeform 268"/>
            <p:cNvSpPr/>
            <p:nvPr/>
          </p:nvSpPr>
          <p:spPr bwMode="auto">
            <a:xfrm>
              <a:off x="15760700" y="-868362"/>
              <a:ext cx="1308100" cy="981075"/>
            </a:xfrm>
            <a:custGeom>
              <a:avLst/>
              <a:gdLst>
                <a:gd name="T0" fmla="*/ 336 w 824"/>
                <a:gd name="T1" fmla="*/ 0 h 618"/>
                <a:gd name="T2" fmla="*/ 394 w 824"/>
                <a:gd name="T3" fmla="*/ 12 h 618"/>
                <a:gd name="T4" fmla="*/ 448 w 824"/>
                <a:gd name="T5" fmla="*/ 32 h 618"/>
                <a:gd name="T6" fmla="*/ 496 w 824"/>
                <a:gd name="T7" fmla="*/ 62 h 618"/>
                <a:gd name="T8" fmla="*/ 536 w 824"/>
                <a:gd name="T9" fmla="*/ 100 h 618"/>
                <a:gd name="T10" fmla="*/ 570 w 824"/>
                <a:gd name="T11" fmla="*/ 144 h 618"/>
                <a:gd name="T12" fmla="*/ 596 w 824"/>
                <a:gd name="T13" fmla="*/ 194 h 618"/>
                <a:gd name="T14" fmla="*/ 612 w 824"/>
                <a:gd name="T15" fmla="*/ 248 h 618"/>
                <a:gd name="T16" fmla="*/ 618 w 824"/>
                <a:gd name="T17" fmla="*/ 306 h 618"/>
                <a:gd name="T18" fmla="*/ 812 w 824"/>
                <a:gd name="T19" fmla="*/ 324 h 618"/>
                <a:gd name="T20" fmla="*/ 820 w 824"/>
                <a:gd name="T21" fmla="*/ 328 h 618"/>
                <a:gd name="T22" fmla="*/ 824 w 824"/>
                <a:gd name="T23" fmla="*/ 338 h 618"/>
                <a:gd name="T24" fmla="*/ 820 w 824"/>
                <a:gd name="T25" fmla="*/ 388 h 618"/>
                <a:gd name="T26" fmla="*/ 814 w 824"/>
                <a:gd name="T27" fmla="*/ 396 h 618"/>
                <a:gd name="T28" fmla="*/ 806 w 824"/>
                <a:gd name="T29" fmla="*/ 398 h 618"/>
                <a:gd name="T30" fmla="*/ 610 w 824"/>
                <a:gd name="T31" fmla="*/ 382 h 618"/>
                <a:gd name="T32" fmla="*/ 592 w 824"/>
                <a:gd name="T33" fmla="*/ 434 h 618"/>
                <a:gd name="T34" fmla="*/ 566 w 824"/>
                <a:gd name="T35" fmla="*/ 482 h 618"/>
                <a:gd name="T36" fmla="*/ 532 w 824"/>
                <a:gd name="T37" fmla="*/ 524 h 618"/>
                <a:gd name="T38" fmla="*/ 490 w 824"/>
                <a:gd name="T39" fmla="*/ 560 h 618"/>
                <a:gd name="T40" fmla="*/ 444 w 824"/>
                <a:gd name="T41" fmla="*/ 586 h 618"/>
                <a:gd name="T42" fmla="*/ 394 w 824"/>
                <a:gd name="T43" fmla="*/ 606 h 618"/>
                <a:gd name="T44" fmla="*/ 338 w 824"/>
                <a:gd name="T45" fmla="*/ 616 h 618"/>
                <a:gd name="T46" fmla="*/ 282 w 824"/>
                <a:gd name="T47" fmla="*/ 616 h 618"/>
                <a:gd name="T48" fmla="*/ 250 w 824"/>
                <a:gd name="T49" fmla="*/ 612 h 618"/>
                <a:gd name="T50" fmla="*/ 192 w 824"/>
                <a:gd name="T51" fmla="*/ 594 h 618"/>
                <a:gd name="T52" fmla="*/ 138 w 824"/>
                <a:gd name="T53" fmla="*/ 566 h 618"/>
                <a:gd name="T54" fmla="*/ 92 w 824"/>
                <a:gd name="T55" fmla="*/ 528 h 618"/>
                <a:gd name="T56" fmla="*/ 54 w 824"/>
                <a:gd name="T57" fmla="*/ 484 h 618"/>
                <a:gd name="T58" fmla="*/ 26 w 824"/>
                <a:gd name="T59" fmla="*/ 432 h 618"/>
                <a:gd name="T60" fmla="*/ 6 w 824"/>
                <a:gd name="T61" fmla="*/ 374 h 618"/>
                <a:gd name="T62" fmla="*/ 0 w 824"/>
                <a:gd name="T63" fmla="*/ 312 h 618"/>
                <a:gd name="T64" fmla="*/ 2 w 824"/>
                <a:gd name="T65" fmla="*/ 282 h 618"/>
                <a:gd name="T66" fmla="*/ 12 w 824"/>
                <a:gd name="T67" fmla="*/ 220 h 618"/>
                <a:gd name="T68" fmla="*/ 36 w 824"/>
                <a:gd name="T69" fmla="*/ 164 h 618"/>
                <a:gd name="T70" fmla="*/ 70 w 824"/>
                <a:gd name="T71" fmla="*/ 114 h 618"/>
                <a:gd name="T72" fmla="*/ 110 w 824"/>
                <a:gd name="T73" fmla="*/ 72 h 618"/>
                <a:gd name="T74" fmla="*/ 160 w 824"/>
                <a:gd name="T75" fmla="*/ 38 h 618"/>
                <a:gd name="T76" fmla="*/ 214 w 824"/>
                <a:gd name="T77" fmla="*/ 14 h 618"/>
                <a:gd name="T78" fmla="*/ 274 w 824"/>
                <a:gd name="T79" fmla="*/ 2 h 618"/>
                <a:gd name="T80" fmla="*/ 336 w 824"/>
                <a:gd name="T8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4" h="618">
                  <a:moveTo>
                    <a:pt x="336" y="0"/>
                  </a:moveTo>
                  <a:lnTo>
                    <a:pt x="336" y="0"/>
                  </a:lnTo>
                  <a:lnTo>
                    <a:pt x="366" y="4"/>
                  </a:lnTo>
                  <a:lnTo>
                    <a:pt x="394" y="12"/>
                  </a:lnTo>
                  <a:lnTo>
                    <a:pt x="422" y="20"/>
                  </a:lnTo>
                  <a:lnTo>
                    <a:pt x="448" y="32"/>
                  </a:lnTo>
                  <a:lnTo>
                    <a:pt x="472" y="46"/>
                  </a:lnTo>
                  <a:lnTo>
                    <a:pt x="496" y="62"/>
                  </a:lnTo>
                  <a:lnTo>
                    <a:pt x="518" y="80"/>
                  </a:lnTo>
                  <a:lnTo>
                    <a:pt x="536" y="100"/>
                  </a:lnTo>
                  <a:lnTo>
                    <a:pt x="554" y="122"/>
                  </a:lnTo>
                  <a:lnTo>
                    <a:pt x="570" y="144"/>
                  </a:lnTo>
                  <a:lnTo>
                    <a:pt x="584" y="168"/>
                  </a:lnTo>
                  <a:lnTo>
                    <a:pt x="596" y="194"/>
                  </a:lnTo>
                  <a:lnTo>
                    <a:pt x="606" y="220"/>
                  </a:lnTo>
                  <a:lnTo>
                    <a:pt x="612" y="248"/>
                  </a:lnTo>
                  <a:lnTo>
                    <a:pt x="616" y="276"/>
                  </a:lnTo>
                  <a:lnTo>
                    <a:pt x="618" y="306"/>
                  </a:lnTo>
                  <a:lnTo>
                    <a:pt x="812" y="324"/>
                  </a:lnTo>
                  <a:lnTo>
                    <a:pt x="812" y="324"/>
                  </a:lnTo>
                  <a:lnTo>
                    <a:pt x="818" y="324"/>
                  </a:lnTo>
                  <a:lnTo>
                    <a:pt x="820" y="328"/>
                  </a:lnTo>
                  <a:lnTo>
                    <a:pt x="824" y="332"/>
                  </a:lnTo>
                  <a:lnTo>
                    <a:pt x="824" y="338"/>
                  </a:lnTo>
                  <a:lnTo>
                    <a:pt x="820" y="388"/>
                  </a:lnTo>
                  <a:lnTo>
                    <a:pt x="820" y="388"/>
                  </a:lnTo>
                  <a:lnTo>
                    <a:pt x="818" y="392"/>
                  </a:lnTo>
                  <a:lnTo>
                    <a:pt x="814" y="396"/>
                  </a:lnTo>
                  <a:lnTo>
                    <a:pt x="810" y="398"/>
                  </a:lnTo>
                  <a:lnTo>
                    <a:pt x="806" y="398"/>
                  </a:lnTo>
                  <a:lnTo>
                    <a:pt x="610" y="382"/>
                  </a:lnTo>
                  <a:lnTo>
                    <a:pt x="610" y="382"/>
                  </a:lnTo>
                  <a:lnTo>
                    <a:pt x="602" y="408"/>
                  </a:lnTo>
                  <a:lnTo>
                    <a:pt x="592" y="434"/>
                  </a:lnTo>
                  <a:lnTo>
                    <a:pt x="580" y="458"/>
                  </a:lnTo>
                  <a:lnTo>
                    <a:pt x="566" y="482"/>
                  </a:lnTo>
                  <a:lnTo>
                    <a:pt x="548" y="504"/>
                  </a:lnTo>
                  <a:lnTo>
                    <a:pt x="532" y="524"/>
                  </a:lnTo>
                  <a:lnTo>
                    <a:pt x="512" y="542"/>
                  </a:lnTo>
                  <a:lnTo>
                    <a:pt x="490" y="560"/>
                  </a:lnTo>
                  <a:lnTo>
                    <a:pt x="468" y="574"/>
                  </a:lnTo>
                  <a:lnTo>
                    <a:pt x="444" y="586"/>
                  </a:lnTo>
                  <a:lnTo>
                    <a:pt x="418" y="598"/>
                  </a:lnTo>
                  <a:lnTo>
                    <a:pt x="394" y="606"/>
                  </a:lnTo>
                  <a:lnTo>
                    <a:pt x="366" y="612"/>
                  </a:lnTo>
                  <a:lnTo>
                    <a:pt x="338" y="616"/>
                  </a:lnTo>
                  <a:lnTo>
                    <a:pt x="310" y="618"/>
                  </a:lnTo>
                  <a:lnTo>
                    <a:pt x="282" y="616"/>
                  </a:lnTo>
                  <a:lnTo>
                    <a:pt x="282" y="616"/>
                  </a:lnTo>
                  <a:lnTo>
                    <a:pt x="250" y="612"/>
                  </a:lnTo>
                  <a:lnTo>
                    <a:pt x="220" y="604"/>
                  </a:lnTo>
                  <a:lnTo>
                    <a:pt x="192" y="594"/>
                  </a:lnTo>
                  <a:lnTo>
                    <a:pt x="164" y="582"/>
                  </a:lnTo>
                  <a:lnTo>
                    <a:pt x="138" y="566"/>
                  </a:lnTo>
                  <a:lnTo>
                    <a:pt x="114" y="548"/>
                  </a:lnTo>
                  <a:lnTo>
                    <a:pt x="92" y="528"/>
                  </a:lnTo>
                  <a:lnTo>
                    <a:pt x="72" y="506"/>
                  </a:lnTo>
                  <a:lnTo>
                    <a:pt x="54" y="484"/>
                  </a:lnTo>
                  <a:lnTo>
                    <a:pt x="38" y="458"/>
                  </a:lnTo>
                  <a:lnTo>
                    <a:pt x="26" y="432"/>
                  </a:lnTo>
                  <a:lnTo>
                    <a:pt x="14" y="404"/>
                  </a:lnTo>
                  <a:lnTo>
                    <a:pt x="6" y="374"/>
                  </a:lnTo>
                  <a:lnTo>
                    <a:pt x="2" y="344"/>
                  </a:lnTo>
                  <a:lnTo>
                    <a:pt x="0" y="312"/>
                  </a:lnTo>
                  <a:lnTo>
                    <a:pt x="2" y="282"/>
                  </a:lnTo>
                  <a:lnTo>
                    <a:pt x="2" y="282"/>
                  </a:lnTo>
                  <a:lnTo>
                    <a:pt x="6" y="250"/>
                  </a:lnTo>
                  <a:lnTo>
                    <a:pt x="12" y="220"/>
                  </a:lnTo>
                  <a:lnTo>
                    <a:pt x="24" y="190"/>
                  </a:lnTo>
                  <a:lnTo>
                    <a:pt x="36" y="164"/>
                  </a:lnTo>
                  <a:lnTo>
                    <a:pt x="52" y="138"/>
                  </a:lnTo>
                  <a:lnTo>
                    <a:pt x="70" y="114"/>
                  </a:lnTo>
                  <a:lnTo>
                    <a:pt x="90" y="92"/>
                  </a:lnTo>
                  <a:lnTo>
                    <a:pt x="110" y="72"/>
                  </a:lnTo>
                  <a:lnTo>
                    <a:pt x="134" y="54"/>
                  </a:lnTo>
                  <a:lnTo>
                    <a:pt x="160" y="38"/>
                  </a:lnTo>
                  <a:lnTo>
                    <a:pt x="186" y="24"/>
                  </a:lnTo>
                  <a:lnTo>
                    <a:pt x="214" y="14"/>
                  </a:lnTo>
                  <a:lnTo>
                    <a:pt x="244" y="6"/>
                  </a:lnTo>
                  <a:lnTo>
                    <a:pt x="274" y="2"/>
                  </a:lnTo>
                  <a:lnTo>
                    <a:pt x="306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0" name="Freeform 269"/>
            <p:cNvSpPr/>
            <p:nvPr/>
          </p:nvSpPr>
          <p:spPr bwMode="auto">
            <a:xfrm>
              <a:off x="15811500" y="-817562"/>
              <a:ext cx="879475" cy="879475"/>
            </a:xfrm>
            <a:custGeom>
              <a:avLst/>
              <a:gdLst>
                <a:gd name="T0" fmla="*/ 302 w 554"/>
                <a:gd name="T1" fmla="*/ 0 h 554"/>
                <a:gd name="T2" fmla="*/ 358 w 554"/>
                <a:gd name="T3" fmla="*/ 10 h 554"/>
                <a:gd name="T4" fmla="*/ 408 w 554"/>
                <a:gd name="T5" fmla="*/ 32 h 554"/>
                <a:gd name="T6" fmla="*/ 452 w 554"/>
                <a:gd name="T7" fmla="*/ 62 h 554"/>
                <a:gd name="T8" fmla="*/ 490 w 554"/>
                <a:gd name="T9" fmla="*/ 98 h 554"/>
                <a:gd name="T10" fmla="*/ 520 w 554"/>
                <a:gd name="T11" fmla="*/ 142 h 554"/>
                <a:gd name="T12" fmla="*/ 542 w 554"/>
                <a:gd name="T13" fmla="*/ 192 h 554"/>
                <a:gd name="T14" fmla="*/ 552 w 554"/>
                <a:gd name="T15" fmla="*/ 246 h 554"/>
                <a:gd name="T16" fmla="*/ 554 w 554"/>
                <a:gd name="T17" fmla="*/ 302 h 554"/>
                <a:gd name="T18" fmla="*/ 550 w 554"/>
                <a:gd name="T19" fmla="*/ 330 h 554"/>
                <a:gd name="T20" fmla="*/ 534 w 554"/>
                <a:gd name="T21" fmla="*/ 382 h 554"/>
                <a:gd name="T22" fmla="*/ 508 w 554"/>
                <a:gd name="T23" fmla="*/ 430 h 554"/>
                <a:gd name="T24" fmla="*/ 474 w 554"/>
                <a:gd name="T25" fmla="*/ 472 h 554"/>
                <a:gd name="T26" fmla="*/ 434 w 554"/>
                <a:gd name="T27" fmla="*/ 506 h 554"/>
                <a:gd name="T28" fmla="*/ 388 w 554"/>
                <a:gd name="T29" fmla="*/ 532 h 554"/>
                <a:gd name="T30" fmla="*/ 336 w 554"/>
                <a:gd name="T31" fmla="*/ 548 h 554"/>
                <a:gd name="T32" fmla="*/ 280 w 554"/>
                <a:gd name="T33" fmla="*/ 554 h 554"/>
                <a:gd name="T34" fmla="*/ 252 w 554"/>
                <a:gd name="T35" fmla="*/ 554 h 554"/>
                <a:gd name="T36" fmla="*/ 198 w 554"/>
                <a:gd name="T37" fmla="*/ 542 h 554"/>
                <a:gd name="T38" fmla="*/ 146 w 554"/>
                <a:gd name="T39" fmla="*/ 522 h 554"/>
                <a:gd name="T40" fmla="*/ 102 w 554"/>
                <a:gd name="T41" fmla="*/ 492 h 554"/>
                <a:gd name="T42" fmla="*/ 64 w 554"/>
                <a:gd name="T43" fmla="*/ 454 h 554"/>
                <a:gd name="T44" fmla="*/ 34 w 554"/>
                <a:gd name="T45" fmla="*/ 410 h 554"/>
                <a:gd name="T46" fmla="*/ 12 w 554"/>
                <a:gd name="T47" fmla="*/ 362 h 554"/>
                <a:gd name="T48" fmla="*/ 2 w 554"/>
                <a:gd name="T49" fmla="*/ 308 h 554"/>
                <a:gd name="T50" fmla="*/ 0 w 554"/>
                <a:gd name="T51" fmla="*/ 252 h 554"/>
                <a:gd name="T52" fmla="*/ 4 w 554"/>
                <a:gd name="T53" fmla="*/ 224 h 554"/>
                <a:gd name="T54" fmla="*/ 20 w 554"/>
                <a:gd name="T55" fmla="*/ 170 h 554"/>
                <a:gd name="T56" fmla="*/ 46 w 554"/>
                <a:gd name="T57" fmla="*/ 124 h 554"/>
                <a:gd name="T58" fmla="*/ 80 w 554"/>
                <a:gd name="T59" fmla="*/ 82 h 554"/>
                <a:gd name="T60" fmla="*/ 120 w 554"/>
                <a:gd name="T61" fmla="*/ 48 h 554"/>
                <a:gd name="T62" fmla="*/ 168 w 554"/>
                <a:gd name="T63" fmla="*/ 22 h 554"/>
                <a:gd name="T64" fmla="*/ 218 w 554"/>
                <a:gd name="T65" fmla="*/ 6 h 554"/>
                <a:gd name="T66" fmla="*/ 274 w 554"/>
                <a:gd name="T67" fmla="*/ 0 h 554"/>
                <a:gd name="T68" fmla="*/ 302 w 554"/>
                <a:gd name="T69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4" h="554">
                  <a:moveTo>
                    <a:pt x="302" y="0"/>
                  </a:moveTo>
                  <a:lnTo>
                    <a:pt x="302" y="0"/>
                  </a:lnTo>
                  <a:lnTo>
                    <a:pt x="330" y="4"/>
                  </a:lnTo>
                  <a:lnTo>
                    <a:pt x="358" y="10"/>
                  </a:lnTo>
                  <a:lnTo>
                    <a:pt x="382" y="20"/>
                  </a:lnTo>
                  <a:lnTo>
                    <a:pt x="408" y="32"/>
                  </a:lnTo>
                  <a:lnTo>
                    <a:pt x="430" y="46"/>
                  </a:lnTo>
                  <a:lnTo>
                    <a:pt x="452" y="62"/>
                  </a:lnTo>
                  <a:lnTo>
                    <a:pt x="472" y="80"/>
                  </a:lnTo>
                  <a:lnTo>
                    <a:pt x="490" y="98"/>
                  </a:lnTo>
                  <a:lnTo>
                    <a:pt x="506" y="120"/>
                  </a:lnTo>
                  <a:lnTo>
                    <a:pt x="520" y="142"/>
                  </a:lnTo>
                  <a:lnTo>
                    <a:pt x="532" y="166"/>
                  </a:lnTo>
                  <a:lnTo>
                    <a:pt x="542" y="192"/>
                  </a:lnTo>
                  <a:lnTo>
                    <a:pt x="548" y="218"/>
                  </a:lnTo>
                  <a:lnTo>
                    <a:pt x="552" y="246"/>
                  </a:lnTo>
                  <a:lnTo>
                    <a:pt x="554" y="274"/>
                  </a:lnTo>
                  <a:lnTo>
                    <a:pt x="554" y="302"/>
                  </a:lnTo>
                  <a:lnTo>
                    <a:pt x="554" y="302"/>
                  </a:lnTo>
                  <a:lnTo>
                    <a:pt x="550" y="330"/>
                  </a:lnTo>
                  <a:lnTo>
                    <a:pt x="542" y="356"/>
                  </a:lnTo>
                  <a:lnTo>
                    <a:pt x="534" y="382"/>
                  </a:lnTo>
                  <a:lnTo>
                    <a:pt x="522" y="408"/>
                  </a:lnTo>
                  <a:lnTo>
                    <a:pt x="508" y="430"/>
                  </a:lnTo>
                  <a:lnTo>
                    <a:pt x="492" y="452"/>
                  </a:lnTo>
                  <a:lnTo>
                    <a:pt x="474" y="472"/>
                  </a:lnTo>
                  <a:lnTo>
                    <a:pt x="454" y="490"/>
                  </a:lnTo>
                  <a:lnTo>
                    <a:pt x="434" y="506"/>
                  </a:lnTo>
                  <a:lnTo>
                    <a:pt x="412" y="520"/>
                  </a:lnTo>
                  <a:lnTo>
                    <a:pt x="388" y="532"/>
                  </a:lnTo>
                  <a:lnTo>
                    <a:pt x="362" y="540"/>
                  </a:lnTo>
                  <a:lnTo>
                    <a:pt x="336" y="548"/>
                  </a:lnTo>
                  <a:lnTo>
                    <a:pt x="308" y="552"/>
                  </a:lnTo>
                  <a:lnTo>
                    <a:pt x="280" y="554"/>
                  </a:lnTo>
                  <a:lnTo>
                    <a:pt x="252" y="554"/>
                  </a:lnTo>
                  <a:lnTo>
                    <a:pt x="252" y="554"/>
                  </a:lnTo>
                  <a:lnTo>
                    <a:pt x="224" y="550"/>
                  </a:lnTo>
                  <a:lnTo>
                    <a:pt x="198" y="542"/>
                  </a:lnTo>
                  <a:lnTo>
                    <a:pt x="172" y="534"/>
                  </a:lnTo>
                  <a:lnTo>
                    <a:pt x="146" y="522"/>
                  </a:lnTo>
                  <a:lnTo>
                    <a:pt x="124" y="508"/>
                  </a:lnTo>
                  <a:lnTo>
                    <a:pt x="102" y="492"/>
                  </a:lnTo>
                  <a:lnTo>
                    <a:pt x="82" y="474"/>
                  </a:lnTo>
                  <a:lnTo>
                    <a:pt x="64" y="454"/>
                  </a:lnTo>
                  <a:lnTo>
                    <a:pt x="48" y="434"/>
                  </a:lnTo>
                  <a:lnTo>
                    <a:pt x="34" y="410"/>
                  </a:lnTo>
                  <a:lnTo>
                    <a:pt x="22" y="386"/>
                  </a:lnTo>
                  <a:lnTo>
                    <a:pt x="12" y="362"/>
                  </a:lnTo>
                  <a:lnTo>
                    <a:pt x="6" y="336"/>
                  </a:lnTo>
                  <a:lnTo>
                    <a:pt x="2" y="308"/>
                  </a:lnTo>
                  <a:lnTo>
                    <a:pt x="0" y="280"/>
                  </a:lnTo>
                  <a:lnTo>
                    <a:pt x="0" y="252"/>
                  </a:lnTo>
                  <a:lnTo>
                    <a:pt x="0" y="252"/>
                  </a:lnTo>
                  <a:lnTo>
                    <a:pt x="4" y="224"/>
                  </a:lnTo>
                  <a:lnTo>
                    <a:pt x="12" y="196"/>
                  </a:lnTo>
                  <a:lnTo>
                    <a:pt x="20" y="170"/>
                  </a:lnTo>
                  <a:lnTo>
                    <a:pt x="32" y="146"/>
                  </a:lnTo>
                  <a:lnTo>
                    <a:pt x="46" y="124"/>
                  </a:lnTo>
                  <a:lnTo>
                    <a:pt x="62" y="102"/>
                  </a:lnTo>
                  <a:lnTo>
                    <a:pt x="80" y="82"/>
                  </a:lnTo>
                  <a:lnTo>
                    <a:pt x="100" y="64"/>
                  </a:lnTo>
                  <a:lnTo>
                    <a:pt x="120" y="48"/>
                  </a:lnTo>
                  <a:lnTo>
                    <a:pt x="144" y="34"/>
                  </a:lnTo>
                  <a:lnTo>
                    <a:pt x="168" y="22"/>
                  </a:lnTo>
                  <a:lnTo>
                    <a:pt x="192" y="12"/>
                  </a:lnTo>
                  <a:lnTo>
                    <a:pt x="218" y="6"/>
                  </a:lnTo>
                  <a:lnTo>
                    <a:pt x="246" y="0"/>
                  </a:lnTo>
                  <a:lnTo>
                    <a:pt x="274" y="0"/>
                  </a:lnTo>
                  <a:lnTo>
                    <a:pt x="302" y="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1" name="Freeform 270"/>
            <p:cNvSpPr/>
            <p:nvPr/>
          </p:nvSpPr>
          <p:spPr bwMode="auto">
            <a:xfrm>
              <a:off x="15897225" y="-731837"/>
              <a:ext cx="708025" cy="708025"/>
            </a:xfrm>
            <a:custGeom>
              <a:avLst/>
              <a:gdLst>
                <a:gd name="T0" fmla="*/ 244 w 446"/>
                <a:gd name="T1" fmla="*/ 0 h 446"/>
                <a:gd name="T2" fmla="*/ 288 w 446"/>
                <a:gd name="T3" fmla="*/ 10 h 446"/>
                <a:gd name="T4" fmla="*/ 328 w 446"/>
                <a:gd name="T5" fmla="*/ 26 h 446"/>
                <a:gd name="T6" fmla="*/ 364 w 446"/>
                <a:gd name="T7" fmla="*/ 50 h 446"/>
                <a:gd name="T8" fmla="*/ 394 w 446"/>
                <a:gd name="T9" fmla="*/ 80 h 446"/>
                <a:gd name="T10" fmla="*/ 418 w 446"/>
                <a:gd name="T11" fmla="*/ 114 h 446"/>
                <a:gd name="T12" fmla="*/ 436 w 446"/>
                <a:gd name="T13" fmla="*/ 154 h 446"/>
                <a:gd name="T14" fmla="*/ 444 w 446"/>
                <a:gd name="T15" fmla="*/ 198 h 446"/>
                <a:gd name="T16" fmla="*/ 446 w 446"/>
                <a:gd name="T17" fmla="*/ 242 h 446"/>
                <a:gd name="T18" fmla="*/ 442 w 446"/>
                <a:gd name="T19" fmla="*/ 266 h 446"/>
                <a:gd name="T20" fmla="*/ 430 w 446"/>
                <a:gd name="T21" fmla="*/ 308 h 446"/>
                <a:gd name="T22" fmla="*/ 408 w 446"/>
                <a:gd name="T23" fmla="*/ 346 h 446"/>
                <a:gd name="T24" fmla="*/ 382 w 446"/>
                <a:gd name="T25" fmla="*/ 380 h 446"/>
                <a:gd name="T26" fmla="*/ 348 w 446"/>
                <a:gd name="T27" fmla="*/ 406 h 446"/>
                <a:gd name="T28" fmla="*/ 312 w 446"/>
                <a:gd name="T29" fmla="*/ 428 h 446"/>
                <a:gd name="T30" fmla="*/ 270 w 446"/>
                <a:gd name="T31" fmla="*/ 440 h 446"/>
                <a:gd name="T32" fmla="*/ 226 w 446"/>
                <a:gd name="T33" fmla="*/ 446 h 446"/>
                <a:gd name="T34" fmla="*/ 204 w 446"/>
                <a:gd name="T35" fmla="*/ 444 h 446"/>
                <a:gd name="T36" fmla="*/ 158 w 446"/>
                <a:gd name="T37" fmla="*/ 436 h 446"/>
                <a:gd name="T38" fmla="*/ 118 w 446"/>
                <a:gd name="T39" fmla="*/ 420 h 446"/>
                <a:gd name="T40" fmla="*/ 82 w 446"/>
                <a:gd name="T41" fmla="*/ 396 h 446"/>
                <a:gd name="T42" fmla="*/ 52 w 446"/>
                <a:gd name="T43" fmla="*/ 366 h 446"/>
                <a:gd name="T44" fmla="*/ 28 w 446"/>
                <a:gd name="T45" fmla="*/ 330 h 446"/>
                <a:gd name="T46" fmla="*/ 10 w 446"/>
                <a:gd name="T47" fmla="*/ 290 h 446"/>
                <a:gd name="T48" fmla="*/ 2 w 446"/>
                <a:gd name="T49" fmla="*/ 248 h 446"/>
                <a:gd name="T50" fmla="*/ 2 w 446"/>
                <a:gd name="T51" fmla="*/ 202 h 446"/>
                <a:gd name="T52" fmla="*/ 4 w 446"/>
                <a:gd name="T53" fmla="*/ 180 h 446"/>
                <a:gd name="T54" fmla="*/ 16 w 446"/>
                <a:gd name="T55" fmla="*/ 138 h 446"/>
                <a:gd name="T56" fmla="*/ 38 w 446"/>
                <a:gd name="T57" fmla="*/ 100 h 446"/>
                <a:gd name="T58" fmla="*/ 64 w 446"/>
                <a:gd name="T59" fmla="*/ 66 h 446"/>
                <a:gd name="T60" fmla="*/ 98 w 446"/>
                <a:gd name="T61" fmla="*/ 38 h 446"/>
                <a:gd name="T62" fmla="*/ 134 w 446"/>
                <a:gd name="T63" fmla="*/ 18 h 446"/>
                <a:gd name="T64" fmla="*/ 176 w 446"/>
                <a:gd name="T65" fmla="*/ 4 h 446"/>
                <a:gd name="T66" fmla="*/ 220 w 446"/>
                <a:gd name="T67" fmla="*/ 0 h 446"/>
                <a:gd name="T68" fmla="*/ 244 w 446"/>
                <a:gd name="T6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6" h="446">
                  <a:moveTo>
                    <a:pt x="244" y="0"/>
                  </a:moveTo>
                  <a:lnTo>
                    <a:pt x="244" y="0"/>
                  </a:lnTo>
                  <a:lnTo>
                    <a:pt x="266" y="4"/>
                  </a:lnTo>
                  <a:lnTo>
                    <a:pt x="288" y="10"/>
                  </a:lnTo>
                  <a:lnTo>
                    <a:pt x="308" y="16"/>
                  </a:lnTo>
                  <a:lnTo>
                    <a:pt x="328" y="26"/>
                  </a:lnTo>
                  <a:lnTo>
                    <a:pt x="346" y="36"/>
                  </a:lnTo>
                  <a:lnTo>
                    <a:pt x="364" y="50"/>
                  </a:lnTo>
                  <a:lnTo>
                    <a:pt x="380" y="64"/>
                  </a:lnTo>
                  <a:lnTo>
                    <a:pt x="394" y="80"/>
                  </a:lnTo>
                  <a:lnTo>
                    <a:pt x="408" y="96"/>
                  </a:lnTo>
                  <a:lnTo>
                    <a:pt x="418" y="114"/>
                  </a:lnTo>
                  <a:lnTo>
                    <a:pt x="428" y="134"/>
                  </a:lnTo>
                  <a:lnTo>
                    <a:pt x="436" y="154"/>
                  </a:lnTo>
                  <a:lnTo>
                    <a:pt x="442" y="176"/>
                  </a:lnTo>
                  <a:lnTo>
                    <a:pt x="444" y="198"/>
                  </a:lnTo>
                  <a:lnTo>
                    <a:pt x="446" y="220"/>
                  </a:lnTo>
                  <a:lnTo>
                    <a:pt x="446" y="242"/>
                  </a:lnTo>
                  <a:lnTo>
                    <a:pt x="446" y="242"/>
                  </a:lnTo>
                  <a:lnTo>
                    <a:pt x="442" y="266"/>
                  </a:lnTo>
                  <a:lnTo>
                    <a:pt x="436" y="286"/>
                  </a:lnTo>
                  <a:lnTo>
                    <a:pt x="430" y="308"/>
                  </a:lnTo>
                  <a:lnTo>
                    <a:pt x="420" y="328"/>
                  </a:lnTo>
                  <a:lnTo>
                    <a:pt x="408" y="346"/>
                  </a:lnTo>
                  <a:lnTo>
                    <a:pt x="396" y="364"/>
                  </a:lnTo>
                  <a:lnTo>
                    <a:pt x="382" y="380"/>
                  </a:lnTo>
                  <a:lnTo>
                    <a:pt x="366" y="394"/>
                  </a:lnTo>
                  <a:lnTo>
                    <a:pt x="348" y="406"/>
                  </a:lnTo>
                  <a:lnTo>
                    <a:pt x="330" y="418"/>
                  </a:lnTo>
                  <a:lnTo>
                    <a:pt x="312" y="428"/>
                  </a:lnTo>
                  <a:lnTo>
                    <a:pt x="292" y="434"/>
                  </a:lnTo>
                  <a:lnTo>
                    <a:pt x="270" y="440"/>
                  </a:lnTo>
                  <a:lnTo>
                    <a:pt x="248" y="444"/>
                  </a:lnTo>
                  <a:lnTo>
                    <a:pt x="226" y="446"/>
                  </a:lnTo>
                  <a:lnTo>
                    <a:pt x="204" y="444"/>
                  </a:lnTo>
                  <a:lnTo>
                    <a:pt x="204" y="444"/>
                  </a:lnTo>
                  <a:lnTo>
                    <a:pt x="180" y="442"/>
                  </a:lnTo>
                  <a:lnTo>
                    <a:pt x="158" y="436"/>
                  </a:lnTo>
                  <a:lnTo>
                    <a:pt x="138" y="428"/>
                  </a:lnTo>
                  <a:lnTo>
                    <a:pt x="118" y="420"/>
                  </a:lnTo>
                  <a:lnTo>
                    <a:pt x="100" y="408"/>
                  </a:lnTo>
                  <a:lnTo>
                    <a:pt x="82" y="396"/>
                  </a:lnTo>
                  <a:lnTo>
                    <a:pt x="66" y="382"/>
                  </a:lnTo>
                  <a:lnTo>
                    <a:pt x="52" y="366"/>
                  </a:lnTo>
                  <a:lnTo>
                    <a:pt x="40" y="348"/>
                  </a:lnTo>
                  <a:lnTo>
                    <a:pt x="28" y="330"/>
                  </a:lnTo>
                  <a:lnTo>
                    <a:pt x="18" y="310"/>
                  </a:lnTo>
                  <a:lnTo>
                    <a:pt x="10" y="290"/>
                  </a:lnTo>
                  <a:lnTo>
                    <a:pt x="6" y="270"/>
                  </a:lnTo>
                  <a:lnTo>
                    <a:pt x="2" y="248"/>
                  </a:lnTo>
                  <a:lnTo>
                    <a:pt x="0" y="226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4" y="180"/>
                  </a:lnTo>
                  <a:lnTo>
                    <a:pt x="10" y="158"/>
                  </a:lnTo>
                  <a:lnTo>
                    <a:pt x="16" y="138"/>
                  </a:lnTo>
                  <a:lnTo>
                    <a:pt x="26" y="118"/>
                  </a:lnTo>
                  <a:lnTo>
                    <a:pt x="38" y="100"/>
                  </a:lnTo>
                  <a:lnTo>
                    <a:pt x="50" y="82"/>
                  </a:lnTo>
                  <a:lnTo>
                    <a:pt x="64" y="66"/>
                  </a:lnTo>
                  <a:lnTo>
                    <a:pt x="80" y="52"/>
                  </a:lnTo>
                  <a:lnTo>
                    <a:pt x="98" y="38"/>
                  </a:lnTo>
                  <a:lnTo>
                    <a:pt x="116" y="28"/>
                  </a:lnTo>
                  <a:lnTo>
                    <a:pt x="134" y="18"/>
                  </a:lnTo>
                  <a:lnTo>
                    <a:pt x="156" y="10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220" y="0"/>
                  </a:lnTo>
                  <a:lnTo>
                    <a:pt x="244" y="0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866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2" name="Freeform 271"/>
            <p:cNvSpPr/>
            <p:nvPr/>
          </p:nvSpPr>
          <p:spPr bwMode="auto">
            <a:xfrm>
              <a:off x="16195675" y="-703262"/>
              <a:ext cx="387350" cy="647700"/>
            </a:xfrm>
            <a:custGeom>
              <a:avLst/>
              <a:gdLst>
                <a:gd name="T0" fmla="*/ 244 w 244"/>
                <a:gd name="T1" fmla="*/ 226 h 408"/>
                <a:gd name="T2" fmla="*/ 238 w 244"/>
                <a:gd name="T3" fmla="*/ 258 h 408"/>
                <a:gd name="T4" fmla="*/ 228 w 244"/>
                <a:gd name="T5" fmla="*/ 290 h 408"/>
                <a:gd name="T6" fmla="*/ 212 w 244"/>
                <a:gd name="T7" fmla="*/ 318 h 408"/>
                <a:gd name="T8" fmla="*/ 172 w 244"/>
                <a:gd name="T9" fmla="*/ 364 h 408"/>
                <a:gd name="T10" fmla="*/ 120 w 244"/>
                <a:gd name="T11" fmla="*/ 398 h 408"/>
                <a:gd name="T12" fmla="*/ 90 w 244"/>
                <a:gd name="T13" fmla="*/ 408 h 408"/>
                <a:gd name="T14" fmla="*/ 98 w 244"/>
                <a:gd name="T15" fmla="*/ 404 h 408"/>
                <a:gd name="T16" fmla="*/ 114 w 244"/>
                <a:gd name="T17" fmla="*/ 386 h 408"/>
                <a:gd name="T18" fmla="*/ 120 w 244"/>
                <a:gd name="T19" fmla="*/ 372 h 408"/>
                <a:gd name="T20" fmla="*/ 120 w 244"/>
                <a:gd name="T21" fmla="*/ 358 h 408"/>
                <a:gd name="T22" fmla="*/ 114 w 244"/>
                <a:gd name="T23" fmla="*/ 346 h 408"/>
                <a:gd name="T24" fmla="*/ 90 w 244"/>
                <a:gd name="T25" fmla="*/ 328 h 408"/>
                <a:gd name="T26" fmla="*/ 68 w 244"/>
                <a:gd name="T27" fmla="*/ 312 h 408"/>
                <a:gd name="T28" fmla="*/ 64 w 244"/>
                <a:gd name="T29" fmla="*/ 304 h 408"/>
                <a:gd name="T30" fmla="*/ 68 w 244"/>
                <a:gd name="T31" fmla="*/ 296 h 408"/>
                <a:gd name="T32" fmla="*/ 80 w 244"/>
                <a:gd name="T33" fmla="*/ 286 h 408"/>
                <a:gd name="T34" fmla="*/ 140 w 244"/>
                <a:gd name="T35" fmla="*/ 254 h 408"/>
                <a:gd name="T36" fmla="*/ 178 w 244"/>
                <a:gd name="T37" fmla="*/ 228 h 408"/>
                <a:gd name="T38" fmla="*/ 186 w 244"/>
                <a:gd name="T39" fmla="*/ 212 h 408"/>
                <a:gd name="T40" fmla="*/ 188 w 244"/>
                <a:gd name="T41" fmla="*/ 196 h 408"/>
                <a:gd name="T42" fmla="*/ 184 w 244"/>
                <a:gd name="T43" fmla="*/ 190 h 408"/>
                <a:gd name="T44" fmla="*/ 174 w 244"/>
                <a:gd name="T45" fmla="*/ 182 h 408"/>
                <a:gd name="T46" fmla="*/ 150 w 244"/>
                <a:gd name="T47" fmla="*/ 180 h 408"/>
                <a:gd name="T48" fmla="*/ 112 w 244"/>
                <a:gd name="T49" fmla="*/ 184 h 408"/>
                <a:gd name="T50" fmla="*/ 86 w 244"/>
                <a:gd name="T51" fmla="*/ 184 h 408"/>
                <a:gd name="T52" fmla="*/ 72 w 244"/>
                <a:gd name="T53" fmla="*/ 178 h 408"/>
                <a:gd name="T54" fmla="*/ 66 w 244"/>
                <a:gd name="T55" fmla="*/ 170 h 408"/>
                <a:gd name="T56" fmla="*/ 62 w 244"/>
                <a:gd name="T57" fmla="*/ 154 h 408"/>
                <a:gd name="T58" fmla="*/ 64 w 244"/>
                <a:gd name="T59" fmla="*/ 136 h 408"/>
                <a:gd name="T60" fmla="*/ 82 w 244"/>
                <a:gd name="T61" fmla="*/ 98 h 408"/>
                <a:gd name="T62" fmla="*/ 98 w 244"/>
                <a:gd name="T63" fmla="*/ 64 h 408"/>
                <a:gd name="T64" fmla="*/ 98 w 244"/>
                <a:gd name="T65" fmla="*/ 52 h 408"/>
                <a:gd name="T66" fmla="*/ 90 w 244"/>
                <a:gd name="T67" fmla="*/ 44 h 408"/>
                <a:gd name="T68" fmla="*/ 0 w 244"/>
                <a:gd name="T69" fmla="*/ 2 h 408"/>
                <a:gd name="T70" fmla="*/ 24 w 244"/>
                <a:gd name="T71" fmla="*/ 0 h 408"/>
                <a:gd name="T72" fmla="*/ 72 w 244"/>
                <a:gd name="T73" fmla="*/ 2 h 408"/>
                <a:gd name="T74" fmla="*/ 118 w 244"/>
                <a:gd name="T75" fmla="*/ 16 h 408"/>
                <a:gd name="T76" fmla="*/ 158 w 244"/>
                <a:gd name="T77" fmla="*/ 40 h 408"/>
                <a:gd name="T78" fmla="*/ 192 w 244"/>
                <a:gd name="T79" fmla="*/ 70 h 408"/>
                <a:gd name="T80" fmla="*/ 220 w 244"/>
                <a:gd name="T81" fmla="*/ 108 h 408"/>
                <a:gd name="T82" fmla="*/ 236 w 244"/>
                <a:gd name="T83" fmla="*/ 152 h 408"/>
                <a:gd name="T84" fmla="*/ 244 w 244"/>
                <a:gd name="T85" fmla="*/ 200 h 408"/>
                <a:gd name="T86" fmla="*/ 244 w 244"/>
                <a:gd name="T87" fmla="*/ 22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4" h="408">
                  <a:moveTo>
                    <a:pt x="244" y="226"/>
                  </a:moveTo>
                  <a:lnTo>
                    <a:pt x="244" y="226"/>
                  </a:lnTo>
                  <a:lnTo>
                    <a:pt x="242" y="242"/>
                  </a:lnTo>
                  <a:lnTo>
                    <a:pt x="238" y="258"/>
                  </a:lnTo>
                  <a:lnTo>
                    <a:pt x="234" y="274"/>
                  </a:lnTo>
                  <a:lnTo>
                    <a:pt x="228" y="290"/>
                  </a:lnTo>
                  <a:lnTo>
                    <a:pt x="220" y="304"/>
                  </a:lnTo>
                  <a:lnTo>
                    <a:pt x="212" y="318"/>
                  </a:lnTo>
                  <a:lnTo>
                    <a:pt x="194" y="342"/>
                  </a:lnTo>
                  <a:lnTo>
                    <a:pt x="172" y="364"/>
                  </a:lnTo>
                  <a:lnTo>
                    <a:pt x="148" y="384"/>
                  </a:lnTo>
                  <a:lnTo>
                    <a:pt x="120" y="398"/>
                  </a:lnTo>
                  <a:lnTo>
                    <a:pt x="106" y="404"/>
                  </a:lnTo>
                  <a:lnTo>
                    <a:pt x="90" y="408"/>
                  </a:lnTo>
                  <a:lnTo>
                    <a:pt x="90" y="408"/>
                  </a:lnTo>
                  <a:lnTo>
                    <a:pt x="98" y="404"/>
                  </a:lnTo>
                  <a:lnTo>
                    <a:pt x="106" y="398"/>
                  </a:lnTo>
                  <a:lnTo>
                    <a:pt x="114" y="386"/>
                  </a:lnTo>
                  <a:lnTo>
                    <a:pt x="120" y="372"/>
                  </a:lnTo>
                  <a:lnTo>
                    <a:pt x="120" y="372"/>
                  </a:lnTo>
                  <a:lnTo>
                    <a:pt x="122" y="366"/>
                  </a:lnTo>
                  <a:lnTo>
                    <a:pt x="120" y="358"/>
                  </a:lnTo>
                  <a:lnTo>
                    <a:pt x="118" y="352"/>
                  </a:lnTo>
                  <a:lnTo>
                    <a:pt x="114" y="346"/>
                  </a:lnTo>
                  <a:lnTo>
                    <a:pt x="102" y="336"/>
                  </a:lnTo>
                  <a:lnTo>
                    <a:pt x="90" y="328"/>
                  </a:lnTo>
                  <a:lnTo>
                    <a:pt x="78" y="320"/>
                  </a:lnTo>
                  <a:lnTo>
                    <a:pt x="68" y="312"/>
                  </a:lnTo>
                  <a:lnTo>
                    <a:pt x="66" y="308"/>
                  </a:lnTo>
                  <a:lnTo>
                    <a:pt x="64" y="304"/>
                  </a:lnTo>
                  <a:lnTo>
                    <a:pt x="64" y="300"/>
                  </a:lnTo>
                  <a:lnTo>
                    <a:pt x="68" y="296"/>
                  </a:lnTo>
                  <a:lnTo>
                    <a:pt x="68" y="296"/>
                  </a:lnTo>
                  <a:lnTo>
                    <a:pt x="80" y="286"/>
                  </a:lnTo>
                  <a:lnTo>
                    <a:pt x="98" y="276"/>
                  </a:lnTo>
                  <a:lnTo>
                    <a:pt x="140" y="254"/>
                  </a:lnTo>
                  <a:lnTo>
                    <a:pt x="160" y="242"/>
                  </a:lnTo>
                  <a:lnTo>
                    <a:pt x="178" y="228"/>
                  </a:lnTo>
                  <a:lnTo>
                    <a:pt x="182" y="220"/>
                  </a:lnTo>
                  <a:lnTo>
                    <a:pt x="186" y="212"/>
                  </a:lnTo>
                  <a:lnTo>
                    <a:pt x="188" y="206"/>
                  </a:lnTo>
                  <a:lnTo>
                    <a:pt x="188" y="196"/>
                  </a:lnTo>
                  <a:lnTo>
                    <a:pt x="188" y="196"/>
                  </a:lnTo>
                  <a:lnTo>
                    <a:pt x="184" y="190"/>
                  </a:lnTo>
                  <a:lnTo>
                    <a:pt x="180" y="184"/>
                  </a:lnTo>
                  <a:lnTo>
                    <a:pt x="174" y="182"/>
                  </a:lnTo>
                  <a:lnTo>
                    <a:pt x="166" y="180"/>
                  </a:lnTo>
                  <a:lnTo>
                    <a:pt x="150" y="180"/>
                  </a:lnTo>
                  <a:lnTo>
                    <a:pt x="132" y="182"/>
                  </a:lnTo>
                  <a:lnTo>
                    <a:pt x="112" y="184"/>
                  </a:lnTo>
                  <a:lnTo>
                    <a:pt x="94" y="186"/>
                  </a:lnTo>
                  <a:lnTo>
                    <a:pt x="86" y="184"/>
                  </a:lnTo>
                  <a:lnTo>
                    <a:pt x="78" y="182"/>
                  </a:lnTo>
                  <a:lnTo>
                    <a:pt x="72" y="178"/>
                  </a:lnTo>
                  <a:lnTo>
                    <a:pt x="66" y="170"/>
                  </a:lnTo>
                  <a:lnTo>
                    <a:pt x="66" y="170"/>
                  </a:lnTo>
                  <a:lnTo>
                    <a:pt x="62" y="164"/>
                  </a:lnTo>
                  <a:lnTo>
                    <a:pt x="62" y="154"/>
                  </a:lnTo>
                  <a:lnTo>
                    <a:pt x="62" y="146"/>
                  </a:lnTo>
                  <a:lnTo>
                    <a:pt x="64" y="136"/>
                  </a:lnTo>
                  <a:lnTo>
                    <a:pt x="72" y="116"/>
                  </a:lnTo>
                  <a:lnTo>
                    <a:pt x="82" y="98"/>
                  </a:lnTo>
                  <a:lnTo>
                    <a:pt x="92" y="80"/>
                  </a:lnTo>
                  <a:lnTo>
                    <a:pt x="98" y="64"/>
                  </a:lnTo>
                  <a:lnTo>
                    <a:pt x="100" y="58"/>
                  </a:lnTo>
                  <a:lnTo>
                    <a:pt x="98" y="52"/>
                  </a:lnTo>
                  <a:lnTo>
                    <a:pt x="96" y="46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0" y="2"/>
                  </a:lnTo>
                  <a:lnTo>
                    <a:pt x="0" y="2"/>
                  </a:lnTo>
                  <a:lnTo>
                    <a:pt x="24" y="0"/>
                  </a:lnTo>
                  <a:lnTo>
                    <a:pt x="48" y="0"/>
                  </a:lnTo>
                  <a:lnTo>
                    <a:pt x="72" y="2"/>
                  </a:lnTo>
                  <a:lnTo>
                    <a:pt x="96" y="8"/>
                  </a:lnTo>
                  <a:lnTo>
                    <a:pt x="118" y="16"/>
                  </a:lnTo>
                  <a:lnTo>
                    <a:pt x="138" y="26"/>
                  </a:lnTo>
                  <a:lnTo>
                    <a:pt x="158" y="40"/>
                  </a:lnTo>
                  <a:lnTo>
                    <a:pt x="176" y="54"/>
                  </a:lnTo>
                  <a:lnTo>
                    <a:pt x="192" y="70"/>
                  </a:lnTo>
                  <a:lnTo>
                    <a:pt x="206" y="88"/>
                  </a:lnTo>
                  <a:lnTo>
                    <a:pt x="220" y="108"/>
                  </a:lnTo>
                  <a:lnTo>
                    <a:pt x="230" y="130"/>
                  </a:lnTo>
                  <a:lnTo>
                    <a:pt x="236" y="152"/>
                  </a:lnTo>
                  <a:lnTo>
                    <a:pt x="242" y="176"/>
                  </a:lnTo>
                  <a:lnTo>
                    <a:pt x="244" y="200"/>
                  </a:lnTo>
                  <a:lnTo>
                    <a:pt x="244" y="226"/>
                  </a:lnTo>
                  <a:lnTo>
                    <a:pt x="244" y="226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3" name="Freeform 272"/>
            <p:cNvSpPr>
              <a:spLocks noEditPoints="1"/>
            </p:cNvSpPr>
            <p:nvPr/>
          </p:nvSpPr>
          <p:spPr bwMode="auto">
            <a:xfrm>
              <a:off x="19710400" y="-4329113"/>
              <a:ext cx="1438275" cy="1250950"/>
            </a:xfrm>
            <a:custGeom>
              <a:avLst/>
              <a:gdLst>
                <a:gd name="T0" fmla="*/ 772 w 906"/>
                <a:gd name="T1" fmla="*/ 586 h 788"/>
                <a:gd name="T2" fmla="*/ 818 w 906"/>
                <a:gd name="T3" fmla="*/ 598 h 788"/>
                <a:gd name="T4" fmla="*/ 656 w 906"/>
                <a:gd name="T5" fmla="*/ 734 h 788"/>
                <a:gd name="T6" fmla="*/ 536 w 906"/>
                <a:gd name="T7" fmla="*/ 690 h 788"/>
                <a:gd name="T8" fmla="*/ 480 w 906"/>
                <a:gd name="T9" fmla="*/ 632 h 788"/>
                <a:gd name="T10" fmla="*/ 472 w 906"/>
                <a:gd name="T11" fmla="*/ 486 h 788"/>
                <a:gd name="T12" fmla="*/ 510 w 906"/>
                <a:gd name="T13" fmla="*/ 410 h 788"/>
                <a:gd name="T14" fmla="*/ 748 w 906"/>
                <a:gd name="T15" fmla="*/ 644 h 788"/>
                <a:gd name="T16" fmla="*/ 698 w 906"/>
                <a:gd name="T17" fmla="*/ 724 h 788"/>
                <a:gd name="T18" fmla="*/ 786 w 906"/>
                <a:gd name="T19" fmla="*/ 506 h 788"/>
                <a:gd name="T20" fmla="*/ 662 w 906"/>
                <a:gd name="T21" fmla="*/ 420 h 788"/>
                <a:gd name="T22" fmla="*/ 26 w 906"/>
                <a:gd name="T23" fmla="*/ 232 h 788"/>
                <a:gd name="T24" fmla="*/ 26 w 906"/>
                <a:gd name="T25" fmla="*/ 234 h 788"/>
                <a:gd name="T26" fmla="*/ 184 w 906"/>
                <a:gd name="T27" fmla="*/ 418 h 788"/>
                <a:gd name="T28" fmla="*/ 96 w 906"/>
                <a:gd name="T29" fmla="*/ 372 h 788"/>
                <a:gd name="T30" fmla="*/ 26 w 906"/>
                <a:gd name="T31" fmla="*/ 260 h 788"/>
                <a:gd name="T32" fmla="*/ 50 w 906"/>
                <a:gd name="T33" fmla="*/ 204 h 788"/>
                <a:gd name="T34" fmla="*/ 116 w 906"/>
                <a:gd name="T35" fmla="*/ 160 h 788"/>
                <a:gd name="T36" fmla="*/ 384 w 906"/>
                <a:gd name="T37" fmla="*/ 320 h 788"/>
                <a:gd name="T38" fmla="*/ 330 w 906"/>
                <a:gd name="T39" fmla="*/ 374 h 788"/>
                <a:gd name="T40" fmla="*/ 358 w 906"/>
                <a:gd name="T41" fmla="*/ 214 h 788"/>
                <a:gd name="T42" fmla="*/ 284 w 906"/>
                <a:gd name="T43" fmla="*/ 142 h 788"/>
                <a:gd name="T44" fmla="*/ 66 w 906"/>
                <a:gd name="T45" fmla="*/ 136 h 788"/>
                <a:gd name="T46" fmla="*/ 178 w 906"/>
                <a:gd name="T47" fmla="*/ 142 h 788"/>
                <a:gd name="T48" fmla="*/ 116 w 906"/>
                <a:gd name="T49" fmla="*/ 124 h 788"/>
                <a:gd name="T50" fmla="*/ 88 w 906"/>
                <a:gd name="T51" fmla="*/ 0 h 788"/>
                <a:gd name="T52" fmla="*/ 54 w 906"/>
                <a:gd name="T53" fmla="*/ 38 h 788"/>
                <a:gd name="T54" fmla="*/ 62 w 906"/>
                <a:gd name="T55" fmla="*/ 66 h 788"/>
                <a:gd name="T56" fmla="*/ 22 w 906"/>
                <a:gd name="T57" fmla="*/ 172 h 788"/>
                <a:gd name="T58" fmla="*/ 4 w 906"/>
                <a:gd name="T59" fmla="*/ 272 h 788"/>
                <a:gd name="T60" fmla="*/ 52 w 906"/>
                <a:gd name="T61" fmla="*/ 358 h 788"/>
                <a:gd name="T62" fmla="*/ 118 w 906"/>
                <a:gd name="T63" fmla="*/ 412 h 788"/>
                <a:gd name="T64" fmla="*/ 214 w 906"/>
                <a:gd name="T65" fmla="*/ 442 h 788"/>
                <a:gd name="T66" fmla="*/ 304 w 906"/>
                <a:gd name="T67" fmla="*/ 418 h 788"/>
                <a:gd name="T68" fmla="*/ 392 w 906"/>
                <a:gd name="T69" fmla="*/ 362 h 788"/>
                <a:gd name="T70" fmla="*/ 440 w 906"/>
                <a:gd name="T71" fmla="*/ 372 h 788"/>
                <a:gd name="T72" fmla="*/ 466 w 906"/>
                <a:gd name="T73" fmla="*/ 412 h 788"/>
                <a:gd name="T74" fmla="*/ 442 w 906"/>
                <a:gd name="T75" fmla="*/ 518 h 788"/>
                <a:gd name="T76" fmla="*/ 448 w 906"/>
                <a:gd name="T77" fmla="*/ 610 h 788"/>
                <a:gd name="T78" fmla="*/ 508 w 906"/>
                <a:gd name="T79" fmla="*/ 692 h 788"/>
                <a:gd name="T80" fmla="*/ 604 w 906"/>
                <a:gd name="T81" fmla="*/ 746 h 788"/>
                <a:gd name="T82" fmla="*/ 686 w 906"/>
                <a:gd name="T83" fmla="*/ 754 h 788"/>
                <a:gd name="T84" fmla="*/ 688 w 906"/>
                <a:gd name="T85" fmla="*/ 778 h 788"/>
                <a:gd name="T86" fmla="*/ 722 w 906"/>
                <a:gd name="T87" fmla="*/ 782 h 788"/>
                <a:gd name="T88" fmla="*/ 774 w 906"/>
                <a:gd name="T89" fmla="*/ 696 h 788"/>
                <a:gd name="T90" fmla="*/ 852 w 906"/>
                <a:gd name="T91" fmla="*/ 636 h 788"/>
                <a:gd name="T92" fmla="*/ 876 w 906"/>
                <a:gd name="T93" fmla="*/ 636 h 788"/>
                <a:gd name="T94" fmla="*/ 906 w 906"/>
                <a:gd name="T95" fmla="*/ 596 h 788"/>
                <a:gd name="T96" fmla="*/ 828 w 906"/>
                <a:gd name="T97" fmla="*/ 510 h 788"/>
                <a:gd name="T98" fmla="*/ 706 w 906"/>
                <a:gd name="T99" fmla="*/ 420 h 788"/>
                <a:gd name="T100" fmla="*/ 484 w 906"/>
                <a:gd name="T101" fmla="*/ 310 h 788"/>
                <a:gd name="T102" fmla="*/ 338 w 906"/>
                <a:gd name="T103" fmla="*/ 160 h 788"/>
                <a:gd name="T104" fmla="*/ 242 w 906"/>
                <a:gd name="T105" fmla="*/ 84 h 788"/>
                <a:gd name="T106" fmla="*/ 88 w 906"/>
                <a:gd name="T107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6" h="788">
                  <a:moveTo>
                    <a:pt x="786" y="652"/>
                  </a:moveTo>
                  <a:lnTo>
                    <a:pt x="786" y="652"/>
                  </a:lnTo>
                  <a:lnTo>
                    <a:pt x="786" y="630"/>
                  </a:lnTo>
                  <a:lnTo>
                    <a:pt x="782" y="608"/>
                  </a:lnTo>
                  <a:lnTo>
                    <a:pt x="778" y="596"/>
                  </a:lnTo>
                  <a:lnTo>
                    <a:pt x="772" y="586"/>
                  </a:lnTo>
                  <a:lnTo>
                    <a:pt x="766" y="576"/>
                  </a:lnTo>
                  <a:lnTo>
                    <a:pt x="758" y="564"/>
                  </a:lnTo>
                  <a:lnTo>
                    <a:pt x="758" y="564"/>
                  </a:lnTo>
                  <a:lnTo>
                    <a:pt x="744" y="550"/>
                  </a:lnTo>
                  <a:lnTo>
                    <a:pt x="744" y="550"/>
                  </a:lnTo>
                  <a:lnTo>
                    <a:pt x="818" y="598"/>
                  </a:lnTo>
                  <a:lnTo>
                    <a:pt x="818" y="598"/>
                  </a:lnTo>
                  <a:lnTo>
                    <a:pt x="812" y="612"/>
                  </a:lnTo>
                  <a:lnTo>
                    <a:pt x="804" y="626"/>
                  </a:lnTo>
                  <a:lnTo>
                    <a:pt x="786" y="652"/>
                  </a:lnTo>
                  <a:close/>
                  <a:moveTo>
                    <a:pt x="656" y="734"/>
                  </a:moveTo>
                  <a:lnTo>
                    <a:pt x="656" y="734"/>
                  </a:lnTo>
                  <a:lnTo>
                    <a:pt x="642" y="732"/>
                  </a:lnTo>
                  <a:lnTo>
                    <a:pt x="626" y="730"/>
                  </a:lnTo>
                  <a:lnTo>
                    <a:pt x="610" y="726"/>
                  </a:lnTo>
                  <a:lnTo>
                    <a:pt x="596" y="720"/>
                  </a:lnTo>
                  <a:lnTo>
                    <a:pt x="564" y="708"/>
                  </a:lnTo>
                  <a:lnTo>
                    <a:pt x="536" y="690"/>
                  </a:lnTo>
                  <a:lnTo>
                    <a:pt x="536" y="690"/>
                  </a:lnTo>
                  <a:lnTo>
                    <a:pt x="518" y="676"/>
                  </a:lnTo>
                  <a:lnTo>
                    <a:pt x="502" y="662"/>
                  </a:lnTo>
                  <a:lnTo>
                    <a:pt x="490" y="646"/>
                  </a:lnTo>
                  <a:lnTo>
                    <a:pt x="480" y="632"/>
                  </a:lnTo>
                  <a:lnTo>
                    <a:pt x="480" y="632"/>
                  </a:lnTo>
                  <a:lnTo>
                    <a:pt x="474" y="620"/>
                  </a:lnTo>
                  <a:lnTo>
                    <a:pt x="470" y="608"/>
                  </a:lnTo>
                  <a:lnTo>
                    <a:pt x="466" y="580"/>
                  </a:lnTo>
                  <a:lnTo>
                    <a:pt x="464" y="550"/>
                  </a:lnTo>
                  <a:lnTo>
                    <a:pt x="466" y="518"/>
                  </a:lnTo>
                  <a:lnTo>
                    <a:pt x="472" y="486"/>
                  </a:lnTo>
                  <a:lnTo>
                    <a:pt x="482" y="458"/>
                  </a:lnTo>
                  <a:lnTo>
                    <a:pt x="488" y="444"/>
                  </a:lnTo>
                  <a:lnTo>
                    <a:pt x="494" y="432"/>
                  </a:lnTo>
                  <a:lnTo>
                    <a:pt x="502" y="420"/>
                  </a:lnTo>
                  <a:lnTo>
                    <a:pt x="510" y="410"/>
                  </a:lnTo>
                  <a:lnTo>
                    <a:pt x="510" y="410"/>
                  </a:lnTo>
                  <a:lnTo>
                    <a:pt x="726" y="586"/>
                  </a:lnTo>
                  <a:lnTo>
                    <a:pt x="726" y="586"/>
                  </a:lnTo>
                  <a:lnTo>
                    <a:pt x="738" y="600"/>
                  </a:lnTo>
                  <a:lnTo>
                    <a:pt x="746" y="614"/>
                  </a:lnTo>
                  <a:lnTo>
                    <a:pt x="748" y="628"/>
                  </a:lnTo>
                  <a:lnTo>
                    <a:pt x="748" y="644"/>
                  </a:lnTo>
                  <a:lnTo>
                    <a:pt x="742" y="660"/>
                  </a:lnTo>
                  <a:lnTo>
                    <a:pt x="732" y="680"/>
                  </a:lnTo>
                  <a:lnTo>
                    <a:pt x="718" y="700"/>
                  </a:lnTo>
                  <a:lnTo>
                    <a:pt x="704" y="722"/>
                  </a:lnTo>
                  <a:lnTo>
                    <a:pt x="704" y="722"/>
                  </a:lnTo>
                  <a:lnTo>
                    <a:pt x="698" y="724"/>
                  </a:lnTo>
                  <a:lnTo>
                    <a:pt x="698" y="724"/>
                  </a:lnTo>
                  <a:lnTo>
                    <a:pt x="688" y="728"/>
                  </a:lnTo>
                  <a:lnTo>
                    <a:pt x="678" y="732"/>
                  </a:lnTo>
                  <a:lnTo>
                    <a:pt x="656" y="734"/>
                  </a:lnTo>
                  <a:close/>
                  <a:moveTo>
                    <a:pt x="786" y="506"/>
                  </a:moveTo>
                  <a:lnTo>
                    <a:pt x="786" y="506"/>
                  </a:lnTo>
                  <a:lnTo>
                    <a:pt x="786" y="506"/>
                  </a:lnTo>
                  <a:lnTo>
                    <a:pt x="706" y="456"/>
                  </a:lnTo>
                  <a:lnTo>
                    <a:pt x="618" y="400"/>
                  </a:lnTo>
                  <a:lnTo>
                    <a:pt x="618" y="400"/>
                  </a:lnTo>
                  <a:lnTo>
                    <a:pt x="640" y="410"/>
                  </a:lnTo>
                  <a:lnTo>
                    <a:pt x="662" y="420"/>
                  </a:lnTo>
                  <a:lnTo>
                    <a:pt x="684" y="432"/>
                  </a:lnTo>
                  <a:lnTo>
                    <a:pt x="706" y="446"/>
                  </a:lnTo>
                  <a:lnTo>
                    <a:pt x="706" y="446"/>
                  </a:lnTo>
                  <a:lnTo>
                    <a:pt x="750" y="476"/>
                  </a:lnTo>
                  <a:lnTo>
                    <a:pt x="786" y="506"/>
                  </a:lnTo>
                  <a:close/>
                  <a:moveTo>
                    <a:pt x="26" y="232"/>
                  </a:moveTo>
                  <a:lnTo>
                    <a:pt x="26" y="232"/>
                  </a:lnTo>
                  <a:lnTo>
                    <a:pt x="28" y="228"/>
                  </a:lnTo>
                  <a:lnTo>
                    <a:pt x="28" y="228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26" y="234"/>
                  </a:lnTo>
                  <a:lnTo>
                    <a:pt x="26" y="234"/>
                  </a:lnTo>
                  <a:lnTo>
                    <a:pt x="26" y="232"/>
                  </a:lnTo>
                  <a:close/>
                  <a:moveTo>
                    <a:pt x="202" y="420"/>
                  </a:moveTo>
                  <a:lnTo>
                    <a:pt x="202" y="420"/>
                  </a:lnTo>
                  <a:lnTo>
                    <a:pt x="184" y="418"/>
                  </a:lnTo>
                  <a:lnTo>
                    <a:pt x="184" y="418"/>
                  </a:lnTo>
                  <a:lnTo>
                    <a:pt x="166" y="414"/>
                  </a:lnTo>
                  <a:lnTo>
                    <a:pt x="150" y="406"/>
                  </a:lnTo>
                  <a:lnTo>
                    <a:pt x="132" y="398"/>
                  </a:lnTo>
                  <a:lnTo>
                    <a:pt x="114" y="386"/>
                  </a:lnTo>
                  <a:lnTo>
                    <a:pt x="114" y="386"/>
                  </a:lnTo>
                  <a:lnTo>
                    <a:pt x="96" y="372"/>
                  </a:lnTo>
                  <a:lnTo>
                    <a:pt x="78" y="356"/>
                  </a:lnTo>
                  <a:lnTo>
                    <a:pt x="62" y="338"/>
                  </a:lnTo>
                  <a:lnTo>
                    <a:pt x="48" y="318"/>
                  </a:lnTo>
                  <a:lnTo>
                    <a:pt x="38" y="300"/>
                  </a:lnTo>
                  <a:lnTo>
                    <a:pt x="30" y="280"/>
                  </a:lnTo>
                  <a:lnTo>
                    <a:pt x="26" y="260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26" y="236"/>
                  </a:lnTo>
                  <a:lnTo>
                    <a:pt x="26" y="236"/>
                  </a:lnTo>
                  <a:lnTo>
                    <a:pt x="26" y="236"/>
                  </a:lnTo>
                  <a:lnTo>
                    <a:pt x="50" y="204"/>
                  </a:lnTo>
                  <a:lnTo>
                    <a:pt x="62" y="190"/>
                  </a:lnTo>
                  <a:lnTo>
                    <a:pt x="72" y="180"/>
                  </a:lnTo>
                  <a:lnTo>
                    <a:pt x="84" y="172"/>
                  </a:lnTo>
                  <a:lnTo>
                    <a:pt x="94" y="164"/>
                  </a:lnTo>
                  <a:lnTo>
                    <a:pt x="104" y="160"/>
                  </a:lnTo>
                  <a:lnTo>
                    <a:pt x="116" y="160"/>
                  </a:lnTo>
                  <a:lnTo>
                    <a:pt x="116" y="160"/>
                  </a:lnTo>
                  <a:lnTo>
                    <a:pt x="124" y="160"/>
                  </a:lnTo>
                  <a:lnTo>
                    <a:pt x="132" y="162"/>
                  </a:lnTo>
                  <a:lnTo>
                    <a:pt x="148" y="170"/>
                  </a:lnTo>
                  <a:lnTo>
                    <a:pt x="148" y="170"/>
                  </a:lnTo>
                  <a:lnTo>
                    <a:pt x="384" y="320"/>
                  </a:lnTo>
                  <a:lnTo>
                    <a:pt x="384" y="320"/>
                  </a:lnTo>
                  <a:lnTo>
                    <a:pt x="384" y="320"/>
                  </a:lnTo>
                  <a:lnTo>
                    <a:pt x="378" y="330"/>
                  </a:lnTo>
                  <a:lnTo>
                    <a:pt x="370" y="340"/>
                  </a:lnTo>
                  <a:lnTo>
                    <a:pt x="352" y="358"/>
                  </a:lnTo>
                  <a:lnTo>
                    <a:pt x="330" y="374"/>
                  </a:lnTo>
                  <a:lnTo>
                    <a:pt x="306" y="390"/>
                  </a:lnTo>
                  <a:lnTo>
                    <a:pt x="280" y="402"/>
                  </a:lnTo>
                  <a:lnTo>
                    <a:pt x="252" y="412"/>
                  </a:lnTo>
                  <a:lnTo>
                    <a:pt x="226" y="418"/>
                  </a:lnTo>
                  <a:lnTo>
                    <a:pt x="202" y="420"/>
                  </a:lnTo>
                  <a:close/>
                  <a:moveTo>
                    <a:pt x="358" y="214"/>
                  </a:moveTo>
                  <a:lnTo>
                    <a:pt x="358" y="214"/>
                  </a:lnTo>
                  <a:lnTo>
                    <a:pt x="278" y="148"/>
                  </a:lnTo>
                  <a:lnTo>
                    <a:pt x="204" y="88"/>
                  </a:lnTo>
                  <a:lnTo>
                    <a:pt x="204" y="88"/>
                  </a:lnTo>
                  <a:lnTo>
                    <a:pt x="244" y="112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306" y="160"/>
                  </a:lnTo>
                  <a:lnTo>
                    <a:pt x="324" y="176"/>
                  </a:lnTo>
                  <a:lnTo>
                    <a:pt x="342" y="196"/>
                  </a:lnTo>
                  <a:lnTo>
                    <a:pt x="358" y="214"/>
                  </a:lnTo>
                  <a:close/>
                  <a:moveTo>
                    <a:pt x="66" y="136"/>
                  </a:moveTo>
                  <a:lnTo>
                    <a:pt x="66" y="136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6" y="86"/>
                  </a:lnTo>
                  <a:lnTo>
                    <a:pt x="106" y="86"/>
                  </a:lnTo>
                  <a:lnTo>
                    <a:pt x="178" y="142"/>
                  </a:lnTo>
                  <a:lnTo>
                    <a:pt x="178" y="142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38" y="126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04" y="126"/>
                  </a:lnTo>
                  <a:lnTo>
                    <a:pt x="90" y="128"/>
                  </a:lnTo>
                  <a:lnTo>
                    <a:pt x="78" y="132"/>
                  </a:lnTo>
                  <a:lnTo>
                    <a:pt x="66" y="136"/>
                  </a:lnTo>
                  <a:close/>
                  <a:moveTo>
                    <a:pt x="88" y="0"/>
                  </a:moveTo>
                  <a:lnTo>
                    <a:pt x="88" y="0"/>
                  </a:lnTo>
                  <a:lnTo>
                    <a:pt x="82" y="0"/>
                  </a:lnTo>
                  <a:lnTo>
                    <a:pt x="78" y="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0" y="26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4" y="48"/>
                  </a:lnTo>
                  <a:lnTo>
                    <a:pt x="56" y="54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2" y="66"/>
                  </a:lnTo>
                  <a:lnTo>
                    <a:pt x="62" y="74"/>
                  </a:lnTo>
                  <a:lnTo>
                    <a:pt x="62" y="84"/>
                  </a:lnTo>
                  <a:lnTo>
                    <a:pt x="58" y="96"/>
                  </a:lnTo>
                  <a:lnTo>
                    <a:pt x="44" y="128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0" y="196"/>
                  </a:lnTo>
                  <a:lnTo>
                    <a:pt x="4" y="222"/>
                  </a:lnTo>
                  <a:lnTo>
                    <a:pt x="2" y="234"/>
                  </a:lnTo>
                  <a:lnTo>
                    <a:pt x="0" y="246"/>
                  </a:lnTo>
                  <a:lnTo>
                    <a:pt x="2" y="260"/>
                  </a:lnTo>
                  <a:lnTo>
                    <a:pt x="4" y="272"/>
                  </a:lnTo>
                  <a:lnTo>
                    <a:pt x="6" y="286"/>
                  </a:lnTo>
                  <a:lnTo>
                    <a:pt x="12" y="300"/>
                  </a:lnTo>
                  <a:lnTo>
                    <a:pt x="20" y="314"/>
                  </a:lnTo>
                  <a:lnTo>
                    <a:pt x="28" y="328"/>
                  </a:lnTo>
                  <a:lnTo>
                    <a:pt x="40" y="342"/>
                  </a:lnTo>
                  <a:lnTo>
                    <a:pt x="52" y="358"/>
                  </a:lnTo>
                  <a:lnTo>
                    <a:pt x="68" y="374"/>
                  </a:lnTo>
                  <a:lnTo>
                    <a:pt x="86" y="390"/>
                  </a:lnTo>
                  <a:lnTo>
                    <a:pt x="86" y="390"/>
                  </a:lnTo>
                  <a:lnTo>
                    <a:pt x="102" y="402"/>
                  </a:lnTo>
                  <a:lnTo>
                    <a:pt x="102" y="402"/>
                  </a:lnTo>
                  <a:lnTo>
                    <a:pt x="118" y="412"/>
                  </a:lnTo>
                  <a:lnTo>
                    <a:pt x="134" y="422"/>
                  </a:lnTo>
                  <a:lnTo>
                    <a:pt x="148" y="428"/>
                  </a:lnTo>
                  <a:lnTo>
                    <a:pt x="162" y="434"/>
                  </a:lnTo>
                  <a:lnTo>
                    <a:pt x="190" y="440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30" y="442"/>
                  </a:lnTo>
                  <a:lnTo>
                    <a:pt x="244" y="440"/>
                  </a:lnTo>
                  <a:lnTo>
                    <a:pt x="270" y="432"/>
                  </a:lnTo>
                  <a:lnTo>
                    <a:pt x="288" y="426"/>
                  </a:lnTo>
                  <a:lnTo>
                    <a:pt x="304" y="418"/>
                  </a:lnTo>
                  <a:lnTo>
                    <a:pt x="304" y="418"/>
                  </a:lnTo>
                  <a:lnTo>
                    <a:pt x="316" y="410"/>
                  </a:lnTo>
                  <a:lnTo>
                    <a:pt x="330" y="402"/>
                  </a:lnTo>
                  <a:lnTo>
                    <a:pt x="354" y="382"/>
                  </a:lnTo>
                  <a:lnTo>
                    <a:pt x="368" y="374"/>
                  </a:lnTo>
                  <a:lnTo>
                    <a:pt x="380" y="366"/>
                  </a:lnTo>
                  <a:lnTo>
                    <a:pt x="392" y="362"/>
                  </a:lnTo>
                  <a:lnTo>
                    <a:pt x="406" y="360"/>
                  </a:lnTo>
                  <a:lnTo>
                    <a:pt x="406" y="360"/>
                  </a:lnTo>
                  <a:lnTo>
                    <a:pt x="414" y="360"/>
                  </a:lnTo>
                  <a:lnTo>
                    <a:pt x="422" y="362"/>
                  </a:lnTo>
                  <a:lnTo>
                    <a:pt x="432" y="366"/>
                  </a:lnTo>
                  <a:lnTo>
                    <a:pt x="440" y="372"/>
                  </a:lnTo>
                  <a:lnTo>
                    <a:pt x="440" y="372"/>
                  </a:lnTo>
                  <a:lnTo>
                    <a:pt x="450" y="380"/>
                  </a:lnTo>
                  <a:lnTo>
                    <a:pt x="456" y="388"/>
                  </a:lnTo>
                  <a:lnTo>
                    <a:pt x="462" y="396"/>
                  </a:lnTo>
                  <a:lnTo>
                    <a:pt x="466" y="404"/>
                  </a:lnTo>
                  <a:lnTo>
                    <a:pt x="466" y="412"/>
                  </a:lnTo>
                  <a:lnTo>
                    <a:pt x="468" y="422"/>
                  </a:lnTo>
                  <a:lnTo>
                    <a:pt x="466" y="440"/>
                  </a:lnTo>
                  <a:lnTo>
                    <a:pt x="460" y="458"/>
                  </a:lnTo>
                  <a:lnTo>
                    <a:pt x="454" y="478"/>
                  </a:lnTo>
                  <a:lnTo>
                    <a:pt x="448" y="498"/>
                  </a:lnTo>
                  <a:lnTo>
                    <a:pt x="442" y="518"/>
                  </a:lnTo>
                  <a:lnTo>
                    <a:pt x="442" y="518"/>
                  </a:lnTo>
                  <a:lnTo>
                    <a:pt x="442" y="532"/>
                  </a:lnTo>
                  <a:lnTo>
                    <a:pt x="440" y="550"/>
                  </a:lnTo>
                  <a:lnTo>
                    <a:pt x="440" y="572"/>
                  </a:lnTo>
                  <a:lnTo>
                    <a:pt x="444" y="598"/>
                  </a:lnTo>
                  <a:lnTo>
                    <a:pt x="448" y="610"/>
                  </a:lnTo>
                  <a:lnTo>
                    <a:pt x="454" y="624"/>
                  </a:lnTo>
                  <a:lnTo>
                    <a:pt x="460" y="638"/>
                  </a:lnTo>
                  <a:lnTo>
                    <a:pt x="468" y="652"/>
                  </a:lnTo>
                  <a:lnTo>
                    <a:pt x="480" y="666"/>
                  </a:lnTo>
                  <a:lnTo>
                    <a:pt x="492" y="680"/>
                  </a:lnTo>
                  <a:lnTo>
                    <a:pt x="508" y="692"/>
                  </a:lnTo>
                  <a:lnTo>
                    <a:pt x="524" y="706"/>
                  </a:lnTo>
                  <a:lnTo>
                    <a:pt x="524" y="706"/>
                  </a:lnTo>
                  <a:lnTo>
                    <a:pt x="536" y="714"/>
                  </a:lnTo>
                  <a:lnTo>
                    <a:pt x="536" y="714"/>
                  </a:lnTo>
                  <a:lnTo>
                    <a:pt x="572" y="734"/>
                  </a:lnTo>
                  <a:lnTo>
                    <a:pt x="604" y="746"/>
                  </a:lnTo>
                  <a:lnTo>
                    <a:pt x="634" y="754"/>
                  </a:lnTo>
                  <a:lnTo>
                    <a:pt x="660" y="756"/>
                  </a:lnTo>
                  <a:lnTo>
                    <a:pt x="660" y="756"/>
                  </a:lnTo>
                  <a:lnTo>
                    <a:pt x="674" y="756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62"/>
                  </a:lnTo>
                  <a:lnTo>
                    <a:pt x="686" y="768"/>
                  </a:lnTo>
                  <a:lnTo>
                    <a:pt x="686" y="774"/>
                  </a:lnTo>
                  <a:lnTo>
                    <a:pt x="688" y="778"/>
                  </a:lnTo>
                  <a:lnTo>
                    <a:pt x="692" y="782"/>
                  </a:lnTo>
                  <a:lnTo>
                    <a:pt x="696" y="786"/>
                  </a:lnTo>
                  <a:lnTo>
                    <a:pt x="706" y="788"/>
                  </a:lnTo>
                  <a:lnTo>
                    <a:pt x="706" y="788"/>
                  </a:lnTo>
                  <a:lnTo>
                    <a:pt x="714" y="786"/>
                  </a:lnTo>
                  <a:lnTo>
                    <a:pt x="722" y="782"/>
                  </a:lnTo>
                  <a:lnTo>
                    <a:pt x="728" y="778"/>
                  </a:lnTo>
                  <a:lnTo>
                    <a:pt x="736" y="768"/>
                  </a:lnTo>
                  <a:lnTo>
                    <a:pt x="736" y="768"/>
                  </a:lnTo>
                  <a:lnTo>
                    <a:pt x="756" y="738"/>
                  </a:lnTo>
                  <a:lnTo>
                    <a:pt x="766" y="718"/>
                  </a:lnTo>
                  <a:lnTo>
                    <a:pt x="774" y="696"/>
                  </a:lnTo>
                  <a:lnTo>
                    <a:pt x="774" y="696"/>
                  </a:lnTo>
                  <a:lnTo>
                    <a:pt x="802" y="670"/>
                  </a:lnTo>
                  <a:lnTo>
                    <a:pt x="822" y="650"/>
                  </a:lnTo>
                  <a:lnTo>
                    <a:pt x="838" y="640"/>
                  </a:lnTo>
                  <a:lnTo>
                    <a:pt x="846" y="636"/>
                  </a:lnTo>
                  <a:lnTo>
                    <a:pt x="852" y="636"/>
                  </a:lnTo>
                  <a:lnTo>
                    <a:pt x="852" y="636"/>
                  </a:lnTo>
                  <a:lnTo>
                    <a:pt x="860" y="636"/>
                  </a:lnTo>
                  <a:lnTo>
                    <a:pt x="860" y="636"/>
                  </a:lnTo>
                  <a:lnTo>
                    <a:pt x="866" y="638"/>
                  </a:lnTo>
                  <a:lnTo>
                    <a:pt x="866" y="638"/>
                  </a:lnTo>
                  <a:lnTo>
                    <a:pt x="876" y="636"/>
                  </a:lnTo>
                  <a:lnTo>
                    <a:pt x="884" y="630"/>
                  </a:lnTo>
                  <a:lnTo>
                    <a:pt x="892" y="622"/>
                  </a:lnTo>
                  <a:lnTo>
                    <a:pt x="900" y="612"/>
                  </a:lnTo>
                  <a:lnTo>
                    <a:pt x="900" y="612"/>
                  </a:lnTo>
                  <a:lnTo>
                    <a:pt x="906" y="602"/>
                  </a:lnTo>
                  <a:lnTo>
                    <a:pt x="906" y="596"/>
                  </a:lnTo>
                  <a:lnTo>
                    <a:pt x="906" y="592"/>
                  </a:lnTo>
                  <a:lnTo>
                    <a:pt x="904" y="584"/>
                  </a:lnTo>
                  <a:lnTo>
                    <a:pt x="894" y="570"/>
                  </a:lnTo>
                  <a:lnTo>
                    <a:pt x="894" y="570"/>
                  </a:lnTo>
                  <a:lnTo>
                    <a:pt x="872" y="546"/>
                  </a:lnTo>
                  <a:lnTo>
                    <a:pt x="828" y="510"/>
                  </a:lnTo>
                  <a:lnTo>
                    <a:pt x="776" y="468"/>
                  </a:lnTo>
                  <a:lnTo>
                    <a:pt x="746" y="448"/>
                  </a:lnTo>
                  <a:lnTo>
                    <a:pt x="718" y="428"/>
                  </a:lnTo>
                  <a:lnTo>
                    <a:pt x="718" y="428"/>
                  </a:lnTo>
                  <a:lnTo>
                    <a:pt x="706" y="420"/>
                  </a:lnTo>
                  <a:lnTo>
                    <a:pt x="706" y="420"/>
                  </a:lnTo>
                  <a:lnTo>
                    <a:pt x="678" y="406"/>
                  </a:lnTo>
                  <a:lnTo>
                    <a:pt x="650" y="392"/>
                  </a:lnTo>
                  <a:lnTo>
                    <a:pt x="592" y="366"/>
                  </a:lnTo>
                  <a:lnTo>
                    <a:pt x="534" y="338"/>
                  </a:lnTo>
                  <a:lnTo>
                    <a:pt x="508" y="326"/>
                  </a:lnTo>
                  <a:lnTo>
                    <a:pt x="484" y="310"/>
                  </a:lnTo>
                  <a:lnTo>
                    <a:pt x="484" y="310"/>
                  </a:lnTo>
                  <a:lnTo>
                    <a:pt x="472" y="300"/>
                  </a:lnTo>
                  <a:lnTo>
                    <a:pt x="456" y="284"/>
                  </a:lnTo>
                  <a:lnTo>
                    <a:pt x="414" y="238"/>
                  </a:lnTo>
                  <a:lnTo>
                    <a:pt x="364" y="186"/>
                  </a:lnTo>
                  <a:lnTo>
                    <a:pt x="338" y="160"/>
                  </a:lnTo>
                  <a:lnTo>
                    <a:pt x="312" y="138"/>
                  </a:lnTo>
                  <a:lnTo>
                    <a:pt x="312" y="13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270" y="104"/>
                  </a:lnTo>
                  <a:lnTo>
                    <a:pt x="242" y="84"/>
                  </a:lnTo>
                  <a:lnTo>
                    <a:pt x="186" y="48"/>
                  </a:lnTo>
                  <a:lnTo>
                    <a:pt x="138" y="20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96" y="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4" name="Freeform 273"/>
            <p:cNvSpPr/>
            <p:nvPr/>
          </p:nvSpPr>
          <p:spPr bwMode="auto">
            <a:xfrm>
              <a:off x="20891500" y="-3455987"/>
              <a:ext cx="117475" cy="161925"/>
            </a:xfrm>
            <a:custGeom>
              <a:avLst/>
              <a:gdLst>
                <a:gd name="T0" fmla="*/ 42 w 74"/>
                <a:gd name="T1" fmla="*/ 102 h 102"/>
                <a:gd name="T2" fmla="*/ 42 w 74"/>
                <a:gd name="T3" fmla="*/ 102 h 102"/>
                <a:gd name="T4" fmla="*/ 42 w 74"/>
                <a:gd name="T5" fmla="*/ 80 h 102"/>
                <a:gd name="T6" fmla="*/ 38 w 74"/>
                <a:gd name="T7" fmla="*/ 58 h 102"/>
                <a:gd name="T8" fmla="*/ 34 w 74"/>
                <a:gd name="T9" fmla="*/ 46 h 102"/>
                <a:gd name="T10" fmla="*/ 28 w 74"/>
                <a:gd name="T11" fmla="*/ 36 h 102"/>
                <a:gd name="T12" fmla="*/ 22 w 74"/>
                <a:gd name="T13" fmla="*/ 26 h 102"/>
                <a:gd name="T14" fmla="*/ 14 w 74"/>
                <a:gd name="T15" fmla="*/ 14 h 102"/>
                <a:gd name="T16" fmla="*/ 14 w 74"/>
                <a:gd name="T17" fmla="*/ 14 h 102"/>
                <a:gd name="T18" fmla="*/ 0 w 74"/>
                <a:gd name="T19" fmla="*/ 0 h 102"/>
                <a:gd name="T20" fmla="*/ 0 w 74"/>
                <a:gd name="T21" fmla="*/ 0 h 102"/>
                <a:gd name="T22" fmla="*/ 74 w 74"/>
                <a:gd name="T23" fmla="*/ 48 h 102"/>
                <a:gd name="T24" fmla="*/ 74 w 74"/>
                <a:gd name="T25" fmla="*/ 48 h 102"/>
                <a:gd name="T26" fmla="*/ 68 w 74"/>
                <a:gd name="T27" fmla="*/ 62 h 102"/>
                <a:gd name="T28" fmla="*/ 60 w 74"/>
                <a:gd name="T29" fmla="*/ 76 h 102"/>
                <a:gd name="T30" fmla="*/ 42 w 74"/>
                <a:gd name="T3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102">
                  <a:moveTo>
                    <a:pt x="42" y="102"/>
                  </a:moveTo>
                  <a:lnTo>
                    <a:pt x="42" y="102"/>
                  </a:lnTo>
                  <a:lnTo>
                    <a:pt x="42" y="80"/>
                  </a:lnTo>
                  <a:lnTo>
                    <a:pt x="38" y="58"/>
                  </a:lnTo>
                  <a:lnTo>
                    <a:pt x="34" y="46"/>
                  </a:lnTo>
                  <a:lnTo>
                    <a:pt x="28" y="36"/>
                  </a:lnTo>
                  <a:lnTo>
                    <a:pt x="22" y="2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68" y="62"/>
                  </a:lnTo>
                  <a:lnTo>
                    <a:pt x="60" y="76"/>
                  </a:lnTo>
                  <a:lnTo>
                    <a:pt x="42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5" name="Freeform 274"/>
            <p:cNvSpPr/>
            <p:nvPr/>
          </p:nvSpPr>
          <p:spPr bwMode="auto">
            <a:xfrm>
              <a:off x="20447000" y="-3678237"/>
              <a:ext cx="450850" cy="514350"/>
            </a:xfrm>
            <a:custGeom>
              <a:avLst/>
              <a:gdLst>
                <a:gd name="T0" fmla="*/ 192 w 284"/>
                <a:gd name="T1" fmla="*/ 324 h 324"/>
                <a:gd name="T2" fmla="*/ 192 w 284"/>
                <a:gd name="T3" fmla="*/ 324 h 324"/>
                <a:gd name="T4" fmla="*/ 178 w 284"/>
                <a:gd name="T5" fmla="*/ 322 h 324"/>
                <a:gd name="T6" fmla="*/ 162 w 284"/>
                <a:gd name="T7" fmla="*/ 320 h 324"/>
                <a:gd name="T8" fmla="*/ 146 w 284"/>
                <a:gd name="T9" fmla="*/ 316 h 324"/>
                <a:gd name="T10" fmla="*/ 132 w 284"/>
                <a:gd name="T11" fmla="*/ 310 h 324"/>
                <a:gd name="T12" fmla="*/ 100 w 284"/>
                <a:gd name="T13" fmla="*/ 298 h 324"/>
                <a:gd name="T14" fmla="*/ 72 w 284"/>
                <a:gd name="T15" fmla="*/ 280 h 324"/>
                <a:gd name="T16" fmla="*/ 72 w 284"/>
                <a:gd name="T17" fmla="*/ 280 h 324"/>
                <a:gd name="T18" fmla="*/ 54 w 284"/>
                <a:gd name="T19" fmla="*/ 266 h 324"/>
                <a:gd name="T20" fmla="*/ 38 w 284"/>
                <a:gd name="T21" fmla="*/ 252 h 324"/>
                <a:gd name="T22" fmla="*/ 26 w 284"/>
                <a:gd name="T23" fmla="*/ 236 h 324"/>
                <a:gd name="T24" fmla="*/ 16 w 284"/>
                <a:gd name="T25" fmla="*/ 222 h 324"/>
                <a:gd name="T26" fmla="*/ 16 w 284"/>
                <a:gd name="T27" fmla="*/ 222 h 324"/>
                <a:gd name="T28" fmla="*/ 10 w 284"/>
                <a:gd name="T29" fmla="*/ 210 h 324"/>
                <a:gd name="T30" fmla="*/ 6 w 284"/>
                <a:gd name="T31" fmla="*/ 198 h 324"/>
                <a:gd name="T32" fmla="*/ 2 w 284"/>
                <a:gd name="T33" fmla="*/ 170 h 324"/>
                <a:gd name="T34" fmla="*/ 0 w 284"/>
                <a:gd name="T35" fmla="*/ 140 h 324"/>
                <a:gd name="T36" fmla="*/ 2 w 284"/>
                <a:gd name="T37" fmla="*/ 108 h 324"/>
                <a:gd name="T38" fmla="*/ 8 w 284"/>
                <a:gd name="T39" fmla="*/ 76 h 324"/>
                <a:gd name="T40" fmla="*/ 18 w 284"/>
                <a:gd name="T41" fmla="*/ 48 h 324"/>
                <a:gd name="T42" fmla="*/ 24 w 284"/>
                <a:gd name="T43" fmla="*/ 34 h 324"/>
                <a:gd name="T44" fmla="*/ 30 w 284"/>
                <a:gd name="T45" fmla="*/ 22 h 324"/>
                <a:gd name="T46" fmla="*/ 38 w 284"/>
                <a:gd name="T47" fmla="*/ 10 h 324"/>
                <a:gd name="T48" fmla="*/ 46 w 284"/>
                <a:gd name="T49" fmla="*/ 0 h 324"/>
                <a:gd name="T50" fmla="*/ 46 w 284"/>
                <a:gd name="T51" fmla="*/ 0 h 324"/>
                <a:gd name="T52" fmla="*/ 262 w 284"/>
                <a:gd name="T53" fmla="*/ 176 h 324"/>
                <a:gd name="T54" fmla="*/ 262 w 284"/>
                <a:gd name="T55" fmla="*/ 176 h 324"/>
                <a:gd name="T56" fmla="*/ 274 w 284"/>
                <a:gd name="T57" fmla="*/ 190 h 324"/>
                <a:gd name="T58" fmla="*/ 282 w 284"/>
                <a:gd name="T59" fmla="*/ 204 h 324"/>
                <a:gd name="T60" fmla="*/ 284 w 284"/>
                <a:gd name="T61" fmla="*/ 218 h 324"/>
                <a:gd name="T62" fmla="*/ 284 w 284"/>
                <a:gd name="T63" fmla="*/ 234 h 324"/>
                <a:gd name="T64" fmla="*/ 278 w 284"/>
                <a:gd name="T65" fmla="*/ 250 h 324"/>
                <a:gd name="T66" fmla="*/ 268 w 284"/>
                <a:gd name="T67" fmla="*/ 270 h 324"/>
                <a:gd name="T68" fmla="*/ 254 w 284"/>
                <a:gd name="T69" fmla="*/ 290 h 324"/>
                <a:gd name="T70" fmla="*/ 240 w 284"/>
                <a:gd name="T71" fmla="*/ 312 h 324"/>
                <a:gd name="T72" fmla="*/ 240 w 284"/>
                <a:gd name="T73" fmla="*/ 312 h 324"/>
                <a:gd name="T74" fmla="*/ 234 w 284"/>
                <a:gd name="T75" fmla="*/ 314 h 324"/>
                <a:gd name="T76" fmla="*/ 234 w 284"/>
                <a:gd name="T77" fmla="*/ 314 h 324"/>
                <a:gd name="T78" fmla="*/ 224 w 284"/>
                <a:gd name="T79" fmla="*/ 318 h 324"/>
                <a:gd name="T80" fmla="*/ 214 w 284"/>
                <a:gd name="T81" fmla="*/ 322 h 324"/>
                <a:gd name="T82" fmla="*/ 192 w 284"/>
                <a:gd name="T83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4" h="324">
                  <a:moveTo>
                    <a:pt x="192" y="324"/>
                  </a:moveTo>
                  <a:lnTo>
                    <a:pt x="192" y="324"/>
                  </a:lnTo>
                  <a:lnTo>
                    <a:pt x="178" y="322"/>
                  </a:lnTo>
                  <a:lnTo>
                    <a:pt x="162" y="320"/>
                  </a:lnTo>
                  <a:lnTo>
                    <a:pt x="146" y="316"/>
                  </a:lnTo>
                  <a:lnTo>
                    <a:pt x="132" y="310"/>
                  </a:lnTo>
                  <a:lnTo>
                    <a:pt x="100" y="298"/>
                  </a:lnTo>
                  <a:lnTo>
                    <a:pt x="72" y="280"/>
                  </a:lnTo>
                  <a:lnTo>
                    <a:pt x="72" y="280"/>
                  </a:lnTo>
                  <a:lnTo>
                    <a:pt x="54" y="266"/>
                  </a:lnTo>
                  <a:lnTo>
                    <a:pt x="38" y="252"/>
                  </a:lnTo>
                  <a:lnTo>
                    <a:pt x="26" y="236"/>
                  </a:lnTo>
                  <a:lnTo>
                    <a:pt x="16" y="222"/>
                  </a:lnTo>
                  <a:lnTo>
                    <a:pt x="16" y="222"/>
                  </a:lnTo>
                  <a:lnTo>
                    <a:pt x="10" y="210"/>
                  </a:lnTo>
                  <a:lnTo>
                    <a:pt x="6" y="198"/>
                  </a:lnTo>
                  <a:lnTo>
                    <a:pt x="2" y="170"/>
                  </a:lnTo>
                  <a:lnTo>
                    <a:pt x="0" y="140"/>
                  </a:lnTo>
                  <a:lnTo>
                    <a:pt x="2" y="108"/>
                  </a:lnTo>
                  <a:lnTo>
                    <a:pt x="8" y="76"/>
                  </a:lnTo>
                  <a:lnTo>
                    <a:pt x="18" y="48"/>
                  </a:lnTo>
                  <a:lnTo>
                    <a:pt x="24" y="34"/>
                  </a:lnTo>
                  <a:lnTo>
                    <a:pt x="30" y="22"/>
                  </a:lnTo>
                  <a:lnTo>
                    <a:pt x="38" y="1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62" y="176"/>
                  </a:lnTo>
                  <a:lnTo>
                    <a:pt x="262" y="176"/>
                  </a:lnTo>
                  <a:lnTo>
                    <a:pt x="274" y="190"/>
                  </a:lnTo>
                  <a:lnTo>
                    <a:pt x="282" y="204"/>
                  </a:lnTo>
                  <a:lnTo>
                    <a:pt x="284" y="218"/>
                  </a:lnTo>
                  <a:lnTo>
                    <a:pt x="284" y="234"/>
                  </a:lnTo>
                  <a:lnTo>
                    <a:pt x="278" y="250"/>
                  </a:lnTo>
                  <a:lnTo>
                    <a:pt x="268" y="270"/>
                  </a:lnTo>
                  <a:lnTo>
                    <a:pt x="254" y="290"/>
                  </a:lnTo>
                  <a:lnTo>
                    <a:pt x="240" y="312"/>
                  </a:lnTo>
                  <a:lnTo>
                    <a:pt x="240" y="312"/>
                  </a:lnTo>
                  <a:lnTo>
                    <a:pt x="234" y="314"/>
                  </a:lnTo>
                  <a:lnTo>
                    <a:pt x="234" y="314"/>
                  </a:lnTo>
                  <a:lnTo>
                    <a:pt x="224" y="318"/>
                  </a:lnTo>
                  <a:lnTo>
                    <a:pt x="214" y="322"/>
                  </a:lnTo>
                  <a:lnTo>
                    <a:pt x="192" y="3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6" name="Freeform 275"/>
            <p:cNvSpPr/>
            <p:nvPr/>
          </p:nvSpPr>
          <p:spPr bwMode="auto">
            <a:xfrm>
              <a:off x="20691475" y="-3694112"/>
              <a:ext cx="266700" cy="168275"/>
            </a:xfrm>
            <a:custGeom>
              <a:avLst/>
              <a:gdLst>
                <a:gd name="T0" fmla="*/ 168 w 168"/>
                <a:gd name="T1" fmla="*/ 106 h 106"/>
                <a:gd name="T2" fmla="*/ 168 w 168"/>
                <a:gd name="T3" fmla="*/ 106 h 106"/>
                <a:gd name="T4" fmla="*/ 168 w 168"/>
                <a:gd name="T5" fmla="*/ 106 h 106"/>
                <a:gd name="T6" fmla="*/ 88 w 168"/>
                <a:gd name="T7" fmla="*/ 56 h 106"/>
                <a:gd name="T8" fmla="*/ 0 w 168"/>
                <a:gd name="T9" fmla="*/ 0 h 106"/>
                <a:gd name="T10" fmla="*/ 0 w 168"/>
                <a:gd name="T11" fmla="*/ 0 h 106"/>
                <a:gd name="T12" fmla="*/ 22 w 168"/>
                <a:gd name="T13" fmla="*/ 10 h 106"/>
                <a:gd name="T14" fmla="*/ 44 w 168"/>
                <a:gd name="T15" fmla="*/ 20 h 106"/>
                <a:gd name="T16" fmla="*/ 66 w 168"/>
                <a:gd name="T17" fmla="*/ 32 h 106"/>
                <a:gd name="T18" fmla="*/ 88 w 168"/>
                <a:gd name="T19" fmla="*/ 46 h 106"/>
                <a:gd name="T20" fmla="*/ 88 w 168"/>
                <a:gd name="T21" fmla="*/ 46 h 106"/>
                <a:gd name="T22" fmla="*/ 132 w 168"/>
                <a:gd name="T23" fmla="*/ 76 h 106"/>
                <a:gd name="T24" fmla="*/ 168 w 168"/>
                <a:gd name="T2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06">
                  <a:moveTo>
                    <a:pt x="168" y="106"/>
                  </a:moveTo>
                  <a:lnTo>
                    <a:pt x="168" y="106"/>
                  </a:lnTo>
                  <a:lnTo>
                    <a:pt x="168" y="106"/>
                  </a:lnTo>
                  <a:lnTo>
                    <a:pt x="88" y="5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10"/>
                  </a:lnTo>
                  <a:lnTo>
                    <a:pt x="44" y="20"/>
                  </a:lnTo>
                  <a:lnTo>
                    <a:pt x="66" y="32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132" y="76"/>
                  </a:lnTo>
                  <a:lnTo>
                    <a:pt x="168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7" name="Freeform 276"/>
            <p:cNvSpPr/>
            <p:nvPr/>
          </p:nvSpPr>
          <p:spPr bwMode="auto">
            <a:xfrm>
              <a:off x="19751675" y="-3967162"/>
              <a:ext cx="3175" cy="9525"/>
            </a:xfrm>
            <a:custGeom>
              <a:avLst/>
              <a:gdLst>
                <a:gd name="T0" fmla="*/ 0 w 2"/>
                <a:gd name="T1" fmla="*/ 4 h 6"/>
                <a:gd name="T2" fmla="*/ 0 w 2"/>
                <a:gd name="T3" fmla="*/ 4 h 6"/>
                <a:gd name="T4" fmla="*/ 2 w 2"/>
                <a:gd name="T5" fmla="*/ 0 h 6"/>
                <a:gd name="T6" fmla="*/ 2 w 2"/>
                <a:gd name="T7" fmla="*/ 0 h 6"/>
                <a:gd name="T8" fmla="*/ 0 w 2"/>
                <a:gd name="T9" fmla="*/ 4 h 6"/>
                <a:gd name="T10" fmla="*/ 0 w 2"/>
                <a:gd name="T11" fmla="*/ 4 h 6"/>
                <a:gd name="T12" fmla="*/ 0 w 2"/>
                <a:gd name="T13" fmla="*/ 6 h 6"/>
                <a:gd name="T14" fmla="*/ 0 w 2"/>
                <a:gd name="T15" fmla="*/ 6 h 6"/>
                <a:gd name="T16" fmla="*/ 0 w 2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8" name="Freeform 277"/>
            <p:cNvSpPr/>
            <p:nvPr/>
          </p:nvSpPr>
          <p:spPr bwMode="auto">
            <a:xfrm>
              <a:off x="19751675" y="-4075112"/>
              <a:ext cx="568325" cy="412750"/>
            </a:xfrm>
            <a:custGeom>
              <a:avLst/>
              <a:gdLst>
                <a:gd name="T0" fmla="*/ 176 w 358"/>
                <a:gd name="T1" fmla="*/ 260 h 260"/>
                <a:gd name="T2" fmla="*/ 176 w 358"/>
                <a:gd name="T3" fmla="*/ 260 h 260"/>
                <a:gd name="T4" fmla="*/ 158 w 358"/>
                <a:gd name="T5" fmla="*/ 258 h 260"/>
                <a:gd name="T6" fmla="*/ 158 w 358"/>
                <a:gd name="T7" fmla="*/ 258 h 260"/>
                <a:gd name="T8" fmla="*/ 140 w 358"/>
                <a:gd name="T9" fmla="*/ 254 h 260"/>
                <a:gd name="T10" fmla="*/ 124 w 358"/>
                <a:gd name="T11" fmla="*/ 246 h 260"/>
                <a:gd name="T12" fmla="*/ 106 w 358"/>
                <a:gd name="T13" fmla="*/ 238 h 260"/>
                <a:gd name="T14" fmla="*/ 88 w 358"/>
                <a:gd name="T15" fmla="*/ 226 h 260"/>
                <a:gd name="T16" fmla="*/ 88 w 358"/>
                <a:gd name="T17" fmla="*/ 226 h 260"/>
                <a:gd name="T18" fmla="*/ 70 w 358"/>
                <a:gd name="T19" fmla="*/ 212 h 260"/>
                <a:gd name="T20" fmla="*/ 52 w 358"/>
                <a:gd name="T21" fmla="*/ 196 h 260"/>
                <a:gd name="T22" fmla="*/ 36 w 358"/>
                <a:gd name="T23" fmla="*/ 178 h 260"/>
                <a:gd name="T24" fmla="*/ 22 w 358"/>
                <a:gd name="T25" fmla="*/ 158 h 260"/>
                <a:gd name="T26" fmla="*/ 12 w 358"/>
                <a:gd name="T27" fmla="*/ 140 h 260"/>
                <a:gd name="T28" fmla="*/ 4 w 358"/>
                <a:gd name="T29" fmla="*/ 120 h 260"/>
                <a:gd name="T30" fmla="*/ 0 w 358"/>
                <a:gd name="T31" fmla="*/ 100 h 260"/>
                <a:gd name="T32" fmla="*/ 0 w 358"/>
                <a:gd name="T33" fmla="*/ 80 h 260"/>
                <a:gd name="T34" fmla="*/ 0 w 358"/>
                <a:gd name="T35" fmla="*/ 80 h 260"/>
                <a:gd name="T36" fmla="*/ 0 w 358"/>
                <a:gd name="T37" fmla="*/ 76 h 260"/>
                <a:gd name="T38" fmla="*/ 0 w 358"/>
                <a:gd name="T39" fmla="*/ 76 h 260"/>
                <a:gd name="T40" fmla="*/ 0 w 358"/>
                <a:gd name="T41" fmla="*/ 76 h 260"/>
                <a:gd name="T42" fmla="*/ 24 w 358"/>
                <a:gd name="T43" fmla="*/ 44 h 260"/>
                <a:gd name="T44" fmla="*/ 36 w 358"/>
                <a:gd name="T45" fmla="*/ 30 h 260"/>
                <a:gd name="T46" fmla="*/ 46 w 358"/>
                <a:gd name="T47" fmla="*/ 20 h 260"/>
                <a:gd name="T48" fmla="*/ 58 w 358"/>
                <a:gd name="T49" fmla="*/ 12 h 260"/>
                <a:gd name="T50" fmla="*/ 68 w 358"/>
                <a:gd name="T51" fmla="*/ 4 h 260"/>
                <a:gd name="T52" fmla="*/ 78 w 358"/>
                <a:gd name="T53" fmla="*/ 0 h 260"/>
                <a:gd name="T54" fmla="*/ 90 w 358"/>
                <a:gd name="T55" fmla="*/ 0 h 260"/>
                <a:gd name="T56" fmla="*/ 90 w 358"/>
                <a:gd name="T57" fmla="*/ 0 h 260"/>
                <a:gd name="T58" fmla="*/ 98 w 358"/>
                <a:gd name="T59" fmla="*/ 0 h 260"/>
                <a:gd name="T60" fmla="*/ 106 w 358"/>
                <a:gd name="T61" fmla="*/ 2 h 260"/>
                <a:gd name="T62" fmla="*/ 122 w 358"/>
                <a:gd name="T63" fmla="*/ 10 h 260"/>
                <a:gd name="T64" fmla="*/ 122 w 358"/>
                <a:gd name="T65" fmla="*/ 10 h 260"/>
                <a:gd name="T66" fmla="*/ 358 w 358"/>
                <a:gd name="T67" fmla="*/ 160 h 260"/>
                <a:gd name="T68" fmla="*/ 358 w 358"/>
                <a:gd name="T69" fmla="*/ 160 h 260"/>
                <a:gd name="T70" fmla="*/ 358 w 358"/>
                <a:gd name="T71" fmla="*/ 160 h 260"/>
                <a:gd name="T72" fmla="*/ 352 w 358"/>
                <a:gd name="T73" fmla="*/ 170 h 260"/>
                <a:gd name="T74" fmla="*/ 344 w 358"/>
                <a:gd name="T75" fmla="*/ 180 h 260"/>
                <a:gd name="T76" fmla="*/ 326 w 358"/>
                <a:gd name="T77" fmla="*/ 198 h 260"/>
                <a:gd name="T78" fmla="*/ 304 w 358"/>
                <a:gd name="T79" fmla="*/ 214 h 260"/>
                <a:gd name="T80" fmla="*/ 280 w 358"/>
                <a:gd name="T81" fmla="*/ 230 h 260"/>
                <a:gd name="T82" fmla="*/ 254 w 358"/>
                <a:gd name="T83" fmla="*/ 242 h 260"/>
                <a:gd name="T84" fmla="*/ 226 w 358"/>
                <a:gd name="T85" fmla="*/ 252 h 260"/>
                <a:gd name="T86" fmla="*/ 200 w 358"/>
                <a:gd name="T87" fmla="*/ 258 h 260"/>
                <a:gd name="T88" fmla="*/ 176 w 358"/>
                <a:gd name="T8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8" h="260">
                  <a:moveTo>
                    <a:pt x="176" y="260"/>
                  </a:moveTo>
                  <a:lnTo>
                    <a:pt x="176" y="260"/>
                  </a:lnTo>
                  <a:lnTo>
                    <a:pt x="158" y="258"/>
                  </a:lnTo>
                  <a:lnTo>
                    <a:pt x="158" y="258"/>
                  </a:lnTo>
                  <a:lnTo>
                    <a:pt x="140" y="254"/>
                  </a:lnTo>
                  <a:lnTo>
                    <a:pt x="124" y="246"/>
                  </a:lnTo>
                  <a:lnTo>
                    <a:pt x="106" y="238"/>
                  </a:lnTo>
                  <a:lnTo>
                    <a:pt x="88" y="226"/>
                  </a:lnTo>
                  <a:lnTo>
                    <a:pt x="88" y="226"/>
                  </a:lnTo>
                  <a:lnTo>
                    <a:pt x="70" y="212"/>
                  </a:lnTo>
                  <a:lnTo>
                    <a:pt x="52" y="196"/>
                  </a:lnTo>
                  <a:lnTo>
                    <a:pt x="36" y="178"/>
                  </a:lnTo>
                  <a:lnTo>
                    <a:pt x="22" y="158"/>
                  </a:lnTo>
                  <a:lnTo>
                    <a:pt x="12" y="140"/>
                  </a:lnTo>
                  <a:lnTo>
                    <a:pt x="4" y="120"/>
                  </a:lnTo>
                  <a:lnTo>
                    <a:pt x="0" y="10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4" y="44"/>
                  </a:lnTo>
                  <a:lnTo>
                    <a:pt x="36" y="30"/>
                  </a:lnTo>
                  <a:lnTo>
                    <a:pt x="46" y="20"/>
                  </a:lnTo>
                  <a:lnTo>
                    <a:pt x="58" y="12"/>
                  </a:lnTo>
                  <a:lnTo>
                    <a:pt x="68" y="4"/>
                  </a:lnTo>
                  <a:lnTo>
                    <a:pt x="78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6" y="2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358" y="160"/>
                  </a:lnTo>
                  <a:lnTo>
                    <a:pt x="358" y="160"/>
                  </a:lnTo>
                  <a:lnTo>
                    <a:pt x="358" y="160"/>
                  </a:lnTo>
                  <a:lnTo>
                    <a:pt x="352" y="170"/>
                  </a:lnTo>
                  <a:lnTo>
                    <a:pt x="344" y="180"/>
                  </a:lnTo>
                  <a:lnTo>
                    <a:pt x="326" y="198"/>
                  </a:lnTo>
                  <a:lnTo>
                    <a:pt x="304" y="214"/>
                  </a:lnTo>
                  <a:lnTo>
                    <a:pt x="280" y="230"/>
                  </a:lnTo>
                  <a:lnTo>
                    <a:pt x="254" y="242"/>
                  </a:lnTo>
                  <a:lnTo>
                    <a:pt x="226" y="252"/>
                  </a:lnTo>
                  <a:lnTo>
                    <a:pt x="200" y="258"/>
                  </a:lnTo>
                  <a:lnTo>
                    <a:pt x="176" y="2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19" name="Freeform 278"/>
            <p:cNvSpPr/>
            <p:nvPr/>
          </p:nvSpPr>
          <p:spPr bwMode="auto">
            <a:xfrm>
              <a:off x="20034250" y="-4189413"/>
              <a:ext cx="244475" cy="200025"/>
            </a:xfrm>
            <a:custGeom>
              <a:avLst/>
              <a:gdLst>
                <a:gd name="T0" fmla="*/ 154 w 154"/>
                <a:gd name="T1" fmla="*/ 126 h 126"/>
                <a:gd name="T2" fmla="*/ 154 w 154"/>
                <a:gd name="T3" fmla="*/ 126 h 126"/>
                <a:gd name="T4" fmla="*/ 74 w 154"/>
                <a:gd name="T5" fmla="*/ 60 h 126"/>
                <a:gd name="T6" fmla="*/ 0 w 154"/>
                <a:gd name="T7" fmla="*/ 0 h 126"/>
                <a:gd name="T8" fmla="*/ 0 w 154"/>
                <a:gd name="T9" fmla="*/ 0 h 126"/>
                <a:gd name="T10" fmla="*/ 40 w 154"/>
                <a:gd name="T11" fmla="*/ 24 h 126"/>
                <a:gd name="T12" fmla="*/ 80 w 154"/>
                <a:gd name="T13" fmla="*/ 54 h 126"/>
                <a:gd name="T14" fmla="*/ 80 w 154"/>
                <a:gd name="T15" fmla="*/ 54 h 126"/>
                <a:gd name="T16" fmla="*/ 102 w 154"/>
                <a:gd name="T17" fmla="*/ 72 h 126"/>
                <a:gd name="T18" fmla="*/ 120 w 154"/>
                <a:gd name="T19" fmla="*/ 88 h 126"/>
                <a:gd name="T20" fmla="*/ 138 w 154"/>
                <a:gd name="T21" fmla="*/ 108 h 126"/>
                <a:gd name="T22" fmla="*/ 154 w 154"/>
                <a:gd name="T23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126">
                  <a:moveTo>
                    <a:pt x="154" y="126"/>
                  </a:moveTo>
                  <a:lnTo>
                    <a:pt x="154" y="126"/>
                  </a:lnTo>
                  <a:lnTo>
                    <a:pt x="74" y="6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" y="24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102" y="72"/>
                  </a:lnTo>
                  <a:lnTo>
                    <a:pt x="120" y="88"/>
                  </a:lnTo>
                  <a:lnTo>
                    <a:pt x="138" y="108"/>
                  </a:lnTo>
                  <a:lnTo>
                    <a:pt x="154" y="1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0" name="Freeform 279"/>
            <p:cNvSpPr/>
            <p:nvPr/>
          </p:nvSpPr>
          <p:spPr bwMode="auto">
            <a:xfrm>
              <a:off x="19815175" y="-4192588"/>
              <a:ext cx="177800" cy="88900"/>
            </a:xfrm>
            <a:custGeom>
              <a:avLst/>
              <a:gdLst>
                <a:gd name="T0" fmla="*/ 0 w 112"/>
                <a:gd name="T1" fmla="*/ 50 h 56"/>
                <a:gd name="T2" fmla="*/ 0 w 112"/>
                <a:gd name="T3" fmla="*/ 50 h 56"/>
                <a:gd name="T4" fmla="*/ 20 w 112"/>
                <a:gd name="T5" fmla="*/ 22 h 56"/>
                <a:gd name="T6" fmla="*/ 30 w 112"/>
                <a:gd name="T7" fmla="*/ 10 h 56"/>
                <a:gd name="T8" fmla="*/ 40 w 112"/>
                <a:gd name="T9" fmla="*/ 0 h 56"/>
                <a:gd name="T10" fmla="*/ 40 w 112"/>
                <a:gd name="T11" fmla="*/ 0 h 56"/>
                <a:gd name="T12" fmla="*/ 112 w 112"/>
                <a:gd name="T13" fmla="*/ 56 h 56"/>
                <a:gd name="T14" fmla="*/ 112 w 112"/>
                <a:gd name="T15" fmla="*/ 56 h 56"/>
                <a:gd name="T16" fmla="*/ 92 w 112"/>
                <a:gd name="T17" fmla="*/ 48 h 56"/>
                <a:gd name="T18" fmla="*/ 92 w 112"/>
                <a:gd name="T19" fmla="*/ 48 h 56"/>
                <a:gd name="T20" fmla="*/ 72 w 112"/>
                <a:gd name="T21" fmla="*/ 40 h 56"/>
                <a:gd name="T22" fmla="*/ 50 w 112"/>
                <a:gd name="T23" fmla="*/ 38 h 56"/>
                <a:gd name="T24" fmla="*/ 50 w 112"/>
                <a:gd name="T25" fmla="*/ 38 h 56"/>
                <a:gd name="T26" fmla="*/ 38 w 112"/>
                <a:gd name="T27" fmla="*/ 40 h 56"/>
                <a:gd name="T28" fmla="*/ 24 w 112"/>
                <a:gd name="T29" fmla="*/ 42 h 56"/>
                <a:gd name="T30" fmla="*/ 12 w 112"/>
                <a:gd name="T31" fmla="*/ 46 h 56"/>
                <a:gd name="T32" fmla="*/ 0 w 112"/>
                <a:gd name="T33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56">
                  <a:moveTo>
                    <a:pt x="0" y="50"/>
                  </a:moveTo>
                  <a:lnTo>
                    <a:pt x="0" y="50"/>
                  </a:lnTo>
                  <a:lnTo>
                    <a:pt x="20" y="22"/>
                  </a:lnTo>
                  <a:lnTo>
                    <a:pt x="30" y="1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72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38" y="40"/>
                  </a:lnTo>
                  <a:lnTo>
                    <a:pt x="24" y="42"/>
                  </a:lnTo>
                  <a:lnTo>
                    <a:pt x="12" y="46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1" name="Freeform 280"/>
            <p:cNvSpPr/>
            <p:nvPr/>
          </p:nvSpPr>
          <p:spPr bwMode="auto">
            <a:xfrm>
              <a:off x="19710400" y="-4329113"/>
              <a:ext cx="1438275" cy="1250950"/>
            </a:xfrm>
            <a:custGeom>
              <a:avLst/>
              <a:gdLst>
                <a:gd name="T0" fmla="*/ 82 w 906"/>
                <a:gd name="T1" fmla="*/ 0 h 788"/>
                <a:gd name="T2" fmla="*/ 68 w 906"/>
                <a:gd name="T3" fmla="*/ 14 h 788"/>
                <a:gd name="T4" fmla="*/ 54 w 906"/>
                <a:gd name="T5" fmla="*/ 44 h 788"/>
                <a:gd name="T6" fmla="*/ 58 w 906"/>
                <a:gd name="T7" fmla="*/ 60 h 788"/>
                <a:gd name="T8" fmla="*/ 62 w 906"/>
                <a:gd name="T9" fmla="*/ 74 h 788"/>
                <a:gd name="T10" fmla="*/ 44 w 906"/>
                <a:gd name="T11" fmla="*/ 128 h 788"/>
                <a:gd name="T12" fmla="*/ 10 w 906"/>
                <a:gd name="T13" fmla="*/ 196 h 788"/>
                <a:gd name="T14" fmla="*/ 0 w 906"/>
                <a:gd name="T15" fmla="*/ 246 h 788"/>
                <a:gd name="T16" fmla="*/ 6 w 906"/>
                <a:gd name="T17" fmla="*/ 286 h 788"/>
                <a:gd name="T18" fmla="*/ 28 w 906"/>
                <a:gd name="T19" fmla="*/ 328 h 788"/>
                <a:gd name="T20" fmla="*/ 68 w 906"/>
                <a:gd name="T21" fmla="*/ 374 h 788"/>
                <a:gd name="T22" fmla="*/ 102 w 906"/>
                <a:gd name="T23" fmla="*/ 402 h 788"/>
                <a:gd name="T24" fmla="*/ 134 w 906"/>
                <a:gd name="T25" fmla="*/ 422 h 788"/>
                <a:gd name="T26" fmla="*/ 190 w 906"/>
                <a:gd name="T27" fmla="*/ 440 h 788"/>
                <a:gd name="T28" fmla="*/ 230 w 906"/>
                <a:gd name="T29" fmla="*/ 442 h 788"/>
                <a:gd name="T30" fmla="*/ 288 w 906"/>
                <a:gd name="T31" fmla="*/ 426 h 788"/>
                <a:gd name="T32" fmla="*/ 316 w 906"/>
                <a:gd name="T33" fmla="*/ 410 h 788"/>
                <a:gd name="T34" fmla="*/ 368 w 906"/>
                <a:gd name="T35" fmla="*/ 374 h 788"/>
                <a:gd name="T36" fmla="*/ 406 w 906"/>
                <a:gd name="T37" fmla="*/ 360 h 788"/>
                <a:gd name="T38" fmla="*/ 422 w 906"/>
                <a:gd name="T39" fmla="*/ 362 h 788"/>
                <a:gd name="T40" fmla="*/ 440 w 906"/>
                <a:gd name="T41" fmla="*/ 372 h 788"/>
                <a:gd name="T42" fmla="*/ 462 w 906"/>
                <a:gd name="T43" fmla="*/ 396 h 788"/>
                <a:gd name="T44" fmla="*/ 468 w 906"/>
                <a:gd name="T45" fmla="*/ 422 h 788"/>
                <a:gd name="T46" fmla="*/ 454 w 906"/>
                <a:gd name="T47" fmla="*/ 478 h 788"/>
                <a:gd name="T48" fmla="*/ 442 w 906"/>
                <a:gd name="T49" fmla="*/ 518 h 788"/>
                <a:gd name="T50" fmla="*/ 440 w 906"/>
                <a:gd name="T51" fmla="*/ 572 h 788"/>
                <a:gd name="T52" fmla="*/ 454 w 906"/>
                <a:gd name="T53" fmla="*/ 624 h 788"/>
                <a:gd name="T54" fmla="*/ 480 w 906"/>
                <a:gd name="T55" fmla="*/ 666 h 788"/>
                <a:gd name="T56" fmla="*/ 524 w 906"/>
                <a:gd name="T57" fmla="*/ 706 h 788"/>
                <a:gd name="T58" fmla="*/ 536 w 906"/>
                <a:gd name="T59" fmla="*/ 714 h 788"/>
                <a:gd name="T60" fmla="*/ 634 w 906"/>
                <a:gd name="T61" fmla="*/ 754 h 788"/>
                <a:gd name="T62" fmla="*/ 674 w 906"/>
                <a:gd name="T63" fmla="*/ 756 h 788"/>
                <a:gd name="T64" fmla="*/ 686 w 906"/>
                <a:gd name="T65" fmla="*/ 754 h 788"/>
                <a:gd name="T66" fmla="*/ 686 w 906"/>
                <a:gd name="T67" fmla="*/ 768 h 788"/>
                <a:gd name="T68" fmla="*/ 692 w 906"/>
                <a:gd name="T69" fmla="*/ 782 h 788"/>
                <a:gd name="T70" fmla="*/ 706 w 906"/>
                <a:gd name="T71" fmla="*/ 788 h 788"/>
                <a:gd name="T72" fmla="*/ 728 w 906"/>
                <a:gd name="T73" fmla="*/ 778 h 788"/>
                <a:gd name="T74" fmla="*/ 756 w 906"/>
                <a:gd name="T75" fmla="*/ 738 h 788"/>
                <a:gd name="T76" fmla="*/ 774 w 906"/>
                <a:gd name="T77" fmla="*/ 696 h 788"/>
                <a:gd name="T78" fmla="*/ 838 w 906"/>
                <a:gd name="T79" fmla="*/ 640 h 788"/>
                <a:gd name="T80" fmla="*/ 852 w 906"/>
                <a:gd name="T81" fmla="*/ 636 h 788"/>
                <a:gd name="T82" fmla="*/ 866 w 906"/>
                <a:gd name="T83" fmla="*/ 638 h 788"/>
                <a:gd name="T84" fmla="*/ 884 w 906"/>
                <a:gd name="T85" fmla="*/ 630 h 788"/>
                <a:gd name="T86" fmla="*/ 900 w 906"/>
                <a:gd name="T87" fmla="*/ 612 h 788"/>
                <a:gd name="T88" fmla="*/ 906 w 906"/>
                <a:gd name="T89" fmla="*/ 592 h 788"/>
                <a:gd name="T90" fmla="*/ 894 w 906"/>
                <a:gd name="T91" fmla="*/ 570 h 788"/>
                <a:gd name="T92" fmla="*/ 776 w 906"/>
                <a:gd name="T93" fmla="*/ 468 h 788"/>
                <a:gd name="T94" fmla="*/ 718 w 906"/>
                <a:gd name="T95" fmla="*/ 428 h 788"/>
                <a:gd name="T96" fmla="*/ 678 w 906"/>
                <a:gd name="T97" fmla="*/ 406 h 788"/>
                <a:gd name="T98" fmla="*/ 534 w 906"/>
                <a:gd name="T99" fmla="*/ 338 h 788"/>
                <a:gd name="T100" fmla="*/ 484 w 906"/>
                <a:gd name="T101" fmla="*/ 310 h 788"/>
                <a:gd name="T102" fmla="*/ 414 w 906"/>
                <a:gd name="T103" fmla="*/ 238 h 788"/>
                <a:gd name="T104" fmla="*/ 312 w 906"/>
                <a:gd name="T105" fmla="*/ 138 h 788"/>
                <a:gd name="T106" fmla="*/ 296 w 906"/>
                <a:gd name="T107" fmla="*/ 124 h 788"/>
                <a:gd name="T108" fmla="*/ 186 w 906"/>
                <a:gd name="T109" fmla="*/ 48 h 788"/>
                <a:gd name="T110" fmla="*/ 110 w 906"/>
                <a:gd name="T111" fmla="*/ 6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6" h="788">
                  <a:moveTo>
                    <a:pt x="88" y="0"/>
                  </a:moveTo>
                  <a:lnTo>
                    <a:pt x="88" y="0"/>
                  </a:lnTo>
                  <a:lnTo>
                    <a:pt x="82" y="0"/>
                  </a:lnTo>
                  <a:lnTo>
                    <a:pt x="78" y="4"/>
                  </a:lnTo>
                  <a:lnTo>
                    <a:pt x="68" y="14"/>
                  </a:lnTo>
                  <a:lnTo>
                    <a:pt x="68" y="14"/>
                  </a:lnTo>
                  <a:lnTo>
                    <a:pt x="60" y="26"/>
                  </a:lnTo>
                  <a:lnTo>
                    <a:pt x="54" y="38"/>
                  </a:lnTo>
                  <a:lnTo>
                    <a:pt x="54" y="44"/>
                  </a:lnTo>
                  <a:lnTo>
                    <a:pt x="54" y="48"/>
                  </a:lnTo>
                  <a:lnTo>
                    <a:pt x="56" y="54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2" y="66"/>
                  </a:lnTo>
                  <a:lnTo>
                    <a:pt x="62" y="74"/>
                  </a:lnTo>
                  <a:lnTo>
                    <a:pt x="62" y="84"/>
                  </a:lnTo>
                  <a:lnTo>
                    <a:pt x="58" y="96"/>
                  </a:lnTo>
                  <a:lnTo>
                    <a:pt x="44" y="128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0" y="196"/>
                  </a:lnTo>
                  <a:lnTo>
                    <a:pt x="4" y="222"/>
                  </a:lnTo>
                  <a:lnTo>
                    <a:pt x="2" y="234"/>
                  </a:lnTo>
                  <a:lnTo>
                    <a:pt x="0" y="246"/>
                  </a:lnTo>
                  <a:lnTo>
                    <a:pt x="2" y="260"/>
                  </a:lnTo>
                  <a:lnTo>
                    <a:pt x="4" y="272"/>
                  </a:lnTo>
                  <a:lnTo>
                    <a:pt x="6" y="286"/>
                  </a:lnTo>
                  <a:lnTo>
                    <a:pt x="12" y="300"/>
                  </a:lnTo>
                  <a:lnTo>
                    <a:pt x="20" y="314"/>
                  </a:lnTo>
                  <a:lnTo>
                    <a:pt x="28" y="328"/>
                  </a:lnTo>
                  <a:lnTo>
                    <a:pt x="40" y="342"/>
                  </a:lnTo>
                  <a:lnTo>
                    <a:pt x="52" y="358"/>
                  </a:lnTo>
                  <a:lnTo>
                    <a:pt x="68" y="374"/>
                  </a:lnTo>
                  <a:lnTo>
                    <a:pt x="86" y="390"/>
                  </a:lnTo>
                  <a:lnTo>
                    <a:pt x="86" y="390"/>
                  </a:lnTo>
                  <a:lnTo>
                    <a:pt x="102" y="402"/>
                  </a:lnTo>
                  <a:lnTo>
                    <a:pt x="102" y="402"/>
                  </a:lnTo>
                  <a:lnTo>
                    <a:pt x="118" y="412"/>
                  </a:lnTo>
                  <a:lnTo>
                    <a:pt x="134" y="422"/>
                  </a:lnTo>
                  <a:lnTo>
                    <a:pt x="148" y="428"/>
                  </a:lnTo>
                  <a:lnTo>
                    <a:pt x="162" y="434"/>
                  </a:lnTo>
                  <a:lnTo>
                    <a:pt x="190" y="440"/>
                  </a:lnTo>
                  <a:lnTo>
                    <a:pt x="214" y="442"/>
                  </a:lnTo>
                  <a:lnTo>
                    <a:pt x="214" y="442"/>
                  </a:lnTo>
                  <a:lnTo>
                    <a:pt x="230" y="442"/>
                  </a:lnTo>
                  <a:lnTo>
                    <a:pt x="244" y="440"/>
                  </a:lnTo>
                  <a:lnTo>
                    <a:pt x="270" y="432"/>
                  </a:lnTo>
                  <a:lnTo>
                    <a:pt x="288" y="426"/>
                  </a:lnTo>
                  <a:lnTo>
                    <a:pt x="304" y="418"/>
                  </a:lnTo>
                  <a:lnTo>
                    <a:pt x="304" y="418"/>
                  </a:lnTo>
                  <a:lnTo>
                    <a:pt x="316" y="410"/>
                  </a:lnTo>
                  <a:lnTo>
                    <a:pt x="330" y="402"/>
                  </a:lnTo>
                  <a:lnTo>
                    <a:pt x="354" y="382"/>
                  </a:lnTo>
                  <a:lnTo>
                    <a:pt x="368" y="374"/>
                  </a:lnTo>
                  <a:lnTo>
                    <a:pt x="380" y="366"/>
                  </a:lnTo>
                  <a:lnTo>
                    <a:pt x="392" y="362"/>
                  </a:lnTo>
                  <a:lnTo>
                    <a:pt x="406" y="360"/>
                  </a:lnTo>
                  <a:lnTo>
                    <a:pt x="406" y="360"/>
                  </a:lnTo>
                  <a:lnTo>
                    <a:pt x="414" y="360"/>
                  </a:lnTo>
                  <a:lnTo>
                    <a:pt x="422" y="362"/>
                  </a:lnTo>
                  <a:lnTo>
                    <a:pt x="432" y="366"/>
                  </a:lnTo>
                  <a:lnTo>
                    <a:pt x="440" y="372"/>
                  </a:lnTo>
                  <a:lnTo>
                    <a:pt x="440" y="372"/>
                  </a:lnTo>
                  <a:lnTo>
                    <a:pt x="450" y="380"/>
                  </a:lnTo>
                  <a:lnTo>
                    <a:pt x="456" y="388"/>
                  </a:lnTo>
                  <a:lnTo>
                    <a:pt x="462" y="396"/>
                  </a:lnTo>
                  <a:lnTo>
                    <a:pt x="466" y="404"/>
                  </a:lnTo>
                  <a:lnTo>
                    <a:pt x="466" y="412"/>
                  </a:lnTo>
                  <a:lnTo>
                    <a:pt x="468" y="422"/>
                  </a:lnTo>
                  <a:lnTo>
                    <a:pt x="466" y="440"/>
                  </a:lnTo>
                  <a:lnTo>
                    <a:pt x="460" y="458"/>
                  </a:lnTo>
                  <a:lnTo>
                    <a:pt x="454" y="478"/>
                  </a:lnTo>
                  <a:lnTo>
                    <a:pt x="448" y="498"/>
                  </a:lnTo>
                  <a:lnTo>
                    <a:pt x="442" y="518"/>
                  </a:lnTo>
                  <a:lnTo>
                    <a:pt x="442" y="518"/>
                  </a:lnTo>
                  <a:lnTo>
                    <a:pt x="442" y="532"/>
                  </a:lnTo>
                  <a:lnTo>
                    <a:pt x="440" y="550"/>
                  </a:lnTo>
                  <a:lnTo>
                    <a:pt x="440" y="572"/>
                  </a:lnTo>
                  <a:lnTo>
                    <a:pt x="444" y="598"/>
                  </a:lnTo>
                  <a:lnTo>
                    <a:pt x="448" y="610"/>
                  </a:lnTo>
                  <a:lnTo>
                    <a:pt x="454" y="624"/>
                  </a:lnTo>
                  <a:lnTo>
                    <a:pt x="460" y="638"/>
                  </a:lnTo>
                  <a:lnTo>
                    <a:pt x="468" y="652"/>
                  </a:lnTo>
                  <a:lnTo>
                    <a:pt x="480" y="666"/>
                  </a:lnTo>
                  <a:lnTo>
                    <a:pt x="492" y="680"/>
                  </a:lnTo>
                  <a:lnTo>
                    <a:pt x="508" y="692"/>
                  </a:lnTo>
                  <a:lnTo>
                    <a:pt x="524" y="706"/>
                  </a:lnTo>
                  <a:lnTo>
                    <a:pt x="524" y="706"/>
                  </a:lnTo>
                  <a:lnTo>
                    <a:pt x="536" y="714"/>
                  </a:lnTo>
                  <a:lnTo>
                    <a:pt x="536" y="714"/>
                  </a:lnTo>
                  <a:lnTo>
                    <a:pt x="572" y="734"/>
                  </a:lnTo>
                  <a:lnTo>
                    <a:pt x="604" y="746"/>
                  </a:lnTo>
                  <a:lnTo>
                    <a:pt x="634" y="754"/>
                  </a:lnTo>
                  <a:lnTo>
                    <a:pt x="660" y="756"/>
                  </a:lnTo>
                  <a:lnTo>
                    <a:pt x="660" y="756"/>
                  </a:lnTo>
                  <a:lnTo>
                    <a:pt x="674" y="756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54"/>
                  </a:lnTo>
                  <a:lnTo>
                    <a:pt x="686" y="762"/>
                  </a:lnTo>
                  <a:lnTo>
                    <a:pt x="686" y="768"/>
                  </a:lnTo>
                  <a:lnTo>
                    <a:pt x="686" y="774"/>
                  </a:lnTo>
                  <a:lnTo>
                    <a:pt x="688" y="778"/>
                  </a:lnTo>
                  <a:lnTo>
                    <a:pt x="692" y="782"/>
                  </a:lnTo>
                  <a:lnTo>
                    <a:pt x="696" y="786"/>
                  </a:lnTo>
                  <a:lnTo>
                    <a:pt x="706" y="788"/>
                  </a:lnTo>
                  <a:lnTo>
                    <a:pt x="706" y="788"/>
                  </a:lnTo>
                  <a:lnTo>
                    <a:pt x="714" y="786"/>
                  </a:lnTo>
                  <a:lnTo>
                    <a:pt x="722" y="782"/>
                  </a:lnTo>
                  <a:lnTo>
                    <a:pt x="728" y="778"/>
                  </a:lnTo>
                  <a:lnTo>
                    <a:pt x="736" y="768"/>
                  </a:lnTo>
                  <a:lnTo>
                    <a:pt x="736" y="768"/>
                  </a:lnTo>
                  <a:lnTo>
                    <a:pt x="756" y="738"/>
                  </a:lnTo>
                  <a:lnTo>
                    <a:pt x="766" y="718"/>
                  </a:lnTo>
                  <a:lnTo>
                    <a:pt x="774" y="696"/>
                  </a:lnTo>
                  <a:lnTo>
                    <a:pt x="774" y="696"/>
                  </a:lnTo>
                  <a:lnTo>
                    <a:pt x="802" y="670"/>
                  </a:lnTo>
                  <a:lnTo>
                    <a:pt x="822" y="650"/>
                  </a:lnTo>
                  <a:lnTo>
                    <a:pt x="838" y="640"/>
                  </a:lnTo>
                  <a:lnTo>
                    <a:pt x="846" y="636"/>
                  </a:lnTo>
                  <a:lnTo>
                    <a:pt x="852" y="636"/>
                  </a:lnTo>
                  <a:lnTo>
                    <a:pt x="852" y="636"/>
                  </a:lnTo>
                  <a:lnTo>
                    <a:pt x="860" y="636"/>
                  </a:lnTo>
                  <a:lnTo>
                    <a:pt x="860" y="636"/>
                  </a:lnTo>
                  <a:lnTo>
                    <a:pt x="866" y="638"/>
                  </a:lnTo>
                  <a:lnTo>
                    <a:pt x="866" y="638"/>
                  </a:lnTo>
                  <a:lnTo>
                    <a:pt x="876" y="636"/>
                  </a:lnTo>
                  <a:lnTo>
                    <a:pt x="884" y="630"/>
                  </a:lnTo>
                  <a:lnTo>
                    <a:pt x="892" y="622"/>
                  </a:lnTo>
                  <a:lnTo>
                    <a:pt x="900" y="612"/>
                  </a:lnTo>
                  <a:lnTo>
                    <a:pt x="900" y="612"/>
                  </a:lnTo>
                  <a:lnTo>
                    <a:pt x="906" y="602"/>
                  </a:lnTo>
                  <a:lnTo>
                    <a:pt x="906" y="596"/>
                  </a:lnTo>
                  <a:lnTo>
                    <a:pt x="906" y="592"/>
                  </a:lnTo>
                  <a:lnTo>
                    <a:pt x="904" y="584"/>
                  </a:lnTo>
                  <a:lnTo>
                    <a:pt x="894" y="570"/>
                  </a:lnTo>
                  <a:lnTo>
                    <a:pt x="894" y="570"/>
                  </a:lnTo>
                  <a:lnTo>
                    <a:pt x="872" y="546"/>
                  </a:lnTo>
                  <a:lnTo>
                    <a:pt x="828" y="510"/>
                  </a:lnTo>
                  <a:lnTo>
                    <a:pt x="776" y="468"/>
                  </a:lnTo>
                  <a:lnTo>
                    <a:pt x="746" y="448"/>
                  </a:lnTo>
                  <a:lnTo>
                    <a:pt x="718" y="428"/>
                  </a:lnTo>
                  <a:lnTo>
                    <a:pt x="718" y="428"/>
                  </a:lnTo>
                  <a:lnTo>
                    <a:pt x="706" y="420"/>
                  </a:lnTo>
                  <a:lnTo>
                    <a:pt x="706" y="420"/>
                  </a:lnTo>
                  <a:lnTo>
                    <a:pt x="678" y="406"/>
                  </a:lnTo>
                  <a:lnTo>
                    <a:pt x="650" y="392"/>
                  </a:lnTo>
                  <a:lnTo>
                    <a:pt x="592" y="366"/>
                  </a:lnTo>
                  <a:lnTo>
                    <a:pt x="534" y="338"/>
                  </a:lnTo>
                  <a:lnTo>
                    <a:pt x="508" y="326"/>
                  </a:lnTo>
                  <a:lnTo>
                    <a:pt x="484" y="310"/>
                  </a:lnTo>
                  <a:lnTo>
                    <a:pt x="484" y="310"/>
                  </a:lnTo>
                  <a:lnTo>
                    <a:pt x="472" y="300"/>
                  </a:lnTo>
                  <a:lnTo>
                    <a:pt x="456" y="284"/>
                  </a:lnTo>
                  <a:lnTo>
                    <a:pt x="414" y="238"/>
                  </a:lnTo>
                  <a:lnTo>
                    <a:pt x="364" y="186"/>
                  </a:lnTo>
                  <a:lnTo>
                    <a:pt x="338" y="160"/>
                  </a:lnTo>
                  <a:lnTo>
                    <a:pt x="312" y="138"/>
                  </a:lnTo>
                  <a:lnTo>
                    <a:pt x="312" y="13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270" y="104"/>
                  </a:lnTo>
                  <a:lnTo>
                    <a:pt x="242" y="84"/>
                  </a:lnTo>
                  <a:lnTo>
                    <a:pt x="186" y="48"/>
                  </a:lnTo>
                  <a:lnTo>
                    <a:pt x="138" y="20"/>
                  </a:lnTo>
                  <a:lnTo>
                    <a:pt x="110" y="6"/>
                  </a:lnTo>
                  <a:lnTo>
                    <a:pt x="110" y="6"/>
                  </a:lnTo>
                  <a:lnTo>
                    <a:pt x="96" y="2"/>
                  </a:lnTo>
                  <a:lnTo>
                    <a:pt x="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2" name="Freeform 281"/>
            <p:cNvSpPr/>
            <p:nvPr/>
          </p:nvSpPr>
          <p:spPr bwMode="auto">
            <a:xfrm>
              <a:off x="20726400" y="-3265487"/>
              <a:ext cx="139700" cy="142875"/>
            </a:xfrm>
            <a:custGeom>
              <a:avLst/>
              <a:gdLst>
                <a:gd name="T0" fmla="*/ 50 w 88"/>
                <a:gd name="T1" fmla="*/ 72 h 90"/>
                <a:gd name="T2" fmla="*/ 50 w 88"/>
                <a:gd name="T3" fmla="*/ 72 h 90"/>
                <a:gd name="T4" fmla="*/ 42 w 88"/>
                <a:gd name="T5" fmla="*/ 82 h 90"/>
                <a:gd name="T6" fmla="*/ 32 w 88"/>
                <a:gd name="T7" fmla="*/ 88 h 90"/>
                <a:gd name="T8" fmla="*/ 22 w 88"/>
                <a:gd name="T9" fmla="*/ 90 h 90"/>
                <a:gd name="T10" fmla="*/ 14 w 88"/>
                <a:gd name="T11" fmla="*/ 90 h 90"/>
                <a:gd name="T12" fmla="*/ 6 w 88"/>
                <a:gd name="T13" fmla="*/ 86 h 90"/>
                <a:gd name="T14" fmla="*/ 2 w 88"/>
                <a:gd name="T15" fmla="*/ 78 h 90"/>
                <a:gd name="T16" fmla="*/ 0 w 88"/>
                <a:gd name="T17" fmla="*/ 70 h 90"/>
                <a:gd name="T18" fmla="*/ 2 w 88"/>
                <a:gd name="T19" fmla="*/ 56 h 90"/>
                <a:gd name="T20" fmla="*/ 2 w 88"/>
                <a:gd name="T21" fmla="*/ 56 h 90"/>
                <a:gd name="T22" fmla="*/ 12 w 88"/>
                <a:gd name="T23" fmla="*/ 54 h 90"/>
                <a:gd name="T24" fmla="*/ 22 w 88"/>
                <a:gd name="T25" fmla="*/ 50 h 90"/>
                <a:gd name="T26" fmla="*/ 42 w 88"/>
                <a:gd name="T27" fmla="*/ 38 h 90"/>
                <a:gd name="T28" fmla="*/ 60 w 88"/>
                <a:gd name="T29" fmla="*/ 24 h 90"/>
                <a:gd name="T30" fmla="*/ 78 w 88"/>
                <a:gd name="T31" fmla="*/ 8 h 90"/>
                <a:gd name="T32" fmla="*/ 78 w 88"/>
                <a:gd name="T33" fmla="*/ 8 h 90"/>
                <a:gd name="T34" fmla="*/ 88 w 88"/>
                <a:gd name="T35" fmla="*/ 0 h 90"/>
                <a:gd name="T36" fmla="*/ 88 w 88"/>
                <a:gd name="T37" fmla="*/ 0 h 90"/>
                <a:gd name="T38" fmla="*/ 80 w 88"/>
                <a:gd name="T39" fmla="*/ 22 h 90"/>
                <a:gd name="T40" fmla="*/ 70 w 88"/>
                <a:gd name="T41" fmla="*/ 42 h 90"/>
                <a:gd name="T42" fmla="*/ 50 w 88"/>
                <a:gd name="T43" fmla="*/ 72 h 90"/>
                <a:gd name="T44" fmla="*/ 50 w 88"/>
                <a:gd name="T45" fmla="*/ 7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90">
                  <a:moveTo>
                    <a:pt x="50" y="72"/>
                  </a:moveTo>
                  <a:lnTo>
                    <a:pt x="50" y="72"/>
                  </a:lnTo>
                  <a:lnTo>
                    <a:pt x="42" y="82"/>
                  </a:lnTo>
                  <a:lnTo>
                    <a:pt x="32" y="88"/>
                  </a:lnTo>
                  <a:lnTo>
                    <a:pt x="22" y="90"/>
                  </a:lnTo>
                  <a:lnTo>
                    <a:pt x="14" y="90"/>
                  </a:lnTo>
                  <a:lnTo>
                    <a:pt x="6" y="86"/>
                  </a:lnTo>
                  <a:lnTo>
                    <a:pt x="2" y="78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12" y="54"/>
                  </a:lnTo>
                  <a:lnTo>
                    <a:pt x="22" y="50"/>
                  </a:lnTo>
                  <a:lnTo>
                    <a:pt x="42" y="38"/>
                  </a:lnTo>
                  <a:lnTo>
                    <a:pt x="60" y="24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0" y="22"/>
                  </a:lnTo>
                  <a:lnTo>
                    <a:pt x="70" y="42"/>
                  </a:lnTo>
                  <a:lnTo>
                    <a:pt x="50" y="72"/>
                  </a:lnTo>
                  <a:lnTo>
                    <a:pt x="50" y="72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3" name="Freeform 282"/>
            <p:cNvSpPr/>
            <p:nvPr/>
          </p:nvSpPr>
          <p:spPr bwMode="auto">
            <a:xfrm>
              <a:off x="19732625" y="-4360863"/>
              <a:ext cx="1152525" cy="1184275"/>
            </a:xfrm>
            <a:custGeom>
              <a:avLst/>
              <a:gdLst>
                <a:gd name="T0" fmla="*/ 714 w 726"/>
                <a:gd name="T1" fmla="*/ 690 h 746"/>
                <a:gd name="T2" fmla="*/ 704 w 726"/>
                <a:gd name="T3" fmla="*/ 700 h 746"/>
                <a:gd name="T4" fmla="*/ 668 w 726"/>
                <a:gd name="T5" fmla="*/ 730 h 746"/>
                <a:gd name="T6" fmla="*/ 628 w 726"/>
                <a:gd name="T7" fmla="*/ 746 h 746"/>
                <a:gd name="T8" fmla="*/ 632 w 726"/>
                <a:gd name="T9" fmla="*/ 732 h 746"/>
                <a:gd name="T10" fmla="*/ 644 w 726"/>
                <a:gd name="T11" fmla="*/ 714 h 746"/>
                <a:gd name="T12" fmla="*/ 658 w 726"/>
                <a:gd name="T13" fmla="*/ 692 h 746"/>
                <a:gd name="T14" fmla="*/ 682 w 726"/>
                <a:gd name="T15" fmla="*/ 654 h 746"/>
                <a:gd name="T16" fmla="*/ 690 w 726"/>
                <a:gd name="T17" fmla="*/ 620 h 746"/>
                <a:gd name="T18" fmla="*/ 680 w 726"/>
                <a:gd name="T19" fmla="*/ 592 h 746"/>
                <a:gd name="T20" fmla="*/ 666 w 726"/>
                <a:gd name="T21" fmla="*/ 578 h 746"/>
                <a:gd name="T22" fmla="*/ 450 w 726"/>
                <a:gd name="T23" fmla="*/ 402 h 746"/>
                <a:gd name="T24" fmla="*/ 328 w 726"/>
                <a:gd name="T25" fmla="*/ 304 h 746"/>
                <a:gd name="T26" fmla="*/ 48 w 726"/>
                <a:gd name="T27" fmla="*/ 78 h 746"/>
                <a:gd name="T28" fmla="*/ 18 w 726"/>
                <a:gd name="T29" fmla="*/ 56 h 746"/>
                <a:gd name="T30" fmla="*/ 6 w 726"/>
                <a:gd name="T31" fmla="*/ 44 h 746"/>
                <a:gd name="T32" fmla="*/ 2 w 726"/>
                <a:gd name="T33" fmla="*/ 32 h 746"/>
                <a:gd name="T34" fmla="*/ 2 w 726"/>
                <a:gd name="T35" fmla="*/ 20 h 746"/>
                <a:gd name="T36" fmla="*/ 14 w 726"/>
                <a:gd name="T37" fmla="*/ 4 h 746"/>
                <a:gd name="T38" fmla="*/ 34 w 726"/>
                <a:gd name="T39" fmla="*/ 0 h 746"/>
                <a:gd name="T40" fmla="*/ 44 w 726"/>
                <a:gd name="T41" fmla="*/ 6 h 746"/>
                <a:gd name="T42" fmla="*/ 88 w 726"/>
                <a:gd name="T43" fmla="*/ 38 h 746"/>
                <a:gd name="T44" fmla="*/ 144 w 726"/>
                <a:gd name="T45" fmla="*/ 80 h 746"/>
                <a:gd name="T46" fmla="*/ 298 w 726"/>
                <a:gd name="T47" fmla="*/ 206 h 746"/>
                <a:gd name="T48" fmla="*/ 404 w 726"/>
                <a:gd name="T49" fmla="*/ 294 h 746"/>
                <a:gd name="T50" fmla="*/ 504 w 726"/>
                <a:gd name="T51" fmla="*/ 380 h 746"/>
                <a:gd name="T52" fmla="*/ 672 w 726"/>
                <a:gd name="T53" fmla="*/ 530 h 746"/>
                <a:gd name="T54" fmla="*/ 698 w 726"/>
                <a:gd name="T55" fmla="*/ 558 h 746"/>
                <a:gd name="T56" fmla="*/ 712 w 726"/>
                <a:gd name="T57" fmla="*/ 578 h 746"/>
                <a:gd name="T58" fmla="*/ 722 w 726"/>
                <a:gd name="T59" fmla="*/ 600 h 746"/>
                <a:gd name="T60" fmla="*/ 726 w 726"/>
                <a:gd name="T61" fmla="*/ 646 h 746"/>
                <a:gd name="T62" fmla="*/ 722 w 726"/>
                <a:gd name="T63" fmla="*/ 668 h 746"/>
                <a:gd name="T64" fmla="*/ 714 w 726"/>
                <a:gd name="T65" fmla="*/ 69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6" h="746">
                  <a:moveTo>
                    <a:pt x="714" y="690"/>
                  </a:moveTo>
                  <a:lnTo>
                    <a:pt x="714" y="690"/>
                  </a:lnTo>
                  <a:lnTo>
                    <a:pt x="704" y="700"/>
                  </a:lnTo>
                  <a:lnTo>
                    <a:pt x="704" y="700"/>
                  </a:lnTo>
                  <a:lnTo>
                    <a:pt x="686" y="716"/>
                  </a:lnTo>
                  <a:lnTo>
                    <a:pt x="668" y="730"/>
                  </a:lnTo>
                  <a:lnTo>
                    <a:pt x="648" y="740"/>
                  </a:lnTo>
                  <a:lnTo>
                    <a:pt x="628" y="746"/>
                  </a:lnTo>
                  <a:lnTo>
                    <a:pt x="628" y="746"/>
                  </a:lnTo>
                  <a:lnTo>
                    <a:pt x="632" y="732"/>
                  </a:lnTo>
                  <a:lnTo>
                    <a:pt x="644" y="716"/>
                  </a:lnTo>
                  <a:lnTo>
                    <a:pt x="644" y="714"/>
                  </a:lnTo>
                  <a:lnTo>
                    <a:pt x="644" y="714"/>
                  </a:lnTo>
                  <a:lnTo>
                    <a:pt x="658" y="692"/>
                  </a:lnTo>
                  <a:lnTo>
                    <a:pt x="672" y="672"/>
                  </a:lnTo>
                  <a:lnTo>
                    <a:pt x="682" y="654"/>
                  </a:lnTo>
                  <a:lnTo>
                    <a:pt x="688" y="636"/>
                  </a:lnTo>
                  <a:lnTo>
                    <a:pt x="690" y="620"/>
                  </a:lnTo>
                  <a:lnTo>
                    <a:pt x="686" y="606"/>
                  </a:lnTo>
                  <a:lnTo>
                    <a:pt x="680" y="592"/>
                  </a:lnTo>
                  <a:lnTo>
                    <a:pt x="666" y="578"/>
                  </a:lnTo>
                  <a:lnTo>
                    <a:pt x="666" y="578"/>
                  </a:lnTo>
                  <a:lnTo>
                    <a:pt x="450" y="402"/>
                  </a:lnTo>
                  <a:lnTo>
                    <a:pt x="450" y="402"/>
                  </a:lnTo>
                  <a:lnTo>
                    <a:pt x="328" y="304"/>
                  </a:lnTo>
                  <a:lnTo>
                    <a:pt x="328" y="304"/>
                  </a:lnTo>
                  <a:lnTo>
                    <a:pt x="48" y="78"/>
                  </a:lnTo>
                  <a:lnTo>
                    <a:pt x="48" y="78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2" y="50"/>
                  </a:lnTo>
                  <a:lnTo>
                    <a:pt x="6" y="44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6" y="12"/>
                  </a:lnTo>
                  <a:lnTo>
                    <a:pt x="14" y="4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88" y="38"/>
                  </a:lnTo>
                  <a:lnTo>
                    <a:pt x="144" y="80"/>
                  </a:lnTo>
                  <a:lnTo>
                    <a:pt x="144" y="80"/>
                  </a:lnTo>
                  <a:lnTo>
                    <a:pt x="218" y="140"/>
                  </a:lnTo>
                  <a:lnTo>
                    <a:pt x="298" y="206"/>
                  </a:lnTo>
                  <a:lnTo>
                    <a:pt x="298" y="206"/>
                  </a:lnTo>
                  <a:lnTo>
                    <a:pt x="404" y="294"/>
                  </a:lnTo>
                  <a:lnTo>
                    <a:pt x="504" y="380"/>
                  </a:lnTo>
                  <a:lnTo>
                    <a:pt x="504" y="380"/>
                  </a:lnTo>
                  <a:lnTo>
                    <a:pt x="628" y="490"/>
                  </a:lnTo>
                  <a:lnTo>
                    <a:pt x="672" y="530"/>
                  </a:lnTo>
                  <a:lnTo>
                    <a:pt x="698" y="558"/>
                  </a:lnTo>
                  <a:lnTo>
                    <a:pt x="698" y="558"/>
                  </a:lnTo>
                  <a:lnTo>
                    <a:pt x="706" y="568"/>
                  </a:lnTo>
                  <a:lnTo>
                    <a:pt x="712" y="578"/>
                  </a:lnTo>
                  <a:lnTo>
                    <a:pt x="718" y="590"/>
                  </a:lnTo>
                  <a:lnTo>
                    <a:pt x="722" y="600"/>
                  </a:lnTo>
                  <a:lnTo>
                    <a:pt x="726" y="624"/>
                  </a:lnTo>
                  <a:lnTo>
                    <a:pt x="726" y="646"/>
                  </a:lnTo>
                  <a:lnTo>
                    <a:pt x="726" y="646"/>
                  </a:lnTo>
                  <a:lnTo>
                    <a:pt x="722" y="668"/>
                  </a:lnTo>
                  <a:lnTo>
                    <a:pt x="714" y="690"/>
                  </a:lnTo>
                  <a:lnTo>
                    <a:pt x="714" y="690"/>
                  </a:lnTo>
                  <a:close/>
                </a:path>
              </a:pathLst>
            </a:custGeom>
            <a:solidFill>
              <a:srgbClr val="4D4D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4" name="Freeform 283"/>
            <p:cNvSpPr/>
            <p:nvPr/>
          </p:nvSpPr>
          <p:spPr bwMode="auto">
            <a:xfrm>
              <a:off x="19678650" y="-4173538"/>
              <a:ext cx="1387475" cy="796925"/>
            </a:xfrm>
            <a:custGeom>
              <a:avLst/>
              <a:gdLst>
                <a:gd name="T0" fmla="*/ 824 w 874"/>
                <a:gd name="T1" fmla="*/ 494 h 502"/>
                <a:gd name="T2" fmla="*/ 824 w 874"/>
                <a:gd name="T3" fmla="*/ 494 h 502"/>
                <a:gd name="T4" fmla="*/ 794 w 874"/>
                <a:gd name="T5" fmla="*/ 474 h 502"/>
                <a:gd name="T6" fmla="*/ 794 w 874"/>
                <a:gd name="T7" fmla="*/ 474 h 502"/>
                <a:gd name="T8" fmla="*/ 490 w 874"/>
                <a:gd name="T9" fmla="*/ 278 h 502"/>
                <a:gd name="T10" fmla="*/ 490 w 874"/>
                <a:gd name="T11" fmla="*/ 278 h 502"/>
                <a:gd name="T12" fmla="*/ 358 w 874"/>
                <a:gd name="T13" fmla="*/ 194 h 502"/>
                <a:gd name="T14" fmla="*/ 358 w 874"/>
                <a:gd name="T15" fmla="*/ 194 h 502"/>
                <a:gd name="T16" fmla="*/ 122 w 874"/>
                <a:gd name="T17" fmla="*/ 44 h 502"/>
                <a:gd name="T18" fmla="*/ 122 w 874"/>
                <a:gd name="T19" fmla="*/ 44 h 502"/>
                <a:gd name="T20" fmla="*/ 106 w 874"/>
                <a:gd name="T21" fmla="*/ 36 h 502"/>
                <a:gd name="T22" fmla="*/ 90 w 874"/>
                <a:gd name="T23" fmla="*/ 34 h 502"/>
                <a:gd name="T24" fmla="*/ 76 w 874"/>
                <a:gd name="T25" fmla="*/ 36 h 502"/>
                <a:gd name="T26" fmla="*/ 60 w 874"/>
                <a:gd name="T27" fmla="*/ 44 h 502"/>
                <a:gd name="T28" fmla="*/ 46 w 874"/>
                <a:gd name="T29" fmla="*/ 54 h 502"/>
                <a:gd name="T30" fmla="*/ 32 w 874"/>
                <a:gd name="T31" fmla="*/ 70 h 502"/>
                <a:gd name="T32" fmla="*/ 16 w 874"/>
                <a:gd name="T33" fmla="*/ 88 h 502"/>
                <a:gd name="T34" fmla="*/ 0 w 874"/>
                <a:gd name="T35" fmla="*/ 110 h 502"/>
                <a:gd name="T36" fmla="*/ 0 w 874"/>
                <a:gd name="T37" fmla="*/ 110 h 502"/>
                <a:gd name="T38" fmla="*/ 0 w 874"/>
                <a:gd name="T39" fmla="*/ 110 h 502"/>
                <a:gd name="T40" fmla="*/ 6 w 874"/>
                <a:gd name="T41" fmla="*/ 86 h 502"/>
                <a:gd name="T42" fmla="*/ 14 w 874"/>
                <a:gd name="T43" fmla="*/ 62 h 502"/>
                <a:gd name="T44" fmla="*/ 24 w 874"/>
                <a:gd name="T45" fmla="*/ 36 h 502"/>
                <a:gd name="T46" fmla="*/ 38 w 874"/>
                <a:gd name="T47" fmla="*/ 12 h 502"/>
                <a:gd name="T48" fmla="*/ 38 w 874"/>
                <a:gd name="T49" fmla="*/ 12 h 502"/>
                <a:gd name="T50" fmla="*/ 58 w 874"/>
                <a:gd name="T51" fmla="*/ 4 h 502"/>
                <a:gd name="T52" fmla="*/ 82 w 874"/>
                <a:gd name="T53" fmla="*/ 0 h 502"/>
                <a:gd name="T54" fmla="*/ 94 w 874"/>
                <a:gd name="T55" fmla="*/ 0 h 502"/>
                <a:gd name="T56" fmla="*/ 108 w 874"/>
                <a:gd name="T57" fmla="*/ 0 h 502"/>
                <a:gd name="T58" fmla="*/ 120 w 874"/>
                <a:gd name="T59" fmla="*/ 4 h 502"/>
                <a:gd name="T60" fmla="*/ 132 w 874"/>
                <a:gd name="T61" fmla="*/ 8 h 502"/>
                <a:gd name="T62" fmla="*/ 132 w 874"/>
                <a:gd name="T63" fmla="*/ 8 h 502"/>
                <a:gd name="T64" fmla="*/ 166 w 874"/>
                <a:gd name="T65" fmla="*/ 24 h 502"/>
                <a:gd name="T66" fmla="*/ 218 w 874"/>
                <a:gd name="T67" fmla="*/ 52 h 502"/>
                <a:gd name="T68" fmla="*/ 362 w 874"/>
                <a:gd name="T69" fmla="*/ 136 h 502"/>
                <a:gd name="T70" fmla="*/ 362 w 874"/>
                <a:gd name="T71" fmla="*/ 136 h 502"/>
                <a:gd name="T72" fmla="*/ 476 w 874"/>
                <a:gd name="T73" fmla="*/ 204 h 502"/>
                <a:gd name="T74" fmla="*/ 592 w 874"/>
                <a:gd name="T75" fmla="*/ 274 h 502"/>
                <a:gd name="T76" fmla="*/ 592 w 874"/>
                <a:gd name="T77" fmla="*/ 274 h 502"/>
                <a:gd name="T78" fmla="*/ 680 w 874"/>
                <a:gd name="T79" fmla="*/ 330 h 502"/>
                <a:gd name="T80" fmla="*/ 760 w 874"/>
                <a:gd name="T81" fmla="*/ 382 h 502"/>
                <a:gd name="T82" fmla="*/ 760 w 874"/>
                <a:gd name="T83" fmla="*/ 382 h 502"/>
                <a:gd name="T84" fmla="*/ 818 w 874"/>
                <a:gd name="T85" fmla="*/ 420 h 502"/>
                <a:gd name="T86" fmla="*/ 862 w 874"/>
                <a:gd name="T87" fmla="*/ 452 h 502"/>
                <a:gd name="T88" fmla="*/ 862 w 874"/>
                <a:gd name="T89" fmla="*/ 452 h 502"/>
                <a:gd name="T90" fmla="*/ 868 w 874"/>
                <a:gd name="T91" fmla="*/ 456 h 502"/>
                <a:gd name="T92" fmla="*/ 870 w 874"/>
                <a:gd name="T93" fmla="*/ 460 h 502"/>
                <a:gd name="T94" fmla="*/ 874 w 874"/>
                <a:gd name="T95" fmla="*/ 470 h 502"/>
                <a:gd name="T96" fmla="*/ 874 w 874"/>
                <a:gd name="T97" fmla="*/ 480 h 502"/>
                <a:gd name="T98" fmla="*/ 870 w 874"/>
                <a:gd name="T99" fmla="*/ 490 h 502"/>
                <a:gd name="T100" fmla="*/ 862 w 874"/>
                <a:gd name="T101" fmla="*/ 498 h 502"/>
                <a:gd name="T102" fmla="*/ 858 w 874"/>
                <a:gd name="T103" fmla="*/ 500 h 502"/>
                <a:gd name="T104" fmla="*/ 852 w 874"/>
                <a:gd name="T105" fmla="*/ 502 h 502"/>
                <a:gd name="T106" fmla="*/ 846 w 874"/>
                <a:gd name="T107" fmla="*/ 502 h 502"/>
                <a:gd name="T108" fmla="*/ 840 w 874"/>
                <a:gd name="T109" fmla="*/ 500 h 502"/>
                <a:gd name="T110" fmla="*/ 832 w 874"/>
                <a:gd name="T111" fmla="*/ 498 h 502"/>
                <a:gd name="T112" fmla="*/ 824 w 874"/>
                <a:gd name="T113" fmla="*/ 494 h 502"/>
                <a:gd name="T114" fmla="*/ 824 w 874"/>
                <a:gd name="T115" fmla="*/ 494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4" h="502">
                  <a:moveTo>
                    <a:pt x="824" y="494"/>
                  </a:moveTo>
                  <a:lnTo>
                    <a:pt x="824" y="494"/>
                  </a:lnTo>
                  <a:lnTo>
                    <a:pt x="794" y="474"/>
                  </a:lnTo>
                  <a:lnTo>
                    <a:pt x="794" y="474"/>
                  </a:lnTo>
                  <a:lnTo>
                    <a:pt x="490" y="278"/>
                  </a:lnTo>
                  <a:lnTo>
                    <a:pt x="490" y="278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06" y="36"/>
                  </a:lnTo>
                  <a:lnTo>
                    <a:pt x="90" y="34"/>
                  </a:lnTo>
                  <a:lnTo>
                    <a:pt x="76" y="36"/>
                  </a:lnTo>
                  <a:lnTo>
                    <a:pt x="60" y="44"/>
                  </a:lnTo>
                  <a:lnTo>
                    <a:pt x="46" y="54"/>
                  </a:lnTo>
                  <a:lnTo>
                    <a:pt x="32" y="70"/>
                  </a:lnTo>
                  <a:lnTo>
                    <a:pt x="16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6" y="86"/>
                  </a:lnTo>
                  <a:lnTo>
                    <a:pt x="14" y="62"/>
                  </a:lnTo>
                  <a:lnTo>
                    <a:pt x="24" y="3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58" y="4"/>
                  </a:lnTo>
                  <a:lnTo>
                    <a:pt x="82" y="0"/>
                  </a:lnTo>
                  <a:lnTo>
                    <a:pt x="94" y="0"/>
                  </a:lnTo>
                  <a:lnTo>
                    <a:pt x="108" y="0"/>
                  </a:lnTo>
                  <a:lnTo>
                    <a:pt x="120" y="4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66" y="24"/>
                  </a:lnTo>
                  <a:lnTo>
                    <a:pt x="218" y="52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476" y="204"/>
                  </a:lnTo>
                  <a:lnTo>
                    <a:pt x="592" y="274"/>
                  </a:lnTo>
                  <a:lnTo>
                    <a:pt x="592" y="274"/>
                  </a:lnTo>
                  <a:lnTo>
                    <a:pt x="680" y="330"/>
                  </a:lnTo>
                  <a:lnTo>
                    <a:pt x="760" y="382"/>
                  </a:lnTo>
                  <a:lnTo>
                    <a:pt x="760" y="382"/>
                  </a:lnTo>
                  <a:lnTo>
                    <a:pt x="818" y="420"/>
                  </a:lnTo>
                  <a:lnTo>
                    <a:pt x="862" y="452"/>
                  </a:lnTo>
                  <a:lnTo>
                    <a:pt x="862" y="452"/>
                  </a:lnTo>
                  <a:lnTo>
                    <a:pt x="868" y="456"/>
                  </a:lnTo>
                  <a:lnTo>
                    <a:pt x="870" y="460"/>
                  </a:lnTo>
                  <a:lnTo>
                    <a:pt x="874" y="470"/>
                  </a:lnTo>
                  <a:lnTo>
                    <a:pt x="874" y="480"/>
                  </a:lnTo>
                  <a:lnTo>
                    <a:pt x="870" y="490"/>
                  </a:lnTo>
                  <a:lnTo>
                    <a:pt x="862" y="498"/>
                  </a:lnTo>
                  <a:lnTo>
                    <a:pt x="858" y="500"/>
                  </a:lnTo>
                  <a:lnTo>
                    <a:pt x="852" y="502"/>
                  </a:lnTo>
                  <a:lnTo>
                    <a:pt x="846" y="502"/>
                  </a:lnTo>
                  <a:lnTo>
                    <a:pt x="840" y="500"/>
                  </a:lnTo>
                  <a:lnTo>
                    <a:pt x="832" y="498"/>
                  </a:lnTo>
                  <a:lnTo>
                    <a:pt x="824" y="494"/>
                  </a:lnTo>
                  <a:lnTo>
                    <a:pt x="824" y="494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5" name="Freeform 284"/>
            <p:cNvSpPr>
              <a:spLocks noEditPoints="1"/>
            </p:cNvSpPr>
            <p:nvPr/>
          </p:nvSpPr>
          <p:spPr bwMode="auto">
            <a:xfrm>
              <a:off x="19637375" y="-4370388"/>
              <a:ext cx="1441450" cy="1200150"/>
            </a:xfrm>
            <a:custGeom>
              <a:avLst/>
              <a:gdLst>
                <a:gd name="T0" fmla="*/ 776 w 908"/>
                <a:gd name="T1" fmla="*/ 466 h 756"/>
                <a:gd name="T2" fmla="*/ 706 w 908"/>
                <a:gd name="T3" fmla="*/ 420 h 756"/>
                <a:gd name="T4" fmla="*/ 508 w 908"/>
                <a:gd name="T5" fmla="*/ 324 h 756"/>
                <a:gd name="T6" fmla="*/ 414 w 908"/>
                <a:gd name="T7" fmla="*/ 238 h 756"/>
                <a:gd name="T8" fmla="*/ 298 w 908"/>
                <a:gd name="T9" fmla="*/ 124 h 756"/>
                <a:gd name="T10" fmla="*/ 138 w 908"/>
                <a:gd name="T11" fmla="*/ 18 h 756"/>
                <a:gd name="T12" fmla="*/ 80 w 908"/>
                <a:gd name="T13" fmla="*/ 0 h 756"/>
                <a:gd name="T14" fmla="*/ 54 w 908"/>
                <a:gd name="T15" fmla="*/ 36 h 756"/>
                <a:gd name="T16" fmla="*/ 58 w 908"/>
                <a:gd name="T17" fmla="*/ 58 h 756"/>
                <a:gd name="T18" fmla="*/ 44 w 908"/>
                <a:gd name="T19" fmla="*/ 126 h 756"/>
                <a:gd name="T20" fmla="*/ 2 w 908"/>
                <a:gd name="T21" fmla="*/ 232 h 756"/>
                <a:gd name="T22" fmla="*/ 12 w 908"/>
                <a:gd name="T23" fmla="*/ 298 h 756"/>
                <a:gd name="T24" fmla="*/ 68 w 908"/>
                <a:gd name="T25" fmla="*/ 372 h 756"/>
                <a:gd name="T26" fmla="*/ 120 w 908"/>
                <a:gd name="T27" fmla="*/ 412 h 756"/>
                <a:gd name="T28" fmla="*/ 202 w 908"/>
                <a:gd name="T29" fmla="*/ 440 h 756"/>
                <a:gd name="T30" fmla="*/ 292 w 908"/>
                <a:gd name="T31" fmla="*/ 424 h 756"/>
                <a:gd name="T32" fmla="*/ 354 w 908"/>
                <a:gd name="T33" fmla="*/ 382 h 756"/>
                <a:gd name="T34" fmla="*/ 412 w 908"/>
                <a:gd name="T35" fmla="*/ 360 h 756"/>
                <a:gd name="T36" fmla="*/ 450 w 908"/>
                <a:gd name="T37" fmla="*/ 380 h 756"/>
                <a:gd name="T38" fmla="*/ 468 w 908"/>
                <a:gd name="T39" fmla="*/ 420 h 756"/>
                <a:gd name="T40" fmla="*/ 444 w 908"/>
                <a:gd name="T41" fmla="*/ 516 h 756"/>
                <a:gd name="T42" fmla="*/ 444 w 908"/>
                <a:gd name="T43" fmla="*/ 596 h 756"/>
                <a:gd name="T44" fmla="*/ 480 w 908"/>
                <a:gd name="T45" fmla="*/ 664 h 756"/>
                <a:gd name="T46" fmla="*/ 538 w 908"/>
                <a:gd name="T47" fmla="*/ 712 h 756"/>
                <a:gd name="T48" fmla="*/ 622 w 908"/>
                <a:gd name="T49" fmla="*/ 750 h 756"/>
                <a:gd name="T50" fmla="*/ 688 w 908"/>
                <a:gd name="T51" fmla="*/ 752 h 756"/>
                <a:gd name="T52" fmla="*/ 764 w 908"/>
                <a:gd name="T53" fmla="*/ 706 h 756"/>
                <a:gd name="T54" fmla="*/ 836 w 908"/>
                <a:gd name="T55" fmla="*/ 638 h 756"/>
                <a:gd name="T56" fmla="*/ 866 w 908"/>
                <a:gd name="T57" fmla="*/ 636 h 756"/>
                <a:gd name="T58" fmla="*/ 900 w 908"/>
                <a:gd name="T59" fmla="*/ 610 h 756"/>
                <a:gd name="T60" fmla="*/ 904 w 908"/>
                <a:gd name="T61" fmla="*/ 582 h 756"/>
                <a:gd name="T62" fmla="*/ 184 w 908"/>
                <a:gd name="T63" fmla="*/ 416 h 756"/>
                <a:gd name="T64" fmla="*/ 114 w 908"/>
                <a:gd name="T65" fmla="*/ 384 h 756"/>
                <a:gd name="T66" fmla="*/ 38 w 908"/>
                <a:gd name="T67" fmla="*/ 298 h 756"/>
                <a:gd name="T68" fmla="*/ 30 w 908"/>
                <a:gd name="T69" fmla="*/ 220 h 756"/>
                <a:gd name="T70" fmla="*/ 78 w 908"/>
                <a:gd name="T71" fmla="*/ 116 h 756"/>
                <a:gd name="T72" fmla="*/ 130 w 908"/>
                <a:gd name="T73" fmla="*/ 70 h 756"/>
                <a:gd name="T74" fmla="*/ 174 w 908"/>
                <a:gd name="T75" fmla="*/ 72 h 756"/>
                <a:gd name="T76" fmla="*/ 284 w 908"/>
                <a:gd name="T77" fmla="*/ 142 h 756"/>
                <a:gd name="T78" fmla="*/ 358 w 908"/>
                <a:gd name="T79" fmla="*/ 212 h 756"/>
                <a:gd name="T80" fmla="*/ 392 w 908"/>
                <a:gd name="T81" fmla="*/ 284 h 756"/>
                <a:gd name="T82" fmla="*/ 374 w 908"/>
                <a:gd name="T83" fmla="*/ 334 h 756"/>
                <a:gd name="T84" fmla="*/ 270 w 908"/>
                <a:gd name="T85" fmla="*/ 404 h 756"/>
                <a:gd name="T86" fmla="*/ 184 w 908"/>
                <a:gd name="T87" fmla="*/ 416 h 756"/>
                <a:gd name="T88" fmla="*/ 698 w 908"/>
                <a:gd name="T89" fmla="*/ 724 h 756"/>
                <a:gd name="T90" fmla="*/ 598 w 908"/>
                <a:gd name="T91" fmla="*/ 720 h 756"/>
                <a:gd name="T92" fmla="*/ 518 w 908"/>
                <a:gd name="T93" fmla="*/ 674 h 756"/>
                <a:gd name="T94" fmla="*/ 474 w 908"/>
                <a:gd name="T95" fmla="*/ 620 h 756"/>
                <a:gd name="T96" fmla="*/ 472 w 908"/>
                <a:gd name="T97" fmla="*/ 486 h 756"/>
                <a:gd name="T98" fmla="*/ 510 w 908"/>
                <a:gd name="T99" fmla="*/ 408 h 756"/>
                <a:gd name="T100" fmla="*/ 538 w 908"/>
                <a:gd name="T101" fmla="*/ 390 h 756"/>
                <a:gd name="T102" fmla="*/ 598 w 908"/>
                <a:gd name="T103" fmla="*/ 392 h 756"/>
                <a:gd name="T104" fmla="*/ 706 w 908"/>
                <a:gd name="T105" fmla="*/ 444 h 756"/>
                <a:gd name="T106" fmla="*/ 822 w 908"/>
                <a:gd name="T107" fmla="*/ 548 h 756"/>
                <a:gd name="T108" fmla="*/ 820 w 908"/>
                <a:gd name="T109" fmla="*/ 596 h 756"/>
                <a:gd name="T110" fmla="*/ 766 w 908"/>
                <a:gd name="T111" fmla="*/ 67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8" h="756">
                  <a:moveTo>
                    <a:pt x="894" y="568"/>
                  </a:moveTo>
                  <a:lnTo>
                    <a:pt x="894" y="568"/>
                  </a:lnTo>
                  <a:lnTo>
                    <a:pt x="872" y="546"/>
                  </a:lnTo>
                  <a:lnTo>
                    <a:pt x="830" y="508"/>
                  </a:lnTo>
                  <a:lnTo>
                    <a:pt x="776" y="466"/>
                  </a:lnTo>
                  <a:lnTo>
                    <a:pt x="746" y="446"/>
                  </a:lnTo>
                  <a:lnTo>
                    <a:pt x="718" y="428"/>
                  </a:lnTo>
                  <a:lnTo>
                    <a:pt x="718" y="428"/>
                  </a:lnTo>
                  <a:lnTo>
                    <a:pt x="706" y="420"/>
                  </a:lnTo>
                  <a:lnTo>
                    <a:pt x="706" y="420"/>
                  </a:lnTo>
                  <a:lnTo>
                    <a:pt x="678" y="404"/>
                  </a:lnTo>
                  <a:lnTo>
                    <a:pt x="650" y="390"/>
                  </a:lnTo>
                  <a:lnTo>
                    <a:pt x="592" y="364"/>
                  </a:lnTo>
                  <a:lnTo>
                    <a:pt x="534" y="338"/>
                  </a:lnTo>
                  <a:lnTo>
                    <a:pt x="508" y="324"/>
                  </a:lnTo>
                  <a:lnTo>
                    <a:pt x="484" y="310"/>
                  </a:lnTo>
                  <a:lnTo>
                    <a:pt x="484" y="310"/>
                  </a:lnTo>
                  <a:lnTo>
                    <a:pt x="472" y="300"/>
                  </a:lnTo>
                  <a:lnTo>
                    <a:pt x="456" y="282"/>
                  </a:lnTo>
                  <a:lnTo>
                    <a:pt x="414" y="238"/>
                  </a:lnTo>
                  <a:lnTo>
                    <a:pt x="364" y="184"/>
                  </a:lnTo>
                  <a:lnTo>
                    <a:pt x="338" y="160"/>
                  </a:lnTo>
                  <a:lnTo>
                    <a:pt x="312" y="136"/>
                  </a:lnTo>
                  <a:lnTo>
                    <a:pt x="312" y="136"/>
                  </a:lnTo>
                  <a:lnTo>
                    <a:pt x="298" y="124"/>
                  </a:lnTo>
                  <a:lnTo>
                    <a:pt x="298" y="124"/>
                  </a:lnTo>
                  <a:lnTo>
                    <a:pt x="270" y="104"/>
                  </a:lnTo>
                  <a:lnTo>
                    <a:pt x="242" y="84"/>
                  </a:lnTo>
                  <a:lnTo>
                    <a:pt x="186" y="46"/>
                  </a:lnTo>
                  <a:lnTo>
                    <a:pt x="138" y="18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94" y="0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6" y="4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24"/>
                  </a:lnTo>
                  <a:lnTo>
                    <a:pt x="54" y="36"/>
                  </a:lnTo>
                  <a:lnTo>
                    <a:pt x="54" y="42"/>
                  </a:lnTo>
                  <a:lnTo>
                    <a:pt x="54" y="48"/>
                  </a:lnTo>
                  <a:lnTo>
                    <a:pt x="56" y="5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2" y="66"/>
                  </a:lnTo>
                  <a:lnTo>
                    <a:pt x="62" y="74"/>
                  </a:lnTo>
                  <a:lnTo>
                    <a:pt x="62" y="84"/>
                  </a:lnTo>
                  <a:lnTo>
                    <a:pt x="58" y="94"/>
                  </a:lnTo>
                  <a:lnTo>
                    <a:pt x="44" y="126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0" y="196"/>
                  </a:lnTo>
                  <a:lnTo>
                    <a:pt x="4" y="220"/>
                  </a:lnTo>
                  <a:lnTo>
                    <a:pt x="2" y="232"/>
                  </a:lnTo>
                  <a:lnTo>
                    <a:pt x="0" y="246"/>
                  </a:lnTo>
                  <a:lnTo>
                    <a:pt x="2" y="258"/>
                  </a:lnTo>
                  <a:lnTo>
                    <a:pt x="4" y="272"/>
                  </a:lnTo>
                  <a:lnTo>
                    <a:pt x="6" y="284"/>
                  </a:lnTo>
                  <a:lnTo>
                    <a:pt x="12" y="298"/>
                  </a:lnTo>
                  <a:lnTo>
                    <a:pt x="20" y="312"/>
                  </a:lnTo>
                  <a:lnTo>
                    <a:pt x="28" y="326"/>
                  </a:lnTo>
                  <a:lnTo>
                    <a:pt x="40" y="342"/>
                  </a:lnTo>
                  <a:lnTo>
                    <a:pt x="52" y="356"/>
                  </a:lnTo>
                  <a:lnTo>
                    <a:pt x="68" y="372"/>
                  </a:lnTo>
                  <a:lnTo>
                    <a:pt x="86" y="388"/>
                  </a:lnTo>
                  <a:lnTo>
                    <a:pt x="86" y="388"/>
                  </a:lnTo>
                  <a:lnTo>
                    <a:pt x="102" y="402"/>
                  </a:lnTo>
                  <a:lnTo>
                    <a:pt x="102" y="402"/>
                  </a:lnTo>
                  <a:lnTo>
                    <a:pt x="120" y="412"/>
                  </a:lnTo>
                  <a:lnTo>
                    <a:pt x="138" y="422"/>
                  </a:lnTo>
                  <a:lnTo>
                    <a:pt x="154" y="430"/>
                  </a:lnTo>
                  <a:lnTo>
                    <a:pt x="170" y="434"/>
                  </a:lnTo>
                  <a:lnTo>
                    <a:pt x="186" y="438"/>
                  </a:lnTo>
                  <a:lnTo>
                    <a:pt x="202" y="440"/>
                  </a:lnTo>
                  <a:lnTo>
                    <a:pt x="216" y="440"/>
                  </a:lnTo>
                  <a:lnTo>
                    <a:pt x="228" y="440"/>
                  </a:lnTo>
                  <a:lnTo>
                    <a:pt x="254" y="436"/>
                  </a:lnTo>
                  <a:lnTo>
                    <a:pt x="274" y="430"/>
                  </a:lnTo>
                  <a:lnTo>
                    <a:pt x="292" y="424"/>
                  </a:lnTo>
                  <a:lnTo>
                    <a:pt x="304" y="418"/>
                  </a:lnTo>
                  <a:lnTo>
                    <a:pt x="304" y="418"/>
                  </a:lnTo>
                  <a:lnTo>
                    <a:pt x="322" y="406"/>
                  </a:lnTo>
                  <a:lnTo>
                    <a:pt x="338" y="394"/>
                  </a:lnTo>
                  <a:lnTo>
                    <a:pt x="354" y="382"/>
                  </a:lnTo>
                  <a:lnTo>
                    <a:pt x="370" y="370"/>
                  </a:lnTo>
                  <a:lnTo>
                    <a:pt x="386" y="362"/>
                  </a:lnTo>
                  <a:lnTo>
                    <a:pt x="394" y="360"/>
                  </a:lnTo>
                  <a:lnTo>
                    <a:pt x="404" y="358"/>
                  </a:lnTo>
                  <a:lnTo>
                    <a:pt x="412" y="360"/>
                  </a:lnTo>
                  <a:lnTo>
                    <a:pt x="422" y="362"/>
                  </a:lnTo>
                  <a:lnTo>
                    <a:pt x="430" y="366"/>
                  </a:lnTo>
                  <a:lnTo>
                    <a:pt x="440" y="372"/>
                  </a:lnTo>
                  <a:lnTo>
                    <a:pt x="440" y="372"/>
                  </a:lnTo>
                  <a:lnTo>
                    <a:pt x="450" y="380"/>
                  </a:lnTo>
                  <a:lnTo>
                    <a:pt x="456" y="386"/>
                  </a:lnTo>
                  <a:lnTo>
                    <a:pt x="462" y="394"/>
                  </a:lnTo>
                  <a:lnTo>
                    <a:pt x="466" y="404"/>
                  </a:lnTo>
                  <a:lnTo>
                    <a:pt x="468" y="412"/>
                  </a:lnTo>
                  <a:lnTo>
                    <a:pt x="468" y="420"/>
                  </a:lnTo>
                  <a:lnTo>
                    <a:pt x="466" y="438"/>
                  </a:lnTo>
                  <a:lnTo>
                    <a:pt x="460" y="456"/>
                  </a:lnTo>
                  <a:lnTo>
                    <a:pt x="454" y="476"/>
                  </a:lnTo>
                  <a:lnTo>
                    <a:pt x="448" y="496"/>
                  </a:lnTo>
                  <a:lnTo>
                    <a:pt x="444" y="516"/>
                  </a:lnTo>
                  <a:lnTo>
                    <a:pt x="444" y="516"/>
                  </a:lnTo>
                  <a:lnTo>
                    <a:pt x="442" y="530"/>
                  </a:lnTo>
                  <a:lnTo>
                    <a:pt x="440" y="548"/>
                  </a:lnTo>
                  <a:lnTo>
                    <a:pt x="440" y="570"/>
                  </a:lnTo>
                  <a:lnTo>
                    <a:pt x="444" y="596"/>
                  </a:lnTo>
                  <a:lnTo>
                    <a:pt x="448" y="610"/>
                  </a:lnTo>
                  <a:lnTo>
                    <a:pt x="454" y="622"/>
                  </a:lnTo>
                  <a:lnTo>
                    <a:pt x="460" y="636"/>
                  </a:lnTo>
                  <a:lnTo>
                    <a:pt x="470" y="650"/>
                  </a:lnTo>
                  <a:lnTo>
                    <a:pt x="480" y="664"/>
                  </a:lnTo>
                  <a:lnTo>
                    <a:pt x="492" y="678"/>
                  </a:lnTo>
                  <a:lnTo>
                    <a:pt x="508" y="692"/>
                  </a:lnTo>
                  <a:lnTo>
                    <a:pt x="524" y="704"/>
                  </a:lnTo>
                  <a:lnTo>
                    <a:pt x="524" y="704"/>
                  </a:lnTo>
                  <a:lnTo>
                    <a:pt x="538" y="712"/>
                  </a:lnTo>
                  <a:lnTo>
                    <a:pt x="538" y="712"/>
                  </a:lnTo>
                  <a:lnTo>
                    <a:pt x="560" y="726"/>
                  </a:lnTo>
                  <a:lnTo>
                    <a:pt x="582" y="736"/>
                  </a:lnTo>
                  <a:lnTo>
                    <a:pt x="604" y="746"/>
                  </a:lnTo>
                  <a:lnTo>
                    <a:pt x="622" y="750"/>
                  </a:lnTo>
                  <a:lnTo>
                    <a:pt x="640" y="754"/>
                  </a:lnTo>
                  <a:lnTo>
                    <a:pt x="656" y="756"/>
                  </a:lnTo>
                  <a:lnTo>
                    <a:pt x="672" y="756"/>
                  </a:lnTo>
                  <a:lnTo>
                    <a:pt x="688" y="752"/>
                  </a:lnTo>
                  <a:lnTo>
                    <a:pt x="688" y="752"/>
                  </a:lnTo>
                  <a:lnTo>
                    <a:pt x="708" y="746"/>
                  </a:lnTo>
                  <a:lnTo>
                    <a:pt x="728" y="736"/>
                  </a:lnTo>
                  <a:lnTo>
                    <a:pt x="746" y="722"/>
                  </a:lnTo>
                  <a:lnTo>
                    <a:pt x="764" y="706"/>
                  </a:lnTo>
                  <a:lnTo>
                    <a:pt x="764" y="706"/>
                  </a:lnTo>
                  <a:lnTo>
                    <a:pt x="774" y="696"/>
                  </a:lnTo>
                  <a:lnTo>
                    <a:pt x="774" y="696"/>
                  </a:lnTo>
                  <a:lnTo>
                    <a:pt x="806" y="666"/>
                  </a:lnTo>
                  <a:lnTo>
                    <a:pt x="828" y="646"/>
                  </a:lnTo>
                  <a:lnTo>
                    <a:pt x="836" y="638"/>
                  </a:lnTo>
                  <a:lnTo>
                    <a:pt x="844" y="636"/>
                  </a:lnTo>
                  <a:lnTo>
                    <a:pt x="852" y="634"/>
                  </a:lnTo>
                  <a:lnTo>
                    <a:pt x="860" y="636"/>
                  </a:lnTo>
                  <a:lnTo>
                    <a:pt x="860" y="636"/>
                  </a:lnTo>
                  <a:lnTo>
                    <a:pt x="866" y="636"/>
                  </a:lnTo>
                  <a:lnTo>
                    <a:pt x="870" y="636"/>
                  </a:lnTo>
                  <a:lnTo>
                    <a:pt x="876" y="634"/>
                  </a:lnTo>
                  <a:lnTo>
                    <a:pt x="882" y="632"/>
                  </a:lnTo>
                  <a:lnTo>
                    <a:pt x="890" y="622"/>
                  </a:lnTo>
                  <a:lnTo>
                    <a:pt x="900" y="610"/>
                  </a:lnTo>
                  <a:lnTo>
                    <a:pt x="900" y="610"/>
                  </a:lnTo>
                  <a:lnTo>
                    <a:pt x="906" y="600"/>
                  </a:lnTo>
                  <a:lnTo>
                    <a:pt x="906" y="596"/>
                  </a:lnTo>
                  <a:lnTo>
                    <a:pt x="908" y="592"/>
                  </a:lnTo>
                  <a:lnTo>
                    <a:pt x="904" y="582"/>
                  </a:lnTo>
                  <a:lnTo>
                    <a:pt x="894" y="568"/>
                  </a:lnTo>
                  <a:lnTo>
                    <a:pt x="894" y="568"/>
                  </a:lnTo>
                  <a:close/>
                  <a:moveTo>
                    <a:pt x="184" y="416"/>
                  </a:moveTo>
                  <a:lnTo>
                    <a:pt x="184" y="416"/>
                  </a:lnTo>
                  <a:lnTo>
                    <a:pt x="184" y="416"/>
                  </a:lnTo>
                  <a:lnTo>
                    <a:pt x="166" y="412"/>
                  </a:lnTo>
                  <a:lnTo>
                    <a:pt x="150" y="406"/>
                  </a:lnTo>
                  <a:lnTo>
                    <a:pt x="132" y="396"/>
                  </a:lnTo>
                  <a:lnTo>
                    <a:pt x="114" y="384"/>
                  </a:lnTo>
                  <a:lnTo>
                    <a:pt x="114" y="384"/>
                  </a:lnTo>
                  <a:lnTo>
                    <a:pt x="96" y="370"/>
                  </a:lnTo>
                  <a:lnTo>
                    <a:pt x="78" y="354"/>
                  </a:lnTo>
                  <a:lnTo>
                    <a:pt x="62" y="336"/>
                  </a:lnTo>
                  <a:lnTo>
                    <a:pt x="48" y="318"/>
                  </a:lnTo>
                  <a:lnTo>
                    <a:pt x="38" y="298"/>
                  </a:lnTo>
                  <a:lnTo>
                    <a:pt x="30" y="278"/>
                  </a:lnTo>
                  <a:lnTo>
                    <a:pt x="26" y="258"/>
                  </a:lnTo>
                  <a:lnTo>
                    <a:pt x="26" y="240"/>
                  </a:lnTo>
                  <a:lnTo>
                    <a:pt x="26" y="240"/>
                  </a:lnTo>
                  <a:lnTo>
                    <a:pt x="30" y="220"/>
                  </a:lnTo>
                  <a:lnTo>
                    <a:pt x="36" y="198"/>
                  </a:lnTo>
                  <a:lnTo>
                    <a:pt x="44" y="176"/>
                  </a:lnTo>
                  <a:lnTo>
                    <a:pt x="54" y="156"/>
                  </a:lnTo>
                  <a:lnTo>
                    <a:pt x="66" y="134"/>
                  </a:lnTo>
                  <a:lnTo>
                    <a:pt x="78" y="116"/>
                  </a:lnTo>
                  <a:lnTo>
                    <a:pt x="92" y="9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8" y="76"/>
                  </a:lnTo>
                  <a:lnTo>
                    <a:pt x="130" y="70"/>
                  </a:lnTo>
                  <a:lnTo>
                    <a:pt x="142" y="66"/>
                  </a:lnTo>
                  <a:lnTo>
                    <a:pt x="152" y="66"/>
                  </a:lnTo>
                  <a:lnTo>
                    <a:pt x="152" y="66"/>
                  </a:lnTo>
                  <a:lnTo>
                    <a:pt x="162" y="68"/>
                  </a:lnTo>
                  <a:lnTo>
                    <a:pt x="174" y="72"/>
                  </a:lnTo>
                  <a:lnTo>
                    <a:pt x="204" y="86"/>
                  </a:lnTo>
                  <a:lnTo>
                    <a:pt x="204" y="86"/>
                  </a:lnTo>
                  <a:lnTo>
                    <a:pt x="244" y="110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306" y="158"/>
                  </a:lnTo>
                  <a:lnTo>
                    <a:pt x="324" y="176"/>
                  </a:lnTo>
                  <a:lnTo>
                    <a:pt x="342" y="194"/>
                  </a:lnTo>
                  <a:lnTo>
                    <a:pt x="358" y="212"/>
                  </a:lnTo>
                  <a:lnTo>
                    <a:pt x="358" y="212"/>
                  </a:lnTo>
                  <a:lnTo>
                    <a:pt x="372" y="230"/>
                  </a:lnTo>
                  <a:lnTo>
                    <a:pt x="384" y="250"/>
                  </a:lnTo>
                  <a:lnTo>
                    <a:pt x="390" y="268"/>
                  </a:lnTo>
                  <a:lnTo>
                    <a:pt x="392" y="284"/>
                  </a:lnTo>
                  <a:lnTo>
                    <a:pt x="392" y="284"/>
                  </a:lnTo>
                  <a:lnTo>
                    <a:pt x="392" y="298"/>
                  </a:lnTo>
                  <a:lnTo>
                    <a:pt x="388" y="310"/>
                  </a:lnTo>
                  <a:lnTo>
                    <a:pt x="388" y="310"/>
                  </a:lnTo>
                  <a:lnTo>
                    <a:pt x="382" y="322"/>
                  </a:lnTo>
                  <a:lnTo>
                    <a:pt x="374" y="334"/>
                  </a:lnTo>
                  <a:lnTo>
                    <a:pt x="364" y="344"/>
                  </a:lnTo>
                  <a:lnTo>
                    <a:pt x="354" y="354"/>
                  </a:lnTo>
                  <a:lnTo>
                    <a:pt x="328" y="374"/>
                  </a:lnTo>
                  <a:lnTo>
                    <a:pt x="300" y="392"/>
                  </a:lnTo>
                  <a:lnTo>
                    <a:pt x="270" y="404"/>
                  </a:lnTo>
                  <a:lnTo>
                    <a:pt x="238" y="414"/>
                  </a:lnTo>
                  <a:lnTo>
                    <a:pt x="224" y="416"/>
                  </a:lnTo>
                  <a:lnTo>
                    <a:pt x="210" y="418"/>
                  </a:lnTo>
                  <a:lnTo>
                    <a:pt x="196" y="418"/>
                  </a:lnTo>
                  <a:lnTo>
                    <a:pt x="184" y="416"/>
                  </a:lnTo>
                  <a:lnTo>
                    <a:pt x="184" y="416"/>
                  </a:lnTo>
                  <a:close/>
                  <a:moveTo>
                    <a:pt x="704" y="722"/>
                  </a:moveTo>
                  <a:lnTo>
                    <a:pt x="704" y="722"/>
                  </a:lnTo>
                  <a:lnTo>
                    <a:pt x="698" y="724"/>
                  </a:lnTo>
                  <a:lnTo>
                    <a:pt x="698" y="724"/>
                  </a:lnTo>
                  <a:lnTo>
                    <a:pt x="680" y="730"/>
                  </a:lnTo>
                  <a:lnTo>
                    <a:pt x="660" y="732"/>
                  </a:lnTo>
                  <a:lnTo>
                    <a:pt x="640" y="730"/>
                  </a:lnTo>
                  <a:lnTo>
                    <a:pt x="620" y="728"/>
                  </a:lnTo>
                  <a:lnTo>
                    <a:pt x="598" y="720"/>
                  </a:lnTo>
                  <a:lnTo>
                    <a:pt x="576" y="712"/>
                  </a:lnTo>
                  <a:lnTo>
                    <a:pt x="556" y="700"/>
                  </a:lnTo>
                  <a:lnTo>
                    <a:pt x="536" y="688"/>
                  </a:lnTo>
                  <a:lnTo>
                    <a:pt x="536" y="688"/>
                  </a:lnTo>
                  <a:lnTo>
                    <a:pt x="518" y="674"/>
                  </a:lnTo>
                  <a:lnTo>
                    <a:pt x="504" y="660"/>
                  </a:lnTo>
                  <a:lnTo>
                    <a:pt x="490" y="646"/>
                  </a:lnTo>
                  <a:lnTo>
                    <a:pt x="480" y="630"/>
                  </a:lnTo>
                  <a:lnTo>
                    <a:pt x="480" y="630"/>
                  </a:lnTo>
                  <a:lnTo>
                    <a:pt x="474" y="620"/>
                  </a:lnTo>
                  <a:lnTo>
                    <a:pt x="470" y="606"/>
                  </a:lnTo>
                  <a:lnTo>
                    <a:pt x="466" y="580"/>
                  </a:lnTo>
                  <a:lnTo>
                    <a:pt x="464" y="548"/>
                  </a:lnTo>
                  <a:lnTo>
                    <a:pt x="466" y="518"/>
                  </a:lnTo>
                  <a:lnTo>
                    <a:pt x="472" y="486"/>
                  </a:lnTo>
                  <a:lnTo>
                    <a:pt x="482" y="456"/>
                  </a:lnTo>
                  <a:lnTo>
                    <a:pt x="488" y="442"/>
                  </a:lnTo>
                  <a:lnTo>
                    <a:pt x="494" y="430"/>
                  </a:lnTo>
                  <a:lnTo>
                    <a:pt x="502" y="418"/>
                  </a:lnTo>
                  <a:lnTo>
                    <a:pt x="510" y="408"/>
                  </a:lnTo>
                  <a:lnTo>
                    <a:pt x="510" y="408"/>
                  </a:lnTo>
                  <a:lnTo>
                    <a:pt x="524" y="396"/>
                  </a:lnTo>
                  <a:lnTo>
                    <a:pt x="530" y="392"/>
                  </a:lnTo>
                  <a:lnTo>
                    <a:pt x="538" y="390"/>
                  </a:lnTo>
                  <a:lnTo>
                    <a:pt x="538" y="390"/>
                  </a:lnTo>
                  <a:lnTo>
                    <a:pt x="550" y="388"/>
                  </a:lnTo>
                  <a:lnTo>
                    <a:pt x="564" y="386"/>
                  </a:lnTo>
                  <a:lnTo>
                    <a:pt x="564" y="386"/>
                  </a:lnTo>
                  <a:lnTo>
                    <a:pt x="580" y="388"/>
                  </a:lnTo>
                  <a:lnTo>
                    <a:pt x="598" y="392"/>
                  </a:lnTo>
                  <a:lnTo>
                    <a:pt x="614" y="398"/>
                  </a:lnTo>
                  <a:lnTo>
                    <a:pt x="632" y="404"/>
                  </a:lnTo>
                  <a:lnTo>
                    <a:pt x="670" y="422"/>
                  </a:lnTo>
                  <a:lnTo>
                    <a:pt x="706" y="444"/>
                  </a:lnTo>
                  <a:lnTo>
                    <a:pt x="706" y="444"/>
                  </a:lnTo>
                  <a:lnTo>
                    <a:pt x="748" y="474"/>
                  </a:lnTo>
                  <a:lnTo>
                    <a:pt x="782" y="502"/>
                  </a:lnTo>
                  <a:lnTo>
                    <a:pt x="808" y="528"/>
                  </a:lnTo>
                  <a:lnTo>
                    <a:pt x="818" y="540"/>
                  </a:lnTo>
                  <a:lnTo>
                    <a:pt x="822" y="548"/>
                  </a:lnTo>
                  <a:lnTo>
                    <a:pt x="822" y="548"/>
                  </a:lnTo>
                  <a:lnTo>
                    <a:pt x="826" y="558"/>
                  </a:lnTo>
                  <a:lnTo>
                    <a:pt x="826" y="570"/>
                  </a:lnTo>
                  <a:lnTo>
                    <a:pt x="824" y="582"/>
                  </a:lnTo>
                  <a:lnTo>
                    <a:pt x="820" y="596"/>
                  </a:lnTo>
                  <a:lnTo>
                    <a:pt x="814" y="610"/>
                  </a:lnTo>
                  <a:lnTo>
                    <a:pt x="806" y="624"/>
                  </a:lnTo>
                  <a:lnTo>
                    <a:pt x="786" y="652"/>
                  </a:lnTo>
                  <a:lnTo>
                    <a:pt x="786" y="652"/>
                  </a:lnTo>
                  <a:lnTo>
                    <a:pt x="766" y="672"/>
                  </a:lnTo>
                  <a:lnTo>
                    <a:pt x="746" y="692"/>
                  </a:lnTo>
                  <a:lnTo>
                    <a:pt x="724" y="708"/>
                  </a:lnTo>
                  <a:lnTo>
                    <a:pt x="704" y="722"/>
                  </a:lnTo>
                  <a:lnTo>
                    <a:pt x="704" y="722"/>
                  </a:lnTo>
                  <a:close/>
                </a:path>
              </a:pathLst>
            </a:custGeom>
            <a:solidFill>
              <a:srgbClr val="2F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6" name="Freeform 285"/>
            <p:cNvSpPr>
              <a:spLocks noEditPoints="1"/>
            </p:cNvSpPr>
            <p:nvPr/>
          </p:nvSpPr>
          <p:spPr bwMode="auto">
            <a:xfrm>
              <a:off x="20256500" y="-3055937"/>
              <a:ext cx="819150" cy="606425"/>
            </a:xfrm>
            <a:custGeom>
              <a:avLst/>
              <a:gdLst>
                <a:gd name="T0" fmla="*/ 60 w 516"/>
                <a:gd name="T1" fmla="*/ 116 h 382"/>
                <a:gd name="T2" fmla="*/ 34 w 516"/>
                <a:gd name="T3" fmla="*/ 102 h 382"/>
                <a:gd name="T4" fmla="*/ 48 w 516"/>
                <a:gd name="T5" fmla="*/ 80 h 382"/>
                <a:gd name="T6" fmla="*/ 72 w 516"/>
                <a:gd name="T7" fmla="*/ 94 h 382"/>
                <a:gd name="T8" fmla="*/ 60 w 516"/>
                <a:gd name="T9" fmla="*/ 116 h 382"/>
                <a:gd name="T10" fmla="*/ 88 w 516"/>
                <a:gd name="T11" fmla="*/ 66 h 382"/>
                <a:gd name="T12" fmla="*/ 64 w 516"/>
                <a:gd name="T13" fmla="*/ 52 h 382"/>
                <a:gd name="T14" fmla="*/ 76 w 516"/>
                <a:gd name="T15" fmla="*/ 30 h 382"/>
                <a:gd name="T16" fmla="*/ 102 w 516"/>
                <a:gd name="T17" fmla="*/ 44 h 382"/>
                <a:gd name="T18" fmla="*/ 88 w 516"/>
                <a:gd name="T19" fmla="*/ 66 h 382"/>
                <a:gd name="T20" fmla="*/ 60 w 516"/>
                <a:gd name="T21" fmla="*/ 0 h 382"/>
                <a:gd name="T22" fmla="*/ 0 w 516"/>
                <a:gd name="T23" fmla="*/ 102 h 382"/>
                <a:gd name="T24" fmla="*/ 90 w 516"/>
                <a:gd name="T25" fmla="*/ 154 h 382"/>
                <a:gd name="T26" fmla="*/ 90 w 516"/>
                <a:gd name="T27" fmla="*/ 154 h 382"/>
                <a:gd name="T28" fmla="*/ 90 w 516"/>
                <a:gd name="T29" fmla="*/ 154 h 382"/>
                <a:gd name="T30" fmla="*/ 70 w 516"/>
                <a:gd name="T31" fmla="*/ 190 h 382"/>
                <a:gd name="T32" fmla="*/ 390 w 516"/>
                <a:gd name="T33" fmla="*/ 374 h 382"/>
                <a:gd name="T34" fmla="*/ 390 w 516"/>
                <a:gd name="T35" fmla="*/ 374 h 382"/>
                <a:gd name="T36" fmla="*/ 404 w 516"/>
                <a:gd name="T37" fmla="*/ 380 h 382"/>
                <a:gd name="T38" fmla="*/ 416 w 516"/>
                <a:gd name="T39" fmla="*/ 382 h 382"/>
                <a:gd name="T40" fmla="*/ 416 w 516"/>
                <a:gd name="T41" fmla="*/ 382 h 382"/>
                <a:gd name="T42" fmla="*/ 426 w 516"/>
                <a:gd name="T43" fmla="*/ 380 h 382"/>
                <a:gd name="T44" fmla="*/ 434 w 516"/>
                <a:gd name="T45" fmla="*/ 378 h 382"/>
                <a:gd name="T46" fmla="*/ 442 w 516"/>
                <a:gd name="T47" fmla="*/ 372 h 382"/>
                <a:gd name="T48" fmla="*/ 448 w 516"/>
                <a:gd name="T49" fmla="*/ 366 h 382"/>
                <a:gd name="T50" fmla="*/ 512 w 516"/>
                <a:gd name="T51" fmla="*/ 252 h 382"/>
                <a:gd name="T52" fmla="*/ 512 w 516"/>
                <a:gd name="T53" fmla="*/ 252 h 382"/>
                <a:gd name="T54" fmla="*/ 516 w 516"/>
                <a:gd name="T55" fmla="*/ 246 h 382"/>
                <a:gd name="T56" fmla="*/ 516 w 516"/>
                <a:gd name="T57" fmla="*/ 238 h 382"/>
                <a:gd name="T58" fmla="*/ 516 w 516"/>
                <a:gd name="T59" fmla="*/ 230 h 382"/>
                <a:gd name="T60" fmla="*/ 514 w 516"/>
                <a:gd name="T61" fmla="*/ 224 h 382"/>
                <a:gd name="T62" fmla="*/ 510 w 516"/>
                <a:gd name="T63" fmla="*/ 216 h 382"/>
                <a:gd name="T64" fmla="*/ 504 w 516"/>
                <a:gd name="T65" fmla="*/ 210 h 382"/>
                <a:gd name="T66" fmla="*/ 498 w 516"/>
                <a:gd name="T67" fmla="*/ 204 h 382"/>
                <a:gd name="T68" fmla="*/ 490 w 516"/>
                <a:gd name="T69" fmla="*/ 198 h 382"/>
                <a:gd name="T70" fmla="*/ 170 w 516"/>
                <a:gd name="T71" fmla="*/ 14 h 382"/>
                <a:gd name="T72" fmla="*/ 150 w 516"/>
                <a:gd name="T73" fmla="*/ 50 h 382"/>
                <a:gd name="T74" fmla="*/ 60 w 516"/>
                <a:gd name="T7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6" h="382">
                  <a:moveTo>
                    <a:pt x="60" y="116"/>
                  </a:moveTo>
                  <a:lnTo>
                    <a:pt x="34" y="102"/>
                  </a:lnTo>
                  <a:lnTo>
                    <a:pt x="48" y="80"/>
                  </a:lnTo>
                  <a:lnTo>
                    <a:pt x="72" y="94"/>
                  </a:lnTo>
                  <a:lnTo>
                    <a:pt x="60" y="116"/>
                  </a:lnTo>
                  <a:close/>
                  <a:moveTo>
                    <a:pt x="88" y="66"/>
                  </a:moveTo>
                  <a:lnTo>
                    <a:pt x="64" y="52"/>
                  </a:lnTo>
                  <a:lnTo>
                    <a:pt x="76" y="30"/>
                  </a:lnTo>
                  <a:lnTo>
                    <a:pt x="102" y="44"/>
                  </a:lnTo>
                  <a:lnTo>
                    <a:pt x="88" y="66"/>
                  </a:lnTo>
                  <a:close/>
                  <a:moveTo>
                    <a:pt x="60" y="0"/>
                  </a:moveTo>
                  <a:lnTo>
                    <a:pt x="0" y="102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70" y="190"/>
                  </a:lnTo>
                  <a:lnTo>
                    <a:pt x="390" y="374"/>
                  </a:lnTo>
                  <a:lnTo>
                    <a:pt x="390" y="374"/>
                  </a:lnTo>
                  <a:lnTo>
                    <a:pt x="404" y="380"/>
                  </a:lnTo>
                  <a:lnTo>
                    <a:pt x="416" y="382"/>
                  </a:lnTo>
                  <a:lnTo>
                    <a:pt x="416" y="382"/>
                  </a:lnTo>
                  <a:lnTo>
                    <a:pt x="426" y="380"/>
                  </a:lnTo>
                  <a:lnTo>
                    <a:pt x="434" y="378"/>
                  </a:lnTo>
                  <a:lnTo>
                    <a:pt x="442" y="372"/>
                  </a:lnTo>
                  <a:lnTo>
                    <a:pt x="448" y="366"/>
                  </a:lnTo>
                  <a:lnTo>
                    <a:pt x="512" y="252"/>
                  </a:lnTo>
                  <a:lnTo>
                    <a:pt x="512" y="252"/>
                  </a:lnTo>
                  <a:lnTo>
                    <a:pt x="516" y="246"/>
                  </a:lnTo>
                  <a:lnTo>
                    <a:pt x="516" y="238"/>
                  </a:lnTo>
                  <a:lnTo>
                    <a:pt x="516" y="230"/>
                  </a:lnTo>
                  <a:lnTo>
                    <a:pt x="514" y="224"/>
                  </a:lnTo>
                  <a:lnTo>
                    <a:pt x="510" y="216"/>
                  </a:lnTo>
                  <a:lnTo>
                    <a:pt x="504" y="210"/>
                  </a:lnTo>
                  <a:lnTo>
                    <a:pt x="498" y="204"/>
                  </a:lnTo>
                  <a:lnTo>
                    <a:pt x="490" y="198"/>
                  </a:lnTo>
                  <a:lnTo>
                    <a:pt x="170" y="14"/>
                  </a:lnTo>
                  <a:lnTo>
                    <a:pt x="150" y="5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7" name="Freeform 286"/>
            <p:cNvSpPr/>
            <p:nvPr/>
          </p:nvSpPr>
          <p:spPr bwMode="auto">
            <a:xfrm>
              <a:off x="20310475" y="-2928937"/>
              <a:ext cx="60325" cy="57150"/>
            </a:xfrm>
            <a:custGeom>
              <a:avLst/>
              <a:gdLst>
                <a:gd name="T0" fmla="*/ 26 w 38"/>
                <a:gd name="T1" fmla="*/ 36 h 36"/>
                <a:gd name="T2" fmla="*/ 0 w 38"/>
                <a:gd name="T3" fmla="*/ 22 h 36"/>
                <a:gd name="T4" fmla="*/ 14 w 38"/>
                <a:gd name="T5" fmla="*/ 0 h 36"/>
                <a:gd name="T6" fmla="*/ 38 w 38"/>
                <a:gd name="T7" fmla="*/ 14 h 36"/>
                <a:gd name="T8" fmla="*/ 26 w 3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6" y="36"/>
                  </a:moveTo>
                  <a:lnTo>
                    <a:pt x="0" y="22"/>
                  </a:lnTo>
                  <a:lnTo>
                    <a:pt x="14" y="0"/>
                  </a:lnTo>
                  <a:lnTo>
                    <a:pt x="38" y="14"/>
                  </a:lnTo>
                  <a:lnTo>
                    <a:pt x="26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8" name="Freeform 287"/>
            <p:cNvSpPr/>
            <p:nvPr/>
          </p:nvSpPr>
          <p:spPr bwMode="auto">
            <a:xfrm>
              <a:off x="20358100" y="-3008312"/>
              <a:ext cx="60325" cy="57150"/>
            </a:xfrm>
            <a:custGeom>
              <a:avLst/>
              <a:gdLst>
                <a:gd name="T0" fmla="*/ 24 w 38"/>
                <a:gd name="T1" fmla="*/ 36 h 36"/>
                <a:gd name="T2" fmla="*/ 0 w 38"/>
                <a:gd name="T3" fmla="*/ 22 h 36"/>
                <a:gd name="T4" fmla="*/ 12 w 38"/>
                <a:gd name="T5" fmla="*/ 0 h 36"/>
                <a:gd name="T6" fmla="*/ 38 w 38"/>
                <a:gd name="T7" fmla="*/ 14 h 36"/>
                <a:gd name="T8" fmla="*/ 24 w 3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4" y="36"/>
                  </a:moveTo>
                  <a:lnTo>
                    <a:pt x="0" y="22"/>
                  </a:lnTo>
                  <a:lnTo>
                    <a:pt x="12" y="0"/>
                  </a:lnTo>
                  <a:lnTo>
                    <a:pt x="38" y="14"/>
                  </a:lnTo>
                  <a:lnTo>
                    <a:pt x="24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9" name="Freeform 288"/>
            <p:cNvSpPr/>
            <p:nvPr/>
          </p:nvSpPr>
          <p:spPr bwMode="auto">
            <a:xfrm>
              <a:off x="20256500" y="-3055937"/>
              <a:ext cx="819150" cy="606425"/>
            </a:xfrm>
            <a:custGeom>
              <a:avLst/>
              <a:gdLst>
                <a:gd name="T0" fmla="*/ 60 w 516"/>
                <a:gd name="T1" fmla="*/ 0 h 382"/>
                <a:gd name="T2" fmla="*/ 0 w 516"/>
                <a:gd name="T3" fmla="*/ 102 h 382"/>
                <a:gd name="T4" fmla="*/ 90 w 516"/>
                <a:gd name="T5" fmla="*/ 154 h 382"/>
                <a:gd name="T6" fmla="*/ 90 w 516"/>
                <a:gd name="T7" fmla="*/ 154 h 382"/>
                <a:gd name="T8" fmla="*/ 90 w 516"/>
                <a:gd name="T9" fmla="*/ 154 h 382"/>
                <a:gd name="T10" fmla="*/ 70 w 516"/>
                <a:gd name="T11" fmla="*/ 190 h 382"/>
                <a:gd name="T12" fmla="*/ 390 w 516"/>
                <a:gd name="T13" fmla="*/ 374 h 382"/>
                <a:gd name="T14" fmla="*/ 390 w 516"/>
                <a:gd name="T15" fmla="*/ 374 h 382"/>
                <a:gd name="T16" fmla="*/ 404 w 516"/>
                <a:gd name="T17" fmla="*/ 380 h 382"/>
                <a:gd name="T18" fmla="*/ 416 w 516"/>
                <a:gd name="T19" fmla="*/ 382 h 382"/>
                <a:gd name="T20" fmla="*/ 416 w 516"/>
                <a:gd name="T21" fmla="*/ 382 h 382"/>
                <a:gd name="T22" fmla="*/ 426 w 516"/>
                <a:gd name="T23" fmla="*/ 380 h 382"/>
                <a:gd name="T24" fmla="*/ 434 w 516"/>
                <a:gd name="T25" fmla="*/ 378 h 382"/>
                <a:gd name="T26" fmla="*/ 442 w 516"/>
                <a:gd name="T27" fmla="*/ 372 h 382"/>
                <a:gd name="T28" fmla="*/ 448 w 516"/>
                <a:gd name="T29" fmla="*/ 366 h 382"/>
                <a:gd name="T30" fmla="*/ 512 w 516"/>
                <a:gd name="T31" fmla="*/ 252 h 382"/>
                <a:gd name="T32" fmla="*/ 512 w 516"/>
                <a:gd name="T33" fmla="*/ 252 h 382"/>
                <a:gd name="T34" fmla="*/ 516 w 516"/>
                <a:gd name="T35" fmla="*/ 246 h 382"/>
                <a:gd name="T36" fmla="*/ 516 w 516"/>
                <a:gd name="T37" fmla="*/ 238 h 382"/>
                <a:gd name="T38" fmla="*/ 516 w 516"/>
                <a:gd name="T39" fmla="*/ 230 h 382"/>
                <a:gd name="T40" fmla="*/ 514 w 516"/>
                <a:gd name="T41" fmla="*/ 224 h 382"/>
                <a:gd name="T42" fmla="*/ 510 w 516"/>
                <a:gd name="T43" fmla="*/ 216 h 382"/>
                <a:gd name="T44" fmla="*/ 504 w 516"/>
                <a:gd name="T45" fmla="*/ 210 h 382"/>
                <a:gd name="T46" fmla="*/ 498 w 516"/>
                <a:gd name="T47" fmla="*/ 204 h 382"/>
                <a:gd name="T48" fmla="*/ 490 w 516"/>
                <a:gd name="T49" fmla="*/ 198 h 382"/>
                <a:gd name="T50" fmla="*/ 170 w 516"/>
                <a:gd name="T51" fmla="*/ 14 h 382"/>
                <a:gd name="T52" fmla="*/ 150 w 516"/>
                <a:gd name="T53" fmla="*/ 50 h 382"/>
                <a:gd name="T54" fmla="*/ 60 w 516"/>
                <a:gd name="T5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6" h="382">
                  <a:moveTo>
                    <a:pt x="60" y="0"/>
                  </a:moveTo>
                  <a:lnTo>
                    <a:pt x="0" y="102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70" y="190"/>
                  </a:lnTo>
                  <a:lnTo>
                    <a:pt x="390" y="374"/>
                  </a:lnTo>
                  <a:lnTo>
                    <a:pt x="390" y="374"/>
                  </a:lnTo>
                  <a:lnTo>
                    <a:pt x="404" y="380"/>
                  </a:lnTo>
                  <a:lnTo>
                    <a:pt x="416" y="382"/>
                  </a:lnTo>
                  <a:lnTo>
                    <a:pt x="416" y="382"/>
                  </a:lnTo>
                  <a:lnTo>
                    <a:pt x="426" y="380"/>
                  </a:lnTo>
                  <a:lnTo>
                    <a:pt x="434" y="378"/>
                  </a:lnTo>
                  <a:lnTo>
                    <a:pt x="442" y="372"/>
                  </a:lnTo>
                  <a:lnTo>
                    <a:pt x="448" y="366"/>
                  </a:lnTo>
                  <a:lnTo>
                    <a:pt x="512" y="252"/>
                  </a:lnTo>
                  <a:lnTo>
                    <a:pt x="512" y="252"/>
                  </a:lnTo>
                  <a:lnTo>
                    <a:pt x="516" y="246"/>
                  </a:lnTo>
                  <a:lnTo>
                    <a:pt x="516" y="238"/>
                  </a:lnTo>
                  <a:lnTo>
                    <a:pt x="516" y="230"/>
                  </a:lnTo>
                  <a:lnTo>
                    <a:pt x="514" y="224"/>
                  </a:lnTo>
                  <a:lnTo>
                    <a:pt x="510" y="216"/>
                  </a:lnTo>
                  <a:lnTo>
                    <a:pt x="504" y="210"/>
                  </a:lnTo>
                  <a:lnTo>
                    <a:pt x="498" y="204"/>
                  </a:lnTo>
                  <a:lnTo>
                    <a:pt x="490" y="198"/>
                  </a:lnTo>
                  <a:lnTo>
                    <a:pt x="170" y="14"/>
                  </a:lnTo>
                  <a:lnTo>
                    <a:pt x="150" y="50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0" name="Freeform 289"/>
            <p:cNvSpPr>
              <a:spLocks noEditPoints="1"/>
            </p:cNvSpPr>
            <p:nvPr/>
          </p:nvSpPr>
          <p:spPr bwMode="auto">
            <a:xfrm>
              <a:off x="20218400" y="-3078162"/>
              <a:ext cx="241300" cy="247650"/>
            </a:xfrm>
            <a:custGeom>
              <a:avLst/>
              <a:gdLst>
                <a:gd name="T0" fmla="*/ 62 w 152"/>
                <a:gd name="T1" fmla="*/ 52 h 156"/>
                <a:gd name="T2" fmla="*/ 76 w 152"/>
                <a:gd name="T3" fmla="*/ 30 h 156"/>
                <a:gd name="T4" fmla="*/ 100 w 152"/>
                <a:gd name="T5" fmla="*/ 44 h 156"/>
                <a:gd name="T6" fmla="*/ 88 w 152"/>
                <a:gd name="T7" fmla="*/ 66 h 156"/>
                <a:gd name="T8" fmla="*/ 62 w 152"/>
                <a:gd name="T9" fmla="*/ 52 h 156"/>
                <a:gd name="T10" fmla="*/ 34 w 152"/>
                <a:gd name="T11" fmla="*/ 102 h 156"/>
                <a:gd name="T12" fmla="*/ 34 w 152"/>
                <a:gd name="T13" fmla="*/ 102 h 156"/>
                <a:gd name="T14" fmla="*/ 46 w 152"/>
                <a:gd name="T15" fmla="*/ 80 h 156"/>
                <a:gd name="T16" fmla="*/ 72 w 152"/>
                <a:gd name="T17" fmla="*/ 94 h 156"/>
                <a:gd name="T18" fmla="*/ 60 w 152"/>
                <a:gd name="T19" fmla="*/ 116 h 156"/>
                <a:gd name="T20" fmla="*/ 34 w 152"/>
                <a:gd name="T21" fmla="*/ 102 h 156"/>
                <a:gd name="T22" fmla="*/ 92 w 152"/>
                <a:gd name="T23" fmla="*/ 156 h 156"/>
                <a:gd name="T24" fmla="*/ 92 w 152"/>
                <a:gd name="T25" fmla="*/ 156 h 156"/>
                <a:gd name="T26" fmla="*/ 152 w 152"/>
                <a:gd name="T27" fmla="*/ 52 h 156"/>
                <a:gd name="T28" fmla="*/ 60 w 152"/>
                <a:gd name="T29" fmla="*/ 0 h 156"/>
                <a:gd name="T30" fmla="*/ 0 w 152"/>
                <a:gd name="T31" fmla="*/ 102 h 156"/>
                <a:gd name="T32" fmla="*/ 92 w 152"/>
                <a:gd name="T3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156">
                  <a:moveTo>
                    <a:pt x="62" y="52"/>
                  </a:moveTo>
                  <a:lnTo>
                    <a:pt x="76" y="30"/>
                  </a:lnTo>
                  <a:lnTo>
                    <a:pt x="100" y="44"/>
                  </a:lnTo>
                  <a:lnTo>
                    <a:pt x="88" y="66"/>
                  </a:lnTo>
                  <a:lnTo>
                    <a:pt x="62" y="52"/>
                  </a:lnTo>
                  <a:close/>
                  <a:moveTo>
                    <a:pt x="34" y="102"/>
                  </a:moveTo>
                  <a:lnTo>
                    <a:pt x="34" y="102"/>
                  </a:lnTo>
                  <a:lnTo>
                    <a:pt x="46" y="80"/>
                  </a:lnTo>
                  <a:lnTo>
                    <a:pt x="72" y="94"/>
                  </a:lnTo>
                  <a:lnTo>
                    <a:pt x="60" y="116"/>
                  </a:lnTo>
                  <a:lnTo>
                    <a:pt x="34" y="102"/>
                  </a:lnTo>
                  <a:close/>
                  <a:moveTo>
                    <a:pt x="92" y="156"/>
                  </a:moveTo>
                  <a:lnTo>
                    <a:pt x="92" y="156"/>
                  </a:lnTo>
                  <a:lnTo>
                    <a:pt x="152" y="52"/>
                  </a:lnTo>
                  <a:lnTo>
                    <a:pt x="60" y="0"/>
                  </a:lnTo>
                  <a:lnTo>
                    <a:pt x="0" y="102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1" name="Freeform 290"/>
            <p:cNvSpPr/>
            <p:nvPr/>
          </p:nvSpPr>
          <p:spPr bwMode="auto">
            <a:xfrm>
              <a:off x="20329525" y="-3055937"/>
              <a:ext cx="708025" cy="584200"/>
            </a:xfrm>
            <a:custGeom>
              <a:avLst/>
              <a:gdLst>
                <a:gd name="T0" fmla="*/ 100 w 446"/>
                <a:gd name="T1" fmla="*/ 0 h 368"/>
                <a:gd name="T2" fmla="*/ 420 w 446"/>
                <a:gd name="T3" fmla="*/ 184 h 368"/>
                <a:gd name="T4" fmla="*/ 420 w 446"/>
                <a:gd name="T5" fmla="*/ 184 h 368"/>
                <a:gd name="T6" fmla="*/ 428 w 446"/>
                <a:gd name="T7" fmla="*/ 190 h 368"/>
                <a:gd name="T8" fmla="*/ 434 w 446"/>
                <a:gd name="T9" fmla="*/ 196 h 368"/>
                <a:gd name="T10" fmla="*/ 438 w 446"/>
                <a:gd name="T11" fmla="*/ 202 h 368"/>
                <a:gd name="T12" fmla="*/ 442 w 446"/>
                <a:gd name="T13" fmla="*/ 210 h 368"/>
                <a:gd name="T14" fmla="*/ 444 w 446"/>
                <a:gd name="T15" fmla="*/ 216 h 368"/>
                <a:gd name="T16" fmla="*/ 446 w 446"/>
                <a:gd name="T17" fmla="*/ 224 h 368"/>
                <a:gd name="T18" fmla="*/ 444 w 446"/>
                <a:gd name="T19" fmla="*/ 232 h 368"/>
                <a:gd name="T20" fmla="*/ 442 w 446"/>
                <a:gd name="T21" fmla="*/ 238 h 368"/>
                <a:gd name="T22" fmla="*/ 376 w 446"/>
                <a:gd name="T23" fmla="*/ 352 h 368"/>
                <a:gd name="T24" fmla="*/ 376 w 446"/>
                <a:gd name="T25" fmla="*/ 352 h 368"/>
                <a:gd name="T26" fmla="*/ 372 w 446"/>
                <a:gd name="T27" fmla="*/ 358 h 368"/>
                <a:gd name="T28" fmla="*/ 366 w 446"/>
                <a:gd name="T29" fmla="*/ 362 h 368"/>
                <a:gd name="T30" fmla="*/ 360 w 446"/>
                <a:gd name="T31" fmla="*/ 364 h 368"/>
                <a:gd name="T32" fmla="*/ 352 w 446"/>
                <a:gd name="T33" fmla="*/ 366 h 368"/>
                <a:gd name="T34" fmla="*/ 344 w 446"/>
                <a:gd name="T35" fmla="*/ 368 h 368"/>
                <a:gd name="T36" fmla="*/ 336 w 446"/>
                <a:gd name="T37" fmla="*/ 366 h 368"/>
                <a:gd name="T38" fmla="*/ 328 w 446"/>
                <a:gd name="T39" fmla="*/ 364 h 368"/>
                <a:gd name="T40" fmla="*/ 320 w 446"/>
                <a:gd name="T41" fmla="*/ 360 h 368"/>
                <a:gd name="T42" fmla="*/ 0 w 446"/>
                <a:gd name="T43" fmla="*/ 176 h 368"/>
                <a:gd name="T44" fmla="*/ 100 w 446"/>
                <a:gd name="T45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6" h="368">
                  <a:moveTo>
                    <a:pt x="100" y="0"/>
                  </a:moveTo>
                  <a:lnTo>
                    <a:pt x="420" y="184"/>
                  </a:lnTo>
                  <a:lnTo>
                    <a:pt x="420" y="184"/>
                  </a:lnTo>
                  <a:lnTo>
                    <a:pt x="428" y="190"/>
                  </a:lnTo>
                  <a:lnTo>
                    <a:pt x="434" y="196"/>
                  </a:lnTo>
                  <a:lnTo>
                    <a:pt x="438" y="202"/>
                  </a:lnTo>
                  <a:lnTo>
                    <a:pt x="442" y="210"/>
                  </a:lnTo>
                  <a:lnTo>
                    <a:pt x="444" y="216"/>
                  </a:lnTo>
                  <a:lnTo>
                    <a:pt x="446" y="224"/>
                  </a:lnTo>
                  <a:lnTo>
                    <a:pt x="444" y="232"/>
                  </a:lnTo>
                  <a:lnTo>
                    <a:pt x="442" y="238"/>
                  </a:lnTo>
                  <a:lnTo>
                    <a:pt x="376" y="352"/>
                  </a:lnTo>
                  <a:lnTo>
                    <a:pt x="376" y="352"/>
                  </a:lnTo>
                  <a:lnTo>
                    <a:pt x="372" y="358"/>
                  </a:lnTo>
                  <a:lnTo>
                    <a:pt x="366" y="362"/>
                  </a:lnTo>
                  <a:lnTo>
                    <a:pt x="360" y="364"/>
                  </a:lnTo>
                  <a:lnTo>
                    <a:pt x="352" y="366"/>
                  </a:lnTo>
                  <a:lnTo>
                    <a:pt x="344" y="368"/>
                  </a:lnTo>
                  <a:lnTo>
                    <a:pt x="336" y="366"/>
                  </a:lnTo>
                  <a:lnTo>
                    <a:pt x="328" y="364"/>
                  </a:lnTo>
                  <a:lnTo>
                    <a:pt x="320" y="360"/>
                  </a:lnTo>
                  <a:lnTo>
                    <a:pt x="0" y="176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2" name="Freeform 291"/>
            <p:cNvSpPr/>
            <p:nvPr/>
          </p:nvSpPr>
          <p:spPr bwMode="auto">
            <a:xfrm>
              <a:off x="20361275" y="-2998787"/>
              <a:ext cx="612775" cy="463550"/>
            </a:xfrm>
            <a:custGeom>
              <a:avLst/>
              <a:gdLst>
                <a:gd name="T0" fmla="*/ 0 w 386"/>
                <a:gd name="T1" fmla="*/ 104 h 292"/>
                <a:gd name="T2" fmla="*/ 60 w 386"/>
                <a:gd name="T3" fmla="*/ 0 h 292"/>
                <a:gd name="T4" fmla="*/ 386 w 386"/>
                <a:gd name="T5" fmla="*/ 188 h 292"/>
                <a:gd name="T6" fmla="*/ 326 w 386"/>
                <a:gd name="T7" fmla="*/ 292 h 292"/>
                <a:gd name="T8" fmla="*/ 0 w 386"/>
                <a:gd name="T9" fmla="*/ 10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292">
                  <a:moveTo>
                    <a:pt x="0" y="104"/>
                  </a:moveTo>
                  <a:lnTo>
                    <a:pt x="60" y="0"/>
                  </a:lnTo>
                  <a:lnTo>
                    <a:pt x="386" y="188"/>
                  </a:lnTo>
                  <a:lnTo>
                    <a:pt x="326" y="292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3" name="Freeform 292"/>
            <p:cNvSpPr/>
            <p:nvPr/>
          </p:nvSpPr>
          <p:spPr bwMode="auto">
            <a:xfrm>
              <a:off x="19459575" y="-738187"/>
              <a:ext cx="1527175" cy="1546225"/>
            </a:xfrm>
            <a:custGeom>
              <a:avLst/>
              <a:gdLst>
                <a:gd name="T0" fmla="*/ 582 w 962"/>
                <a:gd name="T1" fmla="*/ 0 h 974"/>
                <a:gd name="T2" fmla="*/ 580 w 962"/>
                <a:gd name="T3" fmla="*/ 0 h 974"/>
                <a:gd name="T4" fmla="*/ 556 w 962"/>
                <a:gd name="T5" fmla="*/ 6 h 974"/>
                <a:gd name="T6" fmla="*/ 546 w 962"/>
                <a:gd name="T7" fmla="*/ 12 h 974"/>
                <a:gd name="T8" fmla="*/ 518 w 962"/>
                <a:gd name="T9" fmla="*/ 40 h 974"/>
                <a:gd name="T10" fmla="*/ 508 w 962"/>
                <a:gd name="T11" fmla="*/ 30 h 974"/>
                <a:gd name="T12" fmla="*/ 496 w 962"/>
                <a:gd name="T13" fmla="*/ 26 h 974"/>
                <a:gd name="T14" fmla="*/ 490 w 962"/>
                <a:gd name="T15" fmla="*/ 26 h 974"/>
                <a:gd name="T16" fmla="*/ 386 w 962"/>
                <a:gd name="T17" fmla="*/ 134 h 974"/>
                <a:gd name="T18" fmla="*/ 382 w 962"/>
                <a:gd name="T19" fmla="*/ 140 h 974"/>
                <a:gd name="T20" fmla="*/ 382 w 962"/>
                <a:gd name="T21" fmla="*/ 152 h 974"/>
                <a:gd name="T22" fmla="*/ 396 w 962"/>
                <a:gd name="T23" fmla="*/ 168 h 974"/>
                <a:gd name="T24" fmla="*/ 102 w 962"/>
                <a:gd name="T25" fmla="*/ 468 h 974"/>
                <a:gd name="T26" fmla="*/ 98 w 962"/>
                <a:gd name="T27" fmla="*/ 464 h 974"/>
                <a:gd name="T28" fmla="*/ 92 w 962"/>
                <a:gd name="T29" fmla="*/ 464 h 974"/>
                <a:gd name="T30" fmla="*/ 82 w 962"/>
                <a:gd name="T31" fmla="*/ 468 h 974"/>
                <a:gd name="T32" fmla="*/ 16 w 962"/>
                <a:gd name="T33" fmla="*/ 538 h 974"/>
                <a:gd name="T34" fmla="*/ 12 w 962"/>
                <a:gd name="T35" fmla="*/ 548 h 974"/>
                <a:gd name="T36" fmla="*/ 16 w 962"/>
                <a:gd name="T37" fmla="*/ 556 h 974"/>
                <a:gd name="T38" fmla="*/ 16 w 962"/>
                <a:gd name="T39" fmla="*/ 568 h 974"/>
                <a:gd name="T40" fmla="*/ 10 w 962"/>
                <a:gd name="T41" fmla="*/ 574 h 974"/>
                <a:gd name="T42" fmla="*/ 6 w 962"/>
                <a:gd name="T43" fmla="*/ 582 h 974"/>
                <a:gd name="T44" fmla="*/ 0 w 962"/>
                <a:gd name="T45" fmla="*/ 602 h 974"/>
                <a:gd name="T46" fmla="*/ 2 w 962"/>
                <a:gd name="T47" fmla="*/ 622 h 974"/>
                <a:gd name="T48" fmla="*/ 2 w 962"/>
                <a:gd name="T49" fmla="*/ 626 h 974"/>
                <a:gd name="T50" fmla="*/ 8 w 962"/>
                <a:gd name="T51" fmla="*/ 640 h 974"/>
                <a:gd name="T52" fmla="*/ 340 w 962"/>
                <a:gd name="T53" fmla="*/ 958 h 974"/>
                <a:gd name="T54" fmla="*/ 352 w 962"/>
                <a:gd name="T55" fmla="*/ 966 h 974"/>
                <a:gd name="T56" fmla="*/ 364 w 962"/>
                <a:gd name="T57" fmla="*/ 972 h 974"/>
                <a:gd name="T58" fmla="*/ 382 w 962"/>
                <a:gd name="T59" fmla="*/ 974 h 974"/>
                <a:gd name="T60" fmla="*/ 392 w 962"/>
                <a:gd name="T61" fmla="*/ 974 h 974"/>
                <a:gd name="T62" fmla="*/ 414 w 962"/>
                <a:gd name="T63" fmla="*/ 964 h 974"/>
                <a:gd name="T64" fmla="*/ 946 w 962"/>
                <a:gd name="T65" fmla="*/ 406 h 974"/>
                <a:gd name="T66" fmla="*/ 954 w 962"/>
                <a:gd name="T67" fmla="*/ 396 h 974"/>
                <a:gd name="T68" fmla="*/ 962 w 962"/>
                <a:gd name="T69" fmla="*/ 370 h 974"/>
                <a:gd name="T70" fmla="*/ 962 w 962"/>
                <a:gd name="T71" fmla="*/ 356 h 974"/>
                <a:gd name="T72" fmla="*/ 948 w 962"/>
                <a:gd name="T73" fmla="*/ 328 h 974"/>
                <a:gd name="T74" fmla="*/ 944 w 962"/>
                <a:gd name="T75" fmla="*/ 324 h 974"/>
                <a:gd name="T76" fmla="*/ 676 w 962"/>
                <a:gd name="T77" fmla="*/ 68 h 974"/>
                <a:gd name="T78" fmla="*/ 656 w 962"/>
                <a:gd name="T79" fmla="*/ 48 h 974"/>
                <a:gd name="T80" fmla="*/ 622 w 962"/>
                <a:gd name="T81" fmla="*/ 16 h 974"/>
                <a:gd name="T82" fmla="*/ 602 w 962"/>
                <a:gd name="T83" fmla="*/ 4 h 974"/>
                <a:gd name="T84" fmla="*/ 582 w 962"/>
                <a:gd name="T85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2" h="974">
                  <a:moveTo>
                    <a:pt x="582" y="0"/>
                  </a:moveTo>
                  <a:lnTo>
                    <a:pt x="582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68" y="2"/>
                  </a:lnTo>
                  <a:lnTo>
                    <a:pt x="556" y="6"/>
                  </a:lnTo>
                  <a:lnTo>
                    <a:pt x="556" y="6"/>
                  </a:lnTo>
                  <a:lnTo>
                    <a:pt x="546" y="12"/>
                  </a:lnTo>
                  <a:lnTo>
                    <a:pt x="538" y="18"/>
                  </a:lnTo>
                  <a:lnTo>
                    <a:pt x="518" y="4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2" y="26"/>
                  </a:lnTo>
                  <a:lnTo>
                    <a:pt x="496" y="26"/>
                  </a:lnTo>
                  <a:lnTo>
                    <a:pt x="496" y="26"/>
                  </a:lnTo>
                  <a:lnTo>
                    <a:pt x="490" y="26"/>
                  </a:lnTo>
                  <a:lnTo>
                    <a:pt x="484" y="30"/>
                  </a:lnTo>
                  <a:lnTo>
                    <a:pt x="386" y="134"/>
                  </a:lnTo>
                  <a:lnTo>
                    <a:pt x="386" y="134"/>
                  </a:lnTo>
                  <a:lnTo>
                    <a:pt x="382" y="140"/>
                  </a:lnTo>
                  <a:lnTo>
                    <a:pt x="380" y="146"/>
                  </a:lnTo>
                  <a:lnTo>
                    <a:pt x="382" y="152"/>
                  </a:lnTo>
                  <a:lnTo>
                    <a:pt x="386" y="158"/>
                  </a:lnTo>
                  <a:lnTo>
                    <a:pt x="396" y="168"/>
                  </a:lnTo>
                  <a:lnTo>
                    <a:pt x="106" y="472"/>
                  </a:lnTo>
                  <a:lnTo>
                    <a:pt x="102" y="468"/>
                  </a:lnTo>
                  <a:lnTo>
                    <a:pt x="102" y="468"/>
                  </a:lnTo>
                  <a:lnTo>
                    <a:pt x="98" y="464"/>
                  </a:lnTo>
                  <a:lnTo>
                    <a:pt x="92" y="464"/>
                  </a:lnTo>
                  <a:lnTo>
                    <a:pt x="92" y="464"/>
                  </a:lnTo>
                  <a:lnTo>
                    <a:pt x="88" y="464"/>
                  </a:lnTo>
                  <a:lnTo>
                    <a:pt x="82" y="468"/>
                  </a:lnTo>
                  <a:lnTo>
                    <a:pt x="16" y="538"/>
                  </a:lnTo>
                  <a:lnTo>
                    <a:pt x="16" y="538"/>
                  </a:lnTo>
                  <a:lnTo>
                    <a:pt x="14" y="542"/>
                  </a:lnTo>
                  <a:lnTo>
                    <a:pt x="12" y="548"/>
                  </a:lnTo>
                  <a:lnTo>
                    <a:pt x="14" y="552"/>
                  </a:lnTo>
                  <a:lnTo>
                    <a:pt x="16" y="556"/>
                  </a:lnTo>
                  <a:lnTo>
                    <a:pt x="22" y="562"/>
                  </a:lnTo>
                  <a:lnTo>
                    <a:pt x="16" y="568"/>
                  </a:lnTo>
                  <a:lnTo>
                    <a:pt x="16" y="568"/>
                  </a:lnTo>
                  <a:lnTo>
                    <a:pt x="10" y="574"/>
                  </a:lnTo>
                  <a:lnTo>
                    <a:pt x="6" y="582"/>
                  </a:lnTo>
                  <a:lnTo>
                    <a:pt x="6" y="582"/>
                  </a:lnTo>
                  <a:lnTo>
                    <a:pt x="2" y="592"/>
                  </a:lnTo>
                  <a:lnTo>
                    <a:pt x="0" y="602"/>
                  </a:lnTo>
                  <a:lnTo>
                    <a:pt x="0" y="61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2" y="626"/>
                  </a:lnTo>
                  <a:lnTo>
                    <a:pt x="2" y="626"/>
                  </a:lnTo>
                  <a:lnTo>
                    <a:pt x="8" y="640"/>
                  </a:lnTo>
                  <a:lnTo>
                    <a:pt x="18" y="650"/>
                  </a:lnTo>
                  <a:lnTo>
                    <a:pt x="340" y="958"/>
                  </a:lnTo>
                  <a:lnTo>
                    <a:pt x="340" y="958"/>
                  </a:lnTo>
                  <a:lnTo>
                    <a:pt x="352" y="966"/>
                  </a:lnTo>
                  <a:lnTo>
                    <a:pt x="364" y="972"/>
                  </a:lnTo>
                  <a:lnTo>
                    <a:pt x="364" y="972"/>
                  </a:lnTo>
                  <a:lnTo>
                    <a:pt x="372" y="974"/>
                  </a:lnTo>
                  <a:lnTo>
                    <a:pt x="382" y="974"/>
                  </a:lnTo>
                  <a:lnTo>
                    <a:pt x="382" y="974"/>
                  </a:lnTo>
                  <a:lnTo>
                    <a:pt x="392" y="974"/>
                  </a:lnTo>
                  <a:lnTo>
                    <a:pt x="404" y="970"/>
                  </a:lnTo>
                  <a:lnTo>
                    <a:pt x="414" y="964"/>
                  </a:lnTo>
                  <a:lnTo>
                    <a:pt x="424" y="956"/>
                  </a:lnTo>
                  <a:lnTo>
                    <a:pt x="946" y="406"/>
                  </a:lnTo>
                  <a:lnTo>
                    <a:pt x="946" y="406"/>
                  </a:lnTo>
                  <a:lnTo>
                    <a:pt x="954" y="396"/>
                  </a:lnTo>
                  <a:lnTo>
                    <a:pt x="960" y="382"/>
                  </a:lnTo>
                  <a:lnTo>
                    <a:pt x="962" y="370"/>
                  </a:lnTo>
                  <a:lnTo>
                    <a:pt x="962" y="356"/>
                  </a:lnTo>
                  <a:lnTo>
                    <a:pt x="962" y="356"/>
                  </a:lnTo>
                  <a:lnTo>
                    <a:pt x="958" y="342"/>
                  </a:lnTo>
                  <a:lnTo>
                    <a:pt x="948" y="328"/>
                  </a:lnTo>
                  <a:lnTo>
                    <a:pt x="948" y="328"/>
                  </a:lnTo>
                  <a:lnTo>
                    <a:pt x="944" y="324"/>
                  </a:lnTo>
                  <a:lnTo>
                    <a:pt x="890" y="272"/>
                  </a:lnTo>
                  <a:lnTo>
                    <a:pt x="676" y="68"/>
                  </a:lnTo>
                  <a:lnTo>
                    <a:pt x="656" y="48"/>
                  </a:lnTo>
                  <a:lnTo>
                    <a:pt x="656" y="48"/>
                  </a:lnTo>
                  <a:lnTo>
                    <a:pt x="622" y="16"/>
                  </a:lnTo>
                  <a:lnTo>
                    <a:pt x="622" y="16"/>
                  </a:lnTo>
                  <a:lnTo>
                    <a:pt x="612" y="10"/>
                  </a:lnTo>
                  <a:lnTo>
                    <a:pt x="602" y="4"/>
                  </a:lnTo>
                  <a:lnTo>
                    <a:pt x="592" y="2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4" name="Freeform 293"/>
            <p:cNvSpPr/>
            <p:nvPr/>
          </p:nvSpPr>
          <p:spPr bwMode="auto">
            <a:xfrm>
              <a:off x="19459575" y="-738187"/>
              <a:ext cx="1527175" cy="1546225"/>
            </a:xfrm>
            <a:custGeom>
              <a:avLst/>
              <a:gdLst>
                <a:gd name="T0" fmla="*/ 582 w 962"/>
                <a:gd name="T1" fmla="*/ 0 h 974"/>
                <a:gd name="T2" fmla="*/ 580 w 962"/>
                <a:gd name="T3" fmla="*/ 0 h 974"/>
                <a:gd name="T4" fmla="*/ 556 w 962"/>
                <a:gd name="T5" fmla="*/ 6 h 974"/>
                <a:gd name="T6" fmla="*/ 546 w 962"/>
                <a:gd name="T7" fmla="*/ 12 h 974"/>
                <a:gd name="T8" fmla="*/ 518 w 962"/>
                <a:gd name="T9" fmla="*/ 40 h 974"/>
                <a:gd name="T10" fmla="*/ 508 w 962"/>
                <a:gd name="T11" fmla="*/ 30 h 974"/>
                <a:gd name="T12" fmla="*/ 496 w 962"/>
                <a:gd name="T13" fmla="*/ 26 h 974"/>
                <a:gd name="T14" fmla="*/ 490 w 962"/>
                <a:gd name="T15" fmla="*/ 26 h 974"/>
                <a:gd name="T16" fmla="*/ 386 w 962"/>
                <a:gd name="T17" fmla="*/ 134 h 974"/>
                <a:gd name="T18" fmla="*/ 382 w 962"/>
                <a:gd name="T19" fmla="*/ 140 h 974"/>
                <a:gd name="T20" fmla="*/ 382 w 962"/>
                <a:gd name="T21" fmla="*/ 152 h 974"/>
                <a:gd name="T22" fmla="*/ 396 w 962"/>
                <a:gd name="T23" fmla="*/ 168 h 974"/>
                <a:gd name="T24" fmla="*/ 102 w 962"/>
                <a:gd name="T25" fmla="*/ 468 h 974"/>
                <a:gd name="T26" fmla="*/ 98 w 962"/>
                <a:gd name="T27" fmla="*/ 464 h 974"/>
                <a:gd name="T28" fmla="*/ 92 w 962"/>
                <a:gd name="T29" fmla="*/ 464 h 974"/>
                <a:gd name="T30" fmla="*/ 82 w 962"/>
                <a:gd name="T31" fmla="*/ 468 h 974"/>
                <a:gd name="T32" fmla="*/ 16 w 962"/>
                <a:gd name="T33" fmla="*/ 538 h 974"/>
                <a:gd name="T34" fmla="*/ 12 w 962"/>
                <a:gd name="T35" fmla="*/ 548 h 974"/>
                <a:gd name="T36" fmla="*/ 16 w 962"/>
                <a:gd name="T37" fmla="*/ 556 h 974"/>
                <a:gd name="T38" fmla="*/ 16 w 962"/>
                <a:gd name="T39" fmla="*/ 568 h 974"/>
                <a:gd name="T40" fmla="*/ 10 w 962"/>
                <a:gd name="T41" fmla="*/ 574 h 974"/>
                <a:gd name="T42" fmla="*/ 6 w 962"/>
                <a:gd name="T43" fmla="*/ 582 h 974"/>
                <a:gd name="T44" fmla="*/ 0 w 962"/>
                <a:gd name="T45" fmla="*/ 602 h 974"/>
                <a:gd name="T46" fmla="*/ 2 w 962"/>
                <a:gd name="T47" fmla="*/ 622 h 974"/>
                <a:gd name="T48" fmla="*/ 2 w 962"/>
                <a:gd name="T49" fmla="*/ 626 h 974"/>
                <a:gd name="T50" fmla="*/ 8 w 962"/>
                <a:gd name="T51" fmla="*/ 640 h 974"/>
                <a:gd name="T52" fmla="*/ 340 w 962"/>
                <a:gd name="T53" fmla="*/ 958 h 974"/>
                <a:gd name="T54" fmla="*/ 352 w 962"/>
                <a:gd name="T55" fmla="*/ 966 h 974"/>
                <a:gd name="T56" fmla="*/ 364 w 962"/>
                <a:gd name="T57" fmla="*/ 972 h 974"/>
                <a:gd name="T58" fmla="*/ 382 w 962"/>
                <a:gd name="T59" fmla="*/ 974 h 974"/>
                <a:gd name="T60" fmla="*/ 392 w 962"/>
                <a:gd name="T61" fmla="*/ 974 h 974"/>
                <a:gd name="T62" fmla="*/ 414 w 962"/>
                <a:gd name="T63" fmla="*/ 964 h 974"/>
                <a:gd name="T64" fmla="*/ 946 w 962"/>
                <a:gd name="T65" fmla="*/ 406 h 974"/>
                <a:gd name="T66" fmla="*/ 954 w 962"/>
                <a:gd name="T67" fmla="*/ 396 h 974"/>
                <a:gd name="T68" fmla="*/ 962 w 962"/>
                <a:gd name="T69" fmla="*/ 370 h 974"/>
                <a:gd name="T70" fmla="*/ 962 w 962"/>
                <a:gd name="T71" fmla="*/ 356 h 974"/>
                <a:gd name="T72" fmla="*/ 948 w 962"/>
                <a:gd name="T73" fmla="*/ 328 h 974"/>
                <a:gd name="T74" fmla="*/ 944 w 962"/>
                <a:gd name="T75" fmla="*/ 324 h 974"/>
                <a:gd name="T76" fmla="*/ 676 w 962"/>
                <a:gd name="T77" fmla="*/ 68 h 974"/>
                <a:gd name="T78" fmla="*/ 656 w 962"/>
                <a:gd name="T79" fmla="*/ 48 h 974"/>
                <a:gd name="T80" fmla="*/ 622 w 962"/>
                <a:gd name="T81" fmla="*/ 16 h 974"/>
                <a:gd name="T82" fmla="*/ 602 w 962"/>
                <a:gd name="T83" fmla="*/ 4 h 974"/>
                <a:gd name="T84" fmla="*/ 582 w 962"/>
                <a:gd name="T85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2" h="974">
                  <a:moveTo>
                    <a:pt x="582" y="0"/>
                  </a:moveTo>
                  <a:lnTo>
                    <a:pt x="582" y="0"/>
                  </a:lnTo>
                  <a:lnTo>
                    <a:pt x="580" y="0"/>
                  </a:lnTo>
                  <a:lnTo>
                    <a:pt x="580" y="0"/>
                  </a:lnTo>
                  <a:lnTo>
                    <a:pt x="568" y="2"/>
                  </a:lnTo>
                  <a:lnTo>
                    <a:pt x="556" y="6"/>
                  </a:lnTo>
                  <a:lnTo>
                    <a:pt x="556" y="6"/>
                  </a:lnTo>
                  <a:lnTo>
                    <a:pt x="546" y="12"/>
                  </a:lnTo>
                  <a:lnTo>
                    <a:pt x="538" y="18"/>
                  </a:lnTo>
                  <a:lnTo>
                    <a:pt x="518" y="40"/>
                  </a:lnTo>
                  <a:lnTo>
                    <a:pt x="508" y="30"/>
                  </a:lnTo>
                  <a:lnTo>
                    <a:pt x="508" y="30"/>
                  </a:lnTo>
                  <a:lnTo>
                    <a:pt x="502" y="26"/>
                  </a:lnTo>
                  <a:lnTo>
                    <a:pt x="496" y="26"/>
                  </a:lnTo>
                  <a:lnTo>
                    <a:pt x="496" y="26"/>
                  </a:lnTo>
                  <a:lnTo>
                    <a:pt x="490" y="26"/>
                  </a:lnTo>
                  <a:lnTo>
                    <a:pt x="484" y="30"/>
                  </a:lnTo>
                  <a:lnTo>
                    <a:pt x="386" y="134"/>
                  </a:lnTo>
                  <a:lnTo>
                    <a:pt x="386" y="134"/>
                  </a:lnTo>
                  <a:lnTo>
                    <a:pt x="382" y="140"/>
                  </a:lnTo>
                  <a:lnTo>
                    <a:pt x="380" y="146"/>
                  </a:lnTo>
                  <a:lnTo>
                    <a:pt x="382" y="152"/>
                  </a:lnTo>
                  <a:lnTo>
                    <a:pt x="386" y="158"/>
                  </a:lnTo>
                  <a:lnTo>
                    <a:pt x="396" y="168"/>
                  </a:lnTo>
                  <a:lnTo>
                    <a:pt x="106" y="472"/>
                  </a:lnTo>
                  <a:lnTo>
                    <a:pt x="102" y="468"/>
                  </a:lnTo>
                  <a:lnTo>
                    <a:pt x="102" y="468"/>
                  </a:lnTo>
                  <a:lnTo>
                    <a:pt x="98" y="464"/>
                  </a:lnTo>
                  <a:lnTo>
                    <a:pt x="92" y="464"/>
                  </a:lnTo>
                  <a:lnTo>
                    <a:pt x="92" y="464"/>
                  </a:lnTo>
                  <a:lnTo>
                    <a:pt x="88" y="464"/>
                  </a:lnTo>
                  <a:lnTo>
                    <a:pt x="82" y="468"/>
                  </a:lnTo>
                  <a:lnTo>
                    <a:pt x="16" y="538"/>
                  </a:lnTo>
                  <a:lnTo>
                    <a:pt x="16" y="538"/>
                  </a:lnTo>
                  <a:lnTo>
                    <a:pt x="14" y="542"/>
                  </a:lnTo>
                  <a:lnTo>
                    <a:pt x="12" y="548"/>
                  </a:lnTo>
                  <a:lnTo>
                    <a:pt x="14" y="552"/>
                  </a:lnTo>
                  <a:lnTo>
                    <a:pt x="16" y="556"/>
                  </a:lnTo>
                  <a:lnTo>
                    <a:pt x="22" y="562"/>
                  </a:lnTo>
                  <a:lnTo>
                    <a:pt x="16" y="568"/>
                  </a:lnTo>
                  <a:lnTo>
                    <a:pt x="16" y="568"/>
                  </a:lnTo>
                  <a:lnTo>
                    <a:pt x="10" y="574"/>
                  </a:lnTo>
                  <a:lnTo>
                    <a:pt x="6" y="582"/>
                  </a:lnTo>
                  <a:lnTo>
                    <a:pt x="6" y="582"/>
                  </a:lnTo>
                  <a:lnTo>
                    <a:pt x="2" y="592"/>
                  </a:lnTo>
                  <a:lnTo>
                    <a:pt x="0" y="602"/>
                  </a:lnTo>
                  <a:lnTo>
                    <a:pt x="0" y="612"/>
                  </a:lnTo>
                  <a:lnTo>
                    <a:pt x="2" y="622"/>
                  </a:lnTo>
                  <a:lnTo>
                    <a:pt x="2" y="622"/>
                  </a:lnTo>
                  <a:lnTo>
                    <a:pt x="2" y="626"/>
                  </a:lnTo>
                  <a:lnTo>
                    <a:pt x="2" y="626"/>
                  </a:lnTo>
                  <a:lnTo>
                    <a:pt x="8" y="640"/>
                  </a:lnTo>
                  <a:lnTo>
                    <a:pt x="18" y="650"/>
                  </a:lnTo>
                  <a:lnTo>
                    <a:pt x="340" y="958"/>
                  </a:lnTo>
                  <a:lnTo>
                    <a:pt x="340" y="958"/>
                  </a:lnTo>
                  <a:lnTo>
                    <a:pt x="352" y="966"/>
                  </a:lnTo>
                  <a:lnTo>
                    <a:pt x="364" y="972"/>
                  </a:lnTo>
                  <a:lnTo>
                    <a:pt x="364" y="972"/>
                  </a:lnTo>
                  <a:lnTo>
                    <a:pt x="372" y="974"/>
                  </a:lnTo>
                  <a:lnTo>
                    <a:pt x="382" y="974"/>
                  </a:lnTo>
                  <a:lnTo>
                    <a:pt x="382" y="974"/>
                  </a:lnTo>
                  <a:lnTo>
                    <a:pt x="392" y="974"/>
                  </a:lnTo>
                  <a:lnTo>
                    <a:pt x="404" y="970"/>
                  </a:lnTo>
                  <a:lnTo>
                    <a:pt x="414" y="964"/>
                  </a:lnTo>
                  <a:lnTo>
                    <a:pt x="424" y="956"/>
                  </a:lnTo>
                  <a:lnTo>
                    <a:pt x="946" y="406"/>
                  </a:lnTo>
                  <a:lnTo>
                    <a:pt x="946" y="406"/>
                  </a:lnTo>
                  <a:lnTo>
                    <a:pt x="954" y="396"/>
                  </a:lnTo>
                  <a:lnTo>
                    <a:pt x="960" y="382"/>
                  </a:lnTo>
                  <a:lnTo>
                    <a:pt x="962" y="370"/>
                  </a:lnTo>
                  <a:lnTo>
                    <a:pt x="962" y="356"/>
                  </a:lnTo>
                  <a:lnTo>
                    <a:pt x="962" y="356"/>
                  </a:lnTo>
                  <a:lnTo>
                    <a:pt x="958" y="342"/>
                  </a:lnTo>
                  <a:lnTo>
                    <a:pt x="948" y="328"/>
                  </a:lnTo>
                  <a:lnTo>
                    <a:pt x="948" y="328"/>
                  </a:lnTo>
                  <a:lnTo>
                    <a:pt x="944" y="324"/>
                  </a:lnTo>
                  <a:lnTo>
                    <a:pt x="890" y="272"/>
                  </a:lnTo>
                  <a:lnTo>
                    <a:pt x="676" y="68"/>
                  </a:lnTo>
                  <a:lnTo>
                    <a:pt x="656" y="48"/>
                  </a:lnTo>
                  <a:lnTo>
                    <a:pt x="656" y="48"/>
                  </a:lnTo>
                  <a:lnTo>
                    <a:pt x="622" y="16"/>
                  </a:lnTo>
                  <a:lnTo>
                    <a:pt x="622" y="16"/>
                  </a:lnTo>
                  <a:lnTo>
                    <a:pt x="612" y="10"/>
                  </a:lnTo>
                  <a:lnTo>
                    <a:pt x="602" y="4"/>
                  </a:lnTo>
                  <a:lnTo>
                    <a:pt x="592" y="2"/>
                  </a:lnTo>
                  <a:lnTo>
                    <a:pt x="5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5" name="Freeform 294"/>
            <p:cNvSpPr/>
            <p:nvPr/>
          </p:nvSpPr>
          <p:spPr bwMode="auto">
            <a:xfrm>
              <a:off x="19992975" y="-712787"/>
              <a:ext cx="244475" cy="250825"/>
            </a:xfrm>
            <a:custGeom>
              <a:avLst/>
              <a:gdLst>
                <a:gd name="T0" fmla="*/ 4 w 154"/>
                <a:gd name="T1" fmla="*/ 110 h 158"/>
                <a:gd name="T2" fmla="*/ 104 w 154"/>
                <a:gd name="T3" fmla="*/ 6 h 158"/>
                <a:gd name="T4" fmla="*/ 104 w 154"/>
                <a:gd name="T5" fmla="*/ 6 h 158"/>
                <a:gd name="T6" fmla="*/ 108 w 154"/>
                <a:gd name="T7" fmla="*/ 2 h 158"/>
                <a:gd name="T8" fmla="*/ 114 w 154"/>
                <a:gd name="T9" fmla="*/ 0 h 158"/>
                <a:gd name="T10" fmla="*/ 122 w 154"/>
                <a:gd name="T11" fmla="*/ 2 h 158"/>
                <a:gd name="T12" fmla="*/ 126 w 154"/>
                <a:gd name="T13" fmla="*/ 6 h 158"/>
                <a:gd name="T14" fmla="*/ 150 w 154"/>
                <a:gd name="T15" fmla="*/ 26 h 158"/>
                <a:gd name="T16" fmla="*/ 150 w 154"/>
                <a:gd name="T17" fmla="*/ 26 h 158"/>
                <a:gd name="T18" fmla="*/ 154 w 154"/>
                <a:gd name="T19" fmla="*/ 32 h 158"/>
                <a:gd name="T20" fmla="*/ 154 w 154"/>
                <a:gd name="T21" fmla="*/ 38 h 158"/>
                <a:gd name="T22" fmla="*/ 154 w 154"/>
                <a:gd name="T23" fmla="*/ 44 h 158"/>
                <a:gd name="T24" fmla="*/ 150 w 154"/>
                <a:gd name="T25" fmla="*/ 50 h 158"/>
                <a:gd name="T26" fmla="*/ 52 w 154"/>
                <a:gd name="T27" fmla="*/ 154 h 158"/>
                <a:gd name="T28" fmla="*/ 52 w 154"/>
                <a:gd name="T29" fmla="*/ 154 h 158"/>
                <a:gd name="T30" fmla="*/ 46 w 154"/>
                <a:gd name="T31" fmla="*/ 158 h 158"/>
                <a:gd name="T32" fmla="*/ 40 w 154"/>
                <a:gd name="T33" fmla="*/ 158 h 158"/>
                <a:gd name="T34" fmla="*/ 34 w 154"/>
                <a:gd name="T35" fmla="*/ 158 h 158"/>
                <a:gd name="T36" fmla="*/ 28 w 154"/>
                <a:gd name="T37" fmla="*/ 154 h 158"/>
                <a:gd name="T38" fmla="*/ 6 w 154"/>
                <a:gd name="T39" fmla="*/ 132 h 158"/>
                <a:gd name="T40" fmla="*/ 6 w 154"/>
                <a:gd name="T41" fmla="*/ 132 h 158"/>
                <a:gd name="T42" fmla="*/ 2 w 154"/>
                <a:gd name="T43" fmla="*/ 128 h 158"/>
                <a:gd name="T44" fmla="*/ 0 w 154"/>
                <a:gd name="T45" fmla="*/ 120 h 158"/>
                <a:gd name="T46" fmla="*/ 2 w 154"/>
                <a:gd name="T47" fmla="*/ 114 h 158"/>
                <a:gd name="T48" fmla="*/ 4 w 154"/>
                <a:gd name="T49" fmla="*/ 110 h 158"/>
                <a:gd name="T50" fmla="*/ 4 w 154"/>
                <a:gd name="T51" fmla="*/ 11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58">
                  <a:moveTo>
                    <a:pt x="4" y="110"/>
                  </a:moveTo>
                  <a:lnTo>
                    <a:pt x="104" y="6"/>
                  </a:lnTo>
                  <a:lnTo>
                    <a:pt x="104" y="6"/>
                  </a:lnTo>
                  <a:lnTo>
                    <a:pt x="108" y="2"/>
                  </a:lnTo>
                  <a:lnTo>
                    <a:pt x="114" y="0"/>
                  </a:lnTo>
                  <a:lnTo>
                    <a:pt x="122" y="2"/>
                  </a:lnTo>
                  <a:lnTo>
                    <a:pt x="126" y="6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4" y="32"/>
                  </a:lnTo>
                  <a:lnTo>
                    <a:pt x="154" y="38"/>
                  </a:lnTo>
                  <a:lnTo>
                    <a:pt x="154" y="44"/>
                  </a:lnTo>
                  <a:lnTo>
                    <a:pt x="150" y="50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6" y="158"/>
                  </a:lnTo>
                  <a:lnTo>
                    <a:pt x="40" y="158"/>
                  </a:lnTo>
                  <a:lnTo>
                    <a:pt x="34" y="158"/>
                  </a:lnTo>
                  <a:lnTo>
                    <a:pt x="28" y="154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2" y="128"/>
                  </a:lnTo>
                  <a:lnTo>
                    <a:pt x="0" y="120"/>
                  </a:lnTo>
                  <a:lnTo>
                    <a:pt x="2" y="114"/>
                  </a:lnTo>
                  <a:lnTo>
                    <a:pt x="4" y="110"/>
                  </a:lnTo>
                  <a:lnTo>
                    <a:pt x="4" y="11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6" name="Freeform 295"/>
            <p:cNvSpPr/>
            <p:nvPr/>
          </p:nvSpPr>
          <p:spPr bwMode="auto">
            <a:xfrm>
              <a:off x="19408775" y="-17462"/>
              <a:ext cx="174625" cy="180975"/>
            </a:xfrm>
            <a:custGeom>
              <a:avLst/>
              <a:gdLst>
                <a:gd name="T0" fmla="*/ 4 w 110"/>
                <a:gd name="T1" fmla="*/ 74 h 114"/>
                <a:gd name="T2" fmla="*/ 70 w 110"/>
                <a:gd name="T3" fmla="*/ 4 h 114"/>
                <a:gd name="T4" fmla="*/ 70 w 110"/>
                <a:gd name="T5" fmla="*/ 4 h 114"/>
                <a:gd name="T6" fmla="*/ 74 w 110"/>
                <a:gd name="T7" fmla="*/ 2 h 114"/>
                <a:gd name="T8" fmla="*/ 80 w 110"/>
                <a:gd name="T9" fmla="*/ 0 h 114"/>
                <a:gd name="T10" fmla="*/ 84 w 110"/>
                <a:gd name="T11" fmla="*/ 2 h 114"/>
                <a:gd name="T12" fmla="*/ 88 w 110"/>
                <a:gd name="T13" fmla="*/ 4 h 114"/>
                <a:gd name="T14" fmla="*/ 106 w 110"/>
                <a:gd name="T15" fmla="*/ 22 h 114"/>
                <a:gd name="T16" fmla="*/ 106 w 110"/>
                <a:gd name="T17" fmla="*/ 22 h 114"/>
                <a:gd name="T18" fmla="*/ 110 w 110"/>
                <a:gd name="T19" fmla="*/ 26 h 114"/>
                <a:gd name="T20" fmla="*/ 110 w 110"/>
                <a:gd name="T21" fmla="*/ 30 h 114"/>
                <a:gd name="T22" fmla="*/ 110 w 110"/>
                <a:gd name="T23" fmla="*/ 36 h 114"/>
                <a:gd name="T24" fmla="*/ 108 w 110"/>
                <a:gd name="T25" fmla="*/ 40 h 114"/>
                <a:gd name="T26" fmla="*/ 40 w 110"/>
                <a:gd name="T27" fmla="*/ 110 h 114"/>
                <a:gd name="T28" fmla="*/ 40 w 110"/>
                <a:gd name="T29" fmla="*/ 110 h 114"/>
                <a:gd name="T30" fmla="*/ 36 w 110"/>
                <a:gd name="T31" fmla="*/ 112 h 114"/>
                <a:gd name="T32" fmla="*/ 32 w 110"/>
                <a:gd name="T33" fmla="*/ 114 h 114"/>
                <a:gd name="T34" fmla="*/ 26 w 110"/>
                <a:gd name="T35" fmla="*/ 114 h 114"/>
                <a:gd name="T36" fmla="*/ 22 w 110"/>
                <a:gd name="T37" fmla="*/ 110 h 114"/>
                <a:gd name="T38" fmla="*/ 4 w 110"/>
                <a:gd name="T39" fmla="*/ 94 h 114"/>
                <a:gd name="T40" fmla="*/ 4 w 110"/>
                <a:gd name="T41" fmla="*/ 94 h 114"/>
                <a:gd name="T42" fmla="*/ 2 w 110"/>
                <a:gd name="T43" fmla="*/ 88 h 114"/>
                <a:gd name="T44" fmla="*/ 0 w 110"/>
                <a:gd name="T45" fmla="*/ 84 h 114"/>
                <a:gd name="T46" fmla="*/ 0 w 110"/>
                <a:gd name="T47" fmla="*/ 80 h 114"/>
                <a:gd name="T48" fmla="*/ 4 w 110"/>
                <a:gd name="T49" fmla="*/ 74 h 114"/>
                <a:gd name="T50" fmla="*/ 4 w 110"/>
                <a:gd name="T51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0" h="114">
                  <a:moveTo>
                    <a:pt x="4" y="74"/>
                  </a:moveTo>
                  <a:lnTo>
                    <a:pt x="70" y="4"/>
                  </a:lnTo>
                  <a:lnTo>
                    <a:pt x="70" y="4"/>
                  </a:lnTo>
                  <a:lnTo>
                    <a:pt x="74" y="2"/>
                  </a:lnTo>
                  <a:lnTo>
                    <a:pt x="80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6"/>
                  </a:lnTo>
                  <a:lnTo>
                    <a:pt x="108" y="4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36" y="112"/>
                  </a:lnTo>
                  <a:lnTo>
                    <a:pt x="32" y="114"/>
                  </a:lnTo>
                  <a:lnTo>
                    <a:pt x="26" y="114"/>
                  </a:lnTo>
                  <a:lnTo>
                    <a:pt x="22" y="110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2" y="88"/>
                  </a:lnTo>
                  <a:lnTo>
                    <a:pt x="0" y="84"/>
                  </a:lnTo>
                  <a:lnTo>
                    <a:pt x="0" y="80"/>
                  </a:lnTo>
                  <a:lnTo>
                    <a:pt x="4" y="74"/>
                  </a:lnTo>
                  <a:lnTo>
                    <a:pt x="4" y="74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7" name="Freeform 296"/>
            <p:cNvSpPr/>
            <p:nvPr/>
          </p:nvSpPr>
          <p:spPr bwMode="auto">
            <a:xfrm>
              <a:off x="19389725" y="-750887"/>
              <a:ext cx="1527175" cy="1546225"/>
            </a:xfrm>
            <a:custGeom>
              <a:avLst/>
              <a:gdLst>
                <a:gd name="T0" fmla="*/ 16 w 962"/>
                <a:gd name="T1" fmla="*/ 566 h 974"/>
                <a:gd name="T2" fmla="*/ 538 w 962"/>
                <a:gd name="T3" fmla="*/ 18 h 974"/>
                <a:gd name="T4" fmla="*/ 538 w 962"/>
                <a:gd name="T5" fmla="*/ 18 h 974"/>
                <a:gd name="T6" fmla="*/ 548 w 962"/>
                <a:gd name="T7" fmla="*/ 10 h 974"/>
                <a:gd name="T8" fmla="*/ 558 w 962"/>
                <a:gd name="T9" fmla="*/ 4 h 974"/>
                <a:gd name="T10" fmla="*/ 568 w 962"/>
                <a:gd name="T11" fmla="*/ 0 h 974"/>
                <a:gd name="T12" fmla="*/ 580 w 962"/>
                <a:gd name="T13" fmla="*/ 0 h 974"/>
                <a:gd name="T14" fmla="*/ 590 w 962"/>
                <a:gd name="T15" fmla="*/ 0 h 974"/>
                <a:gd name="T16" fmla="*/ 602 w 962"/>
                <a:gd name="T17" fmla="*/ 2 h 974"/>
                <a:gd name="T18" fmla="*/ 612 w 962"/>
                <a:gd name="T19" fmla="*/ 8 h 974"/>
                <a:gd name="T20" fmla="*/ 622 w 962"/>
                <a:gd name="T21" fmla="*/ 16 h 974"/>
                <a:gd name="T22" fmla="*/ 944 w 962"/>
                <a:gd name="T23" fmla="*/ 322 h 974"/>
                <a:gd name="T24" fmla="*/ 944 w 962"/>
                <a:gd name="T25" fmla="*/ 322 h 974"/>
                <a:gd name="T26" fmla="*/ 952 w 962"/>
                <a:gd name="T27" fmla="*/ 332 h 974"/>
                <a:gd name="T28" fmla="*/ 958 w 962"/>
                <a:gd name="T29" fmla="*/ 342 h 974"/>
                <a:gd name="T30" fmla="*/ 960 w 962"/>
                <a:gd name="T31" fmla="*/ 352 h 974"/>
                <a:gd name="T32" fmla="*/ 962 w 962"/>
                <a:gd name="T33" fmla="*/ 364 h 974"/>
                <a:gd name="T34" fmla="*/ 962 w 962"/>
                <a:gd name="T35" fmla="*/ 374 h 974"/>
                <a:gd name="T36" fmla="*/ 958 w 962"/>
                <a:gd name="T37" fmla="*/ 386 h 974"/>
                <a:gd name="T38" fmla="*/ 954 w 962"/>
                <a:gd name="T39" fmla="*/ 396 h 974"/>
                <a:gd name="T40" fmla="*/ 946 w 962"/>
                <a:gd name="T41" fmla="*/ 406 h 974"/>
                <a:gd name="T42" fmla="*/ 424 w 962"/>
                <a:gd name="T43" fmla="*/ 954 h 974"/>
                <a:gd name="T44" fmla="*/ 424 w 962"/>
                <a:gd name="T45" fmla="*/ 954 h 974"/>
                <a:gd name="T46" fmla="*/ 414 w 962"/>
                <a:gd name="T47" fmla="*/ 962 h 974"/>
                <a:gd name="T48" fmla="*/ 404 w 962"/>
                <a:gd name="T49" fmla="*/ 968 h 974"/>
                <a:gd name="T50" fmla="*/ 394 w 962"/>
                <a:gd name="T51" fmla="*/ 972 h 974"/>
                <a:gd name="T52" fmla="*/ 382 w 962"/>
                <a:gd name="T53" fmla="*/ 974 h 974"/>
                <a:gd name="T54" fmla="*/ 370 w 962"/>
                <a:gd name="T55" fmla="*/ 972 h 974"/>
                <a:gd name="T56" fmla="*/ 360 w 962"/>
                <a:gd name="T57" fmla="*/ 970 h 974"/>
                <a:gd name="T58" fmla="*/ 350 w 962"/>
                <a:gd name="T59" fmla="*/ 964 h 974"/>
                <a:gd name="T60" fmla="*/ 340 w 962"/>
                <a:gd name="T61" fmla="*/ 956 h 974"/>
                <a:gd name="T62" fmla="*/ 18 w 962"/>
                <a:gd name="T63" fmla="*/ 650 h 974"/>
                <a:gd name="T64" fmla="*/ 18 w 962"/>
                <a:gd name="T65" fmla="*/ 650 h 974"/>
                <a:gd name="T66" fmla="*/ 10 w 962"/>
                <a:gd name="T67" fmla="*/ 640 h 974"/>
                <a:gd name="T68" fmla="*/ 4 w 962"/>
                <a:gd name="T69" fmla="*/ 630 h 974"/>
                <a:gd name="T70" fmla="*/ 0 w 962"/>
                <a:gd name="T71" fmla="*/ 620 h 974"/>
                <a:gd name="T72" fmla="*/ 0 w 962"/>
                <a:gd name="T73" fmla="*/ 608 h 974"/>
                <a:gd name="T74" fmla="*/ 0 w 962"/>
                <a:gd name="T75" fmla="*/ 598 h 974"/>
                <a:gd name="T76" fmla="*/ 4 w 962"/>
                <a:gd name="T77" fmla="*/ 586 h 974"/>
                <a:gd name="T78" fmla="*/ 8 w 962"/>
                <a:gd name="T79" fmla="*/ 576 h 974"/>
                <a:gd name="T80" fmla="*/ 16 w 962"/>
                <a:gd name="T81" fmla="*/ 566 h 974"/>
                <a:gd name="T82" fmla="*/ 16 w 962"/>
                <a:gd name="T83" fmla="*/ 566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2" h="974">
                  <a:moveTo>
                    <a:pt x="16" y="566"/>
                  </a:moveTo>
                  <a:lnTo>
                    <a:pt x="538" y="18"/>
                  </a:lnTo>
                  <a:lnTo>
                    <a:pt x="538" y="18"/>
                  </a:lnTo>
                  <a:lnTo>
                    <a:pt x="548" y="10"/>
                  </a:lnTo>
                  <a:lnTo>
                    <a:pt x="558" y="4"/>
                  </a:lnTo>
                  <a:lnTo>
                    <a:pt x="568" y="0"/>
                  </a:lnTo>
                  <a:lnTo>
                    <a:pt x="580" y="0"/>
                  </a:lnTo>
                  <a:lnTo>
                    <a:pt x="590" y="0"/>
                  </a:lnTo>
                  <a:lnTo>
                    <a:pt x="602" y="2"/>
                  </a:lnTo>
                  <a:lnTo>
                    <a:pt x="612" y="8"/>
                  </a:lnTo>
                  <a:lnTo>
                    <a:pt x="622" y="16"/>
                  </a:lnTo>
                  <a:lnTo>
                    <a:pt x="944" y="322"/>
                  </a:lnTo>
                  <a:lnTo>
                    <a:pt x="944" y="322"/>
                  </a:lnTo>
                  <a:lnTo>
                    <a:pt x="952" y="332"/>
                  </a:lnTo>
                  <a:lnTo>
                    <a:pt x="958" y="342"/>
                  </a:lnTo>
                  <a:lnTo>
                    <a:pt x="960" y="352"/>
                  </a:lnTo>
                  <a:lnTo>
                    <a:pt x="962" y="364"/>
                  </a:lnTo>
                  <a:lnTo>
                    <a:pt x="962" y="374"/>
                  </a:lnTo>
                  <a:lnTo>
                    <a:pt x="958" y="386"/>
                  </a:lnTo>
                  <a:lnTo>
                    <a:pt x="954" y="396"/>
                  </a:lnTo>
                  <a:lnTo>
                    <a:pt x="946" y="406"/>
                  </a:lnTo>
                  <a:lnTo>
                    <a:pt x="424" y="954"/>
                  </a:lnTo>
                  <a:lnTo>
                    <a:pt x="424" y="954"/>
                  </a:lnTo>
                  <a:lnTo>
                    <a:pt x="414" y="962"/>
                  </a:lnTo>
                  <a:lnTo>
                    <a:pt x="404" y="968"/>
                  </a:lnTo>
                  <a:lnTo>
                    <a:pt x="394" y="972"/>
                  </a:lnTo>
                  <a:lnTo>
                    <a:pt x="382" y="974"/>
                  </a:lnTo>
                  <a:lnTo>
                    <a:pt x="370" y="972"/>
                  </a:lnTo>
                  <a:lnTo>
                    <a:pt x="360" y="970"/>
                  </a:lnTo>
                  <a:lnTo>
                    <a:pt x="350" y="964"/>
                  </a:lnTo>
                  <a:lnTo>
                    <a:pt x="340" y="956"/>
                  </a:lnTo>
                  <a:lnTo>
                    <a:pt x="18" y="650"/>
                  </a:lnTo>
                  <a:lnTo>
                    <a:pt x="18" y="650"/>
                  </a:lnTo>
                  <a:lnTo>
                    <a:pt x="10" y="640"/>
                  </a:lnTo>
                  <a:lnTo>
                    <a:pt x="4" y="630"/>
                  </a:lnTo>
                  <a:lnTo>
                    <a:pt x="0" y="620"/>
                  </a:lnTo>
                  <a:lnTo>
                    <a:pt x="0" y="608"/>
                  </a:lnTo>
                  <a:lnTo>
                    <a:pt x="0" y="598"/>
                  </a:lnTo>
                  <a:lnTo>
                    <a:pt x="4" y="586"/>
                  </a:lnTo>
                  <a:lnTo>
                    <a:pt x="8" y="576"/>
                  </a:lnTo>
                  <a:lnTo>
                    <a:pt x="16" y="566"/>
                  </a:lnTo>
                  <a:lnTo>
                    <a:pt x="16" y="566"/>
                  </a:lnTo>
                  <a:close/>
                </a:path>
              </a:pathLst>
            </a:custGeom>
            <a:solidFill>
              <a:srgbClr val="FFFB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8" name="Freeform 297"/>
            <p:cNvSpPr/>
            <p:nvPr/>
          </p:nvSpPr>
          <p:spPr bwMode="auto">
            <a:xfrm>
              <a:off x="19504025" y="-642937"/>
              <a:ext cx="1298575" cy="1330325"/>
            </a:xfrm>
            <a:custGeom>
              <a:avLst/>
              <a:gdLst>
                <a:gd name="T0" fmla="*/ 604 w 818"/>
                <a:gd name="T1" fmla="*/ 0 h 838"/>
                <a:gd name="T2" fmla="*/ 818 w 818"/>
                <a:gd name="T3" fmla="*/ 202 h 838"/>
                <a:gd name="T4" fmla="*/ 214 w 818"/>
                <a:gd name="T5" fmla="*/ 838 h 838"/>
                <a:gd name="T6" fmla="*/ 0 w 818"/>
                <a:gd name="T7" fmla="*/ 634 h 838"/>
                <a:gd name="T8" fmla="*/ 604 w 818"/>
                <a:gd name="T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" h="838">
                  <a:moveTo>
                    <a:pt x="604" y="0"/>
                  </a:moveTo>
                  <a:lnTo>
                    <a:pt x="818" y="202"/>
                  </a:lnTo>
                  <a:lnTo>
                    <a:pt x="214" y="838"/>
                  </a:lnTo>
                  <a:lnTo>
                    <a:pt x="0" y="634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CFA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9" name="Freeform 298"/>
            <p:cNvSpPr/>
            <p:nvPr/>
          </p:nvSpPr>
          <p:spPr bwMode="auto">
            <a:xfrm>
              <a:off x="19792950" y="-338137"/>
              <a:ext cx="720725" cy="717550"/>
            </a:xfrm>
            <a:custGeom>
              <a:avLst/>
              <a:gdLst>
                <a:gd name="T0" fmla="*/ 62 w 454"/>
                <a:gd name="T1" fmla="*/ 70 h 452"/>
                <a:gd name="T2" fmla="*/ 98 w 454"/>
                <a:gd name="T3" fmla="*/ 40 h 452"/>
                <a:gd name="T4" fmla="*/ 136 w 454"/>
                <a:gd name="T5" fmla="*/ 18 h 452"/>
                <a:gd name="T6" fmla="*/ 178 w 454"/>
                <a:gd name="T7" fmla="*/ 4 h 452"/>
                <a:gd name="T8" fmla="*/ 222 w 454"/>
                <a:gd name="T9" fmla="*/ 0 h 452"/>
                <a:gd name="T10" fmla="*/ 264 w 454"/>
                <a:gd name="T11" fmla="*/ 2 h 452"/>
                <a:gd name="T12" fmla="*/ 306 w 454"/>
                <a:gd name="T13" fmla="*/ 14 h 452"/>
                <a:gd name="T14" fmla="*/ 346 w 454"/>
                <a:gd name="T15" fmla="*/ 34 h 452"/>
                <a:gd name="T16" fmla="*/ 384 w 454"/>
                <a:gd name="T17" fmla="*/ 62 h 452"/>
                <a:gd name="T18" fmla="*/ 400 w 454"/>
                <a:gd name="T19" fmla="*/ 78 h 452"/>
                <a:gd name="T20" fmla="*/ 424 w 454"/>
                <a:gd name="T21" fmla="*/ 116 h 452"/>
                <a:gd name="T22" fmla="*/ 442 w 454"/>
                <a:gd name="T23" fmla="*/ 156 h 452"/>
                <a:gd name="T24" fmla="*/ 452 w 454"/>
                <a:gd name="T25" fmla="*/ 198 h 452"/>
                <a:gd name="T26" fmla="*/ 452 w 454"/>
                <a:gd name="T27" fmla="*/ 242 h 452"/>
                <a:gd name="T28" fmla="*/ 446 w 454"/>
                <a:gd name="T29" fmla="*/ 286 h 452"/>
                <a:gd name="T30" fmla="*/ 430 w 454"/>
                <a:gd name="T31" fmla="*/ 326 h 452"/>
                <a:gd name="T32" fmla="*/ 406 w 454"/>
                <a:gd name="T33" fmla="*/ 364 h 452"/>
                <a:gd name="T34" fmla="*/ 392 w 454"/>
                <a:gd name="T35" fmla="*/ 382 h 452"/>
                <a:gd name="T36" fmla="*/ 356 w 454"/>
                <a:gd name="T37" fmla="*/ 412 h 452"/>
                <a:gd name="T38" fmla="*/ 318 w 454"/>
                <a:gd name="T39" fmla="*/ 434 h 452"/>
                <a:gd name="T40" fmla="*/ 276 w 454"/>
                <a:gd name="T41" fmla="*/ 448 h 452"/>
                <a:gd name="T42" fmla="*/ 232 w 454"/>
                <a:gd name="T43" fmla="*/ 452 h 452"/>
                <a:gd name="T44" fmla="*/ 188 w 454"/>
                <a:gd name="T45" fmla="*/ 450 h 452"/>
                <a:gd name="T46" fmla="*/ 146 w 454"/>
                <a:gd name="T47" fmla="*/ 438 h 452"/>
                <a:gd name="T48" fmla="*/ 106 w 454"/>
                <a:gd name="T49" fmla="*/ 418 h 452"/>
                <a:gd name="T50" fmla="*/ 70 w 454"/>
                <a:gd name="T51" fmla="*/ 390 h 452"/>
                <a:gd name="T52" fmla="*/ 54 w 454"/>
                <a:gd name="T53" fmla="*/ 374 h 452"/>
                <a:gd name="T54" fmla="*/ 28 w 454"/>
                <a:gd name="T55" fmla="*/ 336 h 452"/>
                <a:gd name="T56" fmla="*/ 10 w 454"/>
                <a:gd name="T57" fmla="*/ 296 h 452"/>
                <a:gd name="T58" fmla="*/ 2 w 454"/>
                <a:gd name="T59" fmla="*/ 254 h 452"/>
                <a:gd name="T60" fmla="*/ 0 w 454"/>
                <a:gd name="T61" fmla="*/ 210 h 452"/>
                <a:gd name="T62" fmla="*/ 8 w 454"/>
                <a:gd name="T63" fmla="*/ 166 h 452"/>
                <a:gd name="T64" fmla="*/ 24 w 454"/>
                <a:gd name="T65" fmla="*/ 126 h 452"/>
                <a:gd name="T66" fmla="*/ 48 w 454"/>
                <a:gd name="T67" fmla="*/ 88 h 452"/>
                <a:gd name="T68" fmla="*/ 62 w 454"/>
                <a:gd name="T69" fmla="*/ 7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452">
                  <a:moveTo>
                    <a:pt x="62" y="70"/>
                  </a:moveTo>
                  <a:lnTo>
                    <a:pt x="62" y="70"/>
                  </a:lnTo>
                  <a:lnTo>
                    <a:pt x="80" y="54"/>
                  </a:lnTo>
                  <a:lnTo>
                    <a:pt x="98" y="40"/>
                  </a:lnTo>
                  <a:lnTo>
                    <a:pt x="116" y="28"/>
                  </a:lnTo>
                  <a:lnTo>
                    <a:pt x="136" y="18"/>
                  </a:lnTo>
                  <a:lnTo>
                    <a:pt x="156" y="10"/>
                  </a:lnTo>
                  <a:lnTo>
                    <a:pt x="178" y="4"/>
                  </a:lnTo>
                  <a:lnTo>
                    <a:pt x="200" y="0"/>
                  </a:lnTo>
                  <a:lnTo>
                    <a:pt x="222" y="0"/>
                  </a:lnTo>
                  <a:lnTo>
                    <a:pt x="242" y="0"/>
                  </a:lnTo>
                  <a:lnTo>
                    <a:pt x="264" y="2"/>
                  </a:lnTo>
                  <a:lnTo>
                    <a:pt x="286" y="8"/>
                  </a:lnTo>
                  <a:lnTo>
                    <a:pt x="306" y="14"/>
                  </a:lnTo>
                  <a:lnTo>
                    <a:pt x="328" y="22"/>
                  </a:lnTo>
                  <a:lnTo>
                    <a:pt x="346" y="34"/>
                  </a:lnTo>
                  <a:lnTo>
                    <a:pt x="366" y="46"/>
                  </a:lnTo>
                  <a:lnTo>
                    <a:pt x="384" y="62"/>
                  </a:lnTo>
                  <a:lnTo>
                    <a:pt x="384" y="62"/>
                  </a:lnTo>
                  <a:lnTo>
                    <a:pt x="400" y="78"/>
                  </a:lnTo>
                  <a:lnTo>
                    <a:pt x="414" y="96"/>
                  </a:lnTo>
                  <a:lnTo>
                    <a:pt x="424" y="116"/>
                  </a:lnTo>
                  <a:lnTo>
                    <a:pt x="434" y="136"/>
                  </a:lnTo>
                  <a:lnTo>
                    <a:pt x="442" y="156"/>
                  </a:lnTo>
                  <a:lnTo>
                    <a:pt x="448" y="178"/>
                  </a:lnTo>
                  <a:lnTo>
                    <a:pt x="452" y="198"/>
                  </a:lnTo>
                  <a:lnTo>
                    <a:pt x="454" y="220"/>
                  </a:lnTo>
                  <a:lnTo>
                    <a:pt x="452" y="242"/>
                  </a:lnTo>
                  <a:lnTo>
                    <a:pt x="450" y="264"/>
                  </a:lnTo>
                  <a:lnTo>
                    <a:pt x="446" y="286"/>
                  </a:lnTo>
                  <a:lnTo>
                    <a:pt x="438" y="306"/>
                  </a:lnTo>
                  <a:lnTo>
                    <a:pt x="430" y="326"/>
                  </a:lnTo>
                  <a:lnTo>
                    <a:pt x="420" y="346"/>
                  </a:lnTo>
                  <a:lnTo>
                    <a:pt x="406" y="364"/>
                  </a:lnTo>
                  <a:lnTo>
                    <a:pt x="392" y="382"/>
                  </a:lnTo>
                  <a:lnTo>
                    <a:pt x="392" y="382"/>
                  </a:lnTo>
                  <a:lnTo>
                    <a:pt x="374" y="398"/>
                  </a:lnTo>
                  <a:lnTo>
                    <a:pt x="356" y="412"/>
                  </a:lnTo>
                  <a:lnTo>
                    <a:pt x="338" y="424"/>
                  </a:lnTo>
                  <a:lnTo>
                    <a:pt x="318" y="434"/>
                  </a:lnTo>
                  <a:lnTo>
                    <a:pt x="296" y="442"/>
                  </a:lnTo>
                  <a:lnTo>
                    <a:pt x="276" y="448"/>
                  </a:lnTo>
                  <a:lnTo>
                    <a:pt x="254" y="452"/>
                  </a:lnTo>
                  <a:lnTo>
                    <a:pt x="232" y="452"/>
                  </a:lnTo>
                  <a:lnTo>
                    <a:pt x="210" y="452"/>
                  </a:lnTo>
                  <a:lnTo>
                    <a:pt x="188" y="450"/>
                  </a:lnTo>
                  <a:lnTo>
                    <a:pt x="168" y="446"/>
                  </a:lnTo>
                  <a:lnTo>
                    <a:pt x="146" y="438"/>
                  </a:lnTo>
                  <a:lnTo>
                    <a:pt x="126" y="430"/>
                  </a:lnTo>
                  <a:lnTo>
                    <a:pt x="106" y="418"/>
                  </a:lnTo>
                  <a:lnTo>
                    <a:pt x="88" y="406"/>
                  </a:lnTo>
                  <a:lnTo>
                    <a:pt x="70" y="390"/>
                  </a:lnTo>
                  <a:lnTo>
                    <a:pt x="70" y="390"/>
                  </a:lnTo>
                  <a:lnTo>
                    <a:pt x="54" y="374"/>
                  </a:lnTo>
                  <a:lnTo>
                    <a:pt x="40" y="356"/>
                  </a:lnTo>
                  <a:lnTo>
                    <a:pt x="28" y="336"/>
                  </a:lnTo>
                  <a:lnTo>
                    <a:pt x="18" y="316"/>
                  </a:lnTo>
                  <a:lnTo>
                    <a:pt x="10" y="296"/>
                  </a:lnTo>
                  <a:lnTo>
                    <a:pt x="6" y="274"/>
                  </a:lnTo>
                  <a:lnTo>
                    <a:pt x="2" y="254"/>
                  </a:lnTo>
                  <a:lnTo>
                    <a:pt x="0" y="232"/>
                  </a:lnTo>
                  <a:lnTo>
                    <a:pt x="0" y="210"/>
                  </a:lnTo>
                  <a:lnTo>
                    <a:pt x="4" y="188"/>
                  </a:lnTo>
                  <a:lnTo>
                    <a:pt x="8" y="166"/>
                  </a:lnTo>
                  <a:lnTo>
                    <a:pt x="14" y="146"/>
                  </a:lnTo>
                  <a:lnTo>
                    <a:pt x="24" y="126"/>
                  </a:lnTo>
                  <a:lnTo>
                    <a:pt x="34" y="106"/>
                  </a:lnTo>
                  <a:lnTo>
                    <a:pt x="48" y="88"/>
                  </a:lnTo>
                  <a:lnTo>
                    <a:pt x="62" y="70"/>
                  </a:lnTo>
                  <a:lnTo>
                    <a:pt x="62" y="70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0" name="Freeform 299"/>
            <p:cNvSpPr/>
            <p:nvPr/>
          </p:nvSpPr>
          <p:spPr bwMode="auto">
            <a:xfrm>
              <a:off x="19815175" y="-315912"/>
              <a:ext cx="676275" cy="676275"/>
            </a:xfrm>
            <a:custGeom>
              <a:avLst/>
              <a:gdLst>
                <a:gd name="T0" fmla="*/ 58 w 426"/>
                <a:gd name="T1" fmla="*/ 66 h 426"/>
                <a:gd name="T2" fmla="*/ 92 w 426"/>
                <a:gd name="T3" fmla="*/ 38 h 426"/>
                <a:gd name="T4" fmla="*/ 128 w 426"/>
                <a:gd name="T5" fmla="*/ 16 h 426"/>
                <a:gd name="T6" fmla="*/ 166 w 426"/>
                <a:gd name="T7" fmla="*/ 4 h 426"/>
                <a:gd name="T8" fmla="*/ 208 w 426"/>
                <a:gd name="T9" fmla="*/ 0 h 426"/>
                <a:gd name="T10" fmla="*/ 248 w 426"/>
                <a:gd name="T11" fmla="*/ 2 h 426"/>
                <a:gd name="T12" fmla="*/ 288 w 426"/>
                <a:gd name="T13" fmla="*/ 12 h 426"/>
                <a:gd name="T14" fmla="*/ 326 w 426"/>
                <a:gd name="T15" fmla="*/ 32 h 426"/>
                <a:gd name="T16" fmla="*/ 360 w 426"/>
                <a:gd name="T17" fmla="*/ 58 h 426"/>
                <a:gd name="T18" fmla="*/ 374 w 426"/>
                <a:gd name="T19" fmla="*/ 74 h 426"/>
                <a:gd name="T20" fmla="*/ 398 w 426"/>
                <a:gd name="T21" fmla="*/ 108 h 426"/>
                <a:gd name="T22" fmla="*/ 416 w 426"/>
                <a:gd name="T23" fmla="*/ 146 h 426"/>
                <a:gd name="T24" fmla="*/ 424 w 426"/>
                <a:gd name="T25" fmla="*/ 186 h 426"/>
                <a:gd name="T26" fmla="*/ 426 w 426"/>
                <a:gd name="T27" fmla="*/ 228 h 426"/>
                <a:gd name="T28" fmla="*/ 418 w 426"/>
                <a:gd name="T29" fmla="*/ 268 h 426"/>
                <a:gd name="T30" fmla="*/ 404 w 426"/>
                <a:gd name="T31" fmla="*/ 306 h 426"/>
                <a:gd name="T32" fmla="*/ 382 w 426"/>
                <a:gd name="T33" fmla="*/ 342 h 426"/>
                <a:gd name="T34" fmla="*/ 368 w 426"/>
                <a:gd name="T35" fmla="*/ 360 h 426"/>
                <a:gd name="T36" fmla="*/ 334 w 426"/>
                <a:gd name="T37" fmla="*/ 388 h 426"/>
                <a:gd name="T38" fmla="*/ 298 w 426"/>
                <a:gd name="T39" fmla="*/ 408 h 426"/>
                <a:gd name="T40" fmla="*/ 258 w 426"/>
                <a:gd name="T41" fmla="*/ 420 h 426"/>
                <a:gd name="T42" fmla="*/ 218 w 426"/>
                <a:gd name="T43" fmla="*/ 426 h 426"/>
                <a:gd name="T44" fmla="*/ 178 w 426"/>
                <a:gd name="T45" fmla="*/ 422 h 426"/>
                <a:gd name="T46" fmla="*/ 138 w 426"/>
                <a:gd name="T47" fmla="*/ 412 h 426"/>
                <a:gd name="T48" fmla="*/ 100 w 426"/>
                <a:gd name="T49" fmla="*/ 392 h 426"/>
                <a:gd name="T50" fmla="*/ 66 w 426"/>
                <a:gd name="T51" fmla="*/ 366 h 426"/>
                <a:gd name="T52" fmla="*/ 50 w 426"/>
                <a:gd name="T53" fmla="*/ 350 h 426"/>
                <a:gd name="T54" fmla="*/ 26 w 426"/>
                <a:gd name="T55" fmla="*/ 316 h 426"/>
                <a:gd name="T56" fmla="*/ 10 w 426"/>
                <a:gd name="T57" fmla="*/ 278 h 426"/>
                <a:gd name="T58" fmla="*/ 2 w 426"/>
                <a:gd name="T59" fmla="*/ 238 h 426"/>
                <a:gd name="T60" fmla="*/ 0 w 426"/>
                <a:gd name="T61" fmla="*/ 196 h 426"/>
                <a:gd name="T62" fmla="*/ 6 w 426"/>
                <a:gd name="T63" fmla="*/ 156 h 426"/>
                <a:gd name="T64" fmla="*/ 22 w 426"/>
                <a:gd name="T65" fmla="*/ 118 h 426"/>
                <a:gd name="T66" fmla="*/ 44 w 426"/>
                <a:gd name="T67" fmla="*/ 82 h 426"/>
                <a:gd name="T68" fmla="*/ 58 w 426"/>
                <a:gd name="T69" fmla="*/ 6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6" h="426">
                  <a:moveTo>
                    <a:pt x="58" y="66"/>
                  </a:moveTo>
                  <a:lnTo>
                    <a:pt x="58" y="66"/>
                  </a:lnTo>
                  <a:lnTo>
                    <a:pt x="74" y="50"/>
                  </a:lnTo>
                  <a:lnTo>
                    <a:pt x="92" y="38"/>
                  </a:lnTo>
                  <a:lnTo>
                    <a:pt x="110" y="26"/>
                  </a:lnTo>
                  <a:lnTo>
                    <a:pt x="128" y="16"/>
                  </a:lnTo>
                  <a:lnTo>
                    <a:pt x="148" y="10"/>
                  </a:lnTo>
                  <a:lnTo>
                    <a:pt x="166" y="4"/>
                  </a:lnTo>
                  <a:lnTo>
                    <a:pt x="188" y="0"/>
                  </a:lnTo>
                  <a:lnTo>
                    <a:pt x="208" y="0"/>
                  </a:lnTo>
                  <a:lnTo>
                    <a:pt x="228" y="0"/>
                  </a:lnTo>
                  <a:lnTo>
                    <a:pt x="248" y="2"/>
                  </a:lnTo>
                  <a:lnTo>
                    <a:pt x="268" y="6"/>
                  </a:lnTo>
                  <a:lnTo>
                    <a:pt x="288" y="12"/>
                  </a:lnTo>
                  <a:lnTo>
                    <a:pt x="308" y="22"/>
                  </a:lnTo>
                  <a:lnTo>
                    <a:pt x="326" y="32"/>
                  </a:lnTo>
                  <a:lnTo>
                    <a:pt x="344" y="44"/>
                  </a:lnTo>
                  <a:lnTo>
                    <a:pt x="360" y="58"/>
                  </a:lnTo>
                  <a:lnTo>
                    <a:pt x="360" y="58"/>
                  </a:lnTo>
                  <a:lnTo>
                    <a:pt x="374" y="74"/>
                  </a:lnTo>
                  <a:lnTo>
                    <a:pt x="388" y="90"/>
                  </a:lnTo>
                  <a:lnTo>
                    <a:pt x="398" y="108"/>
                  </a:lnTo>
                  <a:lnTo>
                    <a:pt x="408" y="128"/>
                  </a:lnTo>
                  <a:lnTo>
                    <a:pt x="416" y="146"/>
                  </a:lnTo>
                  <a:lnTo>
                    <a:pt x="420" y="166"/>
                  </a:lnTo>
                  <a:lnTo>
                    <a:pt x="424" y="186"/>
                  </a:lnTo>
                  <a:lnTo>
                    <a:pt x="426" y="206"/>
                  </a:lnTo>
                  <a:lnTo>
                    <a:pt x="426" y="228"/>
                  </a:lnTo>
                  <a:lnTo>
                    <a:pt x="422" y="248"/>
                  </a:lnTo>
                  <a:lnTo>
                    <a:pt x="418" y="268"/>
                  </a:lnTo>
                  <a:lnTo>
                    <a:pt x="412" y="288"/>
                  </a:lnTo>
                  <a:lnTo>
                    <a:pt x="404" y="306"/>
                  </a:lnTo>
                  <a:lnTo>
                    <a:pt x="394" y="324"/>
                  </a:lnTo>
                  <a:lnTo>
                    <a:pt x="382" y="342"/>
                  </a:lnTo>
                  <a:lnTo>
                    <a:pt x="368" y="360"/>
                  </a:lnTo>
                  <a:lnTo>
                    <a:pt x="368" y="360"/>
                  </a:lnTo>
                  <a:lnTo>
                    <a:pt x="352" y="374"/>
                  </a:lnTo>
                  <a:lnTo>
                    <a:pt x="334" y="388"/>
                  </a:lnTo>
                  <a:lnTo>
                    <a:pt x="316" y="398"/>
                  </a:lnTo>
                  <a:lnTo>
                    <a:pt x="298" y="408"/>
                  </a:lnTo>
                  <a:lnTo>
                    <a:pt x="278" y="414"/>
                  </a:lnTo>
                  <a:lnTo>
                    <a:pt x="258" y="420"/>
                  </a:lnTo>
                  <a:lnTo>
                    <a:pt x="238" y="424"/>
                  </a:lnTo>
                  <a:lnTo>
                    <a:pt x="218" y="426"/>
                  </a:lnTo>
                  <a:lnTo>
                    <a:pt x="198" y="424"/>
                  </a:lnTo>
                  <a:lnTo>
                    <a:pt x="178" y="422"/>
                  </a:lnTo>
                  <a:lnTo>
                    <a:pt x="158" y="418"/>
                  </a:lnTo>
                  <a:lnTo>
                    <a:pt x="138" y="412"/>
                  </a:lnTo>
                  <a:lnTo>
                    <a:pt x="118" y="404"/>
                  </a:lnTo>
                  <a:lnTo>
                    <a:pt x="100" y="392"/>
                  </a:lnTo>
                  <a:lnTo>
                    <a:pt x="82" y="380"/>
                  </a:lnTo>
                  <a:lnTo>
                    <a:pt x="66" y="366"/>
                  </a:lnTo>
                  <a:lnTo>
                    <a:pt x="66" y="366"/>
                  </a:lnTo>
                  <a:lnTo>
                    <a:pt x="50" y="350"/>
                  </a:lnTo>
                  <a:lnTo>
                    <a:pt x="38" y="334"/>
                  </a:lnTo>
                  <a:lnTo>
                    <a:pt x="26" y="316"/>
                  </a:lnTo>
                  <a:lnTo>
                    <a:pt x="18" y="298"/>
                  </a:lnTo>
                  <a:lnTo>
                    <a:pt x="10" y="278"/>
                  </a:lnTo>
                  <a:lnTo>
                    <a:pt x="4" y="258"/>
                  </a:lnTo>
                  <a:lnTo>
                    <a:pt x="2" y="238"/>
                  </a:lnTo>
                  <a:lnTo>
                    <a:pt x="0" y="218"/>
                  </a:lnTo>
                  <a:lnTo>
                    <a:pt x="0" y="196"/>
                  </a:lnTo>
                  <a:lnTo>
                    <a:pt x="2" y="176"/>
                  </a:lnTo>
                  <a:lnTo>
                    <a:pt x="6" y="156"/>
                  </a:lnTo>
                  <a:lnTo>
                    <a:pt x="14" y="136"/>
                  </a:lnTo>
                  <a:lnTo>
                    <a:pt x="22" y="118"/>
                  </a:lnTo>
                  <a:lnTo>
                    <a:pt x="32" y="100"/>
                  </a:lnTo>
                  <a:lnTo>
                    <a:pt x="44" y="82"/>
                  </a:lnTo>
                  <a:lnTo>
                    <a:pt x="58" y="66"/>
                  </a:lnTo>
                  <a:lnTo>
                    <a:pt x="58" y="66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1" name="Freeform 300"/>
            <p:cNvSpPr/>
            <p:nvPr/>
          </p:nvSpPr>
          <p:spPr bwMode="auto">
            <a:xfrm>
              <a:off x="19897725" y="-233362"/>
              <a:ext cx="511175" cy="508000"/>
            </a:xfrm>
            <a:custGeom>
              <a:avLst/>
              <a:gdLst>
                <a:gd name="T0" fmla="*/ 44 w 322"/>
                <a:gd name="T1" fmla="*/ 50 h 320"/>
                <a:gd name="T2" fmla="*/ 70 w 322"/>
                <a:gd name="T3" fmla="*/ 28 h 320"/>
                <a:gd name="T4" fmla="*/ 96 w 322"/>
                <a:gd name="T5" fmla="*/ 14 h 320"/>
                <a:gd name="T6" fmla="*/ 126 w 322"/>
                <a:gd name="T7" fmla="*/ 4 h 320"/>
                <a:gd name="T8" fmla="*/ 156 w 322"/>
                <a:gd name="T9" fmla="*/ 0 h 320"/>
                <a:gd name="T10" fmla="*/ 188 w 322"/>
                <a:gd name="T11" fmla="*/ 2 h 320"/>
                <a:gd name="T12" fmla="*/ 218 w 322"/>
                <a:gd name="T13" fmla="*/ 10 h 320"/>
                <a:gd name="T14" fmla="*/ 246 w 322"/>
                <a:gd name="T15" fmla="*/ 24 h 320"/>
                <a:gd name="T16" fmla="*/ 272 w 322"/>
                <a:gd name="T17" fmla="*/ 44 h 320"/>
                <a:gd name="T18" fmla="*/ 282 w 322"/>
                <a:gd name="T19" fmla="*/ 56 h 320"/>
                <a:gd name="T20" fmla="*/ 300 w 322"/>
                <a:gd name="T21" fmla="*/ 82 h 320"/>
                <a:gd name="T22" fmla="*/ 314 w 322"/>
                <a:gd name="T23" fmla="*/ 110 h 320"/>
                <a:gd name="T24" fmla="*/ 320 w 322"/>
                <a:gd name="T25" fmla="*/ 140 h 320"/>
                <a:gd name="T26" fmla="*/ 320 w 322"/>
                <a:gd name="T27" fmla="*/ 172 h 320"/>
                <a:gd name="T28" fmla="*/ 316 w 322"/>
                <a:gd name="T29" fmla="*/ 202 h 320"/>
                <a:gd name="T30" fmla="*/ 304 w 322"/>
                <a:gd name="T31" fmla="*/ 232 h 320"/>
                <a:gd name="T32" fmla="*/ 288 w 322"/>
                <a:gd name="T33" fmla="*/ 258 h 320"/>
                <a:gd name="T34" fmla="*/ 276 w 322"/>
                <a:gd name="T35" fmla="*/ 270 h 320"/>
                <a:gd name="T36" fmla="*/ 252 w 322"/>
                <a:gd name="T37" fmla="*/ 292 h 320"/>
                <a:gd name="T38" fmla="*/ 224 w 322"/>
                <a:gd name="T39" fmla="*/ 308 h 320"/>
                <a:gd name="T40" fmla="*/ 196 w 322"/>
                <a:gd name="T41" fmla="*/ 316 h 320"/>
                <a:gd name="T42" fmla="*/ 164 w 322"/>
                <a:gd name="T43" fmla="*/ 320 h 320"/>
                <a:gd name="T44" fmla="*/ 134 w 322"/>
                <a:gd name="T45" fmla="*/ 318 h 320"/>
                <a:gd name="T46" fmla="*/ 104 w 322"/>
                <a:gd name="T47" fmla="*/ 310 h 320"/>
                <a:gd name="T48" fmla="*/ 76 w 322"/>
                <a:gd name="T49" fmla="*/ 296 h 320"/>
                <a:gd name="T50" fmla="*/ 50 w 322"/>
                <a:gd name="T51" fmla="*/ 276 h 320"/>
                <a:gd name="T52" fmla="*/ 38 w 322"/>
                <a:gd name="T53" fmla="*/ 264 h 320"/>
                <a:gd name="T54" fmla="*/ 20 w 322"/>
                <a:gd name="T55" fmla="*/ 238 h 320"/>
                <a:gd name="T56" fmla="*/ 8 w 322"/>
                <a:gd name="T57" fmla="*/ 210 h 320"/>
                <a:gd name="T58" fmla="*/ 2 w 322"/>
                <a:gd name="T59" fmla="*/ 180 h 320"/>
                <a:gd name="T60" fmla="*/ 0 w 322"/>
                <a:gd name="T61" fmla="*/ 148 h 320"/>
                <a:gd name="T62" fmla="*/ 6 w 322"/>
                <a:gd name="T63" fmla="*/ 118 h 320"/>
                <a:gd name="T64" fmla="*/ 16 w 322"/>
                <a:gd name="T65" fmla="*/ 90 h 320"/>
                <a:gd name="T66" fmla="*/ 34 w 322"/>
                <a:gd name="T67" fmla="*/ 62 h 320"/>
                <a:gd name="T68" fmla="*/ 44 w 322"/>
                <a:gd name="T69" fmla="*/ 5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2" h="320">
                  <a:moveTo>
                    <a:pt x="44" y="50"/>
                  </a:moveTo>
                  <a:lnTo>
                    <a:pt x="44" y="50"/>
                  </a:lnTo>
                  <a:lnTo>
                    <a:pt x="56" y="38"/>
                  </a:lnTo>
                  <a:lnTo>
                    <a:pt x="70" y="28"/>
                  </a:lnTo>
                  <a:lnTo>
                    <a:pt x="82" y="20"/>
                  </a:lnTo>
                  <a:lnTo>
                    <a:pt x="96" y="14"/>
                  </a:lnTo>
                  <a:lnTo>
                    <a:pt x="112" y="8"/>
                  </a:lnTo>
                  <a:lnTo>
                    <a:pt x="126" y="4"/>
                  </a:lnTo>
                  <a:lnTo>
                    <a:pt x="142" y="0"/>
                  </a:lnTo>
                  <a:lnTo>
                    <a:pt x="156" y="0"/>
                  </a:lnTo>
                  <a:lnTo>
                    <a:pt x="172" y="0"/>
                  </a:lnTo>
                  <a:lnTo>
                    <a:pt x="188" y="2"/>
                  </a:lnTo>
                  <a:lnTo>
                    <a:pt x="202" y="6"/>
                  </a:lnTo>
                  <a:lnTo>
                    <a:pt x="218" y="10"/>
                  </a:lnTo>
                  <a:lnTo>
                    <a:pt x="232" y="16"/>
                  </a:lnTo>
                  <a:lnTo>
                    <a:pt x="246" y="24"/>
                  </a:lnTo>
                  <a:lnTo>
                    <a:pt x="258" y="34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82" y="56"/>
                  </a:lnTo>
                  <a:lnTo>
                    <a:pt x="292" y="68"/>
                  </a:lnTo>
                  <a:lnTo>
                    <a:pt x="300" y="82"/>
                  </a:lnTo>
                  <a:lnTo>
                    <a:pt x="308" y="96"/>
                  </a:lnTo>
                  <a:lnTo>
                    <a:pt x="314" y="110"/>
                  </a:lnTo>
                  <a:lnTo>
                    <a:pt x="318" y="126"/>
                  </a:lnTo>
                  <a:lnTo>
                    <a:pt x="320" y="140"/>
                  </a:lnTo>
                  <a:lnTo>
                    <a:pt x="322" y="156"/>
                  </a:lnTo>
                  <a:lnTo>
                    <a:pt x="320" y="172"/>
                  </a:lnTo>
                  <a:lnTo>
                    <a:pt x="318" y="186"/>
                  </a:lnTo>
                  <a:lnTo>
                    <a:pt x="316" y="202"/>
                  </a:lnTo>
                  <a:lnTo>
                    <a:pt x="310" y="216"/>
                  </a:lnTo>
                  <a:lnTo>
                    <a:pt x="304" y="232"/>
                  </a:lnTo>
                  <a:lnTo>
                    <a:pt x="296" y="246"/>
                  </a:lnTo>
                  <a:lnTo>
                    <a:pt x="288" y="258"/>
                  </a:lnTo>
                  <a:lnTo>
                    <a:pt x="276" y="270"/>
                  </a:lnTo>
                  <a:lnTo>
                    <a:pt x="276" y="270"/>
                  </a:lnTo>
                  <a:lnTo>
                    <a:pt x="264" y="282"/>
                  </a:lnTo>
                  <a:lnTo>
                    <a:pt x="252" y="292"/>
                  </a:lnTo>
                  <a:lnTo>
                    <a:pt x="238" y="300"/>
                  </a:lnTo>
                  <a:lnTo>
                    <a:pt x="224" y="308"/>
                  </a:lnTo>
                  <a:lnTo>
                    <a:pt x="210" y="312"/>
                  </a:lnTo>
                  <a:lnTo>
                    <a:pt x="196" y="316"/>
                  </a:lnTo>
                  <a:lnTo>
                    <a:pt x="180" y="320"/>
                  </a:lnTo>
                  <a:lnTo>
                    <a:pt x="164" y="320"/>
                  </a:lnTo>
                  <a:lnTo>
                    <a:pt x="150" y="320"/>
                  </a:lnTo>
                  <a:lnTo>
                    <a:pt x="134" y="318"/>
                  </a:lnTo>
                  <a:lnTo>
                    <a:pt x="118" y="314"/>
                  </a:lnTo>
                  <a:lnTo>
                    <a:pt x="104" y="310"/>
                  </a:lnTo>
                  <a:lnTo>
                    <a:pt x="90" y="304"/>
                  </a:lnTo>
                  <a:lnTo>
                    <a:pt x="76" y="296"/>
                  </a:lnTo>
                  <a:lnTo>
                    <a:pt x="62" y="286"/>
                  </a:lnTo>
                  <a:lnTo>
                    <a:pt x="50" y="276"/>
                  </a:lnTo>
                  <a:lnTo>
                    <a:pt x="50" y="276"/>
                  </a:lnTo>
                  <a:lnTo>
                    <a:pt x="38" y="264"/>
                  </a:lnTo>
                  <a:lnTo>
                    <a:pt x="30" y="252"/>
                  </a:lnTo>
                  <a:lnTo>
                    <a:pt x="20" y="238"/>
                  </a:lnTo>
                  <a:lnTo>
                    <a:pt x="14" y="224"/>
                  </a:lnTo>
                  <a:lnTo>
                    <a:pt x="8" y="210"/>
                  </a:lnTo>
                  <a:lnTo>
                    <a:pt x="4" y="194"/>
                  </a:lnTo>
                  <a:lnTo>
                    <a:pt x="2" y="180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2" y="134"/>
                  </a:lnTo>
                  <a:lnTo>
                    <a:pt x="6" y="118"/>
                  </a:lnTo>
                  <a:lnTo>
                    <a:pt x="10" y="104"/>
                  </a:lnTo>
                  <a:lnTo>
                    <a:pt x="16" y="90"/>
                  </a:lnTo>
                  <a:lnTo>
                    <a:pt x="24" y="76"/>
                  </a:lnTo>
                  <a:lnTo>
                    <a:pt x="34" y="62"/>
                  </a:lnTo>
                  <a:lnTo>
                    <a:pt x="44" y="50"/>
                  </a:lnTo>
                  <a:lnTo>
                    <a:pt x="44" y="5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2" name="Freeform 301"/>
            <p:cNvSpPr/>
            <p:nvPr/>
          </p:nvSpPr>
          <p:spPr bwMode="auto">
            <a:xfrm>
              <a:off x="19945350" y="-188912"/>
              <a:ext cx="415925" cy="419100"/>
            </a:xfrm>
            <a:custGeom>
              <a:avLst/>
              <a:gdLst>
                <a:gd name="T0" fmla="*/ 36 w 262"/>
                <a:gd name="T1" fmla="*/ 42 h 264"/>
                <a:gd name="T2" fmla="*/ 56 w 262"/>
                <a:gd name="T3" fmla="*/ 24 h 264"/>
                <a:gd name="T4" fmla="*/ 78 w 262"/>
                <a:gd name="T5" fmla="*/ 12 h 264"/>
                <a:gd name="T6" fmla="*/ 102 w 262"/>
                <a:gd name="T7" fmla="*/ 4 h 264"/>
                <a:gd name="T8" fmla="*/ 128 w 262"/>
                <a:gd name="T9" fmla="*/ 0 h 264"/>
                <a:gd name="T10" fmla="*/ 152 w 262"/>
                <a:gd name="T11" fmla="*/ 2 h 264"/>
                <a:gd name="T12" fmla="*/ 178 w 262"/>
                <a:gd name="T13" fmla="*/ 10 h 264"/>
                <a:gd name="T14" fmla="*/ 200 w 262"/>
                <a:gd name="T15" fmla="*/ 20 h 264"/>
                <a:gd name="T16" fmla="*/ 222 w 262"/>
                <a:gd name="T17" fmla="*/ 36 h 264"/>
                <a:gd name="T18" fmla="*/ 230 w 262"/>
                <a:gd name="T19" fmla="*/ 46 h 264"/>
                <a:gd name="T20" fmla="*/ 246 w 262"/>
                <a:gd name="T21" fmla="*/ 68 h 264"/>
                <a:gd name="T22" fmla="*/ 256 w 262"/>
                <a:gd name="T23" fmla="*/ 92 h 264"/>
                <a:gd name="T24" fmla="*/ 262 w 262"/>
                <a:gd name="T25" fmla="*/ 116 h 264"/>
                <a:gd name="T26" fmla="*/ 262 w 262"/>
                <a:gd name="T27" fmla="*/ 142 h 264"/>
                <a:gd name="T28" fmla="*/ 258 w 262"/>
                <a:gd name="T29" fmla="*/ 166 h 264"/>
                <a:gd name="T30" fmla="*/ 248 w 262"/>
                <a:gd name="T31" fmla="*/ 190 h 264"/>
                <a:gd name="T32" fmla="*/ 234 w 262"/>
                <a:gd name="T33" fmla="*/ 212 h 264"/>
                <a:gd name="T34" fmla="*/ 226 w 262"/>
                <a:gd name="T35" fmla="*/ 222 h 264"/>
                <a:gd name="T36" fmla="*/ 206 w 262"/>
                <a:gd name="T37" fmla="*/ 240 h 264"/>
                <a:gd name="T38" fmla="*/ 184 w 262"/>
                <a:gd name="T39" fmla="*/ 252 h 264"/>
                <a:gd name="T40" fmla="*/ 160 w 262"/>
                <a:gd name="T41" fmla="*/ 260 h 264"/>
                <a:gd name="T42" fmla="*/ 134 w 262"/>
                <a:gd name="T43" fmla="*/ 264 h 264"/>
                <a:gd name="T44" fmla="*/ 108 w 262"/>
                <a:gd name="T45" fmla="*/ 262 h 264"/>
                <a:gd name="T46" fmla="*/ 84 w 262"/>
                <a:gd name="T47" fmla="*/ 256 h 264"/>
                <a:gd name="T48" fmla="*/ 62 w 262"/>
                <a:gd name="T49" fmla="*/ 244 h 264"/>
                <a:gd name="T50" fmla="*/ 40 w 262"/>
                <a:gd name="T51" fmla="*/ 228 h 264"/>
                <a:gd name="T52" fmla="*/ 30 w 262"/>
                <a:gd name="T53" fmla="*/ 218 h 264"/>
                <a:gd name="T54" fmla="*/ 16 w 262"/>
                <a:gd name="T55" fmla="*/ 196 h 264"/>
                <a:gd name="T56" fmla="*/ 6 w 262"/>
                <a:gd name="T57" fmla="*/ 172 h 264"/>
                <a:gd name="T58" fmla="*/ 0 w 262"/>
                <a:gd name="T59" fmla="*/ 148 h 264"/>
                <a:gd name="T60" fmla="*/ 0 w 262"/>
                <a:gd name="T61" fmla="*/ 122 h 264"/>
                <a:gd name="T62" fmla="*/ 4 w 262"/>
                <a:gd name="T63" fmla="*/ 98 h 264"/>
                <a:gd name="T64" fmla="*/ 12 w 262"/>
                <a:gd name="T65" fmla="*/ 74 h 264"/>
                <a:gd name="T66" fmla="*/ 26 w 262"/>
                <a:gd name="T67" fmla="*/ 52 h 264"/>
                <a:gd name="T68" fmla="*/ 36 w 262"/>
                <a:gd name="T69" fmla="*/ 4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2" h="264">
                  <a:moveTo>
                    <a:pt x="36" y="42"/>
                  </a:moveTo>
                  <a:lnTo>
                    <a:pt x="36" y="42"/>
                  </a:lnTo>
                  <a:lnTo>
                    <a:pt x="46" y="32"/>
                  </a:lnTo>
                  <a:lnTo>
                    <a:pt x="56" y="24"/>
                  </a:lnTo>
                  <a:lnTo>
                    <a:pt x="66" y="18"/>
                  </a:lnTo>
                  <a:lnTo>
                    <a:pt x="78" y="12"/>
                  </a:lnTo>
                  <a:lnTo>
                    <a:pt x="90" y="8"/>
                  </a:lnTo>
                  <a:lnTo>
                    <a:pt x="102" y="4"/>
                  </a:lnTo>
                  <a:lnTo>
                    <a:pt x="114" y="2"/>
                  </a:lnTo>
                  <a:lnTo>
                    <a:pt x="128" y="0"/>
                  </a:lnTo>
                  <a:lnTo>
                    <a:pt x="140" y="2"/>
                  </a:lnTo>
                  <a:lnTo>
                    <a:pt x="152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0"/>
                  </a:lnTo>
                  <a:lnTo>
                    <a:pt x="212" y="28"/>
                  </a:lnTo>
                  <a:lnTo>
                    <a:pt x="222" y="36"/>
                  </a:lnTo>
                  <a:lnTo>
                    <a:pt x="222" y="36"/>
                  </a:lnTo>
                  <a:lnTo>
                    <a:pt x="230" y="46"/>
                  </a:lnTo>
                  <a:lnTo>
                    <a:pt x="238" y="58"/>
                  </a:lnTo>
                  <a:lnTo>
                    <a:pt x="246" y="68"/>
                  </a:lnTo>
                  <a:lnTo>
                    <a:pt x="252" y="80"/>
                  </a:lnTo>
                  <a:lnTo>
                    <a:pt x="256" y="92"/>
                  </a:lnTo>
                  <a:lnTo>
                    <a:pt x="260" y="104"/>
                  </a:lnTo>
                  <a:lnTo>
                    <a:pt x="262" y="116"/>
                  </a:lnTo>
                  <a:lnTo>
                    <a:pt x="262" y="128"/>
                  </a:lnTo>
                  <a:lnTo>
                    <a:pt x="262" y="142"/>
                  </a:lnTo>
                  <a:lnTo>
                    <a:pt x="260" y="154"/>
                  </a:lnTo>
                  <a:lnTo>
                    <a:pt x="258" y="166"/>
                  </a:lnTo>
                  <a:lnTo>
                    <a:pt x="254" y="178"/>
                  </a:lnTo>
                  <a:lnTo>
                    <a:pt x="248" y="190"/>
                  </a:lnTo>
                  <a:lnTo>
                    <a:pt x="242" y="202"/>
                  </a:lnTo>
                  <a:lnTo>
                    <a:pt x="234" y="212"/>
                  </a:lnTo>
                  <a:lnTo>
                    <a:pt x="226" y="222"/>
                  </a:lnTo>
                  <a:lnTo>
                    <a:pt x="226" y="222"/>
                  </a:lnTo>
                  <a:lnTo>
                    <a:pt x="216" y="232"/>
                  </a:lnTo>
                  <a:lnTo>
                    <a:pt x="206" y="240"/>
                  </a:lnTo>
                  <a:lnTo>
                    <a:pt x="194" y="246"/>
                  </a:lnTo>
                  <a:lnTo>
                    <a:pt x="184" y="252"/>
                  </a:lnTo>
                  <a:lnTo>
                    <a:pt x="172" y="258"/>
                  </a:lnTo>
                  <a:lnTo>
                    <a:pt x="160" y="260"/>
                  </a:lnTo>
                  <a:lnTo>
                    <a:pt x="146" y="262"/>
                  </a:lnTo>
                  <a:lnTo>
                    <a:pt x="134" y="264"/>
                  </a:lnTo>
                  <a:lnTo>
                    <a:pt x="122" y="264"/>
                  </a:lnTo>
                  <a:lnTo>
                    <a:pt x="108" y="262"/>
                  </a:lnTo>
                  <a:lnTo>
                    <a:pt x="96" y="260"/>
                  </a:lnTo>
                  <a:lnTo>
                    <a:pt x="84" y="256"/>
                  </a:lnTo>
                  <a:lnTo>
                    <a:pt x="72" y="250"/>
                  </a:lnTo>
                  <a:lnTo>
                    <a:pt x="62" y="244"/>
                  </a:lnTo>
                  <a:lnTo>
                    <a:pt x="50" y="236"/>
                  </a:lnTo>
                  <a:lnTo>
                    <a:pt x="40" y="228"/>
                  </a:lnTo>
                  <a:lnTo>
                    <a:pt x="40" y="228"/>
                  </a:lnTo>
                  <a:lnTo>
                    <a:pt x="30" y="218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2" y="160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8"/>
                  </a:lnTo>
                  <a:lnTo>
                    <a:pt x="8" y="86"/>
                  </a:lnTo>
                  <a:lnTo>
                    <a:pt x="12" y="74"/>
                  </a:lnTo>
                  <a:lnTo>
                    <a:pt x="20" y="62"/>
                  </a:lnTo>
                  <a:lnTo>
                    <a:pt x="26" y="52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3" name="Freeform 302"/>
            <p:cNvSpPr/>
            <p:nvPr/>
          </p:nvSpPr>
          <p:spPr bwMode="auto">
            <a:xfrm>
              <a:off x="19875500" y="-290512"/>
              <a:ext cx="1041400" cy="1085850"/>
            </a:xfrm>
            <a:custGeom>
              <a:avLst/>
              <a:gdLst>
                <a:gd name="T0" fmla="*/ 606 w 656"/>
                <a:gd name="T1" fmla="*/ 84 h 684"/>
                <a:gd name="T2" fmla="*/ 84 w 656"/>
                <a:gd name="T3" fmla="*/ 632 h 684"/>
                <a:gd name="T4" fmla="*/ 84 w 656"/>
                <a:gd name="T5" fmla="*/ 632 h 684"/>
                <a:gd name="T6" fmla="*/ 74 w 656"/>
                <a:gd name="T7" fmla="*/ 640 h 684"/>
                <a:gd name="T8" fmla="*/ 64 w 656"/>
                <a:gd name="T9" fmla="*/ 646 h 684"/>
                <a:gd name="T10" fmla="*/ 54 w 656"/>
                <a:gd name="T11" fmla="*/ 650 h 684"/>
                <a:gd name="T12" fmla="*/ 42 w 656"/>
                <a:gd name="T13" fmla="*/ 650 h 684"/>
                <a:gd name="T14" fmla="*/ 30 w 656"/>
                <a:gd name="T15" fmla="*/ 650 h 684"/>
                <a:gd name="T16" fmla="*/ 20 w 656"/>
                <a:gd name="T17" fmla="*/ 646 h 684"/>
                <a:gd name="T18" fmla="*/ 10 w 656"/>
                <a:gd name="T19" fmla="*/ 642 h 684"/>
                <a:gd name="T20" fmla="*/ 0 w 656"/>
                <a:gd name="T21" fmla="*/ 634 h 684"/>
                <a:gd name="T22" fmla="*/ 34 w 656"/>
                <a:gd name="T23" fmla="*/ 666 h 684"/>
                <a:gd name="T24" fmla="*/ 34 w 656"/>
                <a:gd name="T25" fmla="*/ 666 h 684"/>
                <a:gd name="T26" fmla="*/ 44 w 656"/>
                <a:gd name="T27" fmla="*/ 674 h 684"/>
                <a:gd name="T28" fmla="*/ 54 w 656"/>
                <a:gd name="T29" fmla="*/ 680 h 684"/>
                <a:gd name="T30" fmla="*/ 64 w 656"/>
                <a:gd name="T31" fmla="*/ 682 h 684"/>
                <a:gd name="T32" fmla="*/ 76 w 656"/>
                <a:gd name="T33" fmla="*/ 684 h 684"/>
                <a:gd name="T34" fmla="*/ 88 w 656"/>
                <a:gd name="T35" fmla="*/ 682 h 684"/>
                <a:gd name="T36" fmla="*/ 98 w 656"/>
                <a:gd name="T37" fmla="*/ 678 h 684"/>
                <a:gd name="T38" fmla="*/ 108 w 656"/>
                <a:gd name="T39" fmla="*/ 672 h 684"/>
                <a:gd name="T40" fmla="*/ 118 w 656"/>
                <a:gd name="T41" fmla="*/ 664 h 684"/>
                <a:gd name="T42" fmla="*/ 640 w 656"/>
                <a:gd name="T43" fmla="*/ 116 h 684"/>
                <a:gd name="T44" fmla="*/ 640 w 656"/>
                <a:gd name="T45" fmla="*/ 116 h 684"/>
                <a:gd name="T46" fmla="*/ 648 w 656"/>
                <a:gd name="T47" fmla="*/ 106 h 684"/>
                <a:gd name="T48" fmla="*/ 652 w 656"/>
                <a:gd name="T49" fmla="*/ 96 h 684"/>
                <a:gd name="T50" fmla="*/ 656 w 656"/>
                <a:gd name="T51" fmla="*/ 84 h 684"/>
                <a:gd name="T52" fmla="*/ 656 w 656"/>
                <a:gd name="T53" fmla="*/ 74 h 684"/>
                <a:gd name="T54" fmla="*/ 654 w 656"/>
                <a:gd name="T55" fmla="*/ 62 h 684"/>
                <a:gd name="T56" fmla="*/ 652 w 656"/>
                <a:gd name="T57" fmla="*/ 52 h 684"/>
                <a:gd name="T58" fmla="*/ 646 w 656"/>
                <a:gd name="T59" fmla="*/ 42 h 684"/>
                <a:gd name="T60" fmla="*/ 638 w 656"/>
                <a:gd name="T61" fmla="*/ 32 h 684"/>
                <a:gd name="T62" fmla="*/ 604 w 656"/>
                <a:gd name="T63" fmla="*/ 0 h 684"/>
                <a:gd name="T64" fmla="*/ 604 w 656"/>
                <a:gd name="T65" fmla="*/ 0 h 684"/>
                <a:gd name="T66" fmla="*/ 612 w 656"/>
                <a:gd name="T67" fmla="*/ 10 h 684"/>
                <a:gd name="T68" fmla="*/ 618 w 656"/>
                <a:gd name="T69" fmla="*/ 20 h 684"/>
                <a:gd name="T70" fmla="*/ 620 w 656"/>
                <a:gd name="T71" fmla="*/ 30 h 684"/>
                <a:gd name="T72" fmla="*/ 622 w 656"/>
                <a:gd name="T73" fmla="*/ 42 h 684"/>
                <a:gd name="T74" fmla="*/ 622 w 656"/>
                <a:gd name="T75" fmla="*/ 52 h 684"/>
                <a:gd name="T76" fmla="*/ 618 w 656"/>
                <a:gd name="T77" fmla="*/ 64 h 684"/>
                <a:gd name="T78" fmla="*/ 614 w 656"/>
                <a:gd name="T79" fmla="*/ 74 h 684"/>
                <a:gd name="T80" fmla="*/ 606 w 656"/>
                <a:gd name="T81" fmla="*/ 84 h 684"/>
                <a:gd name="T82" fmla="*/ 606 w 656"/>
                <a:gd name="T83" fmla="*/ 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6" h="684">
                  <a:moveTo>
                    <a:pt x="606" y="84"/>
                  </a:moveTo>
                  <a:lnTo>
                    <a:pt x="84" y="632"/>
                  </a:lnTo>
                  <a:lnTo>
                    <a:pt x="84" y="632"/>
                  </a:lnTo>
                  <a:lnTo>
                    <a:pt x="74" y="640"/>
                  </a:lnTo>
                  <a:lnTo>
                    <a:pt x="64" y="646"/>
                  </a:lnTo>
                  <a:lnTo>
                    <a:pt x="54" y="650"/>
                  </a:lnTo>
                  <a:lnTo>
                    <a:pt x="42" y="650"/>
                  </a:lnTo>
                  <a:lnTo>
                    <a:pt x="30" y="650"/>
                  </a:lnTo>
                  <a:lnTo>
                    <a:pt x="20" y="646"/>
                  </a:lnTo>
                  <a:lnTo>
                    <a:pt x="10" y="642"/>
                  </a:lnTo>
                  <a:lnTo>
                    <a:pt x="0" y="634"/>
                  </a:lnTo>
                  <a:lnTo>
                    <a:pt x="34" y="666"/>
                  </a:lnTo>
                  <a:lnTo>
                    <a:pt x="34" y="666"/>
                  </a:lnTo>
                  <a:lnTo>
                    <a:pt x="44" y="674"/>
                  </a:lnTo>
                  <a:lnTo>
                    <a:pt x="54" y="680"/>
                  </a:lnTo>
                  <a:lnTo>
                    <a:pt x="64" y="682"/>
                  </a:lnTo>
                  <a:lnTo>
                    <a:pt x="76" y="684"/>
                  </a:lnTo>
                  <a:lnTo>
                    <a:pt x="88" y="682"/>
                  </a:lnTo>
                  <a:lnTo>
                    <a:pt x="98" y="678"/>
                  </a:lnTo>
                  <a:lnTo>
                    <a:pt x="108" y="672"/>
                  </a:lnTo>
                  <a:lnTo>
                    <a:pt x="118" y="664"/>
                  </a:lnTo>
                  <a:lnTo>
                    <a:pt x="640" y="116"/>
                  </a:lnTo>
                  <a:lnTo>
                    <a:pt x="640" y="116"/>
                  </a:lnTo>
                  <a:lnTo>
                    <a:pt x="648" y="106"/>
                  </a:lnTo>
                  <a:lnTo>
                    <a:pt x="652" y="96"/>
                  </a:lnTo>
                  <a:lnTo>
                    <a:pt x="656" y="84"/>
                  </a:lnTo>
                  <a:lnTo>
                    <a:pt x="656" y="74"/>
                  </a:lnTo>
                  <a:lnTo>
                    <a:pt x="654" y="62"/>
                  </a:lnTo>
                  <a:lnTo>
                    <a:pt x="652" y="52"/>
                  </a:lnTo>
                  <a:lnTo>
                    <a:pt x="646" y="42"/>
                  </a:lnTo>
                  <a:lnTo>
                    <a:pt x="638" y="32"/>
                  </a:lnTo>
                  <a:lnTo>
                    <a:pt x="604" y="0"/>
                  </a:lnTo>
                  <a:lnTo>
                    <a:pt x="604" y="0"/>
                  </a:lnTo>
                  <a:lnTo>
                    <a:pt x="612" y="10"/>
                  </a:lnTo>
                  <a:lnTo>
                    <a:pt x="618" y="20"/>
                  </a:lnTo>
                  <a:lnTo>
                    <a:pt x="620" y="30"/>
                  </a:lnTo>
                  <a:lnTo>
                    <a:pt x="622" y="42"/>
                  </a:lnTo>
                  <a:lnTo>
                    <a:pt x="622" y="52"/>
                  </a:lnTo>
                  <a:lnTo>
                    <a:pt x="618" y="64"/>
                  </a:lnTo>
                  <a:lnTo>
                    <a:pt x="614" y="74"/>
                  </a:lnTo>
                  <a:lnTo>
                    <a:pt x="606" y="84"/>
                  </a:lnTo>
                  <a:lnTo>
                    <a:pt x="606" y="84"/>
                  </a:lnTo>
                  <a:close/>
                </a:path>
              </a:pathLst>
            </a:custGeom>
            <a:solidFill>
              <a:srgbClr val="EAE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4" name="Freeform 303"/>
            <p:cNvSpPr/>
            <p:nvPr/>
          </p:nvSpPr>
          <p:spPr bwMode="auto">
            <a:xfrm>
              <a:off x="19389725" y="-750887"/>
              <a:ext cx="1041400" cy="1082675"/>
            </a:xfrm>
            <a:custGeom>
              <a:avLst/>
              <a:gdLst>
                <a:gd name="T0" fmla="*/ 572 w 656"/>
                <a:gd name="T1" fmla="*/ 50 h 682"/>
                <a:gd name="T2" fmla="*/ 50 w 656"/>
                <a:gd name="T3" fmla="*/ 600 h 682"/>
                <a:gd name="T4" fmla="*/ 50 w 656"/>
                <a:gd name="T5" fmla="*/ 600 h 682"/>
                <a:gd name="T6" fmla="*/ 42 w 656"/>
                <a:gd name="T7" fmla="*/ 608 h 682"/>
                <a:gd name="T8" fmla="*/ 38 w 656"/>
                <a:gd name="T9" fmla="*/ 618 h 682"/>
                <a:gd name="T10" fmla="*/ 34 w 656"/>
                <a:gd name="T11" fmla="*/ 630 h 682"/>
                <a:gd name="T12" fmla="*/ 34 w 656"/>
                <a:gd name="T13" fmla="*/ 642 h 682"/>
                <a:gd name="T14" fmla="*/ 34 w 656"/>
                <a:gd name="T15" fmla="*/ 652 h 682"/>
                <a:gd name="T16" fmla="*/ 38 w 656"/>
                <a:gd name="T17" fmla="*/ 664 h 682"/>
                <a:gd name="T18" fmla="*/ 44 w 656"/>
                <a:gd name="T19" fmla="*/ 674 h 682"/>
                <a:gd name="T20" fmla="*/ 52 w 656"/>
                <a:gd name="T21" fmla="*/ 682 h 682"/>
                <a:gd name="T22" fmla="*/ 18 w 656"/>
                <a:gd name="T23" fmla="*/ 650 h 682"/>
                <a:gd name="T24" fmla="*/ 18 w 656"/>
                <a:gd name="T25" fmla="*/ 650 h 682"/>
                <a:gd name="T26" fmla="*/ 10 w 656"/>
                <a:gd name="T27" fmla="*/ 640 h 682"/>
                <a:gd name="T28" fmla="*/ 4 w 656"/>
                <a:gd name="T29" fmla="*/ 630 h 682"/>
                <a:gd name="T30" fmla="*/ 0 w 656"/>
                <a:gd name="T31" fmla="*/ 620 h 682"/>
                <a:gd name="T32" fmla="*/ 0 w 656"/>
                <a:gd name="T33" fmla="*/ 608 h 682"/>
                <a:gd name="T34" fmla="*/ 0 w 656"/>
                <a:gd name="T35" fmla="*/ 598 h 682"/>
                <a:gd name="T36" fmla="*/ 4 w 656"/>
                <a:gd name="T37" fmla="*/ 586 h 682"/>
                <a:gd name="T38" fmla="*/ 8 w 656"/>
                <a:gd name="T39" fmla="*/ 576 h 682"/>
                <a:gd name="T40" fmla="*/ 16 w 656"/>
                <a:gd name="T41" fmla="*/ 566 h 682"/>
                <a:gd name="T42" fmla="*/ 538 w 656"/>
                <a:gd name="T43" fmla="*/ 18 h 682"/>
                <a:gd name="T44" fmla="*/ 538 w 656"/>
                <a:gd name="T45" fmla="*/ 18 h 682"/>
                <a:gd name="T46" fmla="*/ 548 w 656"/>
                <a:gd name="T47" fmla="*/ 10 h 682"/>
                <a:gd name="T48" fmla="*/ 558 w 656"/>
                <a:gd name="T49" fmla="*/ 4 h 682"/>
                <a:gd name="T50" fmla="*/ 568 w 656"/>
                <a:gd name="T51" fmla="*/ 0 h 682"/>
                <a:gd name="T52" fmla="*/ 580 w 656"/>
                <a:gd name="T53" fmla="*/ 0 h 682"/>
                <a:gd name="T54" fmla="*/ 590 w 656"/>
                <a:gd name="T55" fmla="*/ 0 h 682"/>
                <a:gd name="T56" fmla="*/ 602 w 656"/>
                <a:gd name="T57" fmla="*/ 2 h 682"/>
                <a:gd name="T58" fmla="*/ 612 w 656"/>
                <a:gd name="T59" fmla="*/ 8 h 682"/>
                <a:gd name="T60" fmla="*/ 622 w 656"/>
                <a:gd name="T61" fmla="*/ 16 h 682"/>
                <a:gd name="T62" fmla="*/ 656 w 656"/>
                <a:gd name="T63" fmla="*/ 48 h 682"/>
                <a:gd name="T64" fmla="*/ 656 w 656"/>
                <a:gd name="T65" fmla="*/ 48 h 682"/>
                <a:gd name="T66" fmla="*/ 646 w 656"/>
                <a:gd name="T67" fmla="*/ 40 h 682"/>
                <a:gd name="T68" fmla="*/ 636 w 656"/>
                <a:gd name="T69" fmla="*/ 36 h 682"/>
                <a:gd name="T70" fmla="*/ 624 w 656"/>
                <a:gd name="T71" fmla="*/ 32 h 682"/>
                <a:gd name="T72" fmla="*/ 614 w 656"/>
                <a:gd name="T73" fmla="*/ 32 h 682"/>
                <a:gd name="T74" fmla="*/ 602 w 656"/>
                <a:gd name="T75" fmla="*/ 34 h 682"/>
                <a:gd name="T76" fmla="*/ 592 w 656"/>
                <a:gd name="T77" fmla="*/ 36 h 682"/>
                <a:gd name="T78" fmla="*/ 582 w 656"/>
                <a:gd name="T79" fmla="*/ 42 h 682"/>
                <a:gd name="T80" fmla="*/ 572 w 656"/>
                <a:gd name="T81" fmla="*/ 50 h 682"/>
                <a:gd name="T82" fmla="*/ 572 w 656"/>
                <a:gd name="T83" fmla="*/ 5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6" h="682">
                  <a:moveTo>
                    <a:pt x="572" y="50"/>
                  </a:moveTo>
                  <a:lnTo>
                    <a:pt x="50" y="600"/>
                  </a:lnTo>
                  <a:lnTo>
                    <a:pt x="50" y="600"/>
                  </a:lnTo>
                  <a:lnTo>
                    <a:pt x="42" y="608"/>
                  </a:lnTo>
                  <a:lnTo>
                    <a:pt x="38" y="618"/>
                  </a:lnTo>
                  <a:lnTo>
                    <a:pt x="34" y="630"/>
                  </a:lnTo>
                  <a:lnTo>
                    <a:pt x="34" y="642"/>
                  </a:lnTo>
                  <a:lnTo>
                    <a:pt x="34" y="652"/>
                  </a:lnTo>
                  <a:lnTo>
                    <a:pt x="38" y="664"/>
                  </a:lnTo>
                  <a:lnTo>
                    <a:pt x="44" y="674"/>
                  </a:lnTo>
                  <a:lnTo>
                    <a:pt x="52" y="682"/>
                  </a:lnTo>
                  <a:lnTo>
                    <a:pt x="18" y="650"/>
                  </a:lnTo>
                  <a:lnTo>
                    <a:pt x="18" y="650"/>
                  </a:lnTo>
                  <a:lnTo>
                    <a:pt x="10" y="640"/>
                  </a:lnTo>
                  <a:lnTo>
                    <a:pt x="4" y="630"/>
                  </a:lnTo>
                  <a:lnTo>
                    <a:pt x="0" y="620"/>
                  </a:lnTo>
                  <a:lnTo>
                    <a:pt x="0" y="608"/>
                  </a:lnTo>
                  <a:lnTo>
                    <a:pt x="0" y="598"/>
                  </a:lnTo>
                  <a:lnTo>
                    <a:pt x="4" y="586"/>
                  </a:lnTo>
                  <a:lnTo>
                    <a:pt x="8" y="576"/>
                  </a:lnTo>
                  <a:lnTo>
                    <a:pt x="16" y="566"/>
                  </a:lnTo>
                  <a:lnTo>
                    <a:pt x="538" y="18"/>
                  </a:lnTo>
                  <a:lnTo>
                    <a:pt x="538" y="18"/>
                  </a:lnTo>
                  <a:lnTo>
                    <a:pt x="548" y="10"/>
                  </a:lnTo>
                  <a:lnTo>
                    <a:pt x="558" y="4"/>
                  </a:lnTo>
                  <a:lnTo>
                    <a:pt x="568" y="0"/>
                  </a:lnTo>
                  <a:lnTo>
                    <a:pt x="580" y="0"/>
                  </a:lnTo>
                  <a:lnTo>
                    <a:pt x="590" y="0"/>
                  </a:lnTo>
                  <a:lnTo>
                    <a:pt x="602" y="2"/>
                  </a:lnTo>
                  <a:lnTo>
                    <a:pt x="612" y="8"/>
                  </a:lnTo>
                  <a:lnTo>
                    <a:pt x="622" y="16"/>
                  </a:lnTo>
                  <a:lnTo>
                    <a:pt x="656" y="48"/>
                  </a:lnTo>
                  <a:lnTo>
                    <a:pt x="656" y="48"/>
                  </a:lnTo>
                  <a:lnTo>
                    <a:pt x="646" y="40"/>
                  </a:lnTo>
                  <a:lnTo>
                    <a:pt x="636" y="36"/>
                  </a:lnTo>
                  <a:lnTo>
                    <a:pt x="624" y="32"/>
                  </a:lnTo>
                  <a:lnTo>
                    <a:pt x="614" y="32"/>
                  </a:lnTo>
                  <a:lnTo>
                    <a:pt x="602" y="34"/>
                  </a:lnTo>
                  <a:lnTo>
                    <a:pt x="592" y="36"/>
                  </a:lnTo>
                  <a:lnTo>
                    <a:pt x="582" y="42"/>
                  </a:lnTo>
                  <a:lnTo>
                    <a:pt x="572" y="50"/>
                  </a:lnTo>
                  <a:lnTo>
                    <a:pt x="572" y="50"/>
                  </a:lnTo>
                  <a:close/>
                </a:path>
              </a:pathLst>
            </a:custGeom>
            <a:solidFill>
              <a:srgbClr val="EAE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5" name="Freeform 304"/>
            <p:cNvSpPr/>
            <p:nvPr/>
          </p:nvSpPr>
          <p:spPr bwMode="auto">
            <a:xfrm>
              <a:off x="20167600" y="-620712"/>
              <a:ext cx="168275" cy="171450"/>
            </a:xfrm>
            <a:custGeom>
              <a:avLst/>
              <a:gdLst>
                <a:gd name="T0" fmla="*/ 2 w 106"/>
                <a:gd name="T1" fmla="*/ 62 h 108"/>
                <a:gd name="T2" fmla="*/ 58 w 106"/>
                <a:gd name="T3" fmla="*/ 2 h 108"/>
                <a:gd name="T4" fmla="*/ 58 w 106"/>
                <a:gd name="T5" fmla="*/ 2 h 108"/>
                <a:gd name="T6" fmla="*/ 62 w 106"/>
                <a:gd name="T7" fmla="*/ 0 h 108"/>
                <a:gd name="T8" fmla="*/ 68 w 106"/>
                <a:gd name="T9" fmla="*/ 2 h 108"/>
                <a:gd name="T10" fmla="*/ 104 w 106"/>
                <a:gd name="T11" fmla="*/ 36 h 108"/>
                <a:gd name="T12" fmla="*/ 104 w 106"/>
                <a:gd name="T13" fmla="*/ 36 h 108"/>
                <a:gd name="T14" fmla="*/ 106 w 106"/>
                <a:gd name="T15" fmla="*/ 40 h 108"/>
                <a:gd name="T16" fmla="*/ 104 w 106"/>
                <a:gd name="T17" fmla="*/ 46 h 108"/>
                <a:gd name="T18" fmla="*/ 46 w 106"/>
                <a:gd name="T19" fmla="*/ 106 h 108"/>
                <a:gd name="T20" fmla="*/ 46 w 106"/>
                <a:gd name="T21" fmla="*/ 106 h 108"/>
                <a:gd name="T22" fmla="*/ 42 w 106"/>
                <a:gd name="T23" fmla="*/ 108 h 108"/>
                <a:gd name="T24" fmla="*/ 36 w 106"/>
                <a:gd name="T25" fmla="*/ 106 h 108"/>
                <a:gd name="T26" fmla="*/ 2 w 106"/>
                <a:gd name="T27" fmla="*/ 72 h 108"/>
                <a:gd name="T28" fmla="*/ 2 w 106"/>
                <a:gd name="T29" fmla="*/ 72 h 108"/>
                <a:gd name="T30" fmla="*/ 0 w 106"/>
                <a:gd name="T31" fmla="*/ 66 h 108"/>
                <a:gd name="T32" fmla="*/ 2 w 106"/>
                <a:gd name="T33" fmla="*/ 62 h 108"/>
                <a:gd name="T34" fmla="*/ 2 w 106"/>
                <a:gd name="T35" fmla="*/ 6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108">
                  <a:moveTo>
                    <a:pt x="2" y="62"/>
                  </a:moveTo>
                  <a:lnTo>
                    <a:pt x="58" y="2"/>
                  </a:lnTo>
                  <a:lnTo>
                    <a:pt x="58" y="2"/>
                  </a:lnTo>
                  <a:lnTo>
                    <a:pt x="62" y="0"/>
                  </a:lnTo>
                  <a:lnTo>
                    <a:pt x="68" y="2"/>
                  </a:lnTo>
                  <a:lnTo>
                    <a:pt x="104" y="36"/>
                  </a:lnTo>
                  <a:lnTo>
                    <a:pt x="104" y="36"/>
                  </a:lnTo>
                  <a:lnTo>
                    <a:pt x="106" y="40"/>
                  </a:lnTo>
                  <a:lnTo>
                    <a:pt x="104" y="4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2" y="108"/>
                  </a:lnTo>
                  <a:lnTo>
                    <a:pt x="36" y="106"/>
                  </a:lnTo>
                  <a:lnTo>
                    <a:pt x="2" y="72"/>
                  </a:lnTo>
                  <a:lnTo>
                    <a:pt x="2" y="72"/>
                  </a:lnTo>
                  <a:lnTo>
                    <a:pt x="0" y="66"/>
                  </a:lnTo>
                  <a:lnTo>
                    <a:pt x="2" y="6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6" name="Freeform 305"/>
            <p:cNvSpPr/>
            <p:nvPr/>
          </p:nvSpPr>
          <p:spPr bwMode="auto">
            <a:xfrm>
              <a:off x="20177125" y="-608012"/>
              <a:ext cx="146050" cy="146050"/>
            </a:xfrm>
            <a:custGeom>
              <a:avLst/>
              <a:gdLst>
                <a:gd name="T0" fmla="*/ 0 w 92"/>
                <a:gd name="T1" fmla="*/ 58 h 92"/>
                <a:gd name="T2" fmla="*/ 58 w 92"/>
                <a:gd name="T3" fmla="*/ 0 h 92"/>
                <a:gd name="T4" fmla="*/ 92 w 92"/>
                <a:gd name="T5" fmla="*/ 32 h 92"/>
                <a:gd name="T6" fmla="*/ 36 w 92"/>
                <a:gd name="T7" fmla="*/ 92 h 92"/>
                <a:gd name="T8" fmla="*/ 0 w 92"/>
                <a:gd name="T9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0" y="58"/>
                  </a:moveTo>
                  <a:lnTo>
                    <a:pt x="58" y="0"/>
                  </a:lnTo>
                  <a:lnTo>
                    <a:pt x="92" y="32"/>
                  </a:lnTo>
                  <a:lnTo>
                    <a:pt x="36" y="92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DB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7" name="Freeform 306"/>
            <p:cNvSpPr/>
            <p:nvPr/>
          </p:nvSpPr>
          <p:spPr bwMode="auto">
            <a:xfrm>
              <a:off x="19996150" y="-134937"/>
              <a:ext cx="314325" cy="311150"/>
            </a:xfrm>
            <a:custGeom>
              <a:avLst/>
              <a:gdLst>
                <a:gd name="T0" fmla="*/ 28 w 198"/>
                <a:gd name="T1" fmla="*/ 30 h 196"/>
                <a:gd name="T2" fmla="*/ 28 w 198"/>
                <a:gd name="T3" fmla="*/ 30 h 196"/>
                <a:gd name="T4" fmla="*/ 42 w 198"/>
                <a:gd name="T5" fmla="*/ 18 h 196"/>
                <a:gd name="T6" fmla="*/ 60 w 198"/>
                <a:gd name="T7" fmla="*/ 8 h 196"/>
                <a:gd name="T8" fmla="*/ 78 w 198"/>
                <a:gd name="T9" fmla="*/ 2 h 196"/>
                <a:gd name="T10" fmla="*/ 96 w 198"/>
                <a:gd name="T11" fmla="*/ 0 h 196"/>
                <a:gd name="T12" fmla="*/ 116 w 198"/>
                <a:gd name="T13" fmla="*/ 2 h 196"/>
                <a:gd name="T14" fmla="*/ 134 w 198"/>
                <a:gd name="T15" fmla="*/ 6 h 196"/>
                <a:gd name="T16" fmla="*/ 150 w 198"/>
                <a:gd name="T17" fmla="*/ 14 h 196"/>
                <a:gd name="T18" fmla="*/ 166 w 198"/>
                <a:gd name="T19" fmla="*/ 26 h 196"/>
                <a:gd name="T20" fmla="*/ 166 w 198"/>
                <a:gd name="T21" fmla="*/ 26 h 196"/>
                <a:gd name="T22" fmla="*/ 180 w 198"/>
                <a:gd name="T23" fmla="*/ 42 h 196"/>
                <a:gd name="T24" fmla="*/ 190 w 198"/>
                <a:gd name="T25" fmla="*/ 58 h 196"/>
                <a:gd name="T26" fmla="*/ 194 w 198"/>
                <a:gd name="T27" fmla="*/ 76 h 196"/>
                <a:gd name="T28" fmla="*/ 198 w 198"/>
                <a:gd name="T29" fmla="*/ 96 h 196"/>
                <a:gd name="T30" fmla="*/ 196 w 198"/>
                <a:gd name="T31" fmla="*/ 114 h 196"/>
                <a:gd name="T32" fmla="*/ 190 w 198"/>
                <a:gd name="T33" fmla="*/ 132 h 196"/>
                <a:gd name="T34" fmla="*/ 182 w 198"/>
                <a:gd name="T35" fmla="*/ 150 h 196"/>
                <a:gd name="T36" fmla="*/ 170 w 198"/>
                <a:gd name="T37" fmla="*/ 166 h 196"/>
                <a:gd name="T38" fmla="*/ 170 w 198"/>
                <a:gd name="T39" fmla="*/ 166 h 196"/>
                <a:gd name="T40" fmla="*/ 154 w 198"/>
                <a:gd name="T41" fmla="*/ 180 h 196"/>
                <a:gd name="T42" fmla="*/ 138 w 198"/>
                <a:gd name="T43" fmla="*/ 188 h 196"/>
                <a:gd name="T44" fmla="*/ 120 w 198"/>
                <a:gd name="T45" fmla="*/ 194 h 196"/>
                <a:gd name="T46" fmla="*/ 102 w 198"/>
                <a:gd name="T47" fmla="*/ 196 h 196"/>
                <a:gd name="T48" fmla="*/ 82 w 198"/>
                <a:gd name="T49" fmla="*/ 196 h 196"/>
                <a:gd name="T50" fmla="*/ 64 w 198"/>
                <a:gd name="T51" fmla="*/ 190 h 196"/>
                <a:gd name="T52" fmla="*/ 46 w 198"/>
                <a:gd name="T53" fmla="*/ 182 h 196"/>
                <a:gd name="T54" fmla="*/ 30 w 198"/>
                <a:gd name="T55" fmla="*/ 170 h 196"/>
                <a:gd name="T56" fmla="*/ 30 w 198"/>
                <a:gd name="T57" fmla="*/ 170 h 196"/>
                <a:gd name="T58" fmla="*/ 18 w 198"/>
                <a:gd name="T59" fmla="*/ 154 h 196"/>
                <a:gd name="T60" fmla="*/ 8 w 198"/>
                <a:gd name="T61" fmla="*/ 138 h 196"/>
                <a:gd name="T62" fmla="*/ 2 w 198"/>
                <a:gd name="T63" fmla="*/ 120 h 196"/>
                <a:gd name="T64" fmla="*/ 0 w 198"/>
                <a:gd name="T65" fmla="*/ 100 h 196"/>
                <a:gd name="T66" fmla="*/ 2 w 198"/>
                <a:gd name="T67" fmla="*/ 82 h 196"/>
                <a:gd name="T68" fmla="*/ 6 w 198"/>
                <a:gd name="T69" fmla="*/ 64 h 196"/>
                <a:gd name="T70" fmla="*/ 16 w 198"/>
                <a:gd name="T71" fmla="*/ 46 h 196"/>
                <a:gd name="T72" fmla="*/ 28 w 198"/>
                <a:gd name="T73" fmla="*/ 30 h 196"/>
                <a:gd name="T74" fmla="*/ 28 w 198"/>
                <a:gd name="T75" fmla="*/ 3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8" h="196">
                  <a:moveTo>
                    <a:pt x="28" y="30"/>
                  </a:moveTo>
                  <a:lnTo>
                    <a:pt x="28" y="30"/>
                  </a:lnTo>
                  <a:lnTo>
                    <a:pt x="42" y="18"/>
                  </a:lnTo>
                  <a:lnTo>
                    <a:pt x="60" y="8"/>
                  </a:lnTo>
                  <a:lnTo>
                    <a:pt x="78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4" y="6"/>
                  </a:lnTo>
                  <a:lnTo>
                    <a:pt x="150" y="14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80" y="42"/>
                  </a:lnTo>
                  <a:lnTo>
                    <a:pt x="190" y="58"/>
                  </a:lnTo>
                  <a:lnTo>
                    <a:pt x="194" y="76"/>
                  </a:lnTo>
                  <a:lnTo>
                    <a:pt x="198" y="96"/>
                  </a:lnTo>
                  <a:lnTo>
                    <a:pt x="196" y="114"/>
                  </a:lnTo>
                  <a:lnTo>
                    <a:pt x="190" y="132"/>
                  </a:lnTo>
                  <a:lnTo>
                    <a:pt x="182" y="150"/>
                  </a:lnTo>
                  <a:lnTo>
                    <a:pt x="170" y="166"/>
                  </a:lnTo>
                  <a:lnTo>
                    <a:pt x="170" y="166"/>
                  </a:lnTo>
                  <a:lnTo>
                    <a:pt x="154" y="180"/>
                  </a:lnTo>
                  <a:lnTo>
                    <a:pt x="138" y="188"/>
                  </a:lnTo>
                  <a:lnTo>
                    <a:pt x="120" y="194"/>
                  </a:lnTo>
                  <a:lnTo>
                    <a:pt x="102" y="196"/>
                  </a:lnTo>
                  <a:lnTo>
                    <a:pt x="82" y="196"/>
                  </a:lnTo>
                  <a:lnTo>
                    <a:pt x="64" y="190"/>
                  </a:lnTo>
                  <a:lnTo>
                    <a:pt x="46" y="182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18" y="154"/>
                  </a:lnTo>
                  <a:lnTo>
                    <a:pt x="8" y="138"/>
                  </a:lnTo>
                  <a:lnTo>
                    <a:pt x="2" y="120"/>
                  </a:lnTo>
                  <a:lnTo>
                    <a:pt x="0" y="100"/>
                  </a:lnTo>
                  <a:lnTo>
                    <a:pt x="2" y="82"/>
                  </a:lnTo>
                  <a:lnTo>
                    <a:pt x="6" y="64"/>
                  </a:lnTo>
                  <a:lnTo>
                    <a:pt x="16" y="46"/>
                  </a:lnTo>
                  <a:lnTo>
                    <a:pt x="28" y="30"/>
                  </a:lnTo>
                  <a:lnTo>
                    <a:pt x="28" y="30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8" name="Freeform 307"/>
            <p:cNvSpPr/>
            <p:nvPr/>
          </p:nvSpPr>
          <p:spPr bwMode="auto">
            <a:xfrm>
              <a:off x="20066000" y="-100012"/>
              <a:ext cx="114300" cy="114300"/>
            </a:xfrm>
            <a:custGeom>
              <a:avLst/>
              <a:gdLst>
                <a:gd name="T0" fmla="*/ 10 w 72"/>
                <a:gd name="T1" fmla="*/ 12 h 72"/>
                <a:gd name="T2" fmla="*/ 10 w 72"/>
                <a:gd name="T3" fmla="*/ 12 h 72"/>
                <a:gd name="T4" fmla="*/ 16 w 72"/>
                <a:gd name="T5" fmla="*/ 6 h 72"/>
                <a:gd name="T6" fmla="*/ 22 w 72"/>
                <a:gd name="T7" fmla="*/ 4 h 72"/>
                <a:gd name="T8" fmla="*/ 28 w 72"/>
                <a:gd name="T9" fmla="*/ 2 h 72"/>
                <a:gd name="T10" fmla="*/ 34 w 72"/>
                <a:gd name="T11" fmla="*/ 0 h 72"/>
                <a:gd name="T12" fmla="*/ 42 w 72"/>
                <a:gd name="T13" fmla="*/ 0 h 72"/>
                <a:gd name="T14" fmla="*/ 48 w 72"/>
                <a:gd name="T15" fmla="*/ 2 h 72"/>
                <a:gd name="T16" fmla="*/ 54 w 72"/>
                <a:gd name="T17" fmla="*/ 6 h 72"/>
                <a:gd name="T18" fmla="*/ 60 w 72"/>
                <a:gd name="T19" fmla="*/ 10 h 72"/>
                <a:gd name="T20" fmla="*/ 60 w 72"/>
                <a:gd name="T21" fmla="*/ 10 h 72"/>
                <a:gd name="T22" fmla="*/ 64 w 72"/>
                <a:gd name="T23" fmla="*/ 16 h 72"/>
                <a:gd name="T24" fmla="*/ 68 w 72"/>
                <a:gd name="T25" fmla="*/ 22 h 72"/>
                <a:gd name="T26" fmla="*/ 70 w 72"/>
                <a:gd name="T27" fmla="*/ 28 h 72"/>
                <a:gd name="T28" fmla="*/ 72 w 72"/>
                <a:gd name="T29" fmla="*/ 36 h 72"/>
                <a:gd name="T30" fmla="*/ 70 w 72"/>
                <a:gd name="T31" fmla="*/ 42 h 72"/>
                <a:gd name="T32" fmla="*/ 68 w 72"/>
                <a:gd name="T33" fmla="*/ 48 h 72"/>
                <a:gd name="T34" fmla="*/ 66 w 72"/>
                <a:gd name="T35" fmla="*/ 54 h 72"/>
                <a:gd name="T36" fmla="*/ 62 w 72"/>
                <a:gd name="T37" fmla="*/ 60 h 72"/>
                <a:gd name="T38" fmla="*/ 62 w 72"/>
                <a:gd name="T39" fmla="*/ 60 h 72"/>
                <a:gd name="T40" fmla="*/ 56 w 72"/>
                <a:gd name="T41" fmla="*/ 66 h 72"/>
                <a:gd name="T42" fmla="*/ 50 w 72"/>
                <a:gd name="T43" fmla="*/ 68 h 72"/>
                <a:gd name="T44" fmla="*/ 44 w 72"/>
                <a:gd name="T45" fmla="*/ 70 h 72"/>
                <a:gd name="T46" fmla="*/ 36 w 72"/>
                <a:gd name="T47" fmla="*/ 72 h 72"/>
                <a:gd name="T48" fmla="*/ 30 w 72"/>
                <a:gd name="T49" fmla="*/ 72 h 72"/>
                <a:gd name="T50" fmla="*/ 22 w 72"/>
                <a:gd name="T51" fmla="*/ 70 h 72"/>
                <a:gd name="T52" fmla="*/ 16 w 72"/>
                <a:gd name="T53" fmla="*/ 66 h 72"/>
                <a:gd name="T54" fmla="*/ 10 w 72"/>
                <a:gd name="T55" fmla="*/ 62 h 72"/>
                <a:gd name="T56" fmla="*/ 10 w 72"/>
                <a:gd name="T57" fmla="*/ 62 h 72"/>
                <a:gd name="T58" fmla="*/ 6 w 72"/>
                <a:gd name="T59" fmla="*/ 56 h 72"/>
                <a:gd name="T60" fmla="*/ 2 w 72"/>
                <a:gd name="T61" fmla="*/ 50 h 72"/>
                <a:gd name="T62" fmla="*/ 0 w 72"/>
                <a:gd name="T63" fmla="*/ 44 h 72"/>
                <a:gd name="T64" fmla="*/ 0 w 72"/>
                <a:gd name="T65" fmla="*/ 36 h 72"/>
                <a:gd name="T66" fmla="*/ 0 w 72"/>
                <a:gd name="T67" fmla="*/ 30 h 72"/>
                <a:gd name="T68" fmla="*/ 2 w 72"/>
                <a:gd name="T69" fmla="*/ 24 h 72"/>
                <a:gd name="T70" fmla="*/ 6 w 72"/>
                <a:gd name="T71" fmla="*/ 18 h 72"/>
                <a:gd name="T72" fmla="*/ 10 w 72"/>
                <a:gd name="T73" fmla="*/ 12 h 72"/>
                <a:gd name="T74" fmla="*/ 10 w 72"/>
                <a:gd name="T75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72">
                  <a:moveTo>
                    <a:pt x="10" y="12"/>
                  </a:moveTo>
                  <a:lnTo>
                    <a:pt x="10" y="12"/>
                  </a:lnTo>
                  <a:lnTo>
                    <a:pt x="16" y="6"/>
                  </a:lnTo>
                  <a:lnTo>
                    <a:pt x="22" y="4"/>
                  </a:lnTo>
                  <a:lnTo>
                    <a:pt x="28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4" y="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4" y="16"/>
                  </a:lnTo>
                  <a:lnTo>
                    <a:pt x="68" y="22"/>
                  </a:lnTo>
                  <a:lnTo>
                    <a:pt x="70" y="28"/>
                  </a:lnTo>
                  <a:lnTo>
                    <a:pt x="72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6" y="54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56" y="66"/>
                  </a:lnTo>
                  <a:lnTo>
                    <a:pt x="50" y="68"/>
                  </a:lnTo>
                  <a:lnTo>
                    <a:pt x="44" y="70"/>
                  </a:lnTo>
                  <a:lnTo>
                    <a:pt x="36" y="72"/>
                  </a:lnTo>
                  <a:lnTo>
                    <a:pt x="30" y="72"/>
                  </a:lnTo>
                  <a:lnTo>
                    <a:pt x="22" y="70"/>
                  </a:lnTo>
                  <a:lnTo>
                    <a:pt x="16" y="66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6" y="56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249" name="直接连接符 248"/>
          <p:cNvCxnSpPr/>
          <p:nvPr/>
        </p:nvCxnSpPr>
        <p:spPr>
          <a:xfrm>
            <a:off x="692665" y="5174602"/>
            <a:ext cx="5273563" cy="0"/>
          </a:xfrm>
          <a:prstGeom prst="line">
            <a:avLst/>
          </a:prstGeom>
          <a:noFill/>
          <a:ln w="28575" cap="flat" cmpd="sng" algn="ctr">
            <a:solidFill>
              <a:srgbClr val="63C4C9"/>
            </a:solidFill>
            <a:prstDash val="solid"/>
          </a:ln>
          <a:effectLst/>
        </p:spPr>
      </p:cxnSp>
      <p:grpSp>
        <p:nvGrpSpPr>
          <p:cNvPr id="250" name="组合 249"/>
          <p:cNvGrpSpPr/>
          <p:nvPr/>
        </p:nvGrpSpPr>
        <p:grpSpPr>
          <a:xfrm>
            <a:off x="2021373" y="1746044"/>
            <a:ext cx="2830370" cy="2538192"/>
            <a:chOff x="5058783" y="1563169"/>
            <a:chExt cx="2830370" cy="2538192"/>
          </a:xfrm>
        </p:grpSpPr>
        <p:sp>
          <p:nvSpPr>
            <p:cNvPr id="251" name="椭圆形标注 14"/>
            <p:cNvSpPr/>
            <p:nvPr/>
          </p:nvSpPr>
          <p:spPr>
            <a:xfrm>
              <a:off x="5058783" y="1563169"/>
              <a:ext cx="2830370" cy="2538192"/>
            </a:xfrm>
            <a:prstGeom prst="wedgeEllipseCallout">
              <a:avLst>
                <a:gd name="adj1" fmla="val -43638"/>
                <a:gd name="adj2" fmla="val 49785"/>
              </a:avLst>
            </a:prstGeom>
            <a:solidFill>
              <a:srgbClr val="FFFFFF"/>
            </a:solidFill>
            <a:ln w="28575">
              <a:solidFill>
                <a:srgbClr val="63C4C9"/>
              </a:solidFill>
              <a:prstDash val="dash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 sz="3200" b="1">
                <a:cs typeface="+mn-ea"/>
                <a:sym typeface="+mn-lt"/>
              </a:endParaRPr>
            </a:p>
          </p:txBody>
        </p:sp>
        <p:sp>
          <p:nvSpPr>
            <p:cNvPr id="252" name="TextBox 56"/>
            <p:cNvSpPr txBox="1"/>
            <p:nvPr/>
          </p:nvSpPr>
          <p:spPr>
            <a:xfrm>
              <a:off x="5613912" y="2364994"/>
              <a:ext cx="17661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上中心板设计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3" name="TextBox 19"/>
          <p:cNvSpPr txBox="1"/>
          <p:nvPr/>
        </p:nvSpPr>
        <p:spPr>
          <a:xfrm rot="20772559">
            <a:off x="4510268" y="2329783"/>
            <a:ext cx="1345682" cy="492443"/>
          </a:xfrm>
          <a:prstGeom prst="rect">
            <a:avLst/>
          </a:prstGeom>
          <a:solidFill>
            <a:srgbClr val="63C4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学时</a:t>
            </a:r>
            <a:endParaRPr lang="zh-CN" alt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4" name="组合 253"/>
          <p:cNvGrpSpPr/>
          <p:nvPr/>
        </p:nvGrpSpPr>
        <p:grpSpPr>
          <a:xfrm>
            <a:off x="1669097" y="4803311"/>
            <a:ext cx="742582" cy="742582"/>
            <a:chOff x="4699514" y="5234758"/>
            <a:chExt cx="742582" cy="742582"/>
          </a:xfrm>
        </p:grpSpPr>
        <p:sp>
          <p:nvSpPr>
            <p:cNvPr id="255" name="椭圆 254"/>
            <p:cNvSpPr/>
            <p:nvPr/>
          </p:nvSpPr>
          <p:spPr>
            <a:xfrm>
              <a:off x="4699514" y="5234758"/>
              <a:ext cx="742582" cy="74258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56" name="组合 255"/>
            <p:cNvGrpSpPr/>
            <p:nvPr/>
          </p:nvGrpSpPr>
          <p:grpSpPr>
            <a:xfrm>
              <a:off x="4878717" y="5387377"/>
              <a:ext cx="384175" cy="417315"/>
              <a:chOff x="5843588" y="533400"/>
              <a:chExt cx="496888" cy="539751"/>
            </a:xfrm>
            <a:solidFill>
              <a:sysClr val="window" lastClr="FFFFFF"/>
            </a:solidFill>
          </p:grpSpPr>
          <p:sp>
            <p:nvSpPr>
              <p:cNvPr id="257" name="Freeform 70"/>
              <p:cNvSpPr>
                <a:spLocks noEditPoints="1"/>
              </p:cNvSpPr>
              <p:nvPr/>
            </p:nvSpPr>
            <p:spPr bwMode="auto">
              <a:xfrm>
                <a:off x="5843588" y="533400"/>
                <a:ext cx="384175" cy="517525"/>
              </a:xfrm>
              <a:custGeom>
                <a:avLst/>
                <a:gdLst>
                  <a:gd name="T0" fmla="*/ 80 w 136"/>
                  <a:gd name="T1" fmla="*/ 156 h 184"/>
                  <a:gd name="T2" fmla="*/ 68 w 136"/>
                  <a:gd name="T3" fmla="*/ 168 h 184"/>
                  <a:gd name="T4" fmla="*/ 56 w 136"/>
                  <a:gd name="T5" fmla="*/ 156 h 184"/>
                  <a:gd name="T6" fmla="*/ 68 w 136"/>
                  <a:gd name="T7" fmla="*/ 144 h 184"/>
                  <a:gd name="T8" fmla="*/ 80 w 136"/>
                  <a:gd name="T9" fmla="*/ 156 h 184"/>
                  <a:gd name="T10" fmla="*/ 80 w 136"/>
                  <a:gd name="T11" fmla="*/ 136 h 184"/>
                  <a:gd name="T12" fmla="*/ 20 w 136"/>
                  <a:gd name="T13" fmla="*/ 136 h 184"/>
                  <a:gd name="T14" fmla="*/ 16 w 136"/>
                  <a:gd name="T15" fmla="*/ 132 h 184"/>
                  <a:gd name="T16" fmla="*/ 16 w 136"/>
                  <a:gd name="T17" fmla="*/ 36 h 184"/>
                  <a:gd name="T18" fmla="*/ 20 w 136"/>
                  <a:gd name="T19" fmla="*/ 32 h 184"/>
                  <a:gd name="T20" fmla="*/ 116 w 136"/>
                  <a:gd name="T21" fmla="*/ 32 h 184"/>
                  <a:gd name="T22" fmla="*/ 120 w 136"/>
                  <a:gd name="T23" fmla="*/ 36 h 184"/>
                  <a:gd name="T24" fmla="*/ 120 w 136"/>
                  <a:gd name="T25" fmla="*/ 40 h 184"/>
                  <a:gd name="T26" fmla="*/ 136 w 136"/>
                  <a:gd name="T27" fmla="*/ 40 h 184"/>
                  <a:gd name="T28" fmla="*/ 136 w 136"/>
                  <a:gd name="T29" fmla="*/ 12 h 184"/>
                  <a:gd name="T30" fmla="*/ 124 w 136"/>
                  <a:gd name="T31" fmla="*/ 0 h 184"/>
                  <a:gd name="T32" fmla="*/ 12 w 136"/>
                  <a:gd name="T33" fmla="*/ 0 h 184"/>
                  <a:gd name="T34" fmla="*/ 0 w 136"/>
                  <a:gd name="T35" fmla="*/ 12 h 184"/>
                  <a:gd name="T36" fmla="*/ 0 w 136"/>
                  <a:gd name="T37" fmla="*/ 172 h 184"/>
                  <a:gd name="T38" fmla="*/ 12 w 136"/>
                  <a:gd name="T39" fmla="*/ 184 h 184"/>
                  <a:gd name="T40" fmla="*/ 81 w 136"/>
                  <a:gd name="T41" fmla="*/ 184 h 184"/>
                  <a:gd name="T42" fmla="*/ 80 w 136"/>
                  <a:gd name="T43" fmla="*/ 180 h 184"/>
                  <a:gd name="T44" fmla="*/ 80 w 136"/>
                  <a:gd name="T45" fmla="*/ 156 h 184"/>
                  <a:gd name="T46" fmla="*/ 65 w 136"/>
                  <a:gd name="T47" fmla="*/ 17 h 184"/>
                  <a:gd name="T48" fmla="*/ 71 w 136"/>
                  <a:gd name="T49" fmla="*/ 17 h 184"/>
                  <a:gd name="T50" fmla="*/ 72 w 136"/>
                  <a:gd name="T51" fmla="*/ 20 h 184"/>
                  <a:gd name="T52" fmla="*/ 71 w 136"/>
                  <a:gd name="T53" fmla="*/ 23 h 184"/>
                  <a:gd name="T54" fmla="*/ 68 w 136"/>
                  <a:gd name="T55" fmla="*/ 24 h 184"/>
                  <a:gd name="T56" fmla="*/ 65 w 136"/>
                  <a:gd name="T57" fmla="*/ 23 h 184"/>
                  <a:gd name="T58" fmla="*/ 64 w 136"/>
                  <a:gd name="T59" fmla="*/ 20 h 184"/>
                  <a:gd name="T60" fmla="*/ 65 w 136"/>
                  <a:gd name="T61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84">
                    <a:moveTo>
                      <a:pt x="80" y="156"/>
                    </a:moveTo>
                    <a:cubicBezTo>
                      <a:pt x="80" y="162"/>
                      <a:pt x="75" y="168"/>
                      <a:pt x="68" y="168"/>
                    </a:cubicBezTo>
                    <a:cubicBezTo>
                      <a:pt x="62" y="168"/>
                      <a:pt x="56" y="162"/>
                      <a:pt x="56" y="156"/>
                    </a:cubicBezTo>
                    <a:cubicBezTo>
                      <a:pt x="56" y="149"/>
                      <a:pt x="62" y="144"/>
                      <a:pt x="68" y="144"/>
                    </a:cubicBezTo>
                    <a:cubicBezTo>
                      <a:pt x="75" y="144"/>
                      <a:pt x="80" y="149"/>
                      <a:pt x="80" y="15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8" y="32"/>
                      <a:pt x="120" y="34"/>
                      <a:pt x="120" y="36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5"/>
                      <a:pt x="131" y="0"/>
                      <a:pt x="12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8"/>
                      <a:pt x="6" y="184"/>
                      <a:pt x="12" y="184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0" y="183"/>
                      <a:pt x="80" y="181"/>
                      <a:pt x="80" y="180"/>
                    </a:cubicBezTo>
                    <a:lnTo>
                      <a:pt x="80" y="156"/>
                    </a:lnTo>
                    <a:close/>
                    <a:moveTo>
                      <a:pt x="65" y="17"/>
                    </a:moveTo>
                    <a:cubicBezTo>
                      <a:pt x="67" y="16"/>
                      <a:pt x="70" y="16"/>
                      <a:pt x="71" y="17"/>
                    </a:cubicBezTo>
                    <a:cubicBezTo>
                      <a:pt x="72" y="18"/>
                      <a:pt x="72" y="19"/>
                      <a:pt x="72" y="20"/>
                    </a:cubicBezTo>
                    <a:cubicBezTo>
                      <a:pt x="72" y="21"/>
                      <a:pt x="72" y="22"/>
                      <a:pt x="71" y="23"/>
                    </a:cubicBezTo>
                    <a:cubicBezTo>
                      <a:pt x="70" y="23"/>
                      <a:pt x="69" y="24"/>
                      <a:pt x="68" y="24"/>
                    </a:cubicBezTo>
                    <a:cubicBezTo>
                      <a:pt x="67" y="24"/>
                      <a:pt x="66" y="23"/>
                      <a:pt x="65" y="23"/>
                    </a:cubicBezTo>
                    <a:cubicBezTo>
                      <a:pt x="65" y="22"/>
                      <a:pt x="64" y="21"/>
                      <a:pt x="64" y="20"/>
                    </a:cubicBezTo>
                    <a:cubicBezTo>
                      <a:pt x="64" y="19"/>
                      <a:pt x="65" y="18"/>
                      <a:pt x="6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8" name="Freeform 71"/>
              <p:cNvSpPr>
                <a:spLocks noEditPoints="1"/>
              </p:cNvSpPr>
              <p:nvPr/>
            </p:nvSpPr>
            <p:spPr bwMode="auto">
              <a:xfrm>
                <a:off x="6091238" y="668338"/>
                <a:ext cx="249238" cy="404813"/>
              </a:xfrm>
              <a:custGeom>
                <a:avLst/>
                <a:gdLst>
                  <a:gd name="T0" fmla="*/ 76 w 88"/>
                  <a:gd name="T1" fmla="*/ 0 h 144"/>
                  <a:gd name="T2" fmla="*/ 12 w 88"/>
                  <a:gd name="T3" fmla="*/ 0 h 144"/>
                  <a:gd name="T4" fmla="*/ 0 w 88"/>
                  <a:gd name="T5" fmla="*/ 12 h 144"/>
                  <a:gd name="T6" fmla="*/ 0 w 88"/>
                  <a:gd name="T7" fmla="*/ 132 h 144"/>
                  <a:gd name="T8" fmla="*/ 12 w 88"/>
                  <a:gd name="T9" fmla="*/ 144 h 144"/>
                  <a:gd name="T10" fmla="*/ 76 w 88"/>
                  <a:gd name="T11" fmla="*/ 144 h 144"/>
                  <a:gd name="T12" fmla="*/ 88 w 88"/>
                  <a:gd name="T13" fmla="*/ 132 h 144"/>
                  <a:gd name="T14" fmla="*/ 88 w 88"/>
                  <a:gd name="T15" fmla="*/ 12 h 144"/>
                  <a:gd name="T16" fmla="*/ 76 w 88"/>
                  <a:gd name="T17" fmla="*/ 0 h 144"/>
                  <a:gd name="T18" fmla="*/ 41 w 88"/>
                  <a:gd name="T19" fmla="*/ 17 h 144"/>
                  <a:gd name="T20" fmla="*/ 47 w 88"/>
                  <a:gd name="T21" fmla="*/ 17 h 144"/>
                  <a:gd name="T22" fmla="*/ 48 w 88"/>
                  <a:gd name="T23" fmla="*/ 20 h 144"/>
                  <a:gd name="T24" fmla="*/ 47 w 88"/>
                  <a:gd name="T25" fmla="*/ 23 h 144"/>
                  <a:gd name="T26" fmla="*/ 44 w 88"/>
                  <a:gd name="T27" fmla="*/ 24 h 144"/>
                  <a:gd name="T28" fmla="*/ 41 w 88"/>
                  <a:gd name="T29" fmla="*/ 23 h 144"/>
                  <a:gd name="T30" fmla="*/ 40 w 88"/>
                  <a:gd name="T31" fmla="*/ 20 h 144"/>
                  <a:gd name="T32" fmla="*/ 41 w 88"/>
                  <a:gd name="T33" fmla="*/ 17 h 144"/>
                  <a:gd name="T34" fmla="*/ 25 w 88"/>
                  <a:gd name="T35" fmla="*/ 17 h 144"/>
                  <a:gd name="T36" fmla="*/ 31 w 88"/>
                  <a:gd name="T37" fmla="*/ 17 h 144"/>
                  <a:gd name="T38" fmla="*/ 32 w 88"/>
                  <a:gd name="T39" fmla="*/ 20 h 144"/>
                  <a:gd name="T40" fmla="*/ 31 w 88"/>
                  <a:gd name="T41" fmla="*/ 23 h 144"/>
                  <a:gd name="T42" fmla="*/ 28 w 88"/>
                  <a:gd name="T43" fmla="*/ 24 h 144"/>
                  <a:gd name="T44" fmla="*/ 25 w 88"/>
                  <a:gd name="T45" fmla="*/ 23 h 144"/>
                  <a:gd name="T46" fmla="*/ 24 w 88"/>
                  <a:gd name="T47" fmla="*/ 20 h 144"/>
                  <a:gd name="T48" fmla="*/ 25 w 88"/>
                  <a:gd name="T49" fmla="*/ 17 h 144"/>
                  <a:gd name="T50" fmla="*/ 47 w 88"/>
                  <a:gd name="T51" fmla="*/ 127 h 144"/>
                  <a:gd name="T52" fmla="*/ 44 w 88"/>
                  <a:gd name="T53" fmla="*/ 128 h 144"/>
                  <a:gd name="T54" fmla="*/ 41 w 88"/>
                  <a:gd name="T55" fmla="*/ 127 h 144"/>
                  <a:gd name="T56" fmla="*/ 40 w 88"/>
                  <a:gd name="T57" fmla="*/ 124 h 144"/>
                  <a:gd name="T58" fmla="*/ 41 w 88"/>
                  <a:gd name="T59" fmla="*/ 121 h 144"/>
                  <a:gd name="T60" fmla="*/ 47 w 88"/>
                  <a:gd name="T61" fmla="*/ 121 h 144"/>
                  <a:gd name="T62" fmla="*/ 48 w 88"/>
                  <a:gd name="T63" fmla="*/ 124 h 144"/>
                  <a:gd name="T64" fmla="*/ 47 w 88"/>
                  <a:gd name="T65" fmla="*/ 127 h 144"/>
                  <a:gd name="T66" fmla="*/ 72 w 88"/>
                  <a:gd name="T67" fmla="*/ 108 h 144"/>
                  <a:gd name="T68" fmla="*/ 68 w 88"/>
                  <a:gd name="T69" fmla="*/ 112 h 144"/>
                  <a:gd name="T70" fmla="*/ 20 w 88"/>
                  <a:gd name="T71" fmla="*/ 112 h 144"/>
                  <a:gd name="T72" fmla="*/ 16 w 88"/>
                  <a:gd name="T73" fmla="*/ 108 h 144"/>
                  <a:gd name="T74" fmla="*/ 16 w 88"/>
                  <a:gd name="T75" fmla="*/ 36 h 144"/>
                  <a:gd name="T76" fmla="*/ 20 w 88"/>
                  <a:gd name="T77" fmla="*/ 32 h 144"/>
                  <a:gd name="T78" fmla="*/ 68 w 88"/>
                  <a:gd name="T79" fmla="*/ 32 h 144"/>
                  <a:gd name="T80" fmla="*/ 72 w 88"/>
                  <a:gd name="T81" fmla="*/ 36 h 144"/>
                  <a:gd name="T82" fmla="*/ 72 w 88"/>
                  <a:gd name="T83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144">
                    <a:moveTo>
                      <a:pt x="7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8"/>
                      <a:pt x="6" y="144"/>
                      <a:pt x="12" y="144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83" y="144"/>
                      <a:pt x="88" y="138"/>
                      <a:pt x="88" y="13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lose/>
                    <a:moveTo>
                      <a:pt x="41" y="17"/>
                    </a:moveTo>
                    <a:cubicBezTo>
                      <a:pt x="43" y="16"/>
                      <a:pt x="45" y="16"/>
                      <a:pt x="47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8" y="22"/>
                      <a:pt x="47" y="23"/>
                    </a:cubicBezTo>
                    <a:cubicBezTo>
                      <a:pt x="46" y="23"/>
                      <a:pt x="45" y="24"/>
                      <a:pt x="44" y="24"/>
                    </a:cubicBezTo>
                    <a:cubicBezTo>
                      <a:pt x="43" y="24"/>
                      <a:pt x="42" y="23"/>
                      <a:pt x="41" y="23"/>
                    </a:cubicBezTo>
                    <a:cubicBezTo>
                      <a:pt x="41" y="22"/>
                      <a:pt x="40" y="21"/>
                      <a:pt x="40" y="20"/>
                    </a:cubicBezTo>
                    <a:cubicBezTo>
                      <a:pt x="40" y="19"/>
                      <a:pt x="41" y="18"/>
                      <a:pt x="41" y="17"/>
                    </a:cubicBezTo>
                    <a:close/>
                    <a:moveTo>
                      <a:pt x="25" y="17"/>
                    </a:moveTo>
                    <a:cubicBezTo>
                      <a:pt x="27" y="16"/>
                      <a:pt x="30" y="16"/>
                      <a:pt x="31" y="17"/>
                    </a:cubicBezTo>
                    <a:cubicBezTo>
                      <a:pt x="32" y="18"/>
                      <a:pt x="32" y="19"/>
                      <a:pt x="32" y="20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3"/>
                      <a:pt x="29" y="24"/>
                      <a:pt x="28" y="24"/>
                    </a:cubicBezTo>
                    <a:cubicBezTo>
                      <a:pt x="27" y="24"/>
                      <a:pt x="26" y="23"/>
                      <a:pt x="25" y="23"/>
                    </a:cubicBezTo>
                    <a:cubicBezTo>
                      <a:pt x="25" y="22"/>
                      <a:pt x="24" y="21"/>
                      <a:pt x="24" y="20"/>
                    </a:cubicBezTo>
                    <a:cubicBezTo>
                      <a:pt x="24" y="19"/>
                      <a:pt x="25" y="18"/>
                      <a:pt x="25" y="17"/>
                    </a:cubicBezTo>
                    <a:close/>
                    <a:moveTo>
                      <a:pt x="47" y="127"/>
                    </a:moveTo>
                    <a:cubicBezTo>
                      <a:pt x="46" y="127"/>
                      <a:pt x="45" y="128"/>
                      <a:pt x="44" y="128"/>
                    </a:cubicBezTo>
                    <a:cubicBezTo>
                      <a:pt x="43" y="128"/>
                      <a:pt x="42" y="127"/>
                      <a:pt x="41" y="127"/>
                    </a:cubicBezTo>
                    <a:cubicBezTo>
                      <a:pt x="41" y="126"/>
                      <a:pt x="40" y="125"/>
                      <a:pt x="40" y="124"/>
                    </a:cubicBezTo>
                    <a:cubicBezTo>
                      <a:pt x="40" y="123"/>
                      <a:pt x="41" y="122"/>
                      <a:pt x="41" y="121"/>
                    </a:cubicBezTo>
                    <a:cubicBezTo>
                      <a:pt x="43" y="120"/>
                      <a:pt x="46" y="120"/>
                      <a:pt x="47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5"/>
                      <a:pt x="48" y="126"/>
                      <a:pt x="47" y="127"/>
                    </a:cubicBezTo>
                    <a:close/>
                    <a:moveTo>
                      <a:pt x="72" y="108"/>
                    </a:moveTo>
                    <a:cubicBezTo>
                      <a:pt x="72" y="110"/>
                      <a:pt x="70" y="112"/>
                      <a:pt x="68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0" y="32"/>
                      <a:pt x="72" y="34"/>
                      <a:pt x="72" y="36"/>
                    </a:cubicBezTo>
                    <a:lnTo>
                      <a:pt x="7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9" name="组合 258"/>
          <p:cNvGrpSpPr/>
          <p:nvPr/>
        </p:nvGrpSpPr>
        <p:grpSpPr>
          <a:xfrm>
            <a:off x="3239372" y="4803311"/>
            <a:ext cx="742582" cy="742582"/>
            <a:chOff x="6075917" y="5234758"/>
            <a:chExt cx="742582" cy="742582"/>
          </a:xfrm>
        </p:grpSpPr>
        <p:sp>
          <p:nvSpPr>
            <p:cNvPr id="260" name="椭圆 259"/>
            <p:cNvSpPr/>
            <p:nvPr/>
          </p:nvSpPr>
          <p:spPr>
            <a:xfrm>
              <a:off x="6075917" y="5234758"/>
              <a:ext cx="742582" cy="742582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61" name="组合 260"/>
            <p:cNvGrpSpPr/>
            <p:nvPr/>
          </p:nvGrpSpPr>
          <p:grpSpPr>
            <a:xfrm>
              <a:off x="6284846" y="5407405"/>
              <a:ext cx="397510" cy="440784"/>
              <a:chOff x="1131095" y="4306491"/>
              <a:chExt cx="470296" cy="521494"/>
            </a:xfrm>
          </p:grpSpPr>
          <p:sp>
            <p:nvSpPr>
              <p:cNvPr id="262" name="Freeform 165"/>
              <p:cNvSpPr>
                <a:spLocks noEditPoints="1"/>
              </p:cNvSpPr>
              <p:nvPr/>
            </p:nvSpPr>
            <p:spPr bwMode="auto">
              <a:xfrm>
                <a:off x="1131095" y="4505325"/>
                <a:ext cx="250031" cy="322660"/>
              </a:xfrm>
              <a:custGeom>
                <a:avLst/>
                <a:gdLst>
                  <a:gd name="T0" fmla="*/ 2147483647 w 98"/>
                  <a:gd name="T1" fmla="*/ 2147483647 h 126"/>
                  <a:gd name="T2" fmla="*/ 0 w 98"/>
                  <a:gd name="T3" fmla="*/ 2147483647 h 126"/>
                  <a:gd name="T4" fmla="*/ 0 w 98"/>
                  <a:gd name="T5" fmla="*/ 2147483647 h 126"/>
                  <a:gd name="T6" fmla="*/ 2147483647 w 98"/>
                  <a:gd name="T7" fmla="*/ 2147483647 h 126"/>
                  <a:gd name="T8" fmla="*/ 2147483647 w 98"/>
                  <a:gd name="T9" fmla="*/ 2147483647 h 126"/>
                  <a:gd name="T10" fmla="*/ 2147483647 w 98"/>
                  <a:gd name="T11" fmla="*/ 2147483647 h 126"/>
                  <a:gd name="T12" fmla="*/ 2147483647 w 98"/>
                  <a:gd name="T13" fmla="*/ 2147483647 h 126"/>
                  <a:gd name="T14" fmla="*/ 2147483647 w 98"/>
                  <a:gd name="T15" fmla="*/ 2147483647 h 126"/>
                  <a:gd name="T16" fmla="*/ 2147483647 w 98"/>
                  <a:gd name="T17" fmla="*/ 0 h 126"/>
                  <a:gd name="T18" fmla="*/ 2147483647 w 98"/>
                  <a:gd name="T19" fmla="*/ 2147483647 h 126"/>
                  <a:gd name="T20" fmla="*/ 2147483647 w 98"/>
                  <a:gd name="T21" fmla="*/ 2147483647 h 1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8" h="126">
                    <a:moveTo>
                      <a:pt x="49" y="55"/>
                    </a:moveTo>
                    <a:cubicBezTo>
                      <a:pt x="22" y="55"/>
                      <a:pt x="0" y="85"/>
                      <a:pt x="0" y="122"/>
                    </a:cubicBezTo>
                    <a:cubicBezTo>
                      <a:pt x="0" y="123"/>
                      <a:pt x="0" y="124"/>
                      <a:pt x="0" y="126"/>
                    </a:cubicBezTo>
                    <a:cubicBezTo>
                      <a:pt x="98" y="126"/>
                      <a:pt x="98" y="126"/>
                      <a:pt x="98" y="126"/>
                    </a:cubicBezTo>
                    <a:cubicBezTo>
                      <a:pt x="98" y="124"/>
                      <a:pt x="98" y="123"/>
                      <a:pt x="98" y="122"/>
                    </a:cubicBezTo>
                    <a:cubicBezTo>
                      <a:pt x="98" y="85"/>
                      <a:pt x="76" y="55"/>
                      <a:pt x="49" y="55"/>
                    </a:cubicBezTo>
                    <a:close/>
                    <a:moveTo>
                      <a:pt x="50" y="48"/>
                    </a:moveTo>
                    <a:cubicBezTo>
                      <a:pt x="63" y="48"/>
                      <a:pt x="74" y="37"/>
                      <a:pt x="74" y="24"/>
                    </a:cubicBezTo>
                    <a:cubicBezTo>
                      <a:pt x="74" y="11"/>
                      <a:pt x="63" y="0"/>
                      <a:pt x="50" y="0"/>
                    </a:cubicBezTo>
                    <a:cubicBezTo>
                      <a:pt x="36" y="0"/>
                      <a:pt x="25" y="11"/>
                      <a:pt x="25" y="24"/>
                    </a:cubicBezTo>
                    <a:cubicBezTo>
                      <a:pt x="25" y="37"/>
                      <a:pt x="36" y="48"/>
                      <a:pt x="50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3" name="Freeform 166"/>
              <p:cNvSpPr/>
              <p:nvPr/>
            </p:nvSpPr>
            <p:spPr bwMode="auto">
              <a:xfrm>
                <a:off x="1315641" y="4306491"/>
                <a:ext cx="285750" cy="255984"/>
              </a:xfrm>
              <a:custGeom>
                <a:avLst/>
                <a:gdLst>
                  <a:gd name="T0" fmla="*/ 2147483647 w 112"/>
                  <a:gd name="T1" fmla="*/ 2147483647 h 100"/>
                  <a:gd name="T2" fmla="*/ 2147483647 w 112"/>
                  <a:gd name="T3" fmla="*/ 0 h 100"/>
                  <a:gd name="T4" fmla="*/ 0 w 112"/>
                  <a:gd name="T5" fmla="*/ 2147483647 h 100"/>
                  <a:gd name="T6" fmla="*/ 2147483647 w 112"/>
                  <a:gd name="T7" fmla="*/ 2147483647 h 100"/>
                  <a:gd name="T8" fmla="*/ 2147483647 w 112"/>
                  <a:gd name="T9" fmla="*/ 2147483647 h 100"/>
                  <a:gd name="T10" fmla="*/ 2147483647 w 112"/>
                  <a:gd name="T11" fmla="*/ 2147483647 h 100"/>
                  <a:gd name="T12" fmla="*/ 2147483647 w 112"/>
                  <a:gd name="T13" fmla="*/ 2147483647 h 1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2" h="100">
                    <a:moveTo>
                      <a:pt x="112" y="37"/>
                    </a:moveTo>
                    <a:cubicBezTo>
                      <a:pt x="112" y="17"/>
                      <a:pt x="87" y="0"/>
                      <a:pt x="56" y="0"/>
                    </a:cubicBezTo>
                    <a:cubicBezTo>
                      <a:pt x="25" y="0"/>
                      <a:pt x="0" y="17"/>
                      <a:pt x="0" y="37"/>
                    </a:cubicBezTo>
                    <a:cubicBezTo>
                      <a:pt x="0" y="53"/>
                      <a:pt x="16" y="66"/>
                      <a:pt x="38" y="71"/>
                    </a:cubicBezTo>
                    <a:cubicBezTo>
                      <a:pt x="37" y="79"/>
                      <a:pt x="33" y="92"/>
                      <a:pt x="16" y="98"/>
                    </a:cubicBezTo>
                    <a:cubicBezTo>
                      <a:pt x="16" y="98"/>
                      <a:pt x="47" y="100"/>
                      <a:pt x="71" y="72"/>
                    </a:cubicBezTo>
                    <a:cubicBezTo>
                      <a:pt x="95" y="67"/>
                      <a:pt x="112" y="53"/>
                      <a:pt x="112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4" name="组合 263"/>
          <p:cNvGrpSpPr/>
          <p:nvPr/>
        </p:nvGrpSpPr>
        <p:grpSpPr>
          <a:xfrm>
            <a:off x="4809648" y="4803311"/>
            <a:ext cx="742582" cy="742582"/>
            <a:chOff x="7452320" y="5234758"/>
            <a:chExt cx="742582" cy="742582"/>
          </a:xfrm>
        </p:grpSpPr>
        <p:sp>
          <p:nvSpPr>
            <p:cNvPr id="265" name="椭圆 264"/>
            <p:cNvSpPr/>
            <p:nvPr/>
          </p:nvSpPr>
          <p:spPr>
            <a:xfrm>
              <a:off x="7452320" y="5234758"/>
              <a:ext cx="742582" cy="742582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66" name="组合 265"/>
            <p:cNvGrpSpPr/>
            <p:nvPr/>
          </p:nvGrpSpPr>
          <p:grpSpPr>
            <a:xfrm>
              <a:off x="7542624" y="5435076"/>
              <a:ext cx="561973" cy="426245"/>
              <a:chOff x="4610102" y="4388644"/>
              <a:chExt cx="561973" cy="426245"/>
            </a:xfrm>
          </p:grpSpPr>
          <p:sp>
            <p:nvSpPr>
              <p:cNvPr id="267" name="Freeform 181"/>
              <p:cNvSpPr>
                <a:spLocks noEditPoints="1"/>
              </p:cNvSpPr>
              <p:nvPr/>
            </p:nvSpPr>
            <p:spPr bwMode="auto">
              <a:xfrm>
                <a:off x="4610102" y="4480324"/>
                <a:ext cx="375047" cy="334565"/>
              </a:xfrm>
              <a:custGeom>
                <a:avLst/>
                <a:gdLst>
                  <a:gd name="T0" fmla="*/ 2147483647 w 147"/>
                  <a:gd name="T1" fmla="*/ 0 h 131"/>
                  <a:gd name="T2" fmla="*/ 0 w 147"/>
                  <a:gd name="T3" fmla="*/ 2147483647 h 131"/>
                  <a:gd name="T4" fmla="*/ 2147483647 w 147"/>
                  <a:gd name="T5" fmla="*/ 2147483647 h 131"/>
                  <a:gd name="T6" fmla="*/ 2147483647 w 147"/>
                  <a:gd name="T7" fmla="*/ 2147483647 h 131"/>
                  <a:gd name="T8" fmla="*/ 2147483647 w 147"/>
                  <a:gd name="T9" fmla="*/ 2147483647 h 131"/>
                  <a:gd name="T10" fmla="*/ 2147483647 w 147"/>
                  <a:gd name="T11" fmla="*/ 2147483647 h 131"/>
                  <a:gd name="T12" fmla="*/ 2147483647 w 147"/>
                  <a:gd name="T13" fmla="*/ 0 h 131"/>
                  <a:gd name="T14" fmla="*/ 2147483647 w 147"/>
                  <a:gd name="T15" fmla="*/ 2147483647 h 131"/>
                  <a:gd name="T16" fmla="*/ 2147483647 w 147"/>
                  <a:gd name="T17" fmla="*/ 2147483647 h 131"/>
                  <a:gd name="T18" fmla="*/ 2147483647 w 147"/>
                  <a:gd name="T19" fmla="*/ 2147483647 h 131"/>
                  <a:gd name="T20" fmla="*/ 2147483647 w 147"/>
                  <a:gd name="T21" fmla="*/ 2147483647 h 131"/>
                  <a:gd name="T22" fmla="*/ 2147483647 w 147"/>
                  <a:gd name="T23" fmla="*/ 2147483647 h 131"/>
                  <a:gd name="T24" fmla="*/ 2147483647 w 147"/>
                  <a:gd name="T25" fmla="*/ 2147483647 h 131"/>
                  <a:gd name="T26" fmla="*/ 2147483647 w 147"/>
                  <a:gd name="T27" fmla="*/ 2147483647 h 131"/>
                  <a:gd name="T28" fmla="*/ 2147483647 w 147"/>
                  <a:gd name="T29" fmla="*/ 2147483647 h 131"/>
                  <a:gd name="T30" fmla="*/ 2147483647 w 147"/>
                  <a:gd name="T31" fmla="*/ 2147483647 h 131"/>
                  <a:gd name="T32" fmla="*/ 2147483647 w 147"/>
                  <a:gd name="T33" fmla="*/ 2147483647 h 131"/>
                  <a:gd name="T34" fmla="*/ 2147483647 w 147"/>
                  <a:gd name="T35" fmla="*/ 2147483647 h 131"/>
                  <a:gd name="T36" fmla="*/ 2147483647 w 147"/>
                  <a:gd name="T37" fmla="*/ 2147483647 h 131"/>
                  <a:gd name="T38" fmla="*/ 2147483647 w 147"/>
                  <a:gd name="T39" fmla="*/ 2147483647 h 131"/>
                  <a:gd name="T40" fmla="*/ 2147483647 w 147"/>
                  <a:gd name="T41" fmla="*/ 2147483647 h 131"/>
                  <a:gd name="T42" fmla="*/ 2147483647 w 147"/>
                  <a:gd name="T43" fmla="*/ 2147483647 h 131"/>
                  <a:gd name="T44" fmla="*/ 2147483647 w 147"/>
                  <a:gd name="T45" fmla="*/ 2147483647 h 131"/>
                  <a:gd name="T46" fmla="*/ 2147483647 w 147"/>
                  <a:gd name="T47" fmla="*/ 2147483647 h 131"/>
                  <a:gd name="T48" fmla="*/ 2147483647 w 147"/>
                  <a:gd name="T49" fmla="*/ 2147483647 h 131"/>
                  <a:gd name="T50" fmla="*/ 2147483647 w 147"/>
                  <a:gd name="T51" fmla="*/ 2147483647 h 131"/>
                  <a:gd name="T52" fmla="*/ 2147483647 w 147"/>
                  <a:gd name="T53" fmla="*/ 2147483647 h 131"/>
                  <a:gd name="T54" fmla="*/ 2147483647 w 147"/>
                  <a:gd name="T55" fmla="*/ 2147483647 h 131"/>
                  <a:gd name="T56" fmla="*/ 2147483647 w 147"/>
                  <a:gd name="T57" fmla="*/ 2147483647 h 131"/>
                  <a:gd name="T58" fmla="*/ 2147483647 w 147"/>
                  <a:gd name="T59" fmla="*/ 2147483647 h 131"/>
                  <a:gd name="T60" fmla="*/ 2147483647 w 147"/>
                  <a:gd name="T61" fmla="*/ 2147483647 h 131"/>
                  <a:gd name="T62" fmla="*/ 2147483647 w 147"/>
                  <a:gd name="T63" fmla="*/ 2147483647 h 131"/>
                  <a:gd name="T64" fmla="*/ 2147483647 w 147"/>
                  <a:gd name="T65" fmla="*/ 2147483647 h 131"/>
                  <a:gd name="T66" fmla="*/ 2147483647 w 147"/>
                  <a:gd name="T67" fmla="*/ 2147483647 h 131"/>
                  <a:gd name="T68" fmla="*/ 2147483647 w 147"/>
                  <a:gd name="T69" fmla="*/ 2147483647 h 131"/>
                  <a:gd name="T70" fmla="*/ 2147483647 w 147"/>
                  <a:gd name="T71" fmla="*/ 2147483647 h 1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47" h="131">
                    <a:moveTo>
                      <a:pt x="73" y="0"/>
                    </a:moveTo>
                    <a:cubicBezTo>
                      <a:pt x="33" y="0"/>
                      <a:pt x="0" y="22"/>
                      <a:pt x="0" y="48"/>
                    </a:cubicBezTo>
                    <a:cubicBezTo>
                      <a:pt x="0" y="69"/>
                      <a:pt x="21" y="87"/>
                      <a:pt x="50" y="93"/>
                    </a:cubicBezTo>
                    <a:cubicBezTo>
                      <a:pt x="49" y="103"/>
                      <a:pt x="44" y="121"/>
                      <a:pt x="21" y="128"/>
                    </a:cubicBezTo>
                    <a:cubicBezTo>
                      <a:pt x="21" y="128"/>
                      <a:pt x="62" y="131"/>
                      <a:pt x="94" y="94"/>
                    </a:cubicBezTo>
                    <a:cubicBezTo>
                      <a:pt x="125" y="88"/>
                      <a:pt x="147" y="70"/>
                      <a:pt x="147" y="48"/>
                    </a:cubicBezTo>
                    <a:cubicBezTo>
                      <a:pt x="147" y="22"/>
                      <a:pt x="114" y="0"/>
                      <a:pt x="73" y="0"/>
                    </a:cubicBezTo>
                    <a:close/>
                    <a:moveTo>
                      <a:pt x="75" y="88"/>
                    </a:moveTo>
                    <a:cubicBezTo>
                      <a:pt x="72" y="88"/>
                      <a:pt x="70" y="86"/>
                      <a:pt x="70" y="83"/>
                    </a:cubicBezTo>
                    <a:cubicBezTo>
                      <a:pt x="70" y="81"/>
                      <a:pt x="72" y="79"/>
                      <a:pt x="75" y="79"/>
                    </a:cubicBezTo>
                    <a:cubicBezTo>
                      <a:pt x="77" y="79"/>
                      <a:pt x="79" y="81"/>
                      <a:pt x="79" y="83"/>
                    </a:cubicBezTo>
                    <a:cubicBezTo>
                      <a:pt x="79" y="86"/>
                      <a:pt x="77" y="88"/>
                      <a:pt x="75" y="88"/>
                    </a:cubicBezTo>
                    <a:close/>
                    <a:moveTo>
                      <a:pt x="79" y="62"/>
                    </a:moveTo>
                    <a:cubicBezTo>
                      <a:pt x="79" y="71"/>
                      <a:pt x="79" y="71"/>
                      <a:pt x="79" y="71"/>
                    </a:cubicBezTo>
                    <a:cubicBezTo>
                      <a:pt x="79" y="74"/>
                      <a:pt x="77" y="76"/>
                      <a:pt x="75" y="76"/>
                    </a:cubicBezTo>
                    <a:cubicBezTo>
                      <a:pt x="72" y="76"/>
                      <a:pt x="70" y="74"/>
                      <a:pt x="70" y="71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6"/>
                      <a:pt x="72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82" y="54"/>
                      <a:pt x="87" y="49"/>
                      <a:pt x="87" y="42"/>
                    </a:cubicBezTo>
                    <a:cubicBezTo>
                      <a:pt x="87" y="36"/>
                      <a:pt x="82" y="30"/>
                      <a:pt x="75" y="30"/>
                    </a:cubicBezTo>
                    <a:cubicBezTo>
                      <a:pt x="68" y="30"/>
                      <a:pt x="63" y="36"/>
                      <a:pt x="63" y="42"/>
                    </a:cubicBezTo>
                    <a:cubicBezTo>
                      <a:pt x="63" y="44"/>
                      <a:pt x="63" y="45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8"/>
                      <a:pt x="64" y="49"/>
                    </a:cubicBezTo>
                    <a:cubicBezTo>
                      <a:pt x="64" y="51"/>
                      <a:pt x="62" y="53"/>
                      <a:pt x="60" y="53"/>
                    </a:cubicBezTo>
                    <a:cubicBezTo>
                      <a:pt x="58" y="53"/>
                      <a:pt x="56" y="52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4" y="47"/>
                      <a:pt x="54" y="45"/>
                      <a:pt x="54" y="42"/>
                    </a:cubicBezTo>
                    <a:cubicBezTo>
                      <a:pt x="54" y="31"/>
                      <a:pt x="63" y="22"/>
                      <a:pt x="75" y="22"/>
                    </a:cubicBezTo>
                    <a:cubicBezTo>
                      <a:pt x="87" y="22"/>
                      <a:pt x="96" y="31"/>
                      <a:pt x="96" y="42"/>
                    </a:cubicBezTo>
                    <a:cubicBezTo>
                      <a:pt x="96" y="52"/>
                      <a:pt x="89" y="61"/>
                      <a:pt x="79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8" name="Freeform 182"/>
              <p:cNvSpPr>
                <a:spLocks noEditPoints="1"/>
              </p:cNvSpPr>
              <p:nvPr/>
            </p:nvSpPr>
            <p:spPr bwMode="auto">
              <a:xfrm>
                <a:off x="4901803" y="4388644"/>
                <a:ext cx="270272" cy="242888"/>
              </a:xfrm>
              <a:custGeom>
                <a:avLst/>
                <a:gdLst>
                  <a:gd name="T0" fmla="*/ 2147483647 w 106"/>
                  <a:gd name="T1" fmla="*/ 2147483647 h 95"/>
                  <a:gd name="T2" fmla="*/ 2147483647 w 106"/>
                  <a:gd name="T3" fmla="*/ 0 h 95"/>
                  <a:gd name="T4" fmla="*/ 0 w 106"/>
                  <a:gd name="T5" fmla="*/ 2147483647 h 95"/>
                  <a:gd name="T6" fmla="*/ 2147483647 w 106"/>
                  <a:gd name="T7" fmla="*/ 2147483647 h 95"/>
                  <a:gd name="T8" fmla="*/ 2147483647 w 106"/>
                  <a:gd name="T9" fmla="*/ 2147483647 h 95"/>
                  <a:gd name="T10" fmla="*/ 2147483647 w 106"/>
                  <a:gd name="T11" fmla="*/ 2147483647 h 95"/>
                  <a:gd name="T12" fmla="*/ 2147483647 w 106"/>
                  <a:gd name="T13" fmla="*/ 2147483647 h 95"/>
                  <a:gd name="T14" fmla="*/ 2147483647 w 106"/>
                  <a:gd name="T15" fmla="*/ 2147483647 h 95"/>
                  <a:gd name="T16" fmla="*/ 2147483647 w 106"/>
                  <a:gd name="T17" fmla="*/ 2147483647 h 95"/>
                  <a:gd name="T18" fmla="*/ 2147483647 w 106"/>
                  <a:gd name="T19" fmla="*/ 2147483647 h 95"/>
                  <a:gd name="T20" fmla="*/ 2147483647 w 106"/>
                  <a:gd name="T21" fmla="*/ 2147483647 h 95"/>
                  <a:gd name="T22" fmla="*/ 2147483647 w 106"/>
                  <a:gd name="T23" fmla="*/ 2147483647 h 95"/>
                  <a:gd name="T24" fmla="*/ 2147483647 w 106"/>
                  <a:gd name="T25" fmla="*/ 2147483647 h 95"/>
                  <a:gd name="T26" fmla="*/ 2147483647 w 106"/>
                  <a:gd name="T27" fmla="*/ 2147483647 h 95"/>
                  <a:gd name="T28" fmla="*/ 2147483647 w 106"/>
                  <a:gd name="T29" fmla="*/ 2147483647 h 95"/>
                  <a:gd name="T30" fmla="*/ 2147483647 w 106"/>
                  <a:gd name="T31" fmla="*/ 2147483647 h 95"/>
                  <a:gd name="T32" fmla="*/ 2147483647 w 106"/>
                  <a:gd name="T33" fmla="*/ 2147483647 h 95"/>
                  <a:gd name="T34" fmla="*/ 2147483647 w 106"/>
                  <a:gd name="T35" fmla="*/ 2147483647 h 95"/>
                  <a:gd name="T36" fmla="*/ 2147483647 w 106"/>
                  <a:gd name="T37" fmla="*/ 2147483647 h 95"/>
                  <a:gd name="T38" fmla="*/ 2147483647 w 106"/>
                  <a:gd name="T39" fmla="*/ 2147483647 h 9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06" h="95">
                    <a:moveTo>
                      <a:pt x="106" y="35"/>
                    </a:moveTo>
                    <a:cubicBezTo>
                      <a:pt x="106" y="16"/>
                      <a:pt x="82" y="0"/>
                      <a:pt x="52" y="0"/>
                    </a:cubicBezTo>
                    <a:cubicBezTo>
                      <a:pt x="27" y="0"/>
                      <a:pt x="6" y="11"/>
                      <a:pt x="0" y="26"/>
                    </a:cubicBezTo>
                    <a:cubicBezTo>
                      <a:pt x="30" y="34"/>
                      <a:pt x="51" y="53"/>
                      <a:pt x="51" y="76"/>
                    </a:cubicBezTo>
                    <a:cubicBezTo>
                      <a:pt x="51" y="78"/>
                      <a:pt x="51" y="79"/>
                      <a:pt x="51" y="81"/>
                    </a:cubicBezTo>
                    <a:cubicBezTo>
                      <a:pt x="71" y="95"/>
                      <a:pt x="91" y="94"/>
                      <a:pt x="91" y="94"/>
                    </a:cubicBezTo>
                    <a:cubicBezTo>
                      <a:pt x="74" y="88"/>
                      <a:pt x="70" y="75"/>
                      <a:pt x="69" y="68"/>
                    </a:cubicBezTo>
                    <a:cubicBezTo>
                      <a:pt x="91" y="64"/>
                      <a:pt x="106" y="51"/>
                      <a:pt x="106" y="35"/>
                    </a:cubicBezTo>
                    <a:close/>
                    <a:moveTo>
                      <a:pt x="51" y="20"/>
                    </a:moveTo>
                    <a:cubicBezTo>
                      <a:pt x="51" y="18"/>
                      <a:pt x="54" y="15"/>
                      <a:pt x="56" y="15"/>
                    </a:cubicBezTo>
                    <a:cubicBezTo>
                      <a:pt x="59" y="15"/>
                      <a:pt x="61" y="18"/>
                      <a:pt x="61" y="20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41"/>
                      <a:pt x="59" y="44"/>
                      <a:pt x="56" y="44"/>
                    </a:cubicBezTo>
                    <a:cubicBezTo>
                      <a:pt x="54" y="44"/>
                      <a:pt x="51" y="41"/>
                      <a:pt x="51" y="39"/>
                    </a:cubicBezTo>
                    <a:lnTo>
                      <a:pt x="51" y="20"/>
                    </a:lnTo>
                    <a:close/>
                    <a:moveTo>
                      <a:pt x="56" y="56"/>
                    </a:moveTo>
                    <a:cubicBezTo>
                      <a:pt x="54" y="56"/>
                      <a:pt x="51" y="54"/>
                      <a:pt x="51" y="51"/>
                    </a:cubicBezTo>
                    <a:cubicBezTo>
                      <a:pt x="51" y="49"/>
                      <a:pt x="54" y="46"/>
                      <a:pt x="56" y="46"/>
                    </a:cubicBezTo>
                    <a:cubicBezTo>
                      <a:pt x="59" y="46"/>
                      <a:pt x="62" y="49"/>
                      <a:pt x="62" y="51"/>
                    </a:cubicBezTo>
                    <a:cubicBezTo>
                      <a:pt x="62" y="54"/>
                      <a:pt x="59" y="56"/>
                      <a:pt x="56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9" name="TextBox 74"/>
          <p:cNvSpPr txBox="1"/>
          <p:nvPr/>
        </p:nvSpPr>
        <p:spPr>
          <a:xfrm>
            <a:off x="1291455" y="5545893"/>
            <a:ext cx="14851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草图绘制、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编辑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0" name="TextBox 75"/>
          <p:cNvSpPr txBox="1"/>
          <p:nvPr/>
        </p:nvSpPr>
        <p:spPr>
          <a:xfrm>
            <a:off x="2868081" y="5545893"/>
            <a:ext cx="14851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几何约束及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尺寸标注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1" name="TextBox 76"/>
          <p:cNvSpPr txBox="1"/>
          <p:nvPr/>
        </p:nvSpPr>
        <p:spPr>
          <a:xfrm>
            <a:off x="4438357" y="5545893"/>
            <a:ext cx="1485165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零件设计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253" grpId="0" animBg="1"/>
      <p:bldP spid="269" grpId="0"/>
      <p:bldP spid="270" grpId="0"/>
      <p:bldP spid="2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目标分析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0" name="TextBox 48"/>
          <p:cNvSpPr txBox="1"/>
          <p:nvPr/>
        </p:nvSpPr>
        <p:spPr>
          <a:xfrm>
            <a:off x="1863568" y="4959168"/>
            <a:ext cx="2333404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二维草图绘制、编辑及尺寸标注方法；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凸台特征创建方法。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0532" y="1874018"/>
            <a:ext cx="8665208" cy="2947141"/>
            <a:chOff x="1663762" y="4261766"/>
            <a:chExt cx="15797835" cy="5373031"/>
          </a:xfrm>
        </p:grpSpPr>
        <p:sp>
          <p:nvSpPr>
            <p:cNvPr id="293" name="TextBox 15"/>
            <p:cNvSpPr txBox="1"/>
            <p:nvPr/>
          </p:nvSpPr>
          <p:spPr>
            <a:xfrm>
              <a:off x="1663762" y="8426873"/>
              <a:ext cx="4419362" cy="1207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知识目标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6" name="Group 29"/>
            <p:cNvGrpSpPr/>
            <p:nvPr/>
          </p:nvGrpSpPr>
          <p:grpSpPr>
            <a:xfrm>
              <a:off x="2079188" y="4261766"/>
              <a:ext cx="3588512" cy="4079685"/>
              <a:chOff x="2079188" y="4261766"/>
              <a:chExt cx="3588512" cy="4079685"/>
            </a:xfrm>
          </p:grpSpPr>
          <p:grpSp>
            <p:nvGrpSpPr>
              <p:cNvPr id="297" name="Group 3"/>
              <p:cNvGrpSpPr/>
              <p:nvPr/>
            </p:nvGrpSpPr>
            <p:grpSpPr>
              <a:xfrm>
                <a:off x="2079188" y="4261766"/>
                <a:ext cx="3588512" cy="4079685"/>
                <a:chOff x="1827549" y="1886314"/>
                <a:chExt cx="1438201" cy="1635053"/>
              </a:xfrm>
            </p:grpSpPr>
            <p:sp>
              <p:nvSpPr>
                <p:cNvPr id="303" name="Oval 4"/>
                <p:cNvSpPr/>
                <p:nvPr/>
              </p:nvSpPr>
              <p:spPr>
                <a:xfrm>
                  <a:off x="1827549" y="2083166"/>
                  <a:ext cx="1438201" cy="1438201"/>
                </a:xfrm>
                <a:prstGeom prst="ellipse">
                  <a:avLst/>
                </a:prstGeom>
                <a:noFill/>
                <a:ln w="38100">
                  <a:solidFill>
                    <a:srgbClr val="63C4C9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5"/>
                <p:cNvSpPr/>
                <p:nvPr/>
              </p:nvSpPr>
              <p:spPr bwMode="auto">
                <a:xfrm>
                  <a:off x="2155982" y="1886314"/>
                  <a:ext cx="781335" cy="688091"/>
                </a:xfrm>
                <a:custGeom>
                  <a:avLst/>
                  <a:gdLst>
                    <a:gd name="T0" fmla="*/ 221 w 442"/>
                    <a:gd name="T1" fmla="*/ 311 h 421"/>
                    <a:gd name="T2" fmla="*/ 442 w 442"/>
                    <a:gd name="T3" fmla="*/ 421 h 421"/>
                    <a:gd name="T4" fmla="*/ 442 w 442"/>
                    <a:gd name="T5" fmla="*/ 0 h 421"/>
                    <a:gd name="T6" fmla="*/ 0 w 442"/>
                    <a:gd name="T7" fmla="*/ 0 h 421"/>
                    <a:gd name="T8" fmla="*/ 0 w 442"/>
                    <a:gd name="T9" fmla="*/ 421 h 421"/>
                    <a:gd name="T10" fmla="*/ 221 w 442"/>
                    <a:gd name="T11" fmla="*/ 311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2" h="421">
                      <a:moveTo>
                        <a:pt x="221" y="311"/>
                      </a:moveTo>
                      <a:lnTo>
                        <a:pt x="442" y="421"/>
                      </a:lnTo>
                      <a:lnTo>
                        <a:pt x="442" y="0"/>
                      </a:lnTo>
                      <a:lnTo>
                        <a:pt x="0" y="0"/>
                      </a:lnTo>
                      <a:lnTo>
                        <a:pt x="0" y="421"/>
                      </a:lnTo>
                      <a:lnTo>
                        <a:pt x="221" y="311"/>
                      </a:lnTo>
                      <a:close/>
                    </a:path>
                  </a:pathLst>
                </a:custGeom>
                <a:solidFill>
                  <a:srgbClr val="63C4C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ctr" anchorCtr="0" compatLnSpc="1"/>
                <a:lstStyle/>
                <a:p>
                  <a:pPr algn="ctr"/>
                  <a:r>
                    <a:rPr lang="id-ID" sz="5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A</a:t>
                  </a:r>
                  <a:endParaRPr lang="id-ID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8" name="Group 19"/>
              <p:cNvGrpSpPr/>
              <p:nvPr/>
            </p:nvGrpSpPr>
            <p:grpSpPr>
              <a:xfrm>
                <a:off x="3527144" y="6196066"/>
                <a:ext cx="692597" cy="1023839"/>
                <a:chOff x="7157658" y="6102419"/>
                <a:chExt cx="692597" cy="1023839"/>
              </a:xfrm>
              <a:solidFill>
                <a:schemeClr val="tx1"/>
              </a:solidFill>
            </p:grpSpPr>
            <p:sp>
              <p:nvSpPr>
                <p:cNvPr id="299" name="Freeform 226"/>
                <p:cNvSpPr/>
                <p:nvPr/>
              </p:nvSpPr>
              <p:spPr bwMode="auto">
                <a:xfrm>
                  <a:off x="7395823" y="6959269"/>
                  <a:ext cx="224478" cy="52013"/>
                </a:xfrm>
                <a:custGeom>
                  <a:avLst/>
                  <a:gdLst>
                    <a:gd name="T0" fmla="*/ 136 w 164"/>
                    <a:gd name="T1" fmla="*/ 0 h 38"/>
                    <a:gd name="T2" fmla="*/ 28 w 164"/>
                    <a:gd name="T3" fmla="*/ 0 h 38"/>
                    <a:gd name="T4" fmla="*/ 28 w 164"/>
                    <a:gd name="T5" fmla="*/ 0 h 38"/>
                    <a:gd name="T6" fmla="*/ 16 w 164"/>
                    <a:gd name="T7" fmla="*/ 2 h 38"/>
                    <a:gd name="T8" fmla="*/ 8 w 164"/>
                    <a:gd name="T9" fmla="*/ 6 h 38"/>
                    <a:gd name="T10" fmla="*/ 2 w 164"/>
                    <a:gd name="T11" fmla="*/ 12 h 38"/>
                    <a:gd name="T12" fmla="*/ 0 w 164"/>
                    <a:gd name="T13" fmla="*/ 20 h 38"/>
                    <a:gd name="T14" fmla="*/ 0 w 164"/>
                    <a:gd name="T15" fmla="*/ 20 h 38"/>
                    <a:gd name="T16" fmla="*/ 2 w 164"/>
                    <a:gd name="T17" fmla="*/ 26 h 38"/>
                    <a:gd name="T18" fmla="*/ 8 w 164"/>
                    <a:gd name="T19" fmla="*/ 34 h 38"/>
                    <a:gd name="T20" fmla="*/ 16 w 164"/>
                    <a:gd name="T21" fmla="*/ 38 h 38"/>
                    <a:gd name="T22" fmla="*/ 28 w 164"/>
                    <a:gd name="T23" fmla="*/ 38 h 38"/>
                    <a:gd name="T24" fmla="*/ 136 w 164"/>
                    <a:gd name="T25" fmla="*/ 38 h 38"/>
                    <a:gd name="T26" fmla="*/ 136 w 164"/>
                    <a:gd name="T27" fmla="*/ 38 h 38"/>
                    <a:gd name="T28" fmla="*/ 146 w 164"/>
                    <a:gd name="T29" fmla="*/ 38 h 38"/>
                    <a:gd name="T30" fmla="*/ 156 w 164"/>
                    <a:gd name="T31" fmla="*/ 34 h 38"/>
                    <a:gd name="T32" fmla="*/ 160 w 164"/>
                    <a:gd name="T33" fmla="*/ 26 h 38"/>
                    <a:gd name="T34" fmla="*/ 164 w 164"/>
                    <a:gd name="T35" fmla="*/ 20 h 38"/>
                    <a:gd name="T36" fmla="*/ 164 w 164"/>
                    <a:gd name="T37" fmla="*/ 20 h 38"/>
                    <a:gd name="T38" fmla="*/ 160 w 164"/>
                    <a:gd name="T39" fmla="*/ 12 h 38"/>
                    <a:gd name="T40" fmla="*/ 156 w 164"/>
                    <a:gd name="T41" fmla="*/ 6 h 38"/>
                    <a:gd name="T42" fmla="*/ 146 w 164"/>
                    <a:gd name="T43" fmla="*/ 2 h 38"/>
                    <a:gd name="T44" fmla="*/ 136 w 164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38">
                      <a:moveTo>
                        <a:pt x="136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6" y="2"/>
                      </a:lnTo>
                      <a:lnTo>
                        <a:pt x="8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6"/>
                      </a:lnTo>
                      <a:lnTo>
                        <a:pt x="8" y="34"/>
                      </a:lnTo>
                      <a:lnTo>
                        <a:pt x="16" y="38"/>
                      </a:lnTo>
                      <a:lnTo>
                        <a:pt x="28" y="38"/>
                      </a:lnTo>
                      <a:lnTo>
                        <a:pt x="136" y="38"/>
                      </a:lnTo>
                      <a:lnTo>
                        <a:pt x="136" y="38"/>
                      </a:lnTo>
                      <a:lnTo>
                        <a:pt x="146" y="38"/>
                      </a:lnTo>
                      <a:lnTo>
                        <a:pt x="156" y="34"/>
                      </a:lnTo>
                      <a:lnTo>
                        <a:pt x="160" y="26"/>
                      </a:lnTo>
                      <a:lnTo>
                        <a:pt x="164" y="20"/>
                      </a:lnTo>
                      <a:lnTo>
                        <a:pt x="164" y="20"/>
                      </a:lnTo>
                      <a:lnTo>
                        <a:pt x="160" y="12"/>
                      </a:lnTo>
                      <a:lnTo>
                        <a:pt x="156" y="6"/>
                      </a:lnTo>
                      <a:lnTo>
                        <a:pt x="146" y="2"/>
                      </a:lnTo>
                      <a:lnTo>
                        <a:pt x="1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AU"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228"/>
                <p:cNvSpPr/>
                <p:nvPr/>
              </p:nvSpPr>
              <p:spPr bwMode="auto">
                <a:xfrm>
                  <a:off x="7395823" y="7016757"/>
                  <a:ext cx="224478" cy="52013"/>
                </a:xfrm>
                <a:custGeom>
                  <a:avLst/>
                  <a:gdLst>
                    <a:gd name="T0" fmla="*/ 136 w 164"/>
                    <a:gd name="T1" fmla="*/ 0 h 38"/>
                    <a:gd name="T2" fmla="*/ 28 w 164"/>
                    <a:gd name="T3" fmla="*/ 0 h 38"/>
                    <a:gd name="T4" fmla="*/ 28 w 164"/>
                    <a:gd name="T5" fmla="*/ 0 h 38"/>
                    <a:gd name="T6" fmla="*/ 16 w 164"/>
                    <a:gd name="T7" fmla="*/ 0 h 38"/>
                    <a:gd name="T8" fmla="*/ 8 w 164"/>
                    <a:gd name="T9" fmla="*/ 6 h 38"/>
                    <a:gd name="T10" fmla="*/ 2 w 164"/>
                    <a:gd name="T11" fmla="*/ 12 h 38"/>
                    <a:gd name="T12" fmla="*/ 0 w 164"/>
                    <a:gd name="T13" fmla="*/ 20 h 38"/>
                    <a:gd name="T14" fmla="*/ 0 w 164"/>
                    <a:gd name="T15" fmla="*/ 20 h 38"/>
                    <a:gd name="T16" fmla="*/ 2 w 164"/>
                    <a:gd name="T17" fmla="*/ 26 h 38"/>
                    <a:gd name="T18" fmla="*/ 8 w 164"/>
                    <a:gd name="T19" fmla="*/ 32 h 38"/>
                    <a:gd name="T20" fmla="*/ 16 w 164"/>
                    <a:gd name="T21" fmla="*/ 38 h 38"/>
                    <a:gd name="T22" fmla="*/ 28 w 164"/>
                    <a:gd name="T23" fmla="*/ 38 h 38"/>
                    <a:gd name="T24" fmla="*/ 136 w 164"/>
                    <a:gd name="T25" fmla="*/ 38 h 38"/>
                    <a:gd name="T26" fmla="*/ 136 w 164"/>
                    <a:gd name="T27" fmla="*/ 38 h 38"/>
                    <a:gd name="T28" fmla="*/ 146 w 164"/>
                    <a:gd name="T29" fmla="*/ 38 h 38"/>
                    <a:gd name="T30" fmla="*/ 156 w 164"/>
                    <a:gd name="T31" fmla="*/ 32 h 38"/>
                    <a:gd name="T32" fmla="*/ 160 w 164"/>
                    <a:gd name="T33" fmla="*/ 26 h 38"/>
                    <a:gd name="T34" fmla="*/ 164 w 164"/>
                    <a:gd name="T35" fmla="*/ 20 h 38"/>
                    <a:gd name="T36" fmla="*/ 164 w 164"/>
                    <a:gd name="T37" fmla="*/ 20 h 38"/>
                    <a:gd name="T38" fmla="*/ 160 w 164"/>
                    <a:gd name="T39" fmla="*/ 12 h 38"/>
                    <a:gd name="T40" fmla="*/ 156 w 164"/>
                    <a:gd name="T41" fmla="*/ 6 h 38"/>
                    <a:gd name="T42" fmla="*/ 146 w 164"/>
                    <a:gd name="T43" fmla="*/ 0 h 38"/>
                    <a:gd name="T44" fmla="*/ 136 w 164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4" h="38">
                      <a:moveTo>
                        <a:pt x="136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lnTo>
                        <a:pt x="16" y="0"/>
                      </a:lnTo>
                      <a:lnTo>
                        <a:pt x="8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6"/>
                      </a:lnTo>
                      <a:lnTo>
                        <a:pt x="8" y="32"/>
                      </a:lnTo>
                      <a:lnTo>
                        <a:pt x="16" y="38"/>
                      </a:lnTo>
                      <a:lnTo>
                        <a:pt x="28" y="38"/>
                      </a:lnTo>
                      <a:lnTo>
                        <a:pt x="136" y="38"/>
                      </a:lnTo>
                      <a:lnTo>
                        <a:pt x="136" y="38"/>
                      </a:lnTo>
                      <a:lnTo>
                        <a:pt x="146" y="38"/>
                      </a:lnTo>
                      <a:lnTo>
                        <a:pt x="156" y="32"/>
                      </a:lnTo>
                      <a:lnTo>
                        <a:pt x="160" y="26"/>
                      </a:lnTo>
                      <a:lnTo>
                        <a:pt x="164" y="20"/>
                      </a:lnTo>
                      <a:lnTo>
                        <a:pt x="164" y="20"/>
                      </a:lnTo>
                      <a:lnTo>
                        <a:pt x="160" y="12"/>
                      </a:lnTo>
                      <a:lnTo>
                        <a:pt x="156" y="6"/>
                      </a:lnTo>
                      <a:lnTo>
                        <a:pt x="146" y="0"/>
                      </a:lnTo>
                      <a:lnTo>
                        <a:pt x="136" y="0"/>
                      </a:lnTo>
                      <a:close/>
                    </a:path>
                  </a:pathLst>
                </a:custGeom>
                <a:solidFill>
                  <a:srgbClr val="63C4C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AU"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230"/>
                <p:cNvSpPr/>
                <p:nvPr/>
              </p:nvSpPr>
              <p:spPr bwMode="auto">
                <a:xfrm>
                  <a:off x="7439624" y="7074245"/>
                  <a:ext cx="134139" cy="52013"/>
                </a:xfrm>
                <a:custGeom>
                  <a:avLst/>
                  <a:gdLst>
                    <a:gd name="T0" fmla="*/ 82 w 98"/>
                    <a:gd name="T1" fmla="*/ 0 h 38"/>
                    <a:gd name="T2" fmla="*/ 16 w 98"/>
                    <a:gd name="T3" fmla="*/ 0 h 38"/>
                    <a:gd name="T4" fmla="*/ 16 w 98"/>
                    <a:gd name="T5" fmla="*/ 0 h 38"/>
                    <a:gd name="T6" fmla="*/ 10 w 98"/>
                    <a:gd name="T7" fmla="*/ 0 h 38"/>
                    <a:gd name="T8" fmla="*/ 6 w 98"/>
                    <a:gd name="T9" fmla="*/ 4 h 38"/>
                    <a:gd name="T10" fmla="*/ 2 w 98"/>
                    <a:gd name="T11" fmla="*/ 12 h 38"/>
                    <a:gd name="T12" fmla="*/ 0 w 98"/>
                    <a:gd name="T13" fmla="*/ 18 h 38"/>
                    <a:gd name="T14" fmla="*/ 0 w 98"/>
                    <a:gd name="T15" fmla="*/ 18 h 38"/>
                    <a:gd name="T16" fmla="*/ 2 w 98"/>
                    <a:gd name="T17" fmla="*/ 26 h 38"/>
                    <a:gd name="T18" fmla="*/ 6 w 98"/>
                    <a:gd name="T19" fmla="*/ 32 h 38"/>
                    <a:gd name="T20" fmla="*/ 10 w 98"/>
                    <a:gd name="T21" fmla="*/ 36 h 38"/>
                    <a:gd name="T22" fmla="*/ 16 w 98"/>
                    <a:gd name="T23" fmla="*/ 38 h 38"/>
                    <a:gd name="T24" fmla="*/ 82 w 98"/>
                    <a:gd name="T25" fmla="*/ 38 h 38"/>
                    <a:gd name="T26" fmla="*/ 82 w 98"/>
                    <a:gd name="T27" fmla="*/ 38 h 38"/>
                    <a:gd name="T28" fmla="*/ 88 w 98"/>
                    <a:gd name="T29" fmla="*/ 36 h 38"/>
                    <a:gd name="T30" fmla="*/ 94 w 98"/>
                    <a:gd name="T31" fmla="*/ 32 h 38"/>
                    <a:gd name="T32" fmla="*/ 98 w 98"/>
                    <a:gd name="T33" fmla="*/ 26 h 38"/>
                    <a:gd name="T34" fmla="*/ 98 w 98"/>
                    <a:gd name="T35" fmla="*/ 18 h 38"/>
                    <a:gd name="T36" fmla="*/ 98 w 98"/>
                    <a:gd name="T37" fmla="*/ 18 h 38"/>
                    <a:gd name="T38" fmla="*/ 98 w 98"/>
                    <a:gd name="T39" fmla="*/ 12 h 38"/>
                    <a:gd name="T40" fmla="*/ 94 w 98"/>
                    <a:gd name="T41" fmla="*/ 4 h 38"/>
                    <a:gd name="T42" fmla="*/ 88 w 98"/>
                    <a:gd name="T43" fmla="*/ 0 h 38"/>
                    <a:gd name="T44" fmla="*/ 82 w 98"/>
                    <a:gd name="T4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8" h="38">
                      <a:moveTo>
                        <a:pt x="8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6" y="32"/>
                      </a:lnTo>
                      <a:lnTo>
                        <a:pt x="10" y="36"/>
                      </a:lnTo>
                      <a:lnTo>
                        <a:pt x="16" y="38"/>
                      </a:lnTo>
                      <a:lnTo>
                        <a:pt x="82" y="38"/>
                      </a:lnTo>
                      <a:lnTo>
                        <a:pt x="82" y="38"/>
                      </a:lnTo>
                      <a:lnTo>
                        <a:pt x="88" y="36"/>
                      </a:lnTo>
                      <a:lnTo>
                        <a:pt x="94" y="32"/>
                      </a:lnTo>
                      <a:lnTo>
                        <a:pt x="98" y="26"/>
                      </a:lnTo>
                      <a:lnTo>
                        <a:pt x="98" y="18"/>
                      </a:lnTo>
                      <a:lnTo>
                        <a:pt x="98" y="18"/>
                      </a:lnTo>
                      <a:lnTo>
                        <a:pt x="98" y="12"/>
                      </a:lnTo>
                      <a:lnTo>
                        <a:pt x="94" y="4"/>
                      </a:lnTo>
                      <a:lnTo>
                        <a:pt x="88" y="0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AU"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232"/>
                <p:cNvSpPr>
                  <a:spLocks noEditPoints="1"/>
                </p:cNvSpPr>
                <p:nvPr/>
              </p:nvSpPr>
              <p:spPr bwMode="auto">
                <a:xfrm>
                  <a:off x="7157658" y="6102419"/>
                  <a:ext cx="692597" cy="845899"/>
                </a:xfrm>
                <a:custGeom>
                  <a:avLst/>
                  <a:gdLst>
                    <a:gd name="T0" fmla="*/ 422 w 506"/>
                    <a:gd name="T1" fmla="*/ 314 h 618"/>
                    <a:gd name="T2" fmla="*/ 436 w 506"/>
                    <a:gd name="T3" fmla="*/ 258 h 618"/>
                    <a:gd name="T4" fmla="*/ 432 w 506"/>
                    <a:gd name="T5" fmla="*/ 208 h 618"/>
                    <a:gd name="T6" fmla="*/ 418 w 506"/>
                    <a:gd name="T7" fmla="*/ 166 h 618"/>
                    <a:gd name="T8" fmla="*/ 396 w 506"/>
                    <a:gd name="T9" fmla="*/ 132 h 618"/>
                    <a:gd name="T10" fmla="*/ 370 w 506"/>
                    <a:gd name="T11" fmla="*/ 104 h 618"/>
                    <a:gd name="T12" fmla="*/ 332 w 506"/>
                    <a:gd name="T13" fmla="*/ 72 h 618"/>
                    <a:gd name="T14" fmla="*/ 324 w 506"/>
                    <a:gd name="T15" fmla="*/ 68 h 618"/>
                    <a:gd name="T16" fmla="*/ 364 w 506"/>
                    <a:gd name="T17" fmla="*/ 78 h 618"/>
                    <a:gd name="T18" fmla="*/ 396 w 506"/>
                    <a:gd name="T19" fmla="*/ 90 h 618"/>
                    <a:gd name="T20" fmla="*/ 420 w 506"/>
                    <a:gd name="T21" fmla="*/ 104 h 618"/>
                    <a:gd name="T22" fmla="*/ 438 w 506"/>
                    <a:gd name="T23" fmla="*/ 122 h 618"/>
                    <a:gd name="T24" fmla="*/ 450 w 506"/>
                    <a:gd name="T25" fmla="*/ 142 h 618"/>
                    <a:gd name="T26" fmla="*/ 460 w 506"/>
                    <a:gd name="T27" fmla="*/ 184 h 618"/>
                    <a:gd name="T28" fmla="*/ 458 w 506"/>
                    <a:gd name="T29" fmla="*/ 226 h 618"/>
                    <a:gd name="T30" fmla="*/ 446 w 506"/>
                    <a:gd name="T31" fmla="*/ 264 h 618"/>
                    <a:gd name="T32" fmla="*/ 428 w 506"/>
                    <a:gd name="T33" fmla="*/ 304 h 618"/>
                    <a:gd name="T34" fmla="*/ 258 w 506"/>
                    <a:gd name="T35" fmla="*/ 0 h 618"/>
                    <a:gd name="T36" fmla="*/ 252 w 506"/>
                    <a:gd name="T37" fmla="*/ 0 h 618"/>
                    <a:gd name="T38" fmla="*/ 246 w 506"/>
                    <a:gd name="T39" fmla="*/ 0 h 618"/>
                    <a:gd name="T40" fmla="*/ 246 w 506"/>
                    <a:gd name="T41" fmla="*/ 0 h 618"/>
                    <a:gd name="T42" fmla="*/ 186 w 506"/>
                    <a:gd name="T43" fmla="*/ 6 h 618"/>
                    <a:gd name="T44" fmla="*/ 136 w 506"/>
                    <a:gd name="T45" fmla="*/ 18 h 618"/>
                    <a:gd name="T46" fmla="*/ 96 w 506"/>
                    <a:gd name="T47" fmla="*/ 36 h 618"/>
                    <a:gd name="T48" fmla="*/ 64 w 506"/>
                    <a:gd name="T49" fmla="*/ 60 h 618"/>
                    <a:gd name="T50" fmla="*/ 38 w 506"/>
                    <a:gd name="T51" fmla="*/ 88 h 618"/>
                    <a:gd name="T52" fmla="*/ 20 w 506"/>
                    <a:gd name="T53" fmla="*/ 118 h 618"/>
                    <a:gd name="T54" fmla="*/ 8 w 506"/>
                    <a:gd name="T55" fmla="*/ 152 h 618"/>
                    <a:gd name="T56" fmla="*/ 2 w 506"/>
                    <a:gd name="T57" fmla="*/ 188 h 618"/>
                    <a:gd name="T58" fmla="*/ 0 w 506"/>
                    <a:gd name="T59" fmla="*/ 224 h 618"/>
                    <a:gd name="T60" fmla="*/ 10 w 506"/>
                    <a:gd name="T61" fmla="*/ 296 h 618"/>
                    <a:gd name="T62" fmla="*/ 32 w 506"/>
                    <a:gd name="T63" fmla="*/ 360 h 618"/>
                    <a:gd name="T64" fmla="*/ 64 w 506"/>
                    <a:gd name="T65" fmla="*/ 412 h 618"/>
                    <a:gd name="T66" fmla="*/ 80 w 506"/>
                    <a:gd name="T67" fmla="*/ 430 h 618"/>
                    <a:gd name="T68" fmla="*/ 112 w 506"/>
                    <a:gd name="T69" fmla="*/ 462 h 618"/>
                    <a:gd name="T70" fmla="*/ 134 w 506"/>
                    <a:gd name="T71" fmla="*/ 494 h 618"/>
                    <a:gd name="T72" fmla="*/ 150 w 506"/>
                    <a:gd name="T73" fmla="*/ 526 h 618"/>
                    <a:gd name="T74" fmla="*/ 166 w 506"/>
                    <a:gd name="T75" fmla="*/ 580 h 618"/>
                    <a:gd name="T76" fmla="*/ 170 w 506"/>
                    <a:gd name="T77" fmla="*/ 618 h 618"/>
                    <a:gd name="T78" fmla="*/ 266 w 506"/>
                    <a:gd name="T79" fmla="*/ 618 h 618"/>
                    <a:gd name="T80" fmla="*/ 340 w 506"/>
                    <a:gd name="T81" fmla="*/ 618 h 618"/>
                    <a:gd name="T82" fmla="*/ 344 w 506"/>
                    <a:gd name="T83" fmla="*/ 580 h 618"/>
                    <a:gd name="T84" fmla="*/ 358 w 506"/>
                    <a:gd name="T85" fmla="*/ 526 h 618"/>
                    <a:gd name="T86" fmla="*/ 374 w 506"/>
                    <a:gd name="T87" fmla="*/ 494 h 618"/>
                    <a:gd name="T88" fmla="*/ 396 w 506"/>
                    <a:gd name="T89" fmla="*/ 462 h 618"/>
                    <a:gd name="T90" fmla="*/ 426 w 506"/>
                    <a:gd name="T91" fmla="*/ 430 h 618"/>
                    <a:gd name="T92" fmla="*/ 444 w 506"/>
                    <a:gd name="T93" fmla="*/ 412 h 618"/>
                    <a:gd name="T94" fmla="*/ 474 w 506"/>
                    <a:gd name="T95" fmla="*/ 360 h 618"/>
                    <a:gd name="T96" fmla="*/ 498 w 506"/>
                    <a:gd name="T97" fmla="*/ 296 h 618"/>
                    <a:gd name="T98" fmla="*/ 506 w 506"/>
                    <a:gd name="T99" fmla="*/ 224 h 618"/>
                    <a:gd name="T100" fmla="*/ 504 w 506"/>
                    <a:gd name="T101" fmla="*/ 188 h 618"/>
                    <a:gd name="T102" fmla="*/ 498 w 506"/>
                    <a:gd name="T103" fmla="*/ 152 h 618"/>
                    <a:gd name="T104" fmla="*/ 486 w 506"/>
                    <a:gd name="T105" fmla="*/ 118 h 618"/>
                    <a:gd name="T106" fmla="*/ 466 w 506"/>
                    <a:gd name="T107" fmla="*/ 88 h 618"/>
                    <a:gd name="T108" fmla="*/ 442 w 506"/>
                    <a:gd name="T109" fmla="*/ 60 h 618"/>
                    <a:gd name="T110" fmla="*/ 408 w 506"/>
                    <a:gd name="T111" fmla="*/ 36 h 618"/>
                    <a:gd name="T112" fmla="*/ 368 w 506"/>
                    <a:gd name="T113" fmla="*/ 18 h 618"/>
                    <a:gd name="T114" fmla="*/ 318 w 506"/>
                    <a:gd name="T115" fmla="*/ 6 h 618"/>
                    <a:gd name="T116" fmla="*/ 258 w 506"/>
                    <a:gd name="T117" fmla="*/ 0 h 6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06" h="618">
                      <a:moveTo>
                        <a:pt x="422" y="314"/>
                      </a:moveTo>
                      <a:lnTo>
                        <a:pt x="422" y="314"/>
                      </a:lnTo>
                      <a:lnTo>
                        <a:pt x="432" y="284"/>
                      </a:lnTo>
                      <a:lnTo>
                        <a:pt x="436" y="258"/>
                      </a:lnTo>
                      <a:lnTo>
                        <a:pt x="436" y="232"/>
                      </a:lnTo>
                      <a:lnTo>
                        <a:pt x="432" y="208"/>
                      </a:lnTo>
                      <a:lnTo>
                        <a:pt x="426" y="186"/>
                      </a:lnTo>
                      <a:lnTo>
                        <a:pt x="418" y="166"/>
                      </a:lnTo>
                      <a:lnTo>
                        <a:pt x="406" y="148"/>
                      </a:lnTo>
                      <a:lnTo>
                        <a:pt x="396" y="132"/>
                      </a:lnTo>
                      <a:lnTo>
                        <a:pt x="384" y="118"/>
                      </a:lnTo>
                      <a:lnTo>
                        <a:pt x="370" y="104"/>
                      </a:lnTo>
                      <a:lnTo>
                        <a:pt x="348" y="84"/>
                      </a:lnTo>
                      <a:lnTo>
                        <a:pt x="332" y="72"/>
                      </a:lnTo>
                      <a:lnTo>
                        <a:pt x="324" y="68"/>
                      </a:lnTo>
                      <a:lnTo>
                        <a:pt x="324" y="68"/>
                      </a:lnTo>
                      <a:lnTo>
                        <a:pt x="346" y="72"/>
                      </a:lnTo>
                      <a:lnTo>
                        <a:pt x="364" y="78"/>
                      </a:lnTo>
                      <a:lnTo>
                        <a:pt x="380" y="82"/>
                      </a:lnTo>
                      <a:lnTo>
                        <a:pt x="396" y="90"/>
                      </a:lnTo>
                      <a:lnTo>
                        <a:pt x="408" y="96"/>
                      </a:lnTo>
                      <a:lnTo>
                        <a:pt x="420" y="104"/>
                      </a:lnTo>
                      <a:lnTo>
                        <a:pt x="430" y="114"/>
                      </a:lnTo>
                      <a:lnTo>
                        <a:pt x="438" y="122"/>
                      </a:lnTo>
                      <a:lnTo>
                        <a:pt x="444" y="132"/>
                      </a:lnTo>
                      <a:lnTo>
                        <a:pt x="450" y="142"/>
                      </a:lnTo>
                      <a:lnTo>
                        <a:pt x="458" y="162"/>
                      </a:lnTo>
                      <a:lnTo>
                        <a:pt x="460" y="184"/>
                      </a:lnTo>
                      <a:lnTo>
                        <a:pt x="460" y="204"/>
                      </a:lnTo>
                      <a:lnTo>
                        <a:pt x="458" y="226"/>
                      </a:lnTo>
                      <a:lnTo>
                        <a:pt x="452" y="246"/>
                      </a:lnTo>
                      <a:lnTo>
                        <a:pt x="446" y="264"/>
                      </a:lnTo>
                      <a:lnTo>
                        <a:pt x="440" y="280"/>
                      </a:lnTo>
                      <a:lnTo>
                        <a:pt x="428" y="304"/>
                      </a:lnTo>
                      <a:lnTo>
                        <a:pt x="422" y="314"/>
                      </a:lnTo>
                      <a:close/>
                      <a:moveTo>
                        <a:pt x="258" y="0"/>
                      </a:moveTo>
                      <a:lnTo>
                        <a:pt x="258" y="0"/>
                      </a:lnTo>
                      <a:lnTo>
                        <a:pt x="252" y="0"/>
                      </a:lnTo>
                      <a:lnTo>
                        <a:pt x="25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14" y="2"/>
                      </a:lnTo>
                      <a:lnTo>
                        <a:pt x="186" y="6"/>
                      </a:lnTo>
                      <a:lnTo>
                        <a:pt x="160" y="12"/>
                      </a:lnTo>
                      <a:lnTo>
                        <a:pt x="136" y="18"/>
                      </a:lnTo>
                      <a:lnTo>
                        <a:pt x="116" y="26"/>
                      </a:lnTo>
                      <a:lnTo>
                        <a:pt x="96" y="36"/>
                      </a:lnTo>
                      <a:lnTo>
                        <a:pt x="78" y="48"/>
                      </a:lnTo>
                      <a:lnTo>
                        <a:pt x="64" y="60"/>
                      </a:lnTo>
                      <a:lnTo>
                        <a:pt x="50" y="72"/>
                      </a:lnTo>
                      <a:lnTo>
                        <a:pt x="38" y="88"/>
                      </a:lnTo>
                      <a:lnTo>
                        <a:pt x="28" y="102"/>
                      </a:lnTo>
                      <a:lnTo>
                        <a:pt x="20" y="118"/>
                      </a:lnTo>
                      <a:lnTo>
                        <a:pt x="12" y="134"/>
                      </a:lnTo>
                      <a:lnTo>
                        <a:pt x="8" y="152"/>
                      </a:lnTo>
                      <a:lnTo>
                        <a:pt x="4" y="170"/>
                      </a:lnTo>
                      <a:lnTo>
                        <a:pt x="2" y="188"/>
                      </a:lnTo>
                      <a:lnTo>
                        <a:pt x="0" y="206"/>
                      </a:lnTo>
                      <a:lnTo>
                        <a:pt x="0" y="224"/>
                      </a:lnTo>
                      <a:lnTo>
                        <a:pt x="2" y="260"/>
                      </a:lnTo>
                      <a:lnTo>
                        <a:pt x="10" y="296"/>
                      </a:lnTo>
                      <a:lnTo>
                        <a:pt x="20" y="328"/>
                      </a:lnTo>
                      <a:lnTo>
                        <a:pt x="32" y="360"/>
                      </a:lnTo>
                      <a:lnTo>
                        <a:pt x="48" y="388"/>
                      </a:lnTo>
                      <a:lnTo>
                        <a:pt x="64" y="412"/>
                      </a:lnTo>
                      <a:lnTo>
                        <a:pt x="80" y="430"/>
                      </a:lnTo>
                      <a:lnTo>
                        <a:pt x="80" y="430"/>
                      </a:lnTo>
                      <a:lnTo>
                        <a:pt x="96" y="446"/>
                      </a:lnTo>
                      <a:lnTo>
                        <a:pt x="112" y="462"/>
                      </a:lnTo>
                      <a:lnTo>
                        <a:pt x="124" y="478"/>
                      </a:lnTo>
                      <a:lnTo>
                        <a:pt x="134" y="494"/>
                      </a:lnTo>
                      <a:lnTo>
                        <a:pt x="142" y="510"/>
                      </a:lnTo>
                      <a:lnTo>
                        <a:pt x="150" y="526"/>
                      </a:lnTo>
                      <a:lnTo>
                        <a:pt x="160" y="556"/>
                      </a:lnTo>
                      <a:lnTo>
                        <a:pt x="166" y="580"/>
                      </a:lnTo>
                      <a:lnTo>
                        <a:pt x="170" y="600"/>
                      </a:lnTo>
                      <a:lnTo>
                        <a:pt x="170" y="618"/>
                      </a:lnTo>
                      <a:lnTo>
                        <a:pt x="252" y="618"/>
                      </a:lnTo>
                      <a:lnTo>
                        <a:pt x="266" y="618"/>
                      </a:lnTo>
                      <a:lnTo>
                        <a:pt x="340" y="618"/>
                      </a:lnTo>
                      <a:lnTo>
                        <a:pt x="340" y="618"/>
                      </a:lnTo>
                      <a:lnTo>
                        <a:pt x="340" y="600"/>
                      </a:lnTo>
                      <a:lnTo>
                        <a:pt x="344" y="580"/>
                      </a:lnTo>
                      <a:lnTo>
                        <a:pt x="348" y="556"/>
                      </a:lnTo>
                      <a:lnTo>
                        <a:pt x="358" y="526"/>
                      </a:lnTo>
                      <a:lnTo>
                        <a:pt x="366" y="510"/>
                      </a:lnTo>
                      <a:lnTo>
                        <a:pt x="374" y="494"/>
                      </a:lnTo>
                      <a:lnTo>
                        <a:pt x="384" y="478"/>
                      </a:lnTo>
                      <a:lnTo>
                        <a:pt x="396" y="462"/>
                      </a:lnTo>
                      <a:lnTo>
                        <a:pt x="410" y="446"/>
                      </a:lnTo>
                      <a:lnTo>
                        <a:pt x="426" y="430"/>
                      </a:lnTo>
                      <a:lnTo>
                        <a:pt x="426" y="430"/>
                      </a:lnTo>
                      <a:lnTo>
                        <a:pt x="444" y="412"/>
                      </a:lnTo>
                      <a:lnTo>
                        <a:pt x="460" y="388"/>
                      </a:lnTo>
                      <a:lnTo>
                        <a:pt x="474" y="360"/>
                      </a:lnTo>
                      <a:lnTo>
                        <a:pt x="488" y="328"/>
                      </a:lnTo>
                      <a:lnTo>
                        <a:pt x="498" y="296"/>
                      </a:lnTo>
                      <a:lnTo>
                        <a:pt x="504" y="260"/>
                      </a:lnTo>
                      <a:lnTo>
                        <a:pt x="506" y="224"/>
                      </a:lnTo>
                      <a:lnTo>
                        <a:pt x="506" y="206"/>
                      </a:lnTo>
                      <a:lnTo>
                        <a:pt x="504" y="188"/>
                      </a:lnTo>
                      <a:lnTo>
                        <a:pt x="502" y="170"/>
                      </a:lnTo>
                      <a:lnTo>
                        <a:pt x="498" y="152"/>
                      </a:lnTo>
                      <a:lnTo>
                        <a:pt x="492" y="134"/>
                      </a:lnTo>
                      <a:lnTo>
                        <a:pt x="486" y="118"/>
                      </a:lnTo>
                      <a:lnTo>
                        <a:pt x="476" y="102"/>
                      </a:lnTo>
                      <a:lnTo>
                        <a:pt x="466" y="88"/>
                      </a:lnTo>
                      <a:lnTo>
                        <a:pt x="454" y="74"/>
                      </a:lnTo>
                      <a:lnTo>
                        <a:pt x="442" y="60"/>
                      </a:lnTo>
                      <a:lnTo>
                        <a:pt x="426" y="48"/>
                      </a:lnTo>
                      <a:lnTo>
                        <a:pt x="408" y="36"/>
                      </a:lnTo>
                      <a:lnTo>
                        <a:pt x="388" y="26"/>
                      </a:lnTo>
                      <a:lnTo>
                        <a:pt x="368" y="18"/>
                      </a:lnTo>
                      <a:lnTo>
                        <a:pt x="344" y="12"/>
                      </a:lnTo>
                      <a:lnTo>
                        <a:pt x="318" y="6"/>
                      </a:lnTo>
                      <a:lnTo>
                        <a:pt x="290" y="2"/>
                      </a:lnTo>
                      <a:lnTo>
                        <a:pt x="258" y="0"/>
                      </a:lnTo>
                      <a:lnTo>
                        <a:pt x="258" y="0"/>
                      </a:lnTo>
                      <a:close/>
                    </a:path>
                  </a:pathLst>
                </a:custGeom>
                <a:solidFill>
                  <a:srgbClr val="63C4C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AU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5" name="Group 30"/>
            <p:cNvGrpSpPr/>
            <p:nvPr/>
          </p:nvGrpSpPr>
          <p:grpSpPr>
            <a:xfrm>
              <a:off x="7694533" y="4261766"/>
              <a:ext cx="3588512" cy="4079685"/>
              <a:chOff x="7694533" y="4261766"/>
              <a:chExt cx="3588512" cy="4079685"/>
            </a:xfrm>
          </p:grpSpPr>
          <p:grpSp>
            <p:nvGrpSpPr>
              <p:cNvPr id="306" name="Group 6"/>
              <p:cNvGrpSpPr/>
              <p:nvPr/>
            </p:nvGrpSpPr>
            <p:grpSpPr>
              <a:xfrm>
                <a:off x="7694533" y="4261766"/>
                <a:ext cx="3588512" cy="4079685"/>
                <a:chOff x="1827549" y="1886314"/>
                <a:chExt cx="1438201" cy="1635053"/>
              </a:xfrm>
            </p:grpSpPr>
            <p:sp>
              <p:nvSpPr>
                <p:cNvPr id="308" name="Oval 7"/>
                <p:cNvSpPr/>
                <p:nvPr/>
              </p:nvSpPr>
              <p:spPr>
                <a:xfrm>
                  <a:off x="1827549" y="2083166"/>
                  <a:ext cx="1438201" cy="1438201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8"/>
                <p:cNvSpPr/>
                <p:nvPr/>
              </p:nvSpPr>
              <p:spPr bwMode="auto">
                <a:xfrm>
                  <a:off x="2155982" y="1886314"/>
                  <a:ext cx="781335" cy="688091"/>
                </a:xfrm>
                <a:custGeom>
                  <a:avLst/>
                  <a:gdLst>
                    <a:gd name="T0" fmla="*/ 221 w 442"/>
                    <a:gd name="T1" fmla="*/ 311 h 421"/>
                    <a:gd name="T2" fmla="*/ 442 w 442"/>
                    <a:gd name="T3" fmla="*/ 421 h 421"/>
                    <a:gd name="T4" fmla="*/ 442 w 442"/>
                    <a:gd name="T5" fmla="*/ 0 h 421"/>
                    <a:gd name="T6" fmla="*/ 0 w 442"/>
                    <a:gd name="T7" fmla="*/ 0 h 421"/>
                    <a:gd name="T8" fmla="*/ 0 w 442"/>
                    <a:gd name="T9" fmla="*/ 421 h 421"/>
                    <a:gd name="T10" fmla="*/ 221 w 442"/>
                    <a:gd name="T11" fmla="*/ 311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2" h="421">
                      <a:moveTo>
                        <a:pt x="221" y="311"/>
                      </a:moveTo>
                      <a:lnTo>
                        <a:pt x="442" y="421"/>
                      </a:lnTo>
                      <a:lnTo>
                        <a:pt x="442" y="0"/>
                      </a:lnTo>
                      <a:lnTo>
                        <a:pt x="0" y="0"/>
                      </a:lnTo>
                      <a:lnTo>
                        <a:pt x="0" y="421"/>
                      </a:lnTo>
                      <a:lnTo>
                        <a:pt x="221" y="311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ctr" anchorCtr="0" compatLnSpc="1"/>
                <a:lstStyle/>
                <a:p>
                  <a:pPr algn="ctr"/>
                  <a:r>
                    <a:rPr lang="id-ID" sz="5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B</a:t>
                  </a:r>
                  <a:endParaRPr lang="id-ID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7" name="Freeform 253"/>
              <p:cNvSpPr>
                <a:spLocks noEditPoints="1"/>
              </p:cNvSpPr>
              <p:nvPr/>
            </p:nvSpPr>
            <p:spPr bwMode="auto">
              <a:xfrm>
                <a:off x="9075419" y="6059189"/>
                <a:ext cx="826737" cy="1045740"/>
              </a:xfrm>
              <a:custGeom>
                <a:avLst/>
                <a:gdLst>
                  <a:gd name="T0" fmla="*/ 422 w 604"/>
                  <a:gd name="T1" fmla="*/ 702 h 764"/>
                  <a:gd name="T2" fmla="*/ 484 w 604"/>
                  <a:gd name="T3" fmla="*/ 676 h 764"/>
                  <a:gd name="T4" fmla="*/ 512 w 604"/>
                  <a:gd name="T5" fmla="*/ 652 h 764"/>
                  <a:gd name="T6" fmla="*/ 524 w 604"/>
                  <a:gd name="T7" fmla="*/ 622 h 764"/>
                  <a:gd name="T8" fmla="*/ 522 w 604"/>
                  <a:gd name="T9" fmla="*/ 596 h 764"/>
                  <a:gd name="T10" fmla="*/ 494 w 604"/>
                  <a:gd name="T11" fmla="*/ 538 h 764"/>
                  <a:gd name="T12" fmla="*/ 436 w 604"/>
                  <a:gd name="T13" fmla="*/ 462 h 764"/>
                  <a:gd name="T14" fmla="*/ 442 w 604"/>
                  <a:gd name="T15" fmla="*/ 462 h 764"/>
                  <a:gd name="T16" fmla="*/ 518 w 604"/>
                  <a:gd name="T17" fmla="*/ 538 h 764"/>
                  <a:gd name="T18" fmla="*/ 550 w 604"/>
                  <a:gd name="T19" fmla="*/ 584 h 764"/>
                  <a:gd name="T20" fmla="*/ 562 w 604"/>
                  <a:gd name="T21" fmla="*/ 630 h 764"/>
                  <a:gd name="T22" fmla="*/ 556 w 604"/>
                  <a:gd name="T23" fmla="*/ 654 h 764"/>
                  <a:gd name="T24" fmla="*/ 524 w 604"/>
                  <a:gd name="T25" fmla="*/ 680 h 764"/>
                  <a:gd name="T26" fmla="*/ 454 w 604"/>
                  <a:gd name="T27" fmla="*/ 702 h 764"/>
                  <a:gd name="T28" fmla="*/ 300 w 604"/>
                  <a:gd name="T29" fmla="*/ 0 h 764"/>
                  <a:gd name="T30" fmla="*/ 258 w 604"/>
                  <a:gd name="T31" fmla="*/ 4 h 764"/>
                  <a:gd name="T32" fmla="*/ 210 w 604"/>
                  <a:gd name="T33" fmla="*/ 18 h 764"/>
                  <a:gd name="T34" fmla="*/ 192 w 604"/>
                  <a:gd name="T35" fmla="*/ 42 h 764"/>
                  <a:gd name="T36" fmla="*/ 190 w 604"/>
                  <a:gd name="T37" fmla="*/ 44 h 764"/>
                  <a:gd name="T38" fmla="*/ 192 w 604"/>
                  <a:gd name="T39" fmla="*/ 124 h 764"/>
                  <a:gd name="T40" fmla="*/ 210 w 604"/>
                  <a:gd name="T41" fmla="*/ 142 h 764"/>
                  <a:gd name="T42" fmla="*/ 224 w 604"/>
                  <a:gd name="T43" fmla="*/ 326 h 764"/>
                  <a:gd name="T44" fmla="*/ 220 w 604"/>
                  <a:gd name="T45" fmla="*/ 348 h 764"/>
                  <a:gd name="T46" fmla="*/ 204 w 604"/>
                  <a:gd name="T47" fmla="*/ 368 h 764"/>
                  <a:gd name="T48" fmla="*/ 176 w 604"/>
                  <a:gd name="T49" fmla="*/ 388 h 764"/>
                  <a:gd name="T50" fmla="*/ 78 w 604"/>
                  <a:gd name="T51" fmla="*/ 492 h 764"/>
                  <a:gd name="T52" fmla="*/ 24 w 604"/>
                  <a:gd name="T53" fmla="*/ 572 h 764"/>
                  <a:gd name="T54" fmla="*/ 2 w 604"/>
                  <a:gd name="T55" fmla="*/ 636 h 764"/>
                  <a:gd name="T56" fmla="*/ 2 w 604"/>
                  <a:gd name="T57" fmla="*/ 668 h 764"/>
                  <a:gd name="T58" fmla="*/ 16 w 604"/>
                  <a:gd name="T59" fmla="*/ 696 h 764"/>
                  <a:gd name="T60" fmla="*/ 40 w 604"/>
                  <a:gd name="T61" fmla="*/ 712 h 764"/>
                  <a:gd name="T62" fmla="*/ 126 w 604"/>
                  <a:gd name="T63" fmla="*/ 746 h 764"/>
                  <a:gd name="T64" fmla="*/ 230 w 604"/>
                  <a:gd name="T65" fmla="*/ 762 h 764"/>
                  <a:gd name="T66" fmla="*/ 302 w 604"/>
                  <a:gd name="T67" fmla="*/ 764 h 764"/>
                  <a:gd name="T68" fmla="*/ 324 w 604"/>
                  <a:gd name="T69" fmla="*/ 764 h 764"/>
                  <a:gd name="T70" fmla="*/ 442 w 604"/>
                  <a:gd name="T71" fmla="*/ 754 h 764"/>
                  <a:gd name="T72" fmla="*/ 548 w 604"/>
                  <a:gd name="T73" fmla="*/ 720 h 764"/>
                  <a:gd name="T74" fmla="*/ 580 w 604"/>
                  <a:gd name="T75" fmla="*/ 702 h 764"/>
                  <a:gd name="T76" fmla="*/ 600 w 604"/>
                  <a:gd name="T77" fmla="*/ 678 h 764"/>
                  <a:gd name="T78" fmla="*/ 604 w 604"/>
                  <a:gd name="T79" fmla="*/ 648 h 764"/>
                  <a:gd name="T80" fmla="*/ 594 w 604"/>
                  <a:gd name="T81" fmla="*/ 598 h 764"/>
                  <a:gd name="T82" fmla="*/ 548 w 604"/>
                  <a:gd name="T83" fmla="*/ 518 h 764"/>
                  <a:gd name="T84" fmla="*/ 466 w 604"/>
                  <a:gd name="T85" fmla="*/ 422 h 764"/>
                  <a:gd name="T86" fmla="*/ 408 w 604"/>
                  <a:gd name="T87" fmla="*/ 370 h 764"/>
                  <a:gd name="T88" fmla="*/ 400 w 604"/>
                  <a:gd name="T89" fmla="*/ 362 h 764"/>
                  <a:gd name="T90" fmla="*/ 392 w 604"/>
                  <a:gd name="T91" fmla="*/ 338 h 764"/>
                  <a:gd name="T92" fmla="*/ 392 w 604"/>
                  <a:gd name="T93" fmla="*/ 146 h 764"/>
                  <a:gd name="T94" fmla="*/ 404 w 604"/>
                  <a:gd name="T95" fmla="*/ 136 h 764"/>
                  <a:gd name="T96" fmla="*/ 414 w 604"/>
                  <a:gd name="T97" fmla="*/ 124 h 764"/>
                  <a:gd name="T98" fmla="*/ 410 w 604"/>
                  <a:gd name="T99" fmla="*/ 44 h 764"/>
                  <a:gd name="T100" fmla="*/ 408 w 604"/>
                  <a:gd name="T101" fmla="*/ 34 h 764"/>
                  <a:gd name="T102" fmla="*/ 378 w 604"/>
                  <a:gd name="T103" fmla="*/ 12 h 764"/>
                  <a:gd name="T104" fmla="*/ 322 w 604"/>
                  <a:gd name="T105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04" h="764">
                    <a:moveTo>
                      <a:pt x="402" y="706"/>
                    </a:moveTo>
                    <a:lnTo>
                      <a:pt x="402" y="706"/>
                    </a:lnTo>
                    <a:lnTo>
                      <a:pt x="422" y="702"/>
                    </a:lnTo>
                    <a:lnTo>
                      <a:pt x="440" y="696"/>
                    </a:lnTo>
                    <a:lnTo>
                      <a:pt x="462" y="686"/>
                    </a:lnTo>
                    <a:lnTo>
                      <a:pt x="484" y="676"/>
                    </a:lnTo>
                    <a:lnTo>
                      <a:pt x="494" y="668"/>
                    </a:lnTo>
                    <a:lnTo>
                      <a:pt x="504" y="660"/>
                    </a:lnTo>
                    <a:lnTo>
                      <a:pt x="512" y="652"/>
                    </a:lnTo>
                    <a:lnTo>
                      <a:pt x="518" y="642"/>
                    </a:lnTo>
                    <a:lnTo>
                      <a:pt x="522" y="632"/>
                    </a:lnTo>
                    <a:lnTo>
                      <a:pt x="524" y="622"/>
                    </a:lnTo>
                    <a:lnTo>
                      <a:pt x="524" y="622"/>
                    </a:lnTo>
                    <a:lnTo>
                      <a:pt x="524" y="610"/>
                    </a:lnTo>
                    <a:lnTo>
                      <a:pt x="522" y="596"/>
                    </a:lnTo>
                    <a:lnTo>
                      <a:pt x="518" y="582"/>
                    </a:lnTo>
                    <a:lnTo>
                      <a:pt x="510" y="568"/>
                    </a:lnTo>
                    <a:lnTo>
                      <a:pt x="494" y="538"/>
                    </a:lnTo>
                    <a:lnTo>
                      <a:pt x="474" y="510"/>
                    </a:lnTo>
                    <a:lnTo>
                      <a:pt x="454" y="484"/>
                    </a:lnTo>
                    <a:lnTo>
                      <a:pt x="436" y="462"/>
                    </a:lnTo>
                    <a:lnTo>
                      <a:pt x="420" y="444"/>
                    </a:lnTo>
                    <a:lnTo>
                      <a:pt x="420" y="444"/>
                    </a:lnTo>
                    <a:lnTo>
                      <a:pt x="442" y="462"/>
                    </a:lnTo>
                    <a:lnTo>
                      <a:pt x="466" y="482"/>
                    </a:lnTo>
                    <a:lnTo>
                      <a:pt x="492" y="508"/>
                    </a:lnTo>
                    <a:lnTo>
                      <a:pt x="518" y="538"/>
                    </a:lnTo>
                    <a:lnTo>
                      <a:pt x="530" y="552"/>
                    </a:lnTo>
                    <a:lnTo>
                      <a:pt x="540" y="568"/>
                    </a:lnTo>
                    <a:lnTo>
                      <a:pt x="550" y="584"/>
                    </a:lnTo>
                    <a:lnTo>
                      <a:pt x="556" y="600"/>
                    </a:lnTo>
                    <a:lnTo>
                      <a:pt x="562" y="616"/>
                    </a:lnTo>
                    <a:lnTo>
                      <a:pt x="562" y="630"/>
                    </a:lnTo>
                    <a:lnTo>
                      <a:pt x="562" y="630"/>
                    </a:lnTo>
                    <a:lnTo>
                      <a:pt x="560" y="644"/>
                    </a:lnTo>
                    <a:lnTo>
                      <a:pt x="556" y="654"/>
                    </a:lnTo>
                    <a:lnTo>
                      <a:pt x="548" y="664"/>
                    </a:lnTo>
                    <a:lnTo>
                      <a:pt x="538" y="674"/>
                    </a:lnTo>
                    <a:lnTo>
                      <a:pt x="524" y="680"/>
                    </a:lnTo>
                    <a:lnTo>
                      <a:pt x="512" y="688"/>
                    </a:lnTo>
                    <a:lnTo>
                      <a:pt x="482" y="696"/>
                    </a:lnTo>
                    <a:lnTo>
                      <a:pt x="454" y="702"/>
                    </a:lnTo>
                    <a:lnTo>
                      <a:pt x="428" y="704"/>
                    </a:lnTo>
                    <a:lnTo>
                      <a:pt x="402" y="706"/>
                    </a:lnTo>
                    <a:close/>
                    <a:moveTo>
                      <a:pt x="300" y="0"/>
                    </a:moveTo>
                    <a:lnTo>
                      <a:pt x="300" y="0"/>
                    </a:lnTo>
                    <a:lnTo>
                      <a:pt x="278" y="0"/>
                    </a:lnTo>
                    <a:lnTo>
                      <a:pt x="258" y="4"/>
                    </a:lnTo>
                    <a:lnTo>
                      <a:pt x="240" y="8"/>
                    </a:lnTo>
                    <a:lnTo>
                      <a:pt x="224" y="12"/>
                    </a:lnTo>
                    <a:lnTo>
                      <a:pt x="210" y="18"/>
                    </a:lnTo>
                    <a:lnTo>
                      <a:pt x="200" y="26"/>
                    </a:lnTo>
                    <a:lnTo>
                      <a:pt x="194" y="34"/>
                    </a:lnTo>
                    <a:lnTo>
                      <a:pt x="192" y="42"/>
                    </a:lnTo>
                    <a:lnTo>
                      <a:pt x="192" y="42"/>
                    </a:lnTo>
                    <a:lnTo>
                      <a:pt x="192" y="44"/>
                    </a:lnTo>
                    <a:lnTo>
                      <a:pt x="190" y="44"/>
                    </a:lnTo>
                    <a:lnTo>
                      <a:pt x="190" y="124"/>
                    </a:lnTo>
                    <a:lnTo>
                      <a:pt x="192" y="124"/>
                    </a:lnTo>
                    <a:lnTo>
                      <a:pt x="192" y="124"/>
                    </a:lnTo>
                    <a:lnTo>
                      <a:pt x="194" y="130"/>
                    </a:lnTo>
                    <a:lnTo>
                      <a:pt x="200" y="136"/>
                    </a:lnTo>
                    <a:lnTo>
                      <a:pt x="210" y="142"/>
                    </a:lnTo>
                    <a:lnTo>
                      <a:pt x="224" y="148"/>
                    </a:lnTo>
                    <a:lnTo>
                      <a:pt x="224" y="148"/>
                    </a:lnTo>
                    <a:lnTo>
                      <a:pt x="224" y="326"/>
                    </a:lnTo>
                    <a:lnTo>
                      <a:pt x="224" y="326"/>
                    </a:lnTo>
                    <a:lnTo>
                      <a:pt x="222" y="338"/>
                    </a:lnTo>
                    <a:lnTo>
                      <a:pt x="220" y="348"/>
                    </a:lnTo>
                    <a:lnTo>
                      <a:pt x="216" y="356"/>
                    </a:lnTo>
                    <a:lnTo>
                      <a:pt x="212" y="362"/>
                    </a:lnTo>
                    <a:lnTo>
                      <a:pt x="204" y="368"/>
                    </a:lnTo>
                    <a:lnTo>
                      <a:pt x="200" y="370"/>
                    </a:lnTo>
                    <a:lnTo>
                      <a:pt x="200" y="370"/>
                    </a:lnTo>
                    <a:lnTo>
                      <a:pt x="176" y="388"/>
                    </a:lnTo>
                    <a:lnTo>
                      <a:pt x="140" y="422"/>
                    </a:lnTo>
                    <a:lnTo>
                      <a:pt x="100" y="468"/>
                    </a:lnTo>
                    <a:lnTo>
                      <a:pt x="78" y="492"/>
                    </a:lnTo>
                    <a:lnTo>
                      <a:pt x="58" y="518"/>
                    </a:lnTo>
                    <a:lnTo>
                      <a:pt x="40" y="546"/>
                    </a:lnTo>
                    <a:lnTo>
                      <a:pt x="24" y="572"/>
                    </a:lnTo>
                    <a:lnTo>
                      <a:pt x="12" y="598"/>
                    </a:lnTo>
                    <a:lnTo>
                      <a:pt x="4" y="624"/>
                    </a:lnTo>
                    <a:lnTo>
                      <a:pt x="2" y="636"/>
                    </a:lnTo>
                    <a:lnTo>
                      <a:pt x="0" y="648"/>
                    </a:lnTo>
                    <a:lnTo>
                      <a:pt x="0" y="658"/>
                    </a:lnTo>
                    <a:lnTo>
                      <a:pt x="2" y="668"/>
                    </a:lnTo>
                    <a:lnTo>
                      <a:pt x="6" y="678"/>
                    </a:lnTo>
                    <a:lnTo>
                      <a:pt x="10" y="688"/>
                    </a:lnTo>
                    <a:lnTo>
                      <a:pt x="16" y="696"/>
                    </a:lnTo>
                    <a:lnTo>
                      <a:pt x="26" y="702"/>
                    </a:lnTo>
                    <a:lnTo>
                      <a:pt x="26" y="702"/>
                    </a:lnTo>
                    <a:lnTo>
                      <a:pt x="40" y="712"/>
                    </a:lnTo>
                    <a:lnTo>
                      <a:pt x="56" y="720"/>
                    </a:lnTo>
                    <a:lnTo>
                      <a:pt x="90" y="736"/>
                    </a:lnTo>
                    <a:lnTo>
                      <a:pt x="126" y="746"/>
                    </a:lnTo>
                    <a:lnTo>
                      <a:pt x="162" y="754"/>
                    </a:lnTo>
                    <a:lnTo>
                      <a:pt x="196" y="758"/>
                    </a:lnTo>
                    <a:lnTo>
                      <a:pt x="230" y="762"/>
                    </a:lnTo>
                    <a:lnTo>
                      <a:pt x="282" y="764"/>
                    </a:lnTo>
                    <a:lnTo>
                      <a:pt x="282" y="764"/>
                    </a:lnTo>
                    <a:lnTo>
                      <a:pt x="302" y="764"/>
                    </a:lnTo>
                    <a:lnTo>
                      <a:pt x="302" y="764"/>
                    </a:lnTo>
                    <a:lnTo>
                      <a:pt x="324" y="764"/>
                    </a:lnTo>
                    <a:lnTo>
                      <a:pt x="324" y="764"/>
                    </a:lnTo>
                    <a:lnTo>
                      <a:pt x="376" y="762"/>
                    </a:lnTo>
                    <a:lnTo>
                      <a:pt x="408" y="758"/>
                    </a:lnTo>
                    <a:lnTo>
                      <a:pt x="442" y="754"/>
                    </a:lnTo>
                    <a:lnTo>
                      <a:pt x="478" y="746"/>
                    </a:lnTo>
                    <a:lnTo>
                      <a:pt x="514" y="736"/>
                    </a:lnTo>
                    <a:lnTo>
                      <a:pt x="548" y="720"/>
                    </a:lnTo>
                    <a:lnTo>
                      <a:pt x="564" y="712"/>
                    </a:lnTo>
                    <a:lnTo>
                      <a:pt x="580" y="702"/>
                    </a:lnTo>
                    <a:lnTo>
                      <a:pt x="580" y="702"/>
                    </a:lnTo>
                    <a:lnTo>
                      <a:pt x="588" y="696"/>
                    </a:lnTo>
                    <a:lnTo>
                      <a:pt x="594" y="688"/>
                    </a:lnTo>
                    <a:lnTo>
                      <a:pt x="600" y="678"/>
                    </a:lnTo>
                    <a:lnTo>
                      <a:pt x="602" y="668"/>
                    </a:lnTo>
                    <a:lnTo>
                      <a:pt x="604" y="658"/>
                    </a:lnTo>
                    <a:lnTo>
                      <a:pt x="604" y="648"/>
                    </a:lnTo>
                    <a:lnTo>
                      <a:pt x="604" y="636"/>
                    </a:lnTo>
                    <a:lnTo>
                      <a:pt x="602" y="624"/>
                    </a:lnTo>
                    <a:lnTo>
                      <a:pt x="594" y="598"/>
                    </a:lnTo>
                    <a:lnTo>
                      <a:pt x="580" y="572"/>
                    </a:lnTo>
                    <a:lnTo>
                      <a:pt x="566" y="546"/>
                    </a:lnTo>
                    <a:lnTo>
                      <a:pt x="548" y="518"/>
                    </a:lnTo>
                    <a:lnTo>
                      <a:pt x="528" y="492"/>
                    </a:lnTo>
                    <a:lnTo>
                      <a:pt x="508" y="468"/>
                    </a:lnTo>
                    <a:lnTo>
                      <a:pt x="466" y="422"/>
                    </a:lnTo>
                    <a:lnTo>
                      <a:pt x="432" y="388"/>
                    </a:lnTo>
                    <a:lnTo>
                      <a:pt x="418" y="378"/>
                    </a:lnTo>
                    <a:lnTo>
                      <a:pt x="408" y="370"/>
                    </a:lnTo>
                    <a:lnTo>
                      <a:pt x="408" y="370"/>
                    </a:lnTo>
                    <a:lnTo>
                      <a:pt x="406" y="368"/>
                    </a:lnTo>
                    <a:lnTo>
                      <a:pt x="400" y="362"/>
                    </a:lnTo>
                    <a:lnTo>
                      <a:pt x="396" y="356"/>
                    </a:lnTo>
                    <a:lnTo>
                      <a:pt x="394" y="348"/>
                    </a:lnTo>
                    <a:lnTo>
                      <a:pt x="392" y="338"/>
                    </a:lnTo>
                    <a:lnTo>
                      <a:pt x="392" y="326"/>
                    </a:lnTo>
                    <a:lnTo>
                      <a:pt x="392" y="326"/>
                    </a:lnTo>
                    <a:lnTo>
                      <a:pt x="392" y="146"/>
                    </a:lnTo>
                    <a:lnTo>
                      <a:pt x="392" y="146"/>
                    </a:lnTo>
                    <a:lnTo>
                      <a:pt x="398" y="142"/>
                    </a:lnTo>
                    <a:lnTo>
                      <a:pt x="404" y="136"/>
                    </a:lnTo>
                    <a:lnTo>
                      <a:pt x="408" y="130"/>
                    </a:lnTo>
                    <a:lnTo>
                      <a:pt x="410" y="124"/>
                    </a:lnTo>
                    <a:lnTo>
                      <a:pt x="414" y="124"/>
                    </a:lnTo>
                    <a:lnTo>
                      <a:pt x="414" y="44"/>
                    </a:lnTo>
                    <a:lnTo>
                      <a:pt x="410" y="44"/>
                    </a:lnTo>
                    <a:lnTo>
                      <a:pt x="410" y="44"/>
                    </a:lnTo>
                    <a:lnTo>
                      <a:pt x="410" y="42"/>
                    </a:lnTo>
                    <a:lnTo>
                      <a:pt x="410" y="42"/>
                    </a:lnTo>
                    <a:lnTo>
                      <a:pt x="408" y="34"/>
                    </a:lnTo>
                    <a:lnTo>
                      <a:pt x="402" y="26"/>
                    </a:lnTo>
                    <a:lnTo>
                      <a:pt x="392" y="18"/>
                    </a:lnTo>
                    <a:lnTo>
                      <a:pt x="378" y="12"/>
                    </a:lnTo>
                    <a:lnTo>
                      <a:pt x="362" y="8"/>
                    </a:lnTo>
                    <a:lnTo>
                      <a:pt x="344" y="4"/>
                    </a:lnTo>
                    <a:lnTo>
                      <a:pt x="322" y="0"/>
                    </a:lnTo>
                    <a:lnTo>
                      <a:pt x="3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>
                  <a:cs typeface="+mn-ea"/>
                  <a:sym typeface="+mn-lt"/>
                </a:endParaRPr>
              </a:p>
            </p:txBody>
          </p:sp>
        </p:grpSp>
        <p:grpSp>
          <p:nvGrpSpPr>
            <p:cNvPr id="310" name="Group 31"/>
            <p:cNvGrpSpPr/>
            <p:nvPr/>
          </p:nvGrpSpPr>
          <p:grpSpPr>
            <a:xfrm>
              <a:off x="13309879" y="4261766"/>
              <a:ext cx="3588512" cy="4079685"/>
              <a:chOff x="13309879" y="4261766"/>
              <a:chExt cx="3588512" cy="4079685"/>
            </a:xfrm>
          </p:grpSpPr>
          <p:grpSp>
            <p:nvGrpSpPr>
              <p:cNvPr id="311" name="Group 9"/>
              <p:cNvGrpSpPr/>
              <p:nvPr/>
            </p:nvGrpSpPr>
            <p:grpSpPr>
              <a:xfrm>
                <a:off x="13309879" y="4261766"/>
                <a:ext cx="3588512" cy="4079685"/>
                <a:chOff x="1827549" y="1886314"/>
                <a:chExt cx="1438201" cy="1635053"/>
              </a:xfrm>
            </p:grpSpPr>
            <p:sp>
              <p:nvSpPr>
                <p:cNvPr id="313" name="Oval 10"/>
                <p:cNvSpPr/>
                <p:nvPr/>
              </p:nvSpPr>
              <p:spPr>
                <a:xfrm>
                  <a:off x="1827549" y="2083166"/>
                  <a:ext cx="1438201" cy="1438201"/>
                </a:xfrm>
                <a:prstGeom prst="ellipse">
                  <a:avLst/>
                </a:prstGeom>
                <a:noFill/>
                <a:ln w="38100">
                  <a:solidFill>
                    <a:srgbClr val="63C4C9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2400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11"/>
                <p:cNvSpPr/>
                <p:nvPr/>
              </p:nvSpPr>
              <p:spPr bwMode="auto">
                <a:xfrm>
                  <a:off x="2155982" y="1886314"/>
                  <a:ext cx="781335" cy="688091"/>
                </a:xfrm>
                <a:custGeom>
                  <a:avLst/>
                  <a:gdLst>
                    <a:gd name="T0" fmla="*/ 221 w 442"/>
                    <a:gd name="T1" fmla="*/ 311 h 421"/>
                    <a:gd name="T2" fmla="*/ 442 w 442"/>
                    <a:gd name="T3" fmla="*/ 421 h 421"/>
                    <a:gd name="T4" fmla="*/ 442 w 442"/>
                    <a:gd name="T5" fmla="*/ 0 h 421"/>
                    <a:gd name="T6" fmla="*/ 0 w 442"/>
                    <a:gd name="T7" fmla="*/ 0 h 421"/>
                    <a:gd name="T8" fmla="*/ 0 w 442"/>
                    <a:gd name="T9" fmla="*/ 421 h 421"/>
                    <a:gd name="T10" fmla="*/ 221 w 442"/>
                    <a:gd name="T11" fmla="*/ 311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2" h="421">
                      <a:moveTo>
                        <a:pt x="221" y="311"/>
                      </a:moveTo>
                      <a:lnTo>
                        <a:pt x="442" y="421"/>
                      </a:lnTo>
                      <a:lnTo>
                        <a:pt x="442" y="0"/>
                      </a:lnTo>
                      <a:lnTo>
                        <a:pt x="0" y="0"/>
                      </a:lnTo>
                      <a:lnTo>
                        <a:pt x="0" y="421"/>
                      </a:lnTo>
                      <a:lnTo>
                        <a:pt x="221" y="311"/>
                      </a:lnTo>
                      <a:close/>
                    </a:path>
                  </a:pathLst>
                </a:custGeom>
                <a:solidFill>
                  <a:srgbClr val="63C4C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ctr" anchorCtr="0" compatLnSpc="1"/>
                <a:lstStyle/>
                <a:p>
                  <a:pPr algn="ctr"/>
                  <a:r>
                    <a:rPr lang="id-ID" sz="5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C</a:t>
                  </a:r>
                  <a:endParaRPr lang="id-ID" sz="54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2" name="Freeform 25"/>
              <p:cNvSpPr>
                <a:spLocks noEditPoints="1"/>
              </p:cNvSpPr>
              <p:nvPr/>
            </p:nvSpPr>
            <p:spPr bwMode="auto">
              <a:xfrm>
                <a:off x="14706178" y="6100196"/>
                <a:ext cx="795911" cy="963725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rgbClr val="63C4C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7" name="TextBox 15"/>
            <p:cNvSpPr txBox="1"/>
            <p:nvPr/>
          </p:nvSpPr>
          <p:spPr>
            <a:xfrm>
              <a:off x="7365325" y="8426873"/>
              <a:ext cx="4419362" cy="1207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能力目标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8" name="TextBox 15"/>
            <p:cNvSpPr txBox="1"/>
            <p:nvPr/>
          </p:nvSpPr>
          <p:spPr>
            <a:xfrm>
              <a:off x="13042235" y="8426873"/>
              <a:ext cx="4419362" cy="1207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情感目标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5" name="TextBox 48"/>
          <p:cNvSpPr txBox="1"/>
          <p:nvPr/>
        </p:nvSpPr>
        <p:spPr>
          <a:xfrm>
            <a:off x="5067547" y="4959168"/>
            <a:ext cx="2849209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用游标卡尺测量尺寸；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绘制上中心板的二维草图。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创建上中心板三维实体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6" name="TextBox 48"/>
          <p:cNvSpPr txBox="1"/>
          <p:nvPr/>
        </p:nvSpPr>
        <p:spPr>
          <a:xfrm>
            <a:off x="8292244" y="4959168"/>
            <a:ext cx="2333404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形成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职业素养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培养“三敬”“零无”的职业精神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9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75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9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1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949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9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290" grpId="0"/>
      <p:bldP spid="290" grpId="1"/>
      <p:bldP spid="315" grpId="0"/>
      <p:bldP spid="315" grpId="1"/>
      <p:bldP spid="316" grpId="0"/>
      <p:bldP spid="3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目标分析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15416" y="2325416"/>
            <a:ext cx="2608956" cy="2071089"/>
            <a:chOff x="1511944" y="2420246"/>
            <a:chExt cx="2627152" cy="2294453"/>
          </a:xfrm>
          <a:effectLst>
            <a:outerShdw blurRad="203200" dist="38100" dir="3780000" sx="103000" sy="103000" algn="t" rotWithShape="0">
              <a:prstClr val="black">
                <a:alpha val="25000"/>
              </a:prstClr>
            </a:outerShdw>
          </a:effectLst>
        </p:grpSpPr>
        <p:sp>
          <p:nvSpPr>
            <p:cNvPr id="34" name="Freeform 6"/>
            <p:cNvSpPr/>
            <p:nvPr/>
          </p:nvSpPr>
          <p:spPr bwMode="auto">
            <a:xfrm>
              <a:off x="1511944" y="2420246"/>
              <a:ext cx="2627152" cy="2294453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ysClr val="window" lastClr="FFFF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1524105" y="2431739"/>
              <a:ext cx="2602832" cy="2271470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blipFill dpi="0" rotWithShape="1">
              <a:blip r:embed="rId2" cstate="screen"/>
              <a:srcRect/>
              <a:stretch>
                <a:fillRect/>
              </a:stretch>
            </a:blip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15692" y="3430316"/>
            <a:ext cx="2478933" cy="2181675"/>
            <a:chOff x="1511944" y="2420246"/>
            <a:chExt cx="2627152" cy="2294453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203200" dist="38100" dir="3780000" sx="103000" sy="103000" algn="t" rotWithShape="0">
              <a:prstClr val="black">
                <a:alpha val="25000"/>
              </a:prstClr>
            </a:outerShdw>
          </a:effectLst>
        </p:grpSpPr>
        <p:sp>
          <p:nvSpPr>
            <p:cNvPr id="37" name="Freeform 6"/>
            <p:cNvSpPr/>
            <p:nvPr/>
          </p:nvSpPr>
          <p:spPr bwMode="auto">
            <a:xfrm>
              <a:off x="1511944" y="2420246"/>
              <a:ext cx="2627152" cy="2294453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524105" y="2431739"/>
              <a:ext cx="2602832" cy="2271470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01661" y="2400236"/>
            <a:ext cx="2341870" cy="2071089"/>
            <a:chOff x="1511944" y="2420246"/>
            <a:chExt cx="2627152" cy="2294453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203200" dist="38100" dir="3780000" sx="103000" sy="103000" algn="t" rotWithShape="0">
              <a:prstClr val="black">
                <a:alpha val="25000"/>
              </a:prstClr>
            </a:outerShdw>
          </a:effectLst>
        </p:grpSpPr>
        <p:sp>
          <p:nvSpPr>
            <p:cNvPr id="40" name="Freeform 6"/>
            <p:cNvSpPr/>
            <p:nvPr/>
          </p:nvSpPr>
          <p:spPr bwMode="auto">
            <a:xfrm>
              <a:off x="1511944" y="2420246"/>
              <a:ext cx="2627152" cy="2294453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1524105" y="2431739"/>
              <a:ext cx="2602832" cy="2271470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21852" y="3527391"/>
            <a:ext cx="2396174" cy="1987522"/>
            <a:chOff x="1511944" y="2420246"/>
            <a:chExt cx="2627152" cy="2294453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203200" dist="38100" dir="3780000" sx="103000" sy="103000" algn="t" rotWithShape="0">
              <a:prstClr val="black">
                <a:alpha val="25000"/>
              </a:prstClr>
            </a:outerShdw>
          </a:effectLst>
        </p:grpSpPr>
        <p:sp>
          <p:nvSpPr>
            <p:cNvPr id="43" name="Freeform 6"/>
            <p:cNvSpPr/>
            <p:nvPr/>
          </p:nvSpPr>
          <p:spPr bwMode="auto">
            <a:xfrm>
              <a:off x="1511944" y="2420246"/>
              <a:ext cx="2627152" cy="2294453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1524105" y="2431739"/>
              <a:ext cx="2602832" cy="2271470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grpFill/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1000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264359" y="4583287"/>
            <a:ext cx="17636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无人机综合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实训室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41787" y="5813780"/>
            <a:ext cx="2079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多旋翼无人机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44412" y="4757310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微知库平台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532693" y="5813779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计算机机房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45" grpId="0"/>
      <p:bldP spid="46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  <p:sp>
        <p:nvSpPr>
          <p:cNvPr id="4" name="Freeform 76"/>
          <p:cNvSpPr/>
          <p:nvPr/>
        </p:nvSpPr>
        <p:spPr>
          <a:xfrm rot="20280238">
            <a:off x="271486" y="478497"/>
            <a:ext cx="507490" cy="518081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020726" y="506704"/>
            <a:ext cx="1658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教学分析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TextBox 41"/>
          <p:cNvSpPr txBox="1"/>
          <p:nvPr/>
        </p:nvSpPr>
        <p:spPr>
          <a:xfrm>
            <a:off x="519993" y="1081462"/>
            <a:ext cx="2123568" cy="6516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目标分析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Picture 2" descr="C:\Users\Administrator\Desktop\商务图片\图片2.jpg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2189653" y="1768892"/>
            <a:ext cx="7812694" cy="3772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126512" y="5776538"/>
            <a:ext cx="7875835" cy="661400"/>
            <a:chOff x="2126512" y="5776538"/>
            <a:chExt cx="7875835" cy="661400"/>
          </a:xfrm>
        </p:grpSpPr>
        <p:sp>
          <p:nvSpPr>
            <p:cNvPr id="2" name="矩形 1"/>
            <p:cNvSpPr/>
            <p:nvPr/>
          </p:nvSpPr>
          <p:spPr>
            <a:xfrm>
              <a:off x="2126512" y="5776538"/>
              <a:ext cx="7868093" cy="661400"/>
            </a:xfrm>
            <a:prstGeom prst="rect">
              <a:avLst/>
            </a:prstGeom>
            <a:solidFill>
              <a:srgbClr val="63C4C9"/>
            </a:solidFill>
            <a:ln>
              <a:solidFill>
                <a:srgbClr val="63C4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417789" y="5907183"/>
              <a:ext cx="758455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spc="300" dirty="0">
                  <a:ln w="1143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  <a:cs typeface="+mn-ea"/>
                  <a:sym typeface="+mn-lt"/>
                </a:rPr>
                <a:t>二维草图绘制、编辑及尺寸标注；凸台凹槽特征创建。</a:t>
              </a:r>
              <a:endParaRPr lang="zh-CN" altLang="en-US" sz="2000" b="1" spc="300" dirty="0">
                <a:ln w="11430" cmpd="sng">
                  <a:noFill/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theme/theme1.xml><?xml version="1.0" encoding="utf-8"?>
<a:theme xmlns:a="http://schemas.openxmlformats.org/drawingml/2006/main" name="信息化教学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wyb2o0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自定义</PresentationFormat>
  <Paragraphs>373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Calibri</vt:lpstr>
      <vt:lpstr>信息化教学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教学设计</dc:title>
  <dc:creator>第一PPT</dc:creator>
  <cp:keywords>www.1ppt.com</cp:keywords>
  <dc:description>www.1ppt.com</dc:description>
  <cp:lastModifiedBy>铭</cp:lastModifiedBy>
  <cp:revision>40</cp:revision>
  <dcterms:created xsi:type="dcterms:W3CDTF">2019-07-08T04:51:00Z</dcterms:created>
  <dcterms:modified xsi:type="dcterms:W3CDTF">2022-03-04T01:47:21Z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0A55B66C8D2B49F59987A629DB17E704</vt:lpwstr>
  </property>
  <property fmtid="{D5CDD505-2E9C-101B-9397-08002B2CF9AE}" pid="3" name="KSOProductBuildVer">
    <vt:lpwstr>2052-11.1.0.11045</vt:lpwstr>
  </property>
</Properties>
</file>