
<file path=[Content_Types].xml><?xml version="1.0" encoding="utf-8"?>
<Types xmlns="http://schemas.openxmlformats.org/package/2006/content-types">
  <Default Extension="xlsx" ContentType="application/vnd.openxmlformats-officedocument.spreadsheetml.sheet"/>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media/image19.svg" ContentType="image/svg+xml"/>
  <Override PartName="/ppt/media/image21.svg" ContentType="image/svg+xml"/>
  <Override PartName="/ppt/media/image23.svg" ContentType="image/svg+xml"/>
  <Override PartName="/ppt/media/image25.svg" ContentType="image/svg+xml"/>
  <Override PartName="/ppt/media/image33.svg" ContentType="image/svg+xml"/>
  <Override PartName="/ppt/media/image35.svg" ContentType="image/svg+xml"/>
  <Override PartName="/ppt/media/image37.svg" ContentType="image/svg+xml"/>
  <Override PartName="/ppt/media/image39.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sldIdLst>
    <p:sldId id="358" r:id="rId4"/>
    <p:sldId id="259" r:id="rId5"/>
    <p:sldId id="314" r:id="rId6"/>
    <p:sldId id="276" r:id="rId7"/>
    <p:sldId id="265" r:id="rId8"/>
    <p:sldId id="269" r:id="rId9"/>
    <p:sldId id="268" r:id="rId10"/>
    <p:sldId id="383" r:id="rId11"/>
    <p:sldId id="271" r:id="rId12"/>
    <p:sldId id="270" r:id="rId13"/>
    <p:sldId id="279" r:id="rId14"/>
    <p:sldId id="272" r:id="rId15"/>
    <p:sldId id="274" r:id="rId16"/>
    <p:sldId id="384" r:id="rId17"/>
    <p:sldId id="281" r:id="rId18"/>
    <p:sldId id="292" r:id="rId19"/>
    <p:sldId id="282" r:id="rId20"/>
    <p:sldId id="385" r:id="rId21"/>
    <p:sldId id="267" r:id="rId22"/>
    <p:sldId id="273" r:id="rId23"/>
    <p:sldId id="277" r:id="rId24"/>
    <p:sldId id="280" r:id="rId25"/>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292D39"/>
    <a:srgbClr val="4D6A88"/>
    <a:srgbClr val="292F3A"/>
    <a:srgbClr val="445764"/>
    <a:srgbClr val="383F51"/>
    <a:srgbClr val="232E34"/>
    <a:srgbClr val="6997B9"/>
    <a:srgbClr val="566E7F"/>
    <a:srgbClr val="282C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p:scale>
          <a:sx n="66" d="100"/>
          <a:sy n="66" d="100"/>
        </p:scale>
        <p:origin x="-2382" y="-1146"/>
      </p:cViewPr>
      <p:guideLst>
        <p:guide orient="horz" pos="1936"/>
        <p:guide pos="383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9" Type="http://schemas.openxmlformats.org/officeDocument/2006/relationships/tags" Target="tags/tag93.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0" vertOverflow="ellipsis" vert="horz" wrap="square" anchor="ctr" anchorCtr="1"/>
        <a:lstStyle/>
        <a:p>
          <a:pPr>
            <a:defRPr lang="zh-CN" sz="1800" b="1" i="0" u="none" strike="noStrike" kern="1200" baseline="0">
              <a:solidFill>
                <a:schemeClr val="tx1"/>
              </a:solidFill>
              <a:latin typeface="+mn-lt"/>
              <a:ea typeface="+mn-ea"/>
              <a:cs typeface="+mn-ea"/>
              <a:sym typeface="+mn-lt"/>
            </a:defRPr>
          </a:pPr>
        </a:p>
      </c:txPr>
    </c:title>
    <c:autoTitleDeleted val="0"/>
    <c:plotArea>
      <c:layout/>
      <c:barChart>
        <c:barDir val="col"/>
        <c:grouping val="clustered"/>
        <c:varyColors val="0"/>
        <c:ser>
          <c:idx val="0"/>
          <c:order val="0"/>
          <c:tx>
            <c:strRef>
              <c:f>Sheet1!$B$1</c:f>
              <c:strCache>
                <c:ptCount val="1"/>
                <c:pt idx="0">
                  <c:v>系列 1</c:v>
                </c:pt>
              </c:strCache>
            </c:strRef>
          </c:tx>
          <c:spPr>
            <a:solidFill>
              <a:srgbClr val="ACBDCF"/>
            </a:solidFill>
            <a:ln>
              <a:noFill/>
            </a:ln>
            <a:effectLst/>
          </c:spPr>
          <c:invertIfNegative val="0"/>
          <c:dLbls>
            <c:delete val="1"/>
          </c:dLbls>
          <c:cat>
            <c:strRef>
              <c:f>Sheet1!$A$2:$A$5</c:f>
              <c:strCache>
                <c:ptCount val="4"/>
                <c:pt idx="0">
                  <c:v>类别1</c:v>
                </c:pt>
                <c:pt idx="1">
                  <c:v>类别2</c:v>
                </c:pt>
                <c:pt idx="2">
                  <c:v>类别3</c:v>
                </c:pt>
                <c:pt idx="3">
                  <c:v>类别4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383F51"/>
            </a:solidFill>
            <a:ln>
              <a:noFill/>
            </a:ln>
            <a:effectLst/>
          </c:spPr>
          <c:invertIfNegative val="0"/>
          <c:dLbls>
            <c:delete val="1"/>
          </c:dLbls>
          <c:cat>
            <c:strRef>
              <c:f>Sheet1!$A$2:$A$5</c:f>
              <c:strCache>
                <c:ptCount val="4"/>
                <c:pt idx="0">
                  <c:v>类别1</c:v>
                </c:pt>
                <c:pt idx="1">
                  <c:v>类别2</c:v>
                </c:pt>
                <c:pt idx="2">
                  <c:v>类别3</c:v>
                </c:pt>
                <c:pt idx="3">
                  <c:v>类别4</c:v>
                </c:pt>
              </c:strCache>
            </c:strRef>
          </c:cat>
          <c:val>
            <c:numRef>
              <c:f>Sheet1!$C$2:$C$5</c:f>
              <c:numCache>
                <c:formatCode>General</c:formatCode>
                <c:ptCount val="4"/>
                <c:pt idx="0">
                  <c:v>2.4</c:v>
                </c:pt>
                <c:pt idx="1">
                  <c:v>4.4</c:v>
                </c:pt>
                <c:pt idx="2">
                  <c:v>1.8</c:v>
                </c:pt>
                <c:pt idx="3">
                  <c:v>2.8</c:v>
                </c:pt>
              </c:numCache>
            </c:numRef>
          </c:val>
        </c:ser>
        <c:dLbls>
          <c:showLegendKey val="0"/>
          <c:showVal val="0"/>
          <c:showCatName val="0"/>
          <c:showSerName val="0"/>
          <c:showPercent val="0"/>
          <c:showBubbleSize val="0"/>
        </c:dLbls>
        <c:gapWidth val="219"/>
        <c:overlap val="-27"/>
        <c:axId val="647631232"/>
        <c:axId val="647633536"/>
      </c:barChart>
      <c:lineChart>
        <c:grouping val="standard"/>
        <c:varyColors val="0"/>
        <c:ser>
          <c:idx val="2"/>
          <c:order val="2"/>
          <c:tx>
            <c:strRef>
              <c:f>Sheet1!$D$1</c:f>
              <c:strCache>
                <c:ptCount val="1"/>
                <c:pt idx="0">
                  <c:v>系列 3</c:v>
                </c:pt>
              </c:strCache>
            </c:strRef>
          </c:tx>
          <c:spPr>
            <a:ln w="28575" cap="rnd" cmpd="sng" algn="ctr">
              <a:solidFill>
                <a:srgbClr val="58A4B2"/>
              </a:solidFill>
              <a:prstDash val="solid"/>
              <a:round/>
            </a:ln>
            <a:effectLst/>
          </c:spPr>
          <c:marker>
            <c:symbol val="none"/>
          </c:marker>
          <c:dLbls>
            <c:delete val="1"/>
          </c:dLbls>
          <c:cat>
            <c:strRef>
              <c:f>Sheet1!$A$2:$A$5</c:f>
              <c:strCache>
                <c:ptCount val="4"/>
                <c:pt idx="0">
                  <c:v>类别1</c:v>
                </c:pt>
                <c:pt idx="1">
                  <c:v>类别2</c:v>
                </c:pt>
                <c:pt idx="2">
                  <c:v>类别3</c:v>
                </c:pt>
                <c:pt idx="3">
                  <c:v>类别4</c:v>
                </c:pt>
              </c:strCache>
            </c:strRef>
          </c:cat>
          <c:val>
            <c:numRef>
              <c:f>Sheet1!$D$2:$D$5</c:f>
              <c:numCache>
                <c:formatCode>General</c:formatCode>
                <c:ptCount val="4"/>
                <c:pt idx="0">
                  <c:v>2</c:v>
                </c:pt>
                <c:pt idx="1">
                  <c:v>2</c:v>
                </c:pt>
                <c:pt idx="2">
                  <c:v>3</c:v>
                </c:pt>
                <c:pt idx="3">
                  <c:v>5</c:v>
                </c:pt>
              </c:numCache>
            </c:numRef>
          </c:val>
          <c:smooth val="0"/>
        </c:ser>
        <c:dLbls>
          <c:showLegendKey val="0"/>
          <c:showVal val="0"/>
          <c:showCatName val="0"/>
          <c:showSerName val="0"/>
          <c:showPercent val="0"/>
          <c:showBubbleSize val="0"/>
        </c:dLbls>
        <c:marker val="0"/>
        <c:smooth val="0"/>
        <c:axId val="647631232"/>
        <c:axId val="647633536"/>
      </c:lineChart>
      <c:catAx>
        <c:axId val="647631232"/>
        <c:scaling>
          <c:orientation val="minMax"/>
        </c:scaling>
        <c:delete val="0"/>
        <c:axPos val="b"/>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647633536"/>
        <c:crosses val="autoZero"/>
        <c:auto val="1"/>
        <c:lblAlgn val="ctr"/>
        <c:lblOffset val="100"/>
        <c:noMultiLvlLbl val="0"/>
      </c:catAx>
      <c:valAx>
        <c:axId val="647633536"/>
        <c:scaling>
          <c:orientation val="minMax"/>
        </c:scaling>
        <c:delete val="0"/>
        <c:axPos val="l"/>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spPr>
          <a:noFill/>
          <a:ln w="6350" cap="flat" cmpd="sng" algn="ctr">
            <a:no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647631232"/>
        <c:crosses val="autoZero"/>
        <c:crossBetween val="between"/>
      </c:valAx>
      <c:spPr>
        <a:noFill/>
        <a:ln>
          <a:noFill/>
        </a:ln>
        <a:effectLst/>
      </c:spPr>
    </c:plotArea>
    <c:legend>
      <c:legendPos val="b"/>
      <c:layout/>
      <c:overlay val="0"/>
      <c:spPr>
        <a:noFill/>
        <a:ln>
          <a:noFill/>
        </a:ln>
        <a:effectLst/>
      </c:spPr>
      <c:txPr>
        <a:bodyPr rot="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legend>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0"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p:blinds/>
      </p:transition>
    </mc:Choice>
    <mc:Fallback>
      <p:transition spd="slow">
        <p:blind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p:transition>
    </mc:Choice>
    <mc:Fallback>
      <p:transition spd="slow">
        <p:blind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p:blinds/>
      </p:transition>
    </mc:Choice>
    <mc:Fallback>
      <p:transition spd="slow">
        <p:blinds/>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p:blinds/>
      </p:transition>
    </mc:Choice>
    <mc:Fallback>
      <p:transition spd="slow">
        <p:blinds/>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p:transition>
    </mc:Choice>
    <mc:Fallback>
      <p:transition spd="slow">
        <p:blind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p:transition>
    </mc:Choice>
    <mc:Fallback>
      <p:transition spd="slow">
        <p:blind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p:transition>
    </mc:Choice>
    <mc:Fallback>
      <p:transition spd="slow">
        <p:blind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p:transition>
    </mc:Choice>
    <mc:Fallback>
      <p:transition spd="slow">
        <p:blind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
        <p:nvSpPr>
          <p:cNvPr id="11" name="TextBox 10"/>
          <p:cNvSpPr txBox="1"/>
          <p:nvPr userDrawn="1"/>
        </p:nvSpPr>
        <p:spPr>
          <a:xfrm>
            <a:off x="790105" y="6739570"/>
            <a:ext cx="1800200"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10"/>
              </a:rPr>
              <a:t>PPT</a:t>
            </a:r>
            <a:r>
              <a:rPr kumimoji="0" lang="zh-CN" altLang="en-US" sz="100" b="0" i="0" u="none" strike="noStrike" kern="0" cap="none" spc="0" normalizeH="0" baseline="0" noProof="0" dirty="0" smtClean="0">
                <a:ln>
                  <a:noFill/>
                </a:ln>
                <a:solidFill>
                  <a:prstClr val="black"/>
                </a:solidFill>
                <a:effectLst/>
                <a:uLnTx/>
                <a:uFillTx/>
                <a:hlinkClick r:id="rId10"/>
              </a:rPr>
              <a:t>模板</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http://www.1ppt.com/moban/</a:t>
            </a:r>
            <a:r>
              <a:rPr kumimoji="0" lang="zh-CN" altLang="en-US" sz="100" b="0" i="0" u="none" strike="noStrike" kern="0" cap="none" spc="0" normalizeH="0" baseline="0" noProof="0" dirty="0" smtClean="0">
                <a:ln>
                  <a:noFill/>
                </a:ln>
                <a:solidFill>
                  <a:prstClr val="black"/>
                </a:solidFill>
                <a:effectLst/>
                <a:uLnTx/>
                <a:uFillTx/>
              </a:rPr>
              <a:t> </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1600">
        <p:blinds/>
      </p:transition>
    </mc:Choice>
    <mc:Fallback>
      <p:transition spd="slow">
        <p:blind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p:transition>
    </mc:Choice>
    <mc:Fallback>
      <p:transition spd="slow">
        <p:blind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p:transition>
    </mc:Choice>
    <mc:Fallback>
      <p:transition spd="slow">
        <p:blind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blinds/>
      </p:transition>
    </mc:Choice>
    <mc:Fallback>
      <p:transition spd="slow">
        <p:blinds/>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70.xml"/><Relationship Id="rId17" Type="http://schemas.openxmlformats.org/officeDocument/2006/relationships/tags" Target="../tags/tag69.xml"/><Relationship Id="rId16" Type="http://schemas.openxmlformats.org/officeDocument/2006/relationships/tags" Target="../tags/tag68.xml"/><Relationship Id="rId15" Type="http://schemas.openxmlformats.org/officeDocument/2006/relationships/tags" Target="../tags/tag67.xml"/><Relationship Id="rId14" Type="http://schemas.openxmlformats.org/officeDocument/2006/relationships/tags" Target="../tags/tag66.xml"/><Relationship Id="rId13" Type="http://schemas.openxmlformats.org/officeDocument/2006/relationships/tags" Target="../tags/tag65.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8"/>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1600">
        <p:blinds/>
      </p:transition>
    </mc:Choice>
    <mc:Fallback>
      <p:transition spd="slow">
        <p:blinds/>
      </p:transition>
    </mc:Fallback>
  </mc:AlternateConten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80.xml"/><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9" Type="http://schemas.openxmlformats.org/officeDocument/2006/relationships/image" Target="../media/image25.svg"/><Relationship Id="rId8" Type="http://schemas.openxmlformats.org/officeDocument/2006/relationships/image" Target="../media/image24.png"/><Relationship Id="rId7" Type="http://schemas.openxmlformats.org/officeDocument/2006/relationships/image" Target="../media/image23.svg"/><Relationship Id="rId6" Type="http://schemas.openxmlformats.org/officeDocument/2006/relationships/image" Target="../media/image22.png"/><Relationship Id="rId5" Type="http://schemas.openxmlformats.org/officeDocument/2006/relationships/image" Target="../media/image21.svg"/><Relationship Id="rId4" Type="http://schemas.openxmlformats.org/officeDocument/2006/relationships/image" Target="../media/image20.png"/><Relationship Id="rId3" Type="http://schemas.openxmlformats.org/officeDocument/2006/relationships/image" Target="../media/image19.svg"/><Relationship Id="rId2" Type="http://schemas.openxmlformats.org/officeDocument/2006/relationships/image" Target="../media/image18.png"/><Relationship Id="rId11" Type="http://schemas.openxmlformats.org/officeDocument/2006/relationships/slideLayout" Target="../slideLayouts/slideLayout1.xml"/><Relationship Id="rId10" Type="http://schemas.openxmlformats.org/officeDocument/2006/relationships/tags" Target="../tags/tag81.xml"/><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82.xml"/><Relationship Id="rId2" Type="http://schemas.openxmlformats.org/officeDocument/2006/relationships/image" Target="../media/image26.png"/><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3.xml"/><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84.xml"/><Relationship Id="rId2" Type="http://schemas.openxmlformats.org/officeDocument/2006/relationships/image" Target="../media/image5.jpeg"/><Relationship Id="rId1" Type="http://schemas.openxmlformats.org/officeDocument/2006/relationships/image" Target="../media/image4.jpe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85.xml"/><Relationship Id="rId2" Type="http://schemas.openxmlformats.org/officeDocument/2006/relationships/image" Target="../media/image27.png"/><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86.xml"/><Relationship Id="rId5" Type="http://schemas.openxmlformats.org/officeDocument/2006/relationships/image" Target="../media/image31.png"/><Relationship Id="rId4" Type="http://schemas.openxmlformats.org/officeDocument/2006/relationships/image" Target="../media/image30.png"/><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6.png"/></Relationships>
</file>

<file path=ppt/slides/_rels/slide17.xml.rels><?xml version="1.0" encoding="UTF-8" standalone="yes"?>
<Relationships xmlns="http://schemas.openxmlformats.org/package/2006/relationships"><Relationship Id="rId9" Type="http://schemas.openxmlformats.org/officeDocument/2006/relationships/image" Target="../media/image39.svg"/><Relationship Id="rId8" Type="http://schemas.openxmlformats.org/officeDocument/2006/relationships/image" Target="../media/image38.png"/><Relationship Id="rId7" Type="http://schemas.openxmlformats.org/officeDocument/2006/relationships/image" Target="../media/image37.svg"/><Relationship Id="rId6" Type="http://schemas.openxmlformats.org/officeDocument/2006/relationships/image" Target="../media/image36.png"/><Relationship Id="rId5" Type="http://schemas.openxmlformats.org/officeDocument/2006/relationships/image" Target="../media/image35.svg"/><Relationship Id="rId4" Type="http://schemas.openxmlformats.org/officeDocument/2006/relationships/image" Target="../media/image34.png"/><Relationship Id="rId3" Type="http://schemas.openxmlformats.org/officeDocument/2006/relationships/image" Target="../media/image33.svg"/><Relationship Id="rId2" Type="http://schemas.openxmlformats.org/officeDocument/2006/relationships/image" Target="../media/image32.png"/><Relationship Id="rId12" Type="http://schemas.openxmlformats.org/officeDocument/2006/relationships/slideLayout" Target="../slideLayouts/slideLayout1.xml"/><Relationship Id="rId11" Type="http://schemas.openxmlformats.org/officeDocument/2006/relationships/tags" Target="../tags/tag87.xml"/><Relationship Id="rId10" Type="http://schemas.openxmlformats.org/officeDocument/2006/relationships/image" Target="../media/image40.png"/><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88.xml"/><Relationship Id="rId2" Type="http://schemas.openxmlformats.org/officeDocument/2006/relationships/image" Target="../media/image5.jpeg"/><Relationship Id="rId1" Type="http://schemas.openxmlformats.org/officeDocument/2006/relationships/image" Target="../media/image4.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9.xml"/><Relationship Id="rId1" Type="http://schemas.openxmlformats.org/officeDocument/2006/relationships/image" Target="../media/image6.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72.xml"/><Relationship Id="rId2" Type="http://schemas.openxmlformats.org/officeDocument/2006/relationships/image" Target="../media/image3.jpe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90.xml"/><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image" Target="../media/image6.png"/></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91.xml"/><Relationship Id="rId7" Type="http://schemas.openxmlformats.org/officeDocument/2006/relationships/image" Target="../media/image48.png"/><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jpeg"/><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image" Target="../media/image6.png"/></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92.xml"/><Relationship Id="rId3" Type="http://schemas.openxmlformats.org/officeDocument/2006/relationships/image" Target="../media/image50.png"/><Relationship Id="rId2" Type="http://schemas.openxmlformats.org/officeDocument/2006/relationships/image" Target="../media/image6.png"/><Relationship Id="rId1" Type="http://schemas.openxmlformats.org/officeDocument/2006/relationships/image" Target="../media/image49.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73.xml"/><Relationship Id="rId2" Type="http://schemas.openxmlformats.org/officeDocument/2006/relationships/image" Target="../media/image5.jpeg"/><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74.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75.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6.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77.xml"/><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78.xml"/><Relationship Id="rId2" Type="http://schemas.openxmlformats.org/officeDocument/2006/relationships/image" Target="../media/image5.jpeg"/><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79.xml"/><Relationship Id="rId2" Type="http://schemas.openxmlformats.org/officeDocument/2006/relationships/image" Target="../media/image6.png"/><Relationship Id="rId1"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2145665" y="2671445"/>
            <a:ext cx="7987030" cy="1107996"/>
          </a:xfrm>
          <a:prstGeom prst="rect">
            <a:avLst/>
          </a:prstGeom>
          <a:noFill/>
          <a:effectLst/>
        </p:spPr>
        <p:txBody>
          <a:bodyPr wrap="square" rtlCol="0">
            <a:spAutoFit/>
          </a:bodyPr>
          <a:lstStyle/>
          <a:p>
            <a:pPr algn="ctr"/>
            <a:r>
              <a:rPr lang="zh-CN" altLang="en-US" sz="6600" b="1" spc="400" dirty="0">
                <a:solidFill>
                  <a:schemeClr val="bg1"/>
                </a:solidFill>
                <a:cs typeface="+mn-ea"/>
                <a:sym typeface="+mn-lt"/>
              </a:rPr>
              <a:t>蓝</a:t>
            </a:r>
            <a:r>
              <a:rPr lang="zh-CN" altLang="en-US" sz="6600" b="1" spc="400" dirty="0" smtClean="0">
                <a:solidFill>
                  <a:schemeClr val="bg1"/>
                </a:solidFill>
                <a:cs typeface="+mn-ea"/>
                <a:sym typeface="+mn-lt"/>
              </a:rPr>
              <a:t>色稳重商务汇报</a:t>
            </a:r>
            <a:endParaRPr lang="zh-CN" altLang="en-US" sz="6600" b="1" spc="400" dirty="0">
              <a:solidFill>
                <a:schemeClr val="bg1"/>
              </a:solidFill>
              <a:uFillTx/>
              <a:cs typeface="+mn-ea"/>
              <a:sym typeface="+mn-lt"/>
            </a:endParaRPr>
          </a:p>
        </p:txBody>
      </p:sp>
      <p:sp>
        <p:nvSpPr>
          <p:cNvPr id="5" name="矩形 4"/>
          <p:cNvSpPr/>
          <p:nvPr/>
        </p:nvSpPr>
        <p:spPr>
          <a:xfrm>
            <a:off x="4185996" y="4688866"/>
            <a:ext cx="3819449" cy="306705"/>
          </a:xfrm>
          <a:prstGeom prst="rect">
            <a:avLst/>
          </a:prstGeom>
        </p:spPr>
        <p:txBody>
          <a:bodyPr wrap="square">
            <a:spAutoFit/>
          </a:bodyPr>
          <a:lstStyle/>
          <a:p>
            <a:pPr algn="dist"/>
            <a:r>
              <a:rPr lang="zh-CN" altLang="en-US" sz="1400" dirty="0">
                <a:solidFill>
                  <a:schemeClr val="bg1"/>
                </a:solidFill>
                <a:effectLst>
                  <a:outerShdw blurRad="38100" dist="38100" dir="2700000" algn="tl">
                    <a:srgbClr val="000000">
                      <a:alpha val="43137"/>
                    </a:srgbClr>
                  </a:outerShdw>
                </a:effectLst>
                <a:cs typeface="+mn-ea"/>
                <a:sym typeface="+mn-lt"/>
              </a:rPr>
              <a:t>报告部门</a:t>
            </a:r>
            <a:r>
              <a:rPr lang="zh-CN" altLang="en-US" sz="1400" dirty="0" smtClean="0">
                <a:solidFill>
                  <a:schemeClr val="bg1"/>
                </a:solidFill>
                <a:effectLst>
                  <a:outerShdw blurRad="38100" dist="38100" dir="2700000" algn="tl">
                    <a:srgbClr val="000000">
                      <a:alpha val="43137"/>
                    </a:srgbClr>
                  </a:outerShdw>
                </a:effectLst>
                <a:cs typeface="+mn-ea"/>
                <a:sym typeface="+mn-lt"/>
              </a:rPr>
              <a:t>：设计部 </a:t>
            </a:r>
            <a:r>
              <a:rPr lang="zh-CN" altLang="en-US" sz="1400" dirty="0">
                <a:solidFill>
                  <a:schemeClr val="bg1"/>
                </a:solidFill>
                <a:effectLst>
                  <a:outerShdw blurRad="38100" dist="38100" dir="2700000" algn="tl">
                    <a:srgbClr val="000000">
                      <a:alpha val="43137"/>
                    </a:srgbClr>
                  </a:outerShdw>
                </a:effectLst>
                <a:cs typeface="+mn-ea"/>
                <a:sym typeface="+mn-lt"/>
              </a:rPr>
              <a:t>报告人</a:t>
            </a:r>
            <a:r>
              <a:rPr lang="zh-CN" altLang="en-US" sz="1400" dirty="0" smtClean="0">
                <a:solidFill>
                  <a:schemeClr val="bg1"/>
                </a:solidFill>
                <a:effectLst>
                  <a:outerShdw blurRad="38100" dist="38100" dir="2700000" algn="tl">
                    <a:srgbClr val="000000">
                      <a:alpha val="43137"/>
                    </a:srgbClr>
                  </a:outerShdw>
                </a:effectLst>
                <a:cs typeface="+mn-ea"/>
                <a:sym typeface="+mn-lt"/>
              </a:rPr>
              <a:t>：</a:t>
            </a:r>
            <a:r>
              <a:rPr lang="en-US" sz="1400" dirty="0">
                <a:solidFill>
                  <a:schemeClr val="bg1"/>
                </a:solidFill>
                <a:effectLst>
                  <a:outerShdw blurRad="38100" dist="38100" dir="2700000" algn="tl">
                    <a:srgbClr val="000000">
                      <a:alpha val="43137"/>
                    </a:srgbClr>
                  </a:outerShdw>
                </a:effectLst>
                <a:cs typeface="+mn-ea"/>
                <a:sym typeface="+mn-lt"/>
              </a:rPr>
              <a:t>PC6</a:t>
            </a:r>
            <a:endParaRPr lang="en-US" sz="1400" dirty="0">
              <a:solidFill>
                <a:schemeClr val="bg1"/>
              </a:solidFill>
              <a:effectLst>
                <a:outerShdw blurRad="38100" dist="38100" dir="2700000" algn="tl">
                  <a:srgbClr val="000000">
                    <a:alpha val="43137"/>
                  </a:srgbClr>
                </a:outerShdw>
              </a:effectLst>
              <a:cs typeface="+mn-ea"/>
              <a:sym typeface="+mn-lt"/>
            </a:endParaRPr>
          </a:p>
        </p:txBody>
      </p:sp>
      <p:sp>
        <p:nvSpPr>
          <p:cNvPr id="10" name="矩形 9"/>
          <p:cNvSpPr/>
          <p:nvPr/>
        </p:nvSpPr>
        <p:spPr>
          <a:xfrm>
            <a:off x="4640580" y="4095750"/>
            <a:ext cx="2909570" cy="275590"/>
          </a:xfrm>
          <a:prstGeom prst="rect">
            <a:avLst/>
          </a:prstGeom>
        </p:spPr>
        <p:txBody>
          <a:bodyPr wrap="square">
            <a:spAutoFit/>
          </a:bodyPr>
          <a:lstStyle/>
          <a:p>
            <a:pPr algn="dist"/>
            <a:r>
              <a:rPr sz="1200">
                <a:solidFill>
                  <a:schemeClr val="bg1"/>
                </a:solidFill>
                <a:cs typeface="+mn-ea"/>
                <a:sym typeface="+mn-lt"/>
              </a:rPr>
              <a:t>灰蓝色简约大气商务PPT模板</a:t>
            </a:r>
            <a:endParaRPr lang="zh-CN" altLang="en-US" sz="1200" dirty="0">
              <a:solidFill>
                <a:schemeClr val="bg1"/>
              </a:solidFill>
              <a:effectLst>
                <a:outerShdw blurRad="38100" dist="38100" dir="2700000" algn="tl">
                  <a:srgbClr val="000000">
                    <a:alpha val="43137"/>
                  </a:srgbClr>
                </a:outerShdw>
              </a:effectLst>
              <a:cs typeface="+mn-ea"/>
              <a:sym typeface="+mn-lt"/>
            </a:endParaRPr>
          </a:p>
        </p:txBody>
      </p:sp>
      <p:sp>
        <p:nvSpPr>
          <p:cNvPr id="109" name="文本框 108"/>
          <p:cNvSpPr txBox="1"/>
          <p:nvPr/>
        </p:nvSpPr>
        <p:spPr>
          <a:xfrm>
            <a:off x="6705600" y="6254115"/>
            <a:ext cx="5101590" cy="276999"/>
          </a:xfrm>
          <a:prstGeom prst="rect">
            <a:avLst/>
          </a:prstGeom>
          <a:noFill/>
        </p:spPr>
        <p:txBody>
          <a:bodyPr wrap="square" rtlCol="0">
            <a:spAutoFit/>
          </a:bodyPr>
          <a:lstStyle/>
          <a:p>
            <a:r>
              <a:rPr lang="en-US" altLang="zh-CN" sz="1200" dirty="0">
                <a:solidFill>
                  <a:schemeClr val="bg1"/>
                </a:solidFill>
                <a:cs typeface="+mn-ea"/>
                <a:sym typeface="+mn-lt"/>
              </a:rPr>
              <a:t>ABOUT US             BUSINESS             SERVICE             CONTACT        </a:t>
            </a:r>
            <a:endParaRPr lang="en-US" altLang="zh-CN" sz="1200" dirty="0">
              <a:solidFill>
                <a:schemeClr val="bg1"/>
              </a:solidFill>
              <a:cs typeface="+mn-ea"/>
              <a:sym typeface="+mn-lt"/>
            </a:endParaRPr>
          </a:p>
        </p:txBody>
      </p:sp>
      <p:sp>
        <p:nvSpPr>
          <p:cNvPr id="19" name="文本框 18"/>
          <p:cNvSpPr txBox="1"/>
          <p:nvPr/>
        </p:nvSpPr>
        <p:spPr>
          <a:xfrm>
            <a:off x="601980" y="467360"/>
            <a:ext cx="2805430" cy="583565"/>
          </a:xfrm>
          <a:prstGeom prst="rect">
            <a:avLst/>
          </a:prstGeom>
          <a:noFill/>
        </p:spPr>
        <p:txBody>
          <a:bodyPr wrap="square" rtlCol="0">
            <a:spAutoFit/>
          </a:bodyPr>
          <a:lstStyle/>
          <a:p>
            <a:r>
              <a:rPr lang="en-US" altLang="zh-CN" sz="3200" dirty="0">
                <a:solidFill>
                  <a:schemeClr val="bg1"/>
                </a:solidFill>
                <a:cs typeface="+mn-ea"/>
                <a:sym typeface="+mn-lt"/>
              </a:rPr>
              <a:t>YOUR  LOGO</a:t>
            </a:r>
            <a:endParaRPr lang="en-US" altLang="zh-CN" sz="3200" dirty="0">
              <a:solidFill>
                <a:schemeClr val="bg1"/>
              </a:solidFill>
              <a:cs typeface="+mn-ea"/>
              <a:sym typeface="+mn-lt"/>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600" advTm="3000">
        <p:blinds/>
      </p:transition>
    </mc:Choice>
    <mc:Fallback>
      <p:transition spd="slow" advTm="3000">
        <p:blinds/>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grpId="1"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4"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ppt_x"/>
                                          </p:val>
                                        </p:tav>
                                        <p:tav tm="100000">
                                          <p:val>
                                            <p:strVal val="#ppt_x"/>
                                          </p:val>
                                        </p:tav>
                                      </p:tavLst>
                                    </p:anim>
                                    <p:anim calcmode="lin" valueType="num">
                                      <p:cBhvr additive="base">
                                        <p:cTn id="19" dur="500" fill="hold"/>
                                        <p:tgtEl>
                                          <p:spTgt spid="10"/>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2" presetClass="entr" presetSubtype="8" fill="hold" grpId="0" nodeType="afterEffect">
                                  <p:stCondLst>
                                    <p:cond delay="500"/>
                                  </p:stCondLst>
                                  <p:childTnLst>
                                    <p:set>
                                      <p:cBhvr>
                                        <p:cTn id="27" dur="1" fill="hold">
                                          <p:stCondLst>
                                            <p:cond delay="0"/>
                                          </p:stCondLst>
                                        </p:cTn>
                                        <p:tgtEl>
                                          <p:spTgt spid="109"/>
                                        </p:tgtEl>
                                        <p:attrNameLst>
                                          <p:attrName>style.visibility</p:attrName>
                                        </p:attrNameLst>
                                      </p:cBhvr>
                                      <p:to>
                                        <p:strVal val="visible"/>
                                      </p:to>
                                    </p:set>
                                    <p:animEffect transition="in" filter="wipe(left)">
                                      <p:cBhvr>
                                        <p:cTn id="28"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bldLvl="0" animBg="1"/>
      <p:bldP spid="5" grpId="0"/>
      <p:bldP spid="10" grpId="0"/>
      <p:bldP spid="109" grpId="0"/>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9" name="文本框 58"/>
          <p:cNvSpPr txBox="1"/>
          <p:nvPr/>
        </p:nvSpPr>
        <p:spPr>
          <a:xfrm>
            <a:off x="0" y="636905"/>
            <a:ext cx="2864485" cy="398780"/>
          </a:xfrm>
          <a:prstGeom prst="rect">
            <a:avLst/>
          </a:prstGeom>
          <a:noFill/>
        </p:spPr>
        <p:txBody>
          <a:bodyPr wrap="square" rtlCol="0" anchor="t">
            <a:spAutoFit/>
          </a:bodyPr>
          <a:lstStyle/>
          <a:p>
            <a:pPr indent="0" algn="ctr">
              <a:buClr>
                <a:srgbClr val="C00000"/>
              </a:buClr>
              <a:buNone/>
            </a:pPr>
            <a:r>
              <a:rPr lang="zh-CN" altLang="en-US" sz="2000" spc="100">
                <a:solidFill>
                  <a:srgbClr val="1B1B1D"/>
                </a:solidFill>
                <a:uFillTx/>
                <a:cs typeface="+mn-ea"/>
                <a:sym typeface="+mn-lt"/>
              </a:rPr>
              <a:t>请输入标题内容</a:t>
            </a:r>
            <a:endParaRPr lang="zh-CN" altLang="en-US" sz="2000" spc="100">
              <a:solidFill>
                <a:srgbClr val="1B1B1D"/>
              </a:solidFill>
              <a:uFillTx/>
              <a:cs typeface="+mn-ea"/>
              <a:sym typeface="+mn-lt"/>
            </a:endParaRPr>
          </a:p>
        </p:txBody>
      </p:sp>
      <p:grpSp>
        <p:nvGrpSpPr>
          <p:cNvPr id="16" name="组合 15"/>
          <p:cNvGrpSpPr/>
          <p:nvPr/>
        </p:nvGrpSpPr>
        <p:grpSpPr>
          <a:xfrm>
            <a:off x="635" y="0"/>
            <a:ext cx="1173480" cy="1215390"/>
            <a:chOff x="1" y="0"/>
            <a:chExt cx="1848" cy="1914"/>
          </a:xfrm>
        </p:grpSpPr>
        <p:cxnSp>
          <p:nvCxnSpPr>
            <p:cNvPr id="11" name="直接连接符 10"/>
            <p:cNvCxnSpPr/>
            <p:nvPr/>
          </p:nvCxnSpPr>
          <p:spPr>
            <a:xfrm flipH="1" flipV="1">
              <a:off x="517" y="0"/>
              <a:ext cx="16" cy="1914"/>
            </a:xfrm>
            <a:prstGeom prst="line">
              <a:avLst/>
            </a:prstGeom>
            <a:ln>
              <a:solidFill>
                <a:srgbClr val="383F51"/>
              </a:solidFill>
            </a:ln>
            <a:effectLst/>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1" y="515"/>
              <a:ext cx="1849" cy="4"/>
            </a:xfrm>
            <a:prstGeom prst="line">
              <a:avLst/>
            </a:prstGeom>
            <a:ln>
              <a:solidFill>
                <a:srgbClr val="383F51"/>
              </a:solidFill>
            </a:ln>
            <a:effectLst/>
          </p:spPr>
          <p:style>
            <a:lnRef idx="1">
              <a:schemeClr val="accent1"/>
            </a:lnRef>
            <a:fillRef idx="0">
              <a:schemeClr val="accent1"/>
            </a:fillRef>
            <a:effectRef idx="0">
              <a:schemeClr val="accent1"/>
            </a:effectRef>
            <a:fontRef idx="minor">
              <a:schemeClr val="tx1"/>
            </a:fontRef>
          </p:style>
        </p:cxnSp>
        <p:sp>
          <p:nvSpPr>
            <p:cNvPr id="8" name="菱形 7"/>
            <p:cNvSpPr/>
            <p:nvPr/>
          </p:nvSpPr>
          <p:spPr>
            <a:xfrm rot="16200000">
              <a:off x="186" y="283"/>
              <a:ext cx="664" cy="467"/>
            </a:xfrm>
            <a:prstGeom prst="diamond">
              <a:avLst/>
            </a:prstGeom>
            <a:solidFill>
              <a:srgbClr val="383F51"/>
            </a:solidFill>
            <a:ln>
              <a:solidFill>
                <a:srgbClr val="383F51">
                  <a:alpha val="20000"/>
                </a:srgbClr>
              </a:solidFill>
            </a:ln>
            <a:effectLst>
              <a:outerShdw blurRad="50800" dist="50800" dir="900000" algn="tl"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4" name="组合 33"/>
          <p:cNvGrpSpPr/>
          <p:nvPr/>
        </p:nvGrpSpPr>
        <p:grpSpPr>
          <a:xfrm>
            <a:off x="0" y="4782820"/>
            <a:ext cx="859790" cy="2086610"/>
            <a:chOff x="0" y="6925"/>
            <a:chExt cx="1604" cy="3893"/>
          </a:xfrm>
        </p:grpSpPr>
        <p:sp>
          <p:nvSpPr>
            <p:cNvPr id="7" name="任意多边形 6"/>
            <p:cNvSpPr/>
            <p:nvPr/>
          </p:nvSpPr>
          <p:spPr>
            <a:xfrm flipV="1">
              <a:off x="0" y="7604"/>
              <a:ext cx="1603" cy="3214"/>
            </a:xfrm>
            <a:custGeom>
              <a:avLst/>
              <a:gdLst>
                <a:gd name="ir" fmla="*/ w 3 4"/>
                <a:gd name="ib" fmla="*/ h 3 4"/>
              </a:gdLst>
              <a:ahLst/>
              <a:cxnLst>
                <a:cxn ang="3">
                  <a:pos x="hc" y="t"/>
                </a:cxn>
                <a:cxn ang="cd2">
                  <a:pos x="l" y="vc"/>
                </a:cxn>
                <a:cxn ang="cd4">
                  <a:pos x="hc" y="b"/>
                </a:cxn>
                <a:cxn ang="0">
                  <a:pos x="r" y="vc"/>
                </a:cxn>
              </a:cxnLst>
              <a:rect l="l" t="t" r="r" b="b"/>
              <a:pathLst>
                <a:path w="1891" h="3791">
                  <a:moveTo>
                    <a:pt x="38" y="0"/>
                  </a:moveTo>
                  <a:lnTo>
                    <a:pt x="1891" y="1896"/>
                  </a:lnTo>
                  <a:lnTo>
                    <a:pt x="38" y="3791"/>
                  </a:lnTo>
                  <a:lnTo>
                    <a:pt x="0" y="3753"/>
                  </a:lnTo>
                  <a:lnTo>
                    <a:pt x="0" y="38"/>
                  </a:lnTo>
                  <a:lnTo>
                    <a:pt x="38" y="0"/>
                  </a:lnTo>
                  <a:close/>
                </a:path>
              </a:pathLst>
            </a:cu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cxnSp>
          <p:nvCxnSpPr>
            <p:cNvPr id="9" name="直接连接符 8"/>
            <p:cNvCxnSpPr/>
            <p:nvPr/>
          </p:nvCxnSpPr>
          <p:spPr>
            <a:xfrm flipH="1">
              <a:off x="85" y="6925"/>
              <a:ext cx="868" cy="3863"/>
            </a:xfrm>
            <a:prstGeom prst="line">
              <a:avLst/>
            </a:prstGeom>
            <a:ln>
              <a:solidFill>
                <a:srgbClr val="383F51">
                  <a:alpha val="20000"/>
                </a:srgbClr>
              </a:solidFill>
            </a:ln>
            <a:effectLst/>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16" y="10254"/>
              <a:ext cx="1588" cy="548"/>
            </a:xfrm>
            <a:prstGeom prst="line">
              <a:avLst/>
            </a:prstGeom>
            <a:ln>
              <a:solidFill>
                <a:srgbClr val="383F51">
                  <a:alpha val="20000"/>
                </a:srgbClr>
              </a:solidFill>
            </a:ln>
            <a:effectLst/>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10224770" y="-15875"/>
            <a:ext cx="1958340" cy="1689735"/>
            <a:chOff x="14695" y="-25"/>
            <a:chExt cx="4491" cy="3874"/>
          </a:xfrm>
        </p:grpSpPr>
        <p:sp>
          <p:nvSpPr>
            <p:cNvPr id="24" name="菱形 23"/>
            <p:cNvSpPr/>
            <p:nvPr/>
          </p:nvSpPr>
          <p:spPr>
            <a:xfrm>
              <a:off x="15479" y="-25"/>
              <a:ext cx="3707" cy="3791"/>
            </a:xfrm>
            <a:prstGeom prst="diamond">
              <a:avLst/>
            </a:pr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菱形 24"/>
            <p:cNvSpPr/>
            <p:nvPr/>
          </p:nvSpPr>
          <p:spPr>
            <a:xfrm rot="18420000">
              <a:off x="14710" y="686"/>
              <a:ext cx="1276" cy="1306"/>
            </a:xfrm>
            <a:prstGeom prst="diamond">
              <a:avLst/>
            </a:pr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菱形 25"/>
            <p:cNvSpPr/>
            <p:nvPr/>
          </p:nvSpPr>
          <p:spPr>
            <a:xfrm rot="15180000" flipV="1">
              <a:off x="17679" y="2522"/>
              <a:ext cx="1330" cy="1323"/>
            </a:xfrm>
            <a:prstGeom prst="diamond">
              <a:avLst/>
            </a:pr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7" name="组合 46"/>
          <p:cNvGrpSpPr/>
          <p:nvPr/>
        </p:nvGrpSpPr>
        <p:grpSpPr>
          <a:xfrm>
            <a:off x="1177262" y="4013518"/>
            <a:ext cx="2246686" cy="2101850"/>
            <a:chOff x="5509" y="5825"/>
            <a:chExt cx="3644" cy="3310"/>
          </a:xfrm>
        </p:grpSpPr>
        <p:sp>
          <p:nvSpPr>
            <p:cNvPr id="48" name="文本框 47"/>
            <p:cNvSpPr txBox="1"/>
            <p:nvPr/>
          </p:nvSpPr>
          <p:spPr>
            <a:xfrm>
              <a:off x="5509" y="5825"/>
              <a:ext cx="3644" cy="580"/>
            </a:xfrm>
            <a:prstGeom prst="rect">
              <a:avLst/>
            </a:prstGeom>
            <a:noFill/>
          </p:spPr>
          <p:txBody>
            <a:bodyPr wrap="none" rtlCol="0" anchor="t">
              <a:spAutoFit/>
            </a:bodyPr>
            <a:lstStyle/>
            <a:p>
              <a:pPr marL="285750" indent="-285750" algn="ctr">
                <a:buClr>
                  <a:srgbClr val="383F51"/>
                </a:buClr>
                <a:buFont typeface="Wingdings" panose="05000000000000000000" charset="0"/>
                <a:buChar char="u"/>
              </a:pPr>
              <a:r>
                <a:rPr lang="zh-CN" altLang="en-US" spc="200">
                  <a:solidFill>
                    <a:srgbClr val="383F51"/>
                  </a:solidFill>
                  <a:uFillTx/>
                  <a:cs typeface="+mn-ea"/>
                  <a:sym typeface="+mn-lt"/>
                </a:rPr>
                <a:t>请输入标题内容</a:t>
              </a:r>
              <a:endParaRPr lang="zh-CN" altLang="en-US" spc="200">
                <a:solidFill>
                  <a:srgbClr val="383F51"/>
                </a:solidFill>
                <a:uFillTx/>
                <a:cs typeface="+mn-ea"/>
                <a:sym typeface="+mn-lt"/>
              </a:endParaRPr>
            </a:p>
          </p:txBody>
        </p:sp>
        <p:sp>
          <p:nvSpPr>
            <p:cNvPr id="49" name="文本框 48"/>
            <p:cNvSpPr txBox="1"/>
            <p:nvPr/>
          </p:nvSpPr>
          <p:spPr>
            <a:xfrm>
              <a:off x="6182" y="6956"/>
              <a:ext cx="2971" cy="2179"/>
            </a:xfrm>
            <a:prstGeom prst="rect">
              <a:avLst/>
            </a:prstGeom>
            <a:noFill/>
          </p:spPr>
          <p:txBody>
            <a:bodyPr wrap="square" rtlCol="0" anchor="t">
              <a:spAutoFit/>
            </a:bodyPr>
            <a:lstStyle/>
            <a:p>
              <a:pPr algn="l">
                <a:lnSpc>
                  <a:spcPct val="150000"/>
                </a:lnSpc>
              </a:pPr>
              <a:r>
                <a:rPr lang="zh-CN" altLang="en-US" sz="1400" spc="100">
                  <a:solidFill>
                    <a:srgbClr val="383F51"/>
                  </a:solidFill>
                  <a:uFillTx/>
                  <a:cs typeface="+mn-ea"/>
                  <a:sym typeface="+mn-lt"/>
                </a:rPr>
                <a:t>此部分内容作为文字排版占位显示此部分内容作为文字排版占位显示</a:t>
              </a:r>
              <a:endParaRPr lang="zh-CN" altLang="en-US" sz="1400" spc="100">
                <a:solidFill>
                  <a:srgbClr val="383F51"/>
                </a:solidFill>
                <a:uFillTx/>
                <a:cs typeface="+mn-ea"/>
                <a:sym typeface="+mn-lt"/>
              </a:endParaRPr>
            </a:p>
          </p:txBody>
        </p:sp>
      </p:grpSp>
      <p:grpSp>
        <p:nvGrpSpPr>
          <p:cNvPr id="2" name="组合 1"/>
          <p:cNvGrpSpPr/>
          <p:nvPr/>
        </p:nvGrpSpPr>
        <p:grpSpPr>
          <a:xfrm>
            <a:off x="4944138" y="4013518"/>
            <a:ext cx="2246630" cy="2101850"/>
            <a:chOff x="5509" y="5825"/>
            <a:chExt cx="3644" cy="3310"/>
          </a:xfrm>
        </p:grpSpPr>
        <p:sp>
          <p:nvSpPr>
            <p:cNvPr id="3" name="文本框 2"/>
            <p:cNvSpPr txBox="1"/>
            <p:nvPr/>
          </p:nvSpPr>
          <p:spPr>
            <a:xfrm>
              <a:off x="5509" y="5825"/>
              <a:ext cx="3644" cy="580"/>
            </a:xfrm>
            <a:prstGeom prst="rect">
              <a:avLst/>
            </a:prstGeom>
            <a:noFill/>
          </p:spPr>
          <p:txBody>
            <a:bodyPr wrap="none" rtlCol="0" anchor="t">
              <a:spAutoFit/>
            </a:bodyPr>
            <a:lstStyle/>
            <a:p>
              <a:pPr marL="285750" indent="-285750" algn="ctr">
                <a:buClr>
                  <a:srgbClr val="383F51"/>
                </a:buClr>
                <a:buFont typeface="Wingdings" panose="05000000000000000000" charset="0"/>
                <a:buChar char="u"/>
              </a:pPr>
              <a:r>
                <a:rPr lang="zh-CN" altLang="en-US" spc="200">
                  <a:solidFill>
                    <a:srgbClr val="383F51"/>
                  </a:solidFill>
                  <a:uFillTx/>
                  <a:cs typeface="+mn-ea"/>
                  <a:sym typeface="+mn-lt"/>
                </a:rPr>
                <a:t>请输入标题内容</a:t>
              </a:r>
              <a:endParaRPr lang="zh-CN" altLang="en-US" spc="200">
                <a:solidFill>
                  <a:srgbClr val="383F51"/>
                </a:solidFill>
                <a:uFillTx/>
                <a:cs typeface="+mn-ea"/>
                <a:sym typeface="+mn-lt"/>
              </a:endParaRPr>
            </a:p>
          </p:txBody>
        </p:sp>
        <p:sp>
          <p:nvSpPr>
            <p:cNvPr id="4" name="文本框 3"/>
            <p:cNvSpPr txBox="1"/>
            <p:nvPr/>
          </p:nvSpPr>
          <p:spPr>
            <a:xfrm>
              <a:off x="6182" y="6956"/>
              <a:ext cx="2971" cy="2179"/>
            </a:xfrm>
            <a:prstGeom prst="rect">
              <a:avLst/>
            </a:prstGeom>
            <a:noFill/>
          </p:spPr>
          <p:txBody>
            <a:bodyPr wrap="square" rtlCol="0" anchor="t">
              <a:spAutoFit/>
            </a:bodyPr>
            <a:lstStyle/>
            <a:p>
              <a:pPr algn="l">
                <a:lnSpc>
                  <a:spcPct val="150000"/>
                </a:lnSpc>
              </a:pPr>
              <a:r>
                <a:rPr lang="zh-CN" altLang="en-US" sz="1400" spc="100">
                  <a:solidFill>
                    <a:srgbClr val="383F51"/>
                  </a:solidFill>
                  <a:uFillTx/>
                  <a:cs typeface="+mn-ea"/>
                  <a:sym typeface="+mn-lt"/>
                </a:rPr>
                <a:t>此部分内容作为文字排版占位显示此部分内容作为文字排版占位显示</a:t>
              </a:r>
              <a:endParaRPr lang="zh-CN" altLang="en-US" sz="1400" spc="100">
                <a:solidFill>
                  <a:srgbClr val="383F51"/>
                </a:solidFill>
                <a:uFillTx/>
                <a:cs typeface="+mn-ea"/>
                <a:sym typeface="+mn-lt"/>
              </a:endParaRPr>
            </a:p>
          </p:txBody>
        </p:sp>
      </p:grpSp>
      <p:grpSp>
        <p:nvGrpSpPr>
          <p:cNvPr id="5" name="组合 4"/>
          <p:cNvGrpSpPr/>
          <p:nvPr/>
        </p:nvGrpSpPr>
        <p:grpSpPr>
          <a:xfrm>
            <a:off x="8710958" y="4013518"/>
            <a:ext cx="2246630" cy="2101850"/>
            <a:chOff x="5509" y="5825"/>
            <a:chExt cx="3644" cy="3310"/>
          </a:xfrm>
        </p:grpSpPr>
        <p:sp>
          <p:nvSpPr>
            <p:cNvPr id="6" name="文本框 5"/>
            <p:cNvSpPr txBox="1"/>
            <p:nvPr/>
          </p:nvSpPr>
          <p:spPr>
            <a:xfrm>
              <a:off x="5509" y="5825"/>
              <a:ext cx="3644" cy="580"/>
            </a:xfrm>
            <a:prstGeom prst="rect">
              <a:avLst/>
            </a:prstGeom>
            <a:noFill/>
          </p:spPr>
          <p:txBody>
            <a:bodyPr wrap="none" rtlCol="0" anchor="t">
              <a:spAutoFit/>
            </a:bodyPr>
            <a:lstStyle/>
            <a:p>
              <a:pPr marL="285750" indent="-285750" algn="ctr">
                <a:buClr>
                  <a:srgbClr val="383F51"/>
                </a:buClr>
                <a:buFont typeface="Wingdings" panose="05000000000000000000" charset="0"/>
                <a:buChar char="u"/>
              </a:pPr>
              <a:r>
                <a:rPr lang="zh-CN" altLang="en-US" spc="200">
                  <a:solidFill>
                    <a:srgbClr val="383F51"/>
                  </a:solidFill>
                  <a:uFillTx/>
                  <a:cs typeface="+mn-ea"/>
                  <a:sym typeface="+mn-lt"/>
                </a:rPr>
                <a:t>请输入标题内容</a:t>
              </a:r>
              <a:endParaRPr lang="zh-CN" altLang="en-US" spc="200">
                <a:solidFill>
                  <a:srgbClr val="383F51"/>
                </a:solidFill>
                <a:uFillTx/>
                <a:cs typeface="+mn-ea"/>
                <a:sym typeface="+mn-lt"/>
              </a:endParaRPr>
            </a:p>
          </p:txBody>
        </p:sp>
        <p:sp>
          <p:nvSpPr>
            <p:cNvPr id="12" name="文本框 11"/>
            <p:cNvSpPr txBox="1"/>
            <p:nvPr/>
          </p:nvSpPr>
          <p:spPr>
            <a:xfrm>
              <a:off x="6182" y="6956"/>
              <a:ext cx="2971" cy="2179"/>
            </a:xfrm>
            <a:prstGeom prst="rect">
              <a:avLst/>
            </a:prstGeom>
            <a:noFill/>
          </p:spPr>
          <p:txBody>
            <a:bodyPr wrap="square" rtlCol="0" anchor="t">
              <a:spAutoFit/>
            </a:bodyPr>
            <a:lstStyle/>
            <a:p>
              <a:pPr algn="l">
                <a:lnSpc>
                  <a:spcPct val="150000"/>
                </a:lnSpc>
              </a:pPr>
              <a:r>
                <a:rPr lang="zh-CN" altLang="en-US" sz="1400" spc="100">
                  <a:solidFill>
                    <a:srgbClr val="383F51"/>
                  </a:solidFill>
                  <a:uFillTx/>
                  <a:cs typeface="+mn-ea"/>
                  <a:sym typeface="+mn-lt"/>
                </a:rPr>
                <a:t>此部分内容作为文字排版占位显示此部分内容作为文字排版占位显示</a:t>
              </a:r>
              <a:endParaRPr lang="zh-CN" altLang="en-US" sz="1400" spc="100">
                <a:solidFill>
                  <a:srgbClr val="383F51"/>
                </a:solidFill>
                <a:uFillTx/>
                <a:cs typeface="+mn-ea"/>
                <a:sym typeface="+mn-lt"/>
              </a:endParaRPr>
            </a:p>
          </p:txBody>
        </p:sp>
      </p:grpSp>
      <p:pic>
        <p:nvPicPr>
          <p:cNvPr id="13" name="图片 12" descr="微信截图_20211125101747"/>
          <p:cNvPicPr>
            <a:picLocks noChangeAspect="1"/>
          </p:cNvPicPr>
          <p:nvPr/>
        </p:nvPicPr>
        <p:blipFill>
          <a:blip r:embed="rId2" cstate="screen"/>
          <a:stretch>
            <a:fillRect/>
          </a:stretch>
        </p:blipFill>
        <p:spPr>
          <a:xfrm>
            <a:off x="859790" y="1836420"/>
            <a:ext cx="2881630" cy="1827530"/>
          </a:xfrm>
          <a:prstGeom prst="rect">
            <a:avLst/>
          </a:prstGeom>
        </p:spPr>
      </p:pic>
      <p:pic>
        <p:nvPicPr>
          <p:cNvPr id="14" name="图片 13" descr="微信截图_20211125101805"/>
          <p:cNvPicPr>
            <a:picLocks noChangeAspect="1"/>
          </p:cNvPicPr>
          <p:nvPr/>
        </p:nvPicPr>
        <p:blipFill>
          <a:blip r:embed="rId3" cstate="screen"/>
          <a:stretch>
            <a:fillRect/>
          </a:stretch>
        </p:blipFill>
        <p:spPr>
          <a:xfrm>
            <a:off x="8392795" y="1836738"/>
            <a:ext cx="2882265" cy="1826895"/>
          </a:xfrm>
          <a:prstGeom prst="rect">
            <a:avLst/>
          </a:prstGeom>
        </p:spPr>
      </p:pic>
      <p:pic>
        <p:nvPicPr>
          <p:cNvPr id="15" name="图片 14" descr="微信截图_20211125101819"/>
          <p:cNvPicPr>
            <a:picLocks noChangeAspect="1"/>
          </p:cNvPicPr>
          <p:nvPr/>
        </p:nvPicPr>
        <p:blipFill>
          <a:blip r:embed="rId4" cstate="screen"/>
          <a:stretch>
            <a:fillRect/>
          </a:stretch>
        </p:blipFill>
        <p:spPr>
          <a:xfrm>
            <a:off x="4625975" y="1838325"/>
            <a:ext cx="2882265" cy="1823720"/>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600" advTm="3000">
        <p:blinds/>
      </p:transition>
    </mc:Choice>
    <mc:Fallback>
      <p:transition spd="slow" advTm="3000">
        <p:blinds/>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500"/>
                                        <p:tgtEl>
                                          <p:spTgt spid="59"/>
                                        </p:tgtEl>
                                      </p:cBhvr>
                                    </p:animEffect>
                                  </p:childTnLst>
                                </p:cTn>
                              </p:par>
                            </p:childTnLst>
                          </p:cTn>
                        </p:par>
                        <p:par>
                          <p:cTn id="8" fill="hold">
                            <p:stCondLst>
                              <p:cond delay="500"/>
                            </p:stCondLst>
                            <p:childTnLst>
                              <p:par>
                                <p:cTn id="9" presetID="55"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1000" fill="hold"/>
                                        <p:tgtEl>
                                          <p:spTgt spid="13"/>
                                        </p:tgtEl>
                                        <p:attrNameLst>
                                          <p:attrName>ppt_w</p:attrName>
                                        </p:attrNameLst>
                                      </p:cBhvr>
                                      <p:tavLst>
                                        <p:tav tm="0">
                                          <p:val>
                                            <p:strVal val="#ppt_w*0.70"/>
                                          </p:val>
                                        </p:tav>
                                        <p:tav tm="100000">
                                          <p:val>
                                            <p:strVal val="#ppt_w"/>
                                          </p:val>
                                        </p:tav>
                                      </p:tavLst>
                                    </p:anim>
                                    <p:anim calcmode="lin" valueType="num">
                                      <p:cBhvr>
                                        <p:cTn id="12" dur="1000" fill="hold"/>
                                        <p:tgtEl>
                                          <p:spTgt spid="13"/>
                                        </p:tgtEl>
                                        <p:attrNameLst>
                                          <p:attrName>ppt_h</p:attrName>
                                        </p:attrNameLst>
                                      </p:cBhvr>
                                      <p:tavLst>
                                        <p:tav tm="0">
                                          <p:val>
                                            <p:strVal val="#ppt_h"/>
                                          </p:val>
                                        </p:tav>
                                        <p:tav tm="100000">
                                          <p:val>
                                            <p:strVal val="#ppt_h"/>
                                          </p:val>
                                        </p:tav>
                                      </p:tavLst>
                                    </p:anim>
                                    <p:animEffect transition="in" filter="fade">
                                      <p:cBhvr>
                                        <p:cTn id="13" dur="1000"/>
                                        <p:tgtEl>
                                          <p:spTgt spid="13"/>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500"/>
                                        <p:tgtEl>
                                          <p:spTgt spid="47"/>
                                        </p:tgtEl>
                                      </p:cBhvr>
                                    </p:animEffect>
                                  </p:childTnLst>
                                </p:cTn>
                              </p:par>
                            </p:childTnLst>
                          </p:cTn>
                        </p:par>
                        <p:par>
                          <p:cTn id="18" fill="hold">
                            <p:stCondLst>
                              <p:cond delay="2000"/>
                            </p:stCondLst>
                            <p:childTnLst>
                              <p:par>
                                <p:cTn id="19" presetID="55"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1000" fill="hold"/>
                                        <p:tgtEl>
                                          <p:spTgt spid="15"/>
                                        </p:tgtEl>
                                        <p:attrNameLst>
                                          <p:attrName>ppt_w</p:attrName>
                                        </p:attrNameLst>
                                      </p:cBhvr>
                                      <p:tavLst>
                                        <p:tav tm="0">
                                          <p:val>
                                            <p:strVal val="#ppt_w*0.70"/>
                                          </p:val>
                                        </p:tav>
                                        <p:tav tm="100000">
                                          <p:val>
                                            <p:strVal val="#ppt_w"/>
                                          </p:val>
                                        </p:tav>
                                      </p:tavLst>
                                    </p:anim>
                                    <p:anim calcmode="lin" valueType="num">
                                      <p:cBhvr>
                                        <p:cTn id="22" dur="1000" fill="hold"/>
                                        <p:tgtEl>
                                          <p:spTgt spid="15"/>
                                        </p:tgtEl>
                                        <p:attrNameLst>
                                          <p:attrName>ppt_h</p:attrName>
                                        </p:attrNameLst>
                                      </p:cBhvr>
                                      <p:tavLst>
                                        <p:tav tm="0">
                                          <p:val>
                                            <p:strVal val="#ppt_h"/>
                                          </p:val>
                                        </p:tav>
                                        <p:tav tm="100000">
                                          <p:val>
                                            <p:strVal val="#ppt_h"/>
                                          </p:val>
                                        </p:tav>
                                      </p:tavLst>
                                    </p:anim>
                                    <p:animEffect transition="in" filter="fade">
                                      <p:cBhvr>
                                        <p:cTn id="23" dur="1000"/>
                                        <p:tgtEl>
                                          <p:spTgt spid="15"/>
                                        </p:tgtEl>
                                      </p:cBhvr>
                                    </p:animEffect>
                                  </p:childTnLst>
                                </p:cTn>
                              </p:par>
                            </p:childTnLst>
                          </p:cTn>
                        </p:par>
                        <p:par>
                          <p:cTn id="24" fill="hold">
                            <p:stCondLst>
                              <p:cond delay="3000"/>
                            </p:stCondLst>
                            <p:childTnLst>
                              <p:par>
                                <p:cTn id="25" presetID="10" presetClass="entr" presetSubtype="0"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par>
                          <p:cTn id="28" fill="hold">
                            <p:stCondLst>
                              <p:cond delay="3500"/>
                            </p:stCondLst>
                            <p:childTnLst>
                              <p:par>
                                <p:cTn id="29" presetID="55"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1000" fill="hold"/>
                                        <p:tgtEl>
                                          <p:spTgt spid="14"/>
                                        </p:tgtEl>
                                        <p:attrNameLst>
                                          <p:attrName>ppt_w</p:attrName>
                                        </p:attrNameLst>
                                      </p:cBhvr>
                                      <p:tavLst>
                                        <p:tav tm="0">
                                          <p:val>
                                            <p:strVal val="#ppt_w*0.70"/>
                                          </p:val>
                                        </p:tav>
                                        <p:tav tm="100000">
                                          <p:val>
                                            <p:strVal val="#ppt_w"/>
                                          </p:val>
                                        </p:tav>
                                      </p:tavLst>
                                    </p:anim>
                                    <p:anim calcmode="lin" valueType="num">
                                      <p:cBhvr>
                                        <p:cTn id="32" dur="1000" fill="hold"/>
                                        <p:tgtEl>
                                          <p:spTgt spid="14"/>
                                        </p:tgtEl>
                                        <p:attrNameLst>
                                          <p:attrName>ppt_h</p:attrName>
                                        </p:attrNameLst>
                                      </p:cBhvr>
                                      <p:tavLst>
                                        <p:tav tm="0">
                                          <p:val>
                                            <p:strVal val="#ppt_h"/>
                                          </p:val>
                                        </p:tav>
                                        <p:tav tm="100000">
                                          <p:val>
                                            <p:strVal val="#ppt_h"/>
                                          </p:val>
                                        </p:tav>
                                      </p:tavLst>
                                    </p:anim>
                                    <p:animEffect transition="in" filter="fade">
                                      <p:cBhvr>
                                        <p:cTn id="33" dur="1000"/>
                                        <p:tgtEl>
                                          <p:spTgt spid="14"/>
                                        </p:tgtEl>
                                      </p:cBhvr>
                                    </p:animEffect>
                                  </p:childTnLst>
                                </p:cTn>
                              </p:par>
                            </p:childTnLst>
                          </p:cTn>
                        </p:par>
                        <p:par>
                          <p:cTn id="34" fill="hold">
                            <p:stCondLst>
                              <p:cond delay="4500"/>
                            </p:stCondLst>
                            <p:childTnLst>
                              <p:par>
                                <p:cTn id="35" presetID="10" presetClass="entr" presetSubtype="0"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9" name="文本框 58"/>
          <p:cNvSpPr txBox="1"/>
          <p:nvPr/>
        </p:nvSpPr>
        <p:spPr>
          <a:xfrm>
            <a:off x="0" y="636905"/>
            <a:ext cx="2864485" cy="398780"/>
          </a:xfrm>
          <a:prstGeom prst="rect">
            <a:avLst/>
          </a:prstGeom>
          <a:noFill/>
        </p:spPr>
        <p:txBody>
          <a:bodyPr wrap="square" rtlCol="0" anchor="t">
            <a:spAutoFit/>
          </a:bodyPr>
          <a:lstStyle/>
          <a:p>
            <a:pPr indent="0" algn="ctr">
              <a:buClr>
                <a:srgbClr val="C00000"/>
              </a:buClr>
              <a:buNone/>
            </a:pPr>
            <a:r>
              <a:rPr lang="zh-CN" altLang="en-US" sz="2000" spc="100">
                <a:solidFill>
                  <a:srgbClr val="1B1B1D"/>
                </a:solidFill>
                <a:uFillTx/>
                <a:cs typeface="+mn-ea"/>
                <a:sym typeface="+mn-lt"/>
              </a:rPr>
              <a:t>请输入标题内容</a:t>
            </a:r>
            <a:endParaRPr lang="zh-CN" altLang="en-US" sz="2000" spc="100">
              <a:solidFill>
                <a:srgbClr val="1B1B1D"/>
              </a:solidFill>
              <a:uFillTx/>
              <a:cs typeface="+mn-ea"/>
              <a:sym typeface="+mn-lt"/>
            </a:endParaRPr>
          </a:p>
        </p:txBody>
      </p:sp>
      <p:grpSp>
        <p:nvGrpSpPr>
          <p:cNvPr id="16" name="组合 15"/>
          <p:cNvGrpSpPr/>
          <p:nvPr/>
        </p:nvGrpSpPr>
        <p:grpSpPr>
          <a:xfrm>
            <a:off x="635" y="0"/>
            <a:ext cx="1173480" cy="1215390"/>
            <a:chOff x="1" y="0"/>
            <a:chExt cx="1848" cy="1914"/>
          </a:xfrm>
        </p:grpSpPr>
        <p:cxnSp>
          <p:nvCxnSpPr>
            <p:cNvPr id="11" name="直接连接符 10"/>
            <p:cNvCxnSpPr/>
            <p:nvPr/>
          </p:nvCxnSpPr>
          <p:spPr>
            <a:xfrm flipH="1" flipV="1">
              <a:off x="517" y="0"/>
              <a:ext cx="16" cy="1914"/>
            </a:xfrm>
            <a:prstGeom prst="line">
              <a:avLst/>
            </a:prstGeom>
            <a:ln>
              <a:solidFill>
                <a:srgbClr val="383F51"/>
              </a:solidFill>
            </a:ln>
            <a:effectLst/>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1" y="515"/>
              <a:ext cx="1849" cy="4"/>
            </a:xfrm>
            <a:prstGeom prst="line">
              <a:avLst/>
            </a:prstGeom>
            <a:ln>
              <a:solidFill>
                <a:srgbClr val="383F51"/>
              </a:solidFill>
            </a:ln>
            <a:effectLst/>
          </p:spPr>
          <p:style>
            <a:lnRef idx="1">
              <a:schemeClr val="accent1"/>
            </a:lnRef>
            <a:fillRef idx="0">
              <a:schemeClr val="accent1"/>
            </a:fillRef>
            <a:effectRef idx="0">
              <a:schemeClr val="accent1"/>
            </a:effectRef>
            <a:fontRef idx="minor">
              <a:schemeClr val="tx1"/>
            </a:fontRef>
          </p:style>
        </p:cxnSp>
        <p:sp>
          <p:nvSpPr>
            <p:cNvPr id="8" name="菱形 7"/>
            <p:cNvSpPr/>
            <p:nvPr/>
          </p:nvSpPr>
          <p:spPr>
            <a:xfrm rot="16200000">
              <a:off x="186" y="283"/>
              <a:ext cx="664" cy="467"/>
            </a:xfrm>
            <a:prstGeom prst="diamond">
              <a:avLst/>
            </a:prstGeom>
            <a:solidFill>
              <a:srgbClr val="383F51"/>
            </a:solidFill>
            <a:ln>
              <a:solidFill>
                <a:srgbClr val="383F51">
                  <a:alpha val="20000"/>
                </a:srgbClr>
              </a:solidFill>
            </a:ln>
            <a:effectLst>
              <a:outerShdw blurRad="50800" dist="50800" dir="900000" algn="tl"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4" name="组合 33"/>
          <p:cNvGrpSpPr/>
          <p:nvPr/>
        </p:nvGrpSpPr>
        <p:grpSpPr>
          <a:xfrm>
            <a:off x="0" y="4782820"/>
            <a:ext cx="859790" cy="2086610"/>
            <a:chOff x="0" y="6925"/>
            <a:chExt cx="1604" cy="3893"/>
          </a:xfrm>
        </p:grpSpPr>
        <p:sp>
          <p:nvSpPr>
            <p:cNvPr id="7" name="任意多边形 6"/>
            <p:cNvSpPr/>
            <p:nvPr/>
          </p:nvSpPr>
          <p:spPr>
            <a:xfrm flipV="1">
              <a:off x="0" y="7604"/>
              <a:ext cx="1603" cy="3214"/>
            </a:xfrm>
            <a:custGeom>
              <a:avLst/>
              <a:gdLst>
                <a:gd name="ir" fmla="*/ w 3 4"/>
                <a:gd name="ib" fmla="*/ h 3 4"/>
              </a:gdLst>
              <a:ahLst/>
              <a:cxnLst>
                <a:cxn ang="3">
                  <a:pos x="hc" y="t"/>
                </a:cxn>
                <a:cxn ang="cd2">
                  <a:pos x="l" y="vc"/>
                </a:cxn>
                <a:cxn ang="cd4">
                  <a:pos x="hc" y="b"/>
                </a:cxn>
                <a:cxn ang="0">
                  <a:pos x="r" y="vc"/>
                </a:cxn>
              </a:cxnLst>
              <a:rect l="l" t="t" r="r" b="b"/>
              <a:pathLst>
                <a:path w="1891" h="3791">
                  <a:moveTo>
                    <a:pt x="38" y="0"/>
                  </a:moveTo>
                  <a:lnTo>
                    <a:pt x="1891" y="1896"/>
                  </a:lnTo>
                  <a:lnTo>
                    <a:pt x="38" y="3791"/>
                  </a:lnTo>
                  <a:lnTo>
                    <a:pt x="0" y="3753"/>
                  </a:lnTo>
                  <a:lnTo>
                    <a:pt x="0" y="38"/>
                  </a:lnTo>
                  <a:lnTo>
                    <a:pt x="38" y="0"/>
                  </a:lnTo>
                  <a:close/>
                </a:path>
              </a:pathLst>
            </a:cu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cxnSp>
          <p:nvCxnSpPr>
            <p:cNvPr id="9" name="直接连接符 8"/>
            <p:cNvCxnSpPr/>
            <p:nvPr/>
          </p:nvCxnSpPr>
          <p:spPr>
            <a:xfrm flipH="1">
              <a:off x="85" y="6925"/>
              <a:ext cx="868" cy="3863"/>
            </a:xfrm>
            <a:prstGeom prst="line">
              <a:avLst/>
            </a:prstGeom>
            <a:ln>
              <a:solidFill>
                <a:srgbClr val="383F51">
                  <a:alpha val="20000"/>
                </a:srgbClr>
              </a:solidFill>
            </a:ln>
            <a:effectLst/>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16" y="10254"/>
              <a:ext cx="1588" cy="548"/>
            </a:xfrm>
            <a:prstGeom prst="line">
              <a:avLst/>
            </a:prstGeom>
            <a:ln>
              <a:solidFill>
                <a:srgbClr val="383F51">
                  <a:alpha val="20000"/>
                </a:srgbClr>
              </a:solidFill>
            </a:ln>
            <a:effectLst/>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10240010" y="5108575"/>
            <a:ext cx="1958340" cy="1689735"/>
            <a:chOff x="14695" y="-25"/>
            <a:chExt cx="4491" cy="3874"/>
          </a:xfrm>
        </p:grpSpPr>
        <p:sp>
          <p:nvSpPr>
            <p:cNvPr id="24" name="菱形 23"/>
            <p:cNvSpPr/>
            <p:nvPr/>
          </p:nvSpPr>
          <p:spPr>
            <a:xfrm>
              <a:off x="15479" y="-25"/>
              <a:ext cx="3707" cy="3791"/>
            </a:xfrm>
            <a:prstGeom prst="diamond">
              <a:avLst/>
            </a:pr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菱形 24"/>
            <p:cNvSpPr/>
            <p:nvPr/>
          </p:nvSpPr>
          <p:spPr>
            <a:xfrm rot="18420000">
              <a:off x="14710" y="686"/>
              <a:ext cx="1276" cy="1306"/>
            </a:xfrm>
            <a:prstGeom prst="diamond">
              <a:avLst/>
            </a:pr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菱形 25"/>
            <p:cNvSpPr/>
            <p:nvPr/>
          </p:nvSpPr>
          <p:spPr>
            <a:xfrm rot="15180000" flipV="1">
              <a:off x="17679" y="2522"/>
              <a:ext cx="1330" cy="1323"/>
            </a:xfrm>
            <a:prstGeom prst="diamond">
              <a:avLst/>
            </a:pr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cxnSp>
        <p:nvCxnSpPr>
          <p:cNvPr id="6" name="直接连接符 5"/>
          <p:cNvCxnSpPr/>
          <p:nvPr/>
        </p:nvCxnSpPr>
        <p:spPr>
          <a:xfrm>
            <a:off x="2718435" y="3764280"/>
            <a:ext cx="1115695" cy="0"/>
          </a:xfrm>
          <a:prstGeom prst="line">
            <a:avLst/>
          </a:prstGeom>
          <a:ln w="12700">
            <a:solidFill>
              <a:srgbClr val="ACBDCF"/>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487035" y="3764280"/>
            <a:ext cx="1115695" cy="0"/>
          </a:xfrm>
          <a:prstGeom prst="line">
            <a:avLst/>
          </a:prstGeom>
          <a:ln w="12700">
            <a:solidFill>
              <a:srgbClr val="ACBDCF"/>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8255635" y="3764280"/>
            <a:ext cx="1115695" cy="0"/>
          </a:xfrm>
          <a:prstGeom prst="line">
            <a:avLst/>
          </a:prstGeom>
          <a:ln w="12700">
            <a:solidFill>
              <a:srgbClr val="ACBDCF"/>
            </a:solidFill>
          </a:ln>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9371330" y="2937510"/>
            <a:ext cx="1652270" cy="1652270"/>
            <a:chOff x="14758" y="3239"/>
            <a:chExt cx="2602" cy="2602"/>
          </a:xfrm>
        </p:grpSpPr>
        <p:sp>
          <p:nvSpPr>
            <p:cNvPr id="5" name="椭圆 4"/>
            <p:cNvSpPr/>
            <p:nvPr/>
          </p:nvSpPr>
          <p:spPr>
            <a:xfrm>
              <a:off x="14758" y="3239"/>
              <a:ext cx="2603" cy="2603"/>
            </a:xfrm>
            <a:prstGeom prst="ellipse">
              <a:avLst/>
            </a:prstGeom>
            <a:noFill/>
            <a:ln>
              <a:solidFill>
                <a:srgbClr val="ACBDCF"/>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5" name="图片 14" descr="333438303935353b333633343631363bd1adbbb7bcfdcdb7"/>
            <p:cNvPicPr>
              <a:picLocks noChangeAspect="1"/>
            </p:cNvPicPr>
            <p:nvPr/>
          </p:nvPicPr>
          <p:blipFill>
            <a:blip r:embed="rId2" cstate="screen">
              <a:extLst>
                <a:ext uri="{96DAC541-7B7A-43D3-8B79-37D633B846F1}">
                  <asvg:svgBlip xmlns:asvg="http://schemas.microsoft.com/office/drawing/2016/SVG/main" r:embed="rId3"/>
                </a:ext>
              </a:extLst>
            </a:blip>
            <a:stretch>
              <a:fillRect/>
            </a:stretch>
          </p:blipFill>
          <p:spPr>
            <a:xfrm>
              <a:off x="15549" y="4030"/>
              <a:ext cx="1020" cy="1020"/>
            </a:xfrm>
            <a:prstGeom prst="rect">
              <a:avLst/>
            </a:prstGeom>
          </p:spPr>
        </p:pic>
      </p:grpSp>
      <p:grpSp>
        <p:nvGrpSpPr>
          <p:cNvPr id="21" name="组合 20"/>
          <p:cNvGrpSpPr/>
          <p:nvPr/>
        </p:nvGrpSpPr>
        <p:grpSpPr>
          <a:xfrm>
            <a:off x="1065530" y="2937510"/>
            <a:ext cx="1652270" cy="1652270"/>
            <a:chOff x="1678" y="3239"/>
            <a:chExt cx="2602" cy="2602"/>
          </a:xfrm>
        </p:grpSpPr>
        <p:sp>
          <p:nvSpPr>
            <p:cNvPr id="2" name="椭圆 1"/>
            <p:cNvSpPr/>
            <p:nvPr/>
          </p:nvSpPr>
          <p:spPr>
            <a:xfrm>
              <a:off x="1678" y="3239"/>
              <a:ext cx="2603" cy="2603"/>
            </a:xfrm>
            <a:prstGeom prst="ellipse">
              <a:avLst/>
            </a:prstGeom>
            <a:noFill/>
            <a:ln>
              <a:solidFill>
                <a:srgbClr val="ACBDCF"/>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7" name="图片 16" descr="333438303935353b333633343839303bd5dbbdc7bcfdcdb7"/>
            <p:cNvPicPr>
              <a:picLocks noChangeAspect="1"/>
            </p:cNvPicPr>
            <p:nvPr/>
          </p:nvPicPr>
          <p:blipFill>
            <a:blip r:embed="rId4" cstate="screen">
              <a:extLst>
                <a:ext uri="{96DAC541-7B7A-43D3-8B79-37D633B846F1}">
                  <asvg:svgBlip xmlns:asvg="http://schemas.microsoft.com/office/drawing/2016/SVG/main" r:embed="rId5"/>
                </a:ext>
              </a:extLst>
            </a:blip>
            <a:stretch>
              <a:fillRect/>
            </a:stretch>
          </p:blipFill>
          <p:spPr>
            <a:xfrm>
              <a:off x="2469" y="4030"/>
              <a:ext cx="1020" cy="1020"/>
            </a:xfrm>
            <a:prstGeom prst="rect">
              <a:avLst/>
            </a:prstGeom>
          </p:spPr>
        </p:pic>
      </p:grpSp>
      <p:grpSp>
        <p:nvGrpSpPr>
          <p:cNvPr id="22" name="组合 21"/>
          <p:cNvGrpSpPr/>
          <p:nvPr/>
        </p:nvGrpSpPr>
        <p:grpSpPr>
          <a:xfrm>
            <a:off x="3834130" y="2937510"/>
            <a:ext cx="1652270" cy="1652270"/>
            <a:chOff x="6038" y="3239"/>
            <a:chExt cx="2602" cy="2602"/>
          </a:xfrm>
        </p:grpSpPr>
        <p:sp>
          <p:nvSpPr>
            <p:cNvPr id="3" name="椭圆 2"/>
            <p:cNvSpPr/>
            <p:nvPr/>
          </p:nvSpPr>
          <p:spPr>
            <a:xfrm>
              <a:off x="6038" y="3239"/>
              <a:ext cx="2603" cy="2603"/>
            </a:xfrm>
            <a:prstGeom prst="ellipse">
              <a:avLst/>
            </a:prstGeom>
            <a:noFill/>
            <a:ln>
              <a:solidFill>
                <a:srgbClr val="ACBDCF"/>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9" name="图片 18" descr="333438303935353b333633343934303bbdd3cad5cec4bcfe"/>
            <p:cNvPicPr>
              <a:picLocks noChangeAspect="1"/>
            </p:cNvPicPr>
            <p:nvPr/>
          </p:nvPicPr>
          <p:blipFill>
            <a:blip r:embed="rId6" cstate="screen">
              <a:extLst>
                <a:ext uri="{96DAC541-7B7A-43D3-8B79-37D633B846F1}">
                  <asvg:svgBlip xmlns:asvg="http://schemas.microsoft.com/office/drawing/2016/SVG/main" r:embed="rId7"/>
                </a:ext>
              </a:extLst>
            </a:blip>
            <a:stretch>
              <a:fillRect/>
            </a:stretch>
          </p:blipFill>
          <p:spPr>
            <a:xfrm>
              <a:off x="6829" y="4030"/>
              <a:ext cx="1020" cy="1020"/>
            </a:xfrm>
            <a:prstGeom prst="rect">
              <a:avLst/>
            </a:prstGeom>
          </p:spPr>
        </p:pic>
      </p:grpSp>
      <p:grpSp>
        <p:nvGrpSpPr>
          <p:cNvPr id="27" name="组合 26"/>
          <p:cNvGrpSpPr/>
          <p:nvPr/>
        </p:nvGrpSpPr>
        <p:grpSpPr>
          <a:xfrm>
            <a:off x="6602730" y="2937510"/>
            <a:ext cx="1652270" cy="1652270"/>
            <a:chOff x="10398" y="3239"/>
            <a:chExt cx="2602" cy="2602"/>
          </a:xfrm>
        </p:grpSpPr>
        <p:sp>
          <p:nvSpPr>
            <p:cNvPr id="4" name="椭圆 3"/>
            <p:cNvSpPr/>
            <p:nvPr/>
          </p:nvSpPr>
          <p:spPr>
            <a:xfrm>
              <a:off x="10398" y="3239"/>
              <a:ext cx="2603" cy="2603"/>
            </a:xfrm>
            <a:prstGeom prst="ellipse">
              <a:avLst/>
            </a:prstGeom>
            <a:noFill/>
            <a:ln>
              <a:solidFill>
                <a:srgbClr val="ACBDCF"/>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0" name="图片 19" descr="333438303935353b333633353033323bb2a5b7c5"/>
            <p:cNvPicPr>
              <a:picLocks noChangeAspect="1"/>
            </p:cNvPicPr>
            <p:nvPr/>
          </p:nvPicPr>
          <p:blipFill>
            <a:blip r:embed="rId8" cstate="screen">
              <a:extLst>
                <a:ext uri="{96DAC541-7B7A-43D3-8B79-37D633B846F1}">
                  <asvg:svgBlip xmlns:asvg="http://schemas.microsoft.com/office/drawing/2016/SVG/main" r:embed="rId9"/>
                </a:ext>
              </a:extLst>
            </a:blip>
            <a:stretch>
              <a:fillRect/>
            </a:stretch>
          </p:blipFill>
          <p:spPr>
            <a:xfrm>
              <a:off x="11189" y="4030"/>
              <a:ext cx="1020" cy="1020"/>
            </a:xfrm>
            <a:prstGeom prst="rect">
              <a:avLst/>
            </a:prstGeom>
          </p:spPr>
        </p:pic>
      </p:grpSp>
      <p:sp>
        <p:nvSpPr>
          <p:cNvPr id="29" name="文本框 28"/>
          <p:cNvSpPr txBox="1"/>
          <p:nvPr/>
        </p:nvSpPr>
        <p:spPr>
          <a:xfrm>
            <a:off x="702310" y="5065395"/>
            <a:ext cx="2169795" cy="700576"/>
          </a:xfrm>
          <a:prstGeom prst="rect">
            <a:avLst/>
          </a:prstGeom>
          <a:noFill/>
        </p:spPr>
        <p:txBody>
          <a:bodyPr wrap="square" rtlCol="0" anchor="t">
            <a:spAutoFit/>
          </a:bodyPr>
          <a:lstStyle/>
          <a:p>
            <a:pPr algn="l">
              <a:lnSpc>
                <a:spcPct val="150000"/>
              </a:lnSpc>
            </a:pPr>
            <a:r>
              <a:rPr lang="zh-CN" altLang="en-US" sz="1400" spc="100">
                <a:solidFill>
                  <a:srgbClr val="383F51"/>
                </a:solidFill>
                <a:uFillTx/>
                <a:cs typeface="+mn-ea"/>
                <a:sym typeface="+mn-lt"/>
              </a:rPr>
              <a:t>此部分内容作为文字排版占位显示</a:t>
            </a:r>
            <a:endParaRPr lang="zh-CN" altLang="en-US" sz="1400" spc="100">
              <a:solidFill>
                <a:srgbClr val="383F51"/>
              </a:solidFill>
              <a:uFillTx/>
              <a:cs typeface="+mn-ea"/>
              <a:sym typeface="+mn-lt"/>
            </a:endParaRPr>
          </a:p>
        </p:txBody>
      </p:sp>
      <p:sp>
        <p:nvSpPr>
          <p:cNvPr id="30" name="文本框 29"/>
          <p:cNvSpPr txBox="1"/>
          <p:nvPr/>
        </p:nvSpPr>
        <p:spPr>
          <a:xfrm>
            <a:off x="3574415" y="5065395"/>
            <a:ext cx="2169795" cy="700576"/>
          </a:xfrm>
          <a:prstGeom prst="rect">
            <a:avLst/>
          </a:prstGeom>
          <a:noFill/>
        </p:spPr>
        <p:txBody>
          <a:bodyPr wrap="square" rtlCol="0" anchor="t">
            <a:spAutoFit/>
          </a:bodyPr>
          <a:lstStyle/>
          <a:p>
            <a:pPr algn="l">
              <a:lnSpc>
                <a:spcPct val="150000"/>
              </a:lnSpc>
            </a:pPr>
            <a:r>
              <a:rPr lang="zh-CN" altLang="en-US" sz="1400" spc="100">
                <a:solidFill>
                  <a:srgbClr val="383F51"/>
                </a:solidFill>
                <a:uFillTx/>
                <a:cs typeface="+mn-ea"/>
                <a:sym typeface="+mn-lt"/>
              </a:rPr>
              <a:t>此部分内容作为文字排版占位显示</a:t>
            </a:r>
            <a:endParaRPr lang="zh-CN" altLang="en-US" sz="1400" spc="100">
              <a:solidFill>
                <a:srgbClr val="383F51"/>
              </a:solidFill>
              <a:uFillTx/>
              <a:cs typeface="+mn-ea"/>
              <a:sym typeface="+mn-lt"/>
            </a:endParaRPr>
          </a:p>
        </p:txBody>
      </p:sp>
      <p:sp>
        <p:nvSpPr>
          <p:cNvPr id="31" name="文本框 30"/>
          <p:cNvSpPr txBox="1"/>
          <p:nvPr/>
        </p:nvSpPr>
        <p:spPr>
          <a:xfrm>
            <a:off x="6446520" y="5065395"/>
            <a:ext cx="2169795" cy="700576"/>
          </a:xfrm>
          <a:prstGeom prst="rect">
            <a:avLst/>
          </a:prstGeom>
          <a:noFill/>
        </p:spPr>
        <p:txBody>
          <a:bodyPr wrap="square" rtlCol="0" anchor="t">
            <a:spAutoFit/>
          </a:bodyPr>
          <a:lstStyle/>
          <a:p>
            <a:pPr algn="l">
              <a:lnSpc>
                <a:spcPct val="150000"/>
              </a:lnSpc>
            </a:pPr>
            <a:r>
              <a:rPr lang="zh-CN" altLang="en-US" sz="1400" spc="100">
                <a:solidFill>
                  <a:srgbClr val="383F51"/>
                </a:solidFill>
                <a:uFillTx/>
                <a:cs typeface="+mn-ea"/>
                <a:sym typeface="+mn-lt"/>
              </a:rPr>
              <a:t>此部分内容作为文字排版占位显示</a:t>
            </a:r>
            <a:endParaRPr lang="zh-CN" altLang="en-US" sz="1400" spc="100">
              <a:solidFill>
                <a:srgbClr val="383F51"/>
              </a:solidFill>
              <a:uFillTx/>
              <a:cs typeface="+mn-ea"/>
              <a:sym typeface="+mn-lt"/>
            </a:endParaRPr>
          </a:p>
        </p:txBody>
      </p:sp>
      <p:sp>
        <p:nvSpPr>
          <p:cNvPr id="32" name="文本框 31"/>
          <p:cNvSpPr txBox="1"/>
          <p:nvPr/>
        </p:nvSpPr>
        <p:spPr>
          <a:xfrm>
            <a:off x="9318625" y="5065395"/>
            <a:ext cx="2169795" cy="700576"/>
          </a:xfrm>
          <a:prstGeom prst="rect">
            <a:avLst/>
          </a:prstGeom>
          <a:noFill/>
        </p:spPr>
        <p:txBody>
          <a:bodyPr wrap="square" rtlCol="0" anchor="t">
            <a:spAutoFit/>
          </a:bodyPr>
          <a:lstStyle/>
          <a:p>
            <a:pPr algn="l">
              <a:lnSpc>
                <a:spcPct val="150000"/>
              </a:lnSpc>
            </a:pPr>
            <a:r>
              <a:rPr lang="zh-CN" altLang="en-US" sz="1400" spc="100">
                <a:solidFill>
                  <a:srgbClr val="383F51"/>
                </a:solidFill>
                <a:uFillTx/>
                <a:cs typeface="+mn-ea"/>
                <a:sym typeface="+mn-lt"/>
              </a:rPr>
              <a:t>此部分内容作为文字排版占位显示</a:t>
            </a:r>
            <a:endParaRPr lang="zh-CN" altLang="en-US" sz="1400" spc="100">
              <a:solidFill>
                <a:srgbClr val="383F51"/>
              </a:solidFill>
              <a:uFillTx/>
              <a:cs typeface="+mn-ea"/>
              <a:sym typeface="+mn-lt"/>
            </a:endParaRPr>
          </a:p>
        </p:txBody>
      </p:sp>
      <p:sp>
        <p:nvSpPr>
          <p:cNvPr id="33" name="文本框 32"/>
          <p:cNvSpPr txBox="1"/>
          <p:nvPr/>
        </p:nvSpPr>
        <p:spPr>
          <a:xfrm>
            <a:off x="3691255" y="1479550"/>
            <a:ext cx="4707255" cy="775277"/>
          </a:xfrm>
          <a:prstGeom prst="rect">
            <a:avLst/>
          </a:prstGeom>
          <a:noFill/>
        </p:spPr>
        <p:txBody>
          <a:bodyPr wrap="square" lIns="179705" rIns="179705" rtlCol="0" anchor="t">
            <a:spAutoFit/>
          </a:bodyPr>
          <a:lstStyle/>
          <a:p>
            <a:pPr indent="0" algn="ctr">
              <a:lnSpc>
                <a:spcPct val="200000"/>
              </a:lnSpc>
              <a:buClr>
                <a:srgbClr val="59A7B3"/>
              </a:buClr>
              <a:buNone/>
            </a:pPr>
            <a:r>
              <a:rPr lang="zh-CN" altLang="en-US" sz="1200" spc="100">
                <a:solidFill>
                  <a:srgbClr val="383F51"/>
                </a:solidFill>
                <a:uFillTx/>
                <a:cs typeface="+mn-ea"/>
                <a:sym typeface="+mn-lt"/>
              </a:rPr>
              <a:t>此部分内容作为文字排版占位显示此部分内容作为文字排版占位显示此</a:t>
            </a:r>
            <a:endParaRPr lang="zh-CN" altLang="en-US" sz="1200" spc="100">
              <a:solidFill>
                <a:srgbClr val="383F51"/>
              </a:solidFill>
              <a:uFillTx/>
              <a:cs typeface="+mn-ea"/>
              <a:sym typeface="+mn-lt"/>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600" advTm="3000">
        <p:blinds/>
      </p:transition>
    </mc:Choice>
    <mc:Fallback>
      <p:transition spd="slow" advTm="3000">
        <p:blinds/>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500"/>
                                        <p:tgtEl>
                                          <p:spTgt spid="5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childTnLst>
                                </p:cTn>
                              </p:par>
                            </p:childTnLst>
                          </p:cTn>
                        </p:par>
                        <p:par>
                          <p:cTn id="12" fill="hold">
                            <p:stCondLst>
                              <p:cond delay="1000"/>
                            </p:stCondLst>
                            <p:childTnLst>
                              <p:par>
                                <p:cTn id="13" presetID="17" presetClass="entr" presetSubtype="1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ppt_w</p:attrName>
                                        </p:attrNameLst>
                                      </p:cBhvr>
                                      <p:tavLst>
                                        <p:tav tm="0">
                                          <p:val>
                                            <p:fltVal val="0"/>
                                          </p:val>
                                        </p:tav>
                                        <p:tav tm="100000">
                                          <p:val>
                                            <p:strVal val="#ppt_w"/>
                                          </p:val>
                                        </p:tav>
                                      </p:tavLst>
                                    </p:anim>
                                    <p:anim calcmode="lin" valueType="num">
                                      <p:cBhvr>
                                        <p:cTn id="16" dur="500" fill="hold"/>
                                        <p:tgtEl>
                                          <p:spTgt spid="21"/>
                                        </p:tgtEl>
                                        <p:attrNameLst>
                                          <p:attrName>ppt_h</p:attrName>
                                        </p:attrNameLst>
                                      </p:cBhvr>
                                      <p:tavLst>
                                        <p:tav tm="0">
                                          <p:val>
                                            <p:strVal val="#ppt_h"/>
                                          </p:val>
                                        </p:tav>
                                        <p:tav tm="100000">
                                          <p:val>
                                            <p:strVal val="#ppt_h"/>
                                          </p:val>
                                        </p:tav>
                                      </p:tavLst>
                                    </p:anim>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500"/>
                                        <p:tgtEl>
                                          <p:spTgt spid="29"/>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childTnLst>
                          </p:cTn>
                        </p:par>
                        <p:par>
                          <p:cTn id="25" fill="hold">
                            <p:stCondLst>
                              <p:cond delay="2500"/>
                            </p:stCondLst>
                            <p:childTnLst>
                              <p:par>
                                <p:cTn id="26" presetID="17" presetClass="entr" presetSubtype="10"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p:cTn id="28" dur="500" fill="hold"/>
                                        <p:tgtEl>
                                          <p:spTgt spid="22"/>
                                        </p:tgtEl>
                                        <p:attrNameLst>
                                          <p:attrName>ppt_w</p:attrName>
                                        </p:attrNameLst>
                                      </p:cBhvr>
                                      <p:tavLst>
                                        <p:tav tm="0">
                                          <p:val>
                                            <p:fltVal val="0"/>
                                          </p:val>
                                        </p:tav>
                                        <p:tav tm="100000">
                                          <p:val>
                                            <p:strVal val="#ppt_w"/>
                                          </p:val>
                                        </p:tav>
                                      </p:tavLst>
                                    </p:anim>
                                    <p:anim calcmode="lin" valueType="num">
                                      <p:cBhvr>
                                        <p:cTn id="29" dur="500" fill="hold"/>
                                        <p:tgtEl>
                                          <p:spTgt spid="22"/>
                                        </p:tgtEl>
                                        <p:attrNameLst>
                                          <p:attrName>ppt_h</p:attrName>
                                        </p:attrNameLst>
                                      </p:cBhvr>
                                      <p:tavLst>
                                        <p:tav tm="0">
                                          <p:val>
                                            <p:strVal val="#ppt_h"/>
                                          </p:val>
                                        </p:tav>
                                        <p:tav tm="100000">
                                          <p:val>
                                            <p:strVal val="#ppt_h"/>
                                          </p:val>
                                        </p:tav>
                                      </p:tavLst>
                                    </p:anim>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childTnLst>
                          </p:cTn>
                        </p:par>
                        <p:par>
                          <p:cTn id="38" fill="hold">
                            <p:stCondLst>
                              <p:cond delay="4000"/>
                            </p:stCondLst>
                            <p:childTnLst>
                              <p:par>
                                <p:cTn id="39" presetID="17" presetClass="entr" presetSubtype="10" fill="hold" nodeType="after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p:cTn id="41" dur="500" fill="hold"/>
                                        <p:tgtEl>
                                          <p:spTgt spid="27"/>
                                        </p:tgtEl>
                                        <p:attrNameLst>
                                          <p:attrName>ppt_w</p:attrName>
                                        </p:attrNameLst>
                                      </p:cBhvr>
                                      <p:tavLst>
                                        <p:tav tm="0">
                                          <p:val>
                                            <p:fltVal val="0"/>
                                          </p:val>
                                        </p:tav>
                                        <p:tav tm="100000">
                                          <p:val>
                                            <p:strVal val="#ppt_w"/>
                                          </p:val>
                                        </p:tav>
                                      </p:tavLst>
                                    </p:anim>
                                    <p:anim calcmode="lin" valueType="num">
                                      <p:cBhvr>
                                        <p:cTn id="42" dur="500" fill="hold"/>
                                        <p:tgtEl>
                                          <p:spTgt spid="27"/>
                                        </p:tgtEl>
                                        <p:attrNameLst>
                                          <p:attrName>ppt_h</p:attrName>
                                        </p:attrNameLst>
                                      </p:cBhvr>
                                      <p:tavLst>
                                        <p:tav tm="0">
                                          <p:val>
                                            <p:strVal val="#ppt_h"/>
                                          </p:val>
                                        </p:tav>
                                        <p:tav tm="100000">
                                          <p:val>
                                            <p:strVal val="#ppt_h"/>
                                          </p:val>
                                        </p:tav>
                                      </p:tavLst>
                                    </p:anim>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500"/>
                                        <p:tgtEl>
                                          <p:spTgt spid="31"/>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left)">
                                      <p:cBhvr>
                                        <p:cTn id="50" dur="500"/>
                                        <p:tgtEl>
                                          <p:spTgt spid="13"/>
                                        </p:tgtEl>
                                      </p:cBhvr>
                                    </p:animEffect>
                                  </p:childTnLst>
                                </p:cTn>
                              </p:par>
                            </p:childTnLst>
                          </p:cTn>
                        </p:par>
                        <p:par>
                          <p:cTn id="51" fill="hold">
                            <p:stCondLst>
                              <p:cond delay="5500"/>
                            </p:stCondLst>
                            <p:childTnLst>
                              <p:par>
                                <p:cTn id="52" presetID="17" presetClass="entr" presetSubtype="10" fill="hold" nodeType="afterEffect">
                                  <p:stCondLst>
                                    <p:cond delay="0"/>
                                  </p:stCondLst>
                                  <p:childTnLst>
                                    <p:set>
                                      <p:cBhvr>
                                        <p:cTn id="53" dur="1" fill="hold">
                                          <p:stCondLst>
                                            <p:cond delay="0"/>
                                          </p:stCondLst>
                                        </p:cTn>
                                        <p:tgtEl>
                                          <p:spTgt spid="28"/>
                                        </p:tgtEl>
                                        <p:attrNameLst>
                                          <p:attrName>style.visibility</p:attrName>
                                        </p:attrNameLst>
                                      </p:cBhvr>
                                      <p:to>
                                        <p:strVal val="visible"/>
                                      </p:to>
                                    </p:set>
                                    <p:anim calcmode="lin" valueType="num">
                                      <p:cBhvr>
                                        <p:cTn id="54" dur="500" fill="hold"/>
                                        <p:tgtEl>
                                          <p:spTgt spid="28"/>
                                        </p:tgtEl>
                                        <p:attrNameLst>
                                          <p:attrName>ppt_w</p:attrName>
                                        </p:attrNameLst>
                                      </p:cBhvr>
                                      <p:tavLst>
                                        <p:tav tm="0">
                                          <p:val>
                                            <p:fltVal val="0"/>
                                          </p:val>
                                        </p:tav>
                                        <p:tav tm="100000">
                                          <p:val>
                                            <p:strVal val="#ppt_w"/>
                                          </p:val>
                                        </p:tav>
                                      </p:tavLst>
                                    </p:anim>
                                    <p:anim calcmode="lin" valueType="num">
                                      <p:cBhvr>
                                        <p:cTn id="55" dur="500" fill="hold"/>
                                        <p:tgtEl>
                                          <p:spTgt spid="28"/>
                                        </p:tgtEl>
                                        <p:attrNameLst>
                                          <p:attrName>ppt_h</p:attrName>
                                        </p:attrNameLst>
                                      </p:cBhvr>
                                      <p:tavLst>
                                        <p:tav tm="0">
                                          <p:val>
                                            <p:strVal val="#ppt_h"/>
                                          </p:val>
                                        </p:tav>
                                        <p:tav tm="100000">
                                          <p:val>
                                            <p:strVal val="#ppt_h"/>
                                          </p:val>
                                        </p:tav>
                                      </p:tavLst>
                                    </p:anim>
                                  </p:childTnLst>
                                </p:cTn>
                              </p:par>
                            </p:childTnLst>
                          </p:cTn>
                        </p:par>
                        <p:par>
                          <p:cTn id="56" fill="hold">
                            <p:stCondLst>
                              <p:cond delay="6000"/>
                            </p:stCondLst>
                            <p:childTnLst>
                              <p:par>
                                <p:cTn id="57" presetID="10" presetClass="entr" presetSubtype="0" fill="hold" grpId="0" nodeType="after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fade">
                                      <p:cBhvr>
                                        <p:cTn id="5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29" grpId="0"/>
      <p:bldP spid="30" grpId="0"/>
      <p:bldP spid="31" grpId="0"/>
      <p:bldP spid="32" grpId="0"/>
      <p:bldP spid="3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9" name="文本框 58"/>
          <p:cNvSpPr txBox="1"/>
          <p:nvPr/>
        </p:nvSpPr>
        <p:spPr>
          <a:xfrm>
            <a:off x="0" y="636905"/>
            <a:ext cx="2864485" cy="398780"/>
          </a:xfrm>
          <a:prstGeom prst="rect">
            <a:avLst/>
          </a:prstGeom>
          <a:noFill/>
        </p:spPr>
        <p:txBody>
          <a:bodyPr wrap="square" rtlCol="0" anchor="t">
            <a:spAutoFit/>
          </a:bodyPr>
          <a:lstStyle/>
          <a:p>
            <a:pPr indent="0" algn="ctr">
              <a:buClr>
                <a:srgbClr val="C00000"/>
              </a:buClr>
              <a:buNone/>
            </a:pPr>
            <a:r>
              <a:rPr lang="zh-CN" altLang="en-US" sz="2000" spc="100">
                <a:solidFill>
                  <a:srgbClr val="1B1B1D"/>
                </a:solidFill>
                <a:uFillTx/>
                <a:cs typeface="+mn-ea"/>
                <a:sym typeface="+mn-lt"/>
              </a:rPr>
              <a:t>请输入标题内容</a:t>
            </a:r>
            <a:endParaRPr lang="zh-CN" altLang="en-US" sz="2000" spc="100">
              <a:solidFill>
                <a:srgbClr val="1B1B1D"/>
              </a:solidFill>
              <a:uFillTx/>
              <a:cs typeface="+mn-ea"/>
              <a:sym typeface="+mn-lt"/>
            </a:endParaRPr>
          </a:p>
        </p:txBody>
      </p:sp>
      <p:grpSp>
        <p:nvGrpSpPr>
          <p:cNvPr id="16" name="组合 15"/>
          <p:cNvGrpSpPr/>
          <p:nvPr/>
        </p:nvGrpSpPr>
        <p:grpSpPr>
          <a:xfrm>
            <a:off x="635" y="0"/>
            <a:ext cx="1173480" cy="1215390"/>
            <a:chOff x="1" y="0"/>
            <a:chExt cx="1848" cy="1914"/>
          </a:xfrm>
        </p:grpSpPr>
        <p:cxnSp>
          <p:nvCxnSpPr>
            <p:cNvPr id="11" name="直接连接符 10"/>
            <p:cNvCxnSpPr/>
            <p:nvPr/>
          </p:nvCxnSpPr>
          <p:spPr>
            <a:xfrm flipH="1" flipV="1">
              <a:off x="517" y="0"/>
              <a:ext cx="16" cy="1914"/>
            </a:xfrm>
            <a:prstGeom prst="line">
              <a:avLst/>
            </a:prstGeom>
            <a:ln>
              <a:solidFill>
                <a:srgbClr val="383F51"/>
              </a:solidFill>
            </a:ln>
            <a:effectLst/>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1" y="515"/>
              <a:ext cx="1849" cy="4"/>
            </a:xfrm>
            <a:prstGeom prst="line">
              <a:avLst/>
            </a:prstGeom>
            <a:ln>
              <a:solidFill>
                <a:srgbClr val="383F51"/>
              </a:solidFill>
            </a:ln>
            <a:effectLst/>
          </p:spPr>
          <p:style>
            <a:lnRef idx="1">
              <a:schemeClr val="accent1"/>
            </a:lnRef>
            <a:fillRef idx="0">
              <a:schemeClr val="accent1"/>
            </a:fillRef>
            <a:effectRef idx="0">
              <a:schemeClr val="accent1"/>
            </a:effectRef>
            <a:fontRef idx="minor">
              <a:schemeClr val="tx1"/>
            </a:fontRef>
          </p:style>
        </p:cxnSp>
        <p:sp>
          <p:nvSpPr>
            <p:cNvPr id="8" name="菱形 7"/>
            <p:cNvSpPr/>
            <p:nvPr/>
          </p:nvSpPr>
          <p:spPr>
            <a:xfrm rot="16200000">
              <a:off x="186" y="283"/>
              <a:ext cx="664" cy="467"/>
            </a:xfrm>
            <a:prstGeom prst="diamond">
              <a:avLst/>
            </a:prstGeom>
            <a:solidFill>
              <a:srgbClr val="383F51"/>
            </a:solidFill>
            <a:ln>
              <a:solidFill>
                <a:srgbClr val="383F51">
                  <a:alpha val="20000"/>
                </a:srgbClr>
              </a:solidFill>
            </a:ln>
            <a:effectLst>
              <a:outerShdw blurRad="50800" dist="50800" dir="900000" algn="tl"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4" name="组合 33"/>
          <p:cNvGrpSpPr/>
          <p:nvPr/>
        </p:nvGrpSpPr>
        <p:grpSpPr>
          <a:xfrm>
            <a:off x="0" y="4782820"/>
            <a:ext cx="859790" cy="2086610"/>
            <a:chOff x="0" y="6925"/>
            <a:chExt cx="1604" cy="3893"/>
          </a:xfrm>
        </p:grpSpPr>
        <p:sp>
          <p:nvSpPr>
            <p:cNvPr id="7" name="任意多边形 6"/>
            <p:cNvSpPr/>
            <p:nvPr/>
          </p:nvSpPr>
          <p:spPr>
            <a:xfrm flipV="1">
              <a:off x="0" y="7604"/>
              <a:ext cx="1603" cy="3214"/>
            </a:xfrm>
            <a:custGeom>
              <a:avLst/>
              <a:gdLst>
                <a:gd name="ir" fmla="*/ w 3 4"/>
                <a:gd name="ib" fmla="*/ h 3 4"/>
              </a:gdLst>
              <a:ahLst/>
              <a:cxnLst>
                <a:cxn ang="3">
                  <a:pos x="hc" y="t"/>
                </a:cxn>
                <a:cxn ang="cd2">
                  <a:pos x="l" y="vc"/>
                </a:cxn>
                <a:cxn ang="cd4">
                  <a:pos x="hc" y="b"/>
                </a:cxn>
                <a:cxn ang="0">
                  <a:pos x="r" y="vc"/>
                </a:cxn>
              </a:cxnLst>
              <a:rect l="l" t="t" r="r" b="b"/>
              <a:pathLst>
                <a:path w="1891" h="3791">
                  <a:moveTo>
                    <a:pt x="38" y="0"/>
                  </a:moveTo>
                  <a:lnTo>
                    <a:pt x="1891" y="1896"/>
                  </a:lnTo>
                  <a:lnTo>
                    <a:pt x="38" y="3791"/>
                  </a:lnTo>
                  <a:lnTo>
                    <a:pt x="0" y="3753"/>
                  </a:lnTo>
                  <a:lnTo>
                    <a:pt x="0" y="38"/>
                  </a:lnTo>
                  <a:lnTo>
                    <a:pt x="38" y="0"/>
                  </a:lnTo>
                  <a:close/>
                </a:path>
              </a:pathLst>
            </a:cu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cxnSp>
          <p:nvCxnSpPr>
            <p:cNvPr id="9" name="直接连接符 8"/>
            <p:cNvCxnSpPr/>
            <p:nvPr/>
          </p:nvCxnSpPr>
          <p:spPr>
            <a:xfrm flipH="1">
              <a:off x="85" y="6925"/>
              <a:ext cx="868" cy="3863"/>
            </a:xfrm>
            <a:prstGeom prst="line">
              <a:avLst/>
            </a:prstGeom>
            <a:ln>
              <a:solidFill>
                <a:srgbClr val="383F51">
                  <a:alpha val="20000"/>
                </a:srgbClr>
              </a:solidFill>
            </a:ln>
            <a:effectLst/>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16" y="10254"/>
              <a:ext cx="1588" cy="548"/>
            </a:xfrm>
            <a:prstGeom prst="line">
              <a:avLst/>
            </a:prstGeom>
            <a:ln>
              <a:solidFill>
                <a:srgbClr val="383F51">
                  <a:alpha val="20000"/>
                </a:srgbClr>
              </a:solidFill>
            </a:ln>
            <a:effectLst/>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10224770" y="-15875"/>
            <a:ext cx="1958340" cy="1689735"/>
            <a:chOff x="14695" y="-25"/>
            <a:chExt cx="4491" cy="3874"/>
          </a:xfrm>
        </p:grpSpPr>
        <p:sp>
          <p:nvSpPr>
            <p:cNvPr id="24" name="菱形 23"/>
            <p:cNvSpPr/>
            <p:nvPr/>
          </p:nvSpPr>
          <p:spPr>
            <a:xfrm>
              <a:off x="15479" y="-25"/>
              <a:ext cx="3707" cy="3791"/>
            </a:xfrm>
            <a:prstGeom prst="diamond">
              <a:avLst/>
            </a:pr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菱形 24"/>
            <p:cNvSpPr/>
            <p:nvPr/>
          </p:nvSpPr>
          <p:spPr>
            <a:xfrm rot="18420000">
              <a:off x="14710" y="686"/>
              <a:ext cx="1276" cy="1306"/>
            </a:xfrm>
            <a:prstGeom prst="diamond">
              <a:avLst/>
            </a:pr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菱形 25"/>
            <p:cNvSpPr/>
            <p:nvPr/>
          </p:nvSpPr>
          <p:spPr>
            <a:xfrm rot="15180000" flipV="1">
              <a:off x="17679" y="2522"/>
              <a:ext cx="1330" cy="1323"/>
            </a:xfrm>
            <a:prstGeom prst="diamond">
              <a:avLst/>
            </a:pr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7" name="组合 26"/>
          <p:cNvGrpSpPr/>
          <p:nvPr/>
        </p:nvGrpSpPr>
        <p:grpSpPr>
          <a:xfrm rot="10800000" flipV="1">
            <a:off x="6590665" y="4884420"/>
            <a:ext cx="3744595" cy="911225"/>
            <a:chOff x="9402" y="3972"/>
            <a:chExt cx="8195" cy="2197"/>
          </a:xfrm>
          <a:solidFill>
            <a:srgbClr val="58A4B2"/>
          </a:solidFill>
          <a:effectLst>
            <a:outerShdw blurRad="101600" dist="114300" dir="16140000" algn="ctr" rotWithShape="0">
              <a:schemeClr val="accent2">
                <a:lumMod val="50000"/>
                <a:alpha val="18000"/>
              </a:schemeClr>
            </a:outerShdw>
          </a:effectLst>
        </p:grpSpPr>
        <p:sp>
          <p:nvSpPr>
            <p:cNvPr id="20" name="矩形 41"/>
            <p:cNvSpPr>
              <a:spLocks noChangeArrowheads="1"/>
            </p:cNvSpPr>
            <p:nvPr/>
          </p:nvSpPr>
          <p:spPr bwMode="auto">
            <a:xfrm>
              <a:off x="9402" y="5747"/>
              <a:ext cx="8194" cy="42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50000"/>
                </a:lnSpc>
                <a:spcBef>
                  <a:spcPct val="0"/>
                </a:spcBef>
              </a:pPr>
              <a:endParaRPr lang="zh-CN" altLang="en-US" sz="1400" spc="160" dirty="0">
                <a:ln>
                  <a:noFill/>
                </a:ln>
                <a:solidFill>
                  <a:schemeClr val="bg1"/>
                </a:solidFill>
                <a:uFillTx/>
                <a:latin typeface="+mn-lt"/>
                <a:ea typeface="+mn-ea"/>
                <a:cs typeface="+mn-ea"/>
                <a:sym typeface="+mn-lt"/>
              </a:endParaRPr>
            </a:p>
          </p:txBody>
        </p:sp>
        <p:sp>
          <p:nvSpPr>
            <p:cNvPr id="17" name="矩形 41"/>
            <p:cNvSpPr>
              <a:spLocks noChangeArrowheads="1"/>
            </p:cNvSpPr>
            <p:nvPr/>
          </p:nvSpPr>
          <p:spPr bwMode="auto">
            <a:xfrm>
              <a:off x="12790" y="4832"/>
              <a:ext cx="4807" cy="51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50000"/>
                </a:lnSpc>
                <a:spcBef>
                  <a:spcPct val="0"/>
                </a:spcBef>
              </a:pPr>
              <a:endParaRPr lang="zh-CN" altLang="en-US" sz="1400" spc="160" dirty="0">
                <a:ln>
                  <a:noFill/>
                </a:ln>
                <a:solidFill>
                  <a:schemeClr val="bg1"/>
                </a:solidFill>
                <a:uFillTx/>
                <a:latin typeface="+mn-lt"/>
                <a:ea typeface="+mn-ea"/>
                <a:cs typeface="+mn-ea"/>
                <a:sym typeface="+mn-lt"/>
              </a:endParaRPr>
            </a:p>
          </p:txBody>
        </p:sp>
        <p:sp>
          <p:nvSpPr>
            <p:cNvPr id="19" name="矩形 41"/>
            <p:cNvSpPr>
              <a:spLocks noChangeArrowheads="1"/>
            </p:cNvSpPr>
            <p:nvPr/>
          </p:nvSpPr>
          <p:spPr bwMode="auto">
            <a:xfrm>
              <a:off x="14925" y="3972"/>
              <a:ext cx="2672" cy="43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50000"/>
                </a:lnSpc>
                <a:spcBef>
                  <a:spcPct val="0"/>
                </a:spcBef>
              </a:pPr>
              <a:endParaRPr lang="zh-CN" altLang="en-US" sz="1400" spc="160" dirty="0">
                <a:ln>
                  <a:noFill/>
                </a:ln>
                <a:solidFill>
                  <a:schemeClr val="bg1"/>
                </a:solidFill>
                <a:uFillTx/>
                <a:latin typeface="+mn-lt"/>
                <a:ea typeface="+mn-ea"/>
                <a:cs typeface="+mn-ea"/>
                <a:sym typeface="+mn-lt"/>
              </a:endParaRPr>
            </a:p>
          </p:txBody>
        </p:sp>
      </p:grpSp>
      <p:pic>
        <p:nvPicPr>
          <p:cNvPr id="56" name="图片 55" descr="微信截图_20211125101747"/>
          <p:cNvPicPr>
            <a:picLocks noChangeAspect="1"/>
          </p:cNvPicPr>
          <p:nvPr/>
        </p:nvPicPr>
        <p:blipFill>
          <a:blip r:embed="rId2" cstate="screen"/>
          <a:stretch>
            <a:fillRect/>
          </a:stretch>
        </p:blipFill>
        <p:spPr>
          <a:xfrm>
            <a:off x="6590030" y="1745615"/>
            <a:ext cx="4083050" cy="2703195"/>
          </a:xfrm>
          <a:prstGeom prst="rect">
            <a:avLst/>
          </a:prstGeom>
        </p:spPr>
      </p:pic>
      <p:grpSp>
        <p:nvGrpSpPr>
          <p:cNvPr id="35" name="组合 34"/>
          <p:cNvGrpSpPr/>
          <p:nvPr/>
        </p:nvGrpSpPr>
        <p:grpSpPr>
          <a:xfrm>
            <a:off x="1592580" y="2085340"/>
            <a:ext cx="3495040" cy="1358265"/>
            <a:chOff x="2234" y="6971"/>
            <a:chExt cx="5504" cy="2139"/>
          </a:xfrm>
        </p:grpSpPr>
        <p:sp>
          <p:nvSpPr>
            <p:cNvPr id="36" name="文本框 35"/>
            <p:cNvSpPr txBox="1"/>
            <p:nvPr/>
          </p:nvSpPr>
          <p:spPr>
            <a:xfrm>
              <a:off x="2234" y="6971"/>
              <a:ext cx="3088" cy="580"/>
            </a:xfrm>
            <a:prstGeom prst="rect">
              <a:avLst/>
            </a:prstGeom>
            <a:noFill/>
          </p:spPr>
          <p:txBody>
            <a:bodyPr wrap="none" rtlCol="0" anchor="t">
              <a:spAutoFit/>
            </a:bodyPr>
            <a:lstStyle/>
            <a:p>
              <a:pPr indent="0" algn="ctr">
                <a:buClr>
                  <a:srgbClr val="383F51"/>
                </a:buClr>
                <a:buNone/>
              </a:pPr>
              <a:r>
                <a:rPr lang="zh-CN" altLang="en-US" spc="200">
                  <a:solidFill>
                    <a:srgbClr val="383F51"/>
                  </a:solidFill>
                  <a:uFillTx/>
                  <a:cs typeface="+mn-ea"/>
                  <a:sym typeface="+mn-lt"/>
                </a:rPr>
                <a:t>请输入标题内容</a:t>
              </a:r>
              <a:endParaRPr lang="zh-CN" altLang="en-US" spc="200">
                <a:solidFill>
                  <a:srgbClr val="383F51"/>
                </a:solidFill>
                <a:uFillTx/>
                <a:cs typeface="+mn-ea"/>
                <a:sym typeface="+mn-lt"/>
              </a:endParaRPr>
            </a:p>
          </p:txBody>
        </p:sp>
        <p:sp>
          <p:nvSpPr>
            <p:cNvPr id="37" name="文本框 36"/>
            <p:cNvSpPr txBox="1"/>
            <p:nvPr/>
          </p:nvSpPr>
          <p:spPr>
            <a:xfrm>
              <a:off x="2234" y="7710"/>
              <a:ext cx="5504" cy="1400"/>
            </a:xfrm>
            <a:prstGeom prst="rect">
              <a:avLst/>
            </a:prstGeom>
            <a:noFill/>
          </p:spPr>
          <p:txBody>
            <a:bodyPr wrap="square" rtlCol="0" anchor="t">
              <a:spAutoFit/>
            </a:bodyPr>
            <a:lstStyle/>
            <a:p>
              <a:pPr marL="285750" indent="-285750" algn="l">
                <a:lnSpc>
                  <a:spcPct val="200000"/>
                </a:lnSpc>
                <a:buClr>
                  <a:srgbClr val="59A7B3"/>
                </a:buClr>
                <a:buFont typeface="Wingdings" panose="05000000000000000000" charset="0"/>
                <a:buChar char="l"/>
              </a:pPr>
              <a:r>
                <a:rPr lang="zh-CN" altLang="en-US" sz="1400" spc="100">
                  <a:solidFill>
                    <a:srgbClr val="383F51"/>
                  </a:solidFill>
                  <a:uFillTx/>
                  <a:cs typeface="+mn-ea"/>
                  <a:sym typeface="+mn-lt"/>
                </a:rPr>
                <a:t>此部分内容作为文字排版占位显示</a:t>
              </a:r>
              <a:endParaRPr lang="zh-CN" altLang="en-US" sz="1400" spc="100">
                <a:solidFill>
                  <a:srgbClr val="383F51"/>
                </a:solidFill>
                <a:uFillTx/>
                <a:cs typeface="+mn-ea"/>
                <a:sym typeface="+mn-lt"/>
              </a:endParaRPr>
            </a:p>
            <a:p>
              <a:pPr marL="285750" indent="-285750" algn="l">
                <a:lnSpc>
                  <a:spcPct val="200000"/>
                </a:lnSpc>
                <a:buClr>
                  <a:srgbClr val="59A7B3"/>
                </a:buClr>
                <a:buFont typeface="Wingdings" panose="05000000000000000000" charset="0"/>
                <a:buChar char="l"/>
              </a:pPr>
              <a:r>
                <a:rPr lang="zh-CN" altLang="en-US" sz="1400" spc="100">
                  <a:solidFill>
                    <a:srgbClr val="383F51"/>
                  </a:solidFill>
                  <a:uFillTx/>
                  <a:cs typeface="+mn-ea"/>
                  <a:sym typeface="+mn-lt"/>
                </a:rPr>
                <a:t>此部分内容作为文字排版占位显示</a:t>
              </a:r>
              <a:endParaRPr lang="zh-CN" altLang="en-US" sz="1400" spc="100">
                <a:solidFill>
                  <a:srgbClr val="383F51"/>
                </a:solidFill>
                <a:uFillTx/>
                <a:cs typeface="+mn-ea"/>
                <a:sym typeface="+mn-lt"/>
              </a:endParaRPr>
            </a:p>
          </p:txBody>
        </p:sp>
      </p:grpSp>
      <p:grpSp>
        <p:nvGrpSpPr>
          <p:cNvPr id="38" name="组合 37"/>
          <p:cNvGrpSpPr/>
          <p:nvPr/>
        </p:nvGrpSpPr>
        <p:grpSpPr>
          <a:xfrm>
            <a:off x="1592580" y="4034155"/>
            <a:ext cx="3495040" cy="1358265"/>
            <a:chOff x="2234" y="6971"/>
            <a:chExt cx="5504" cy="2139"/>
          </a:xfrm>
        </p:grpSpPr>
        <p:sp>
          <p:nvSpPr>
            <p:cNvPr id="39" name="文本框 38"/>
            <p:cNvSpPr txBox="1"/>
            <p:nvPr/>
          </p:nvSpPr>
          <p:spPr>
            <a:xfrm>
              <a:off x="2234" y="6971"/>
              <a:ext cx="3088" cy="580"/>
            </a:xfrm>
            <a:prstGeom prst="rect">
              <a:avLst/>
            </a:prstGeom>
            <a:noFill/>
          </p:spPr>
          <p:txBody>
            <a:bodyPr wrap="none" rtlCol="0" anchor="t">
              <a:spAutoFit/>
            </a:bodyPr>
            <a:lstStyle/>
            <a:p>
              <a:pPr indent="0" algn="ctr">
                <a:buClr>
                  <a:srgbClr val="383F51"/>
                </a:buClr>
                <a:buNone/>
              </a:pPr>
              <a:r>
                <a:rPr lang="zh-CN" altLang="en-US" spc="200">
                  <a:solidFill>
                    <a:srgbClr val="383F51"/>
                  </a:solidFill>
                  <a:uFillTx/>
                  <a:cs typeface="+mn-ea"/>
                  <a:sym typeface="+mn-lt"/>
                </a:rPr>
                <a:t>请输入标题内容</a:t>
              </a:r>
              <a:endParaRPr lang="zh-CN" altLang="en-US" spc="200">
                <a:solidFill>
                  <a:srgbClr val="383F51"/>
                </a:solidFill>
                <a:uFillTx/>
                <a:cs typeface="+mn-ea"/>
                <a:sym typeface="+mn-lt"/>
              </a:endParaRPr>
            </a:p>
          </p:txBody>
        </p:sp>
        <p:sp>
          <p:nvSpPr>
            <p:cNvPr id="40" name="文本框 39"/>
            <p:cNvSpPr txBox="1"/>
            <p:nvPr/>
          </p:nvSpPr>
          <p:spPr>
            <a:xfrm>
              <a:off x="2234" y="7710"/>
              <a:ext cx="5504" cy="1400"/>
            </a:xfrm>
            <a:prstGeom prst="rect">
              <a:avLst/>
            </a:prstGeom>
            <a:noFill/>
          </p:spPr>
          <p:txBody>
            <a:bodyPr wrap="square" rtlCol="0" anchor="t">
              <a:spAutoFit/>
            </a:bodyPr>
            <a:lstStyle/>
            <a:p>
              <a:pPr marL="285750" indent="-285750" algn="l">
                <a:lnSpc>
                  <a:spcPct val="200000"/>
                </a:lnSpc>
                <a:buClr>
                  <a:srgbClr val="59A7B3"/>
                </a:buClr>
                <a:buFont typeface="Wingdings" panose="05000000000000000000" charset="0"/>
                <a:buChar char="l"/>
              </a:pPr>
              <a:r>
                <a:rPr lang="zh-CN" altLang="en-US" sz="1400" spc="100">
                  <a:solidFill>
                    <a:srgbClr val="383F51"/>
                  </a:solidFill>
                  <a:uFillTx/>
                  <a:cs typeface="+mn-ea"/>
                  <a:sym typeface="+mn-lt"/>
                </a:rPr>
                <a:t>此部分内容作为文字排版占位显示</a:t>
              </a:r>
              <a:endParaRPr lang="zh-CN" altLang="en-US" sz="1400" spc="100">
                <a:solidFill>
                  <a:srgbClr val="383F51"/>
                </a:solidFill>
                <a:uFillTx/>
                <a:cs typeface="+mn-ea"/>
                <a:sym typeface="+mn-lt"/>
              </a:endParaRPr>
            </a:p>
            <a:p>
              <a:pPr marL="285750" indent="-285750" algn="l">
                <a:lnSpc>
                  <a:spcPct val="200000"/>
                </a:lnSpc>
                <a:buClr>
                  <a:srgbClr val="59A7B3"/>
                </a:buClr>
                <a:buFont typeface="Wingdings" panose="05000000000000000000" charset="0"/>
                <a:buChar char="l"/>
              </a:pPr>
              <a:r>
                <a:rPr lang="zh-CN" altLang="en-US" sz="1400" spc="100">
                  <a:solidFill>
                    <a:srgbClr val="383F51"/>
                  </a:solidFill>
                  <a:uFillTx/>
                  <a:cs typeface="+mn-ea"/>
                  <a:sym typeface="+mn-lt"/>
                </a:rPr>
                <a:t>此部分内容作为文字排版占位显示</a:t>
              </a:r>
              <a:endParaRPr lang="zh-CN" altLang="en-US" sz="1400" spc="100">
                <a:solidFill>
                  <a:srgbClr val="383F51"/>
                </a:solidFill>
                <a:uFillTx/>
                <a:cs typeface="+mn-ea"/>
                <a:sym typeface="+mn-lt"/>
              </a:endParaRPr>
            </a:p>
          </p:txBody>
        </p:sp>
      </p:gr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600" advTm="3000">
        <p:blinds/>
      </p:transition>
    </mc:Choice>
    <mc:Fallback>
      <p:transition spd="slow" advTm="3000">
        <p:blinds/>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500"/>
                                        <p:tgtEl>
                                          <p:spTgt spid="59"/>
                                        </p:tgtEl>
                                      </p:cBhvr>
                                    </p:animEffect>
                                  </p:childTnLst>
                                </p:cTn>
                              </p:par>
                            </p:childTnLst>
                          </p:cTn>
                        </p:par>
                        <p:par>
                          <p:cTn id="8" fill="hold">
                            <p:stCondLst>
                              <p:cond delay="500"/>
                            </p:stCondLst>
                            <p:childTnLst>
                              <p:par>
                                <p:cTn id="9" presetID="55" presetClass="entr" presetSubtype="0" fill="hold" nodeType="after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p:cTn id="11" dur="1000" fill="hold"/>
                                        <p:tgtEl>
                                          <p:spTgt spid="56"/>
                                        </p:tgtEl>
                                        <p:attrNameLst>
                                          <p:attrName>ppt_w</p:attrName>
                                        </p:attrNameLst>
                                      </p:cBhvr>
                                      <p:tavLst>
                                        <p:tav tm="0">
                                          <p:val>
                                            <p:strVal val="#ppt_w*0.70"/>
                                          </p:val>
                                        </p:tav>
                                        <p:tav tm="100000">
                                          <p:val>
                                            <p:strVal val="#ppt_w"/>
                                          </p:val>
                                        </p:tav>
                                      </p:tavLst>
                                    </p:anim>
                                    <p:anim calcmode="lin" valueType="num">
                                      <p:cBhvr>
                                        <p:cTn id="12" dur="1000" fill="hold"/>
                                        <p:tgtEl>
                                          <p:spTgt spid="56"/>
                                        </p:tgtEl>
                                        <p:attrNameLst>
                                          <p:attrName>ppt_h</p:attrName>
                                        </p:attrNameLst>
                                      </p:cBhvr>
                                      <p:tavLst>
                                        <p:tav tm="0">
                                          <p:val>
                                            <p:strVal val="#ppt_h"/>
                                          </p:val>
                                        </p:tav>
                                        <p:tav tm="100000">
                                          <p:val>
                                            <p:strVal val="#ppt_h"/>
                                          </p:val>
                                        </p:tav>
                                      </p:tavLst>
                                    </p:anim>
                                    <p:animEffect transition="in" filter="fade">
                                      <p:cBhvr>
                                        <p:cTn id="13" dur="1000"/>
                                        <p:tgtEl>
                                          <p:spTgt spid="56"/>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500"/>
                                        <p:tgtEl>
                                          <p:spTgt spid="35"/>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500"/>
                                        <p:tgtEl>
                                          <p:spTgt spid="38"/>
                                        </p:tgtEl>
                                      </p:cBhvr>
                                    </p:animEffect>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9" name="文本框 58"/>
          <p:cNvSpPr txBox="1"/>
          <p:nvPr/>
        </p:nvSpPr>
        <p:spPr>
          <a:xfrm>
            <a:off x="0" y="636905"/>
            <a:ext cx="2864485" cy="398780"/>
          </a:xfrm>
          <a:prstGeom prst="rect">
            <a:avLst/>
          </a:prstGeom>
          <a:noFill/>
        </p:spPr>
        <p:txBody>
          <a:bodyPr wrap="square" rtlCol="0" anchor="t">
            <a:spAutoFit/>
          </a:bodyPr>
          <a:lstStyle/>
          <a:p>
            <a:pPr indent="0" algn="ctr">
              <a:buClr>
                <a:srgbClr val="C00000"/>
              </a:buClr>
              <a:buNone/>
            </a:pPr>
            <a:r>
              <a:rPr lang="zh-CN" altLang="en-US" sz="2000" spc="100">
                <a:solidFill>
                  <a:srgbClr val="1B1B1D"/>
                </a:solidFill>
                <a:uFillTx/>
                <a:cs typeface="+mn-ea"/>
                <a:sym typeface="+mn-lt"/>
              </a:rPr>
              <a:t>请输入标题内容</a:t>
            </a:r>
            <a:endParaRPr lang="zh-CN" altLang="en-US" sz="2000" spc="100">
              <a:solidFill>
                <a:srgbClr val="1B1B1D"/>
              </a:solidFill>
              <a:uFillTx/>
              <a:cs typeface="+mn-ea"/>
              <a:sym typeface="+mn-lt"/>
            </a:endParaRPr>
          </a:p>
        </p:txBody>
      </p:sp>
      <p:grpSp>
        <p:nvGrpSpPr>
          <p:cNvPr id="16" name="组合 15"/>
          <p:cNvGrpSpPr/>
          <p:nvPr/>
        </p:nvGrpSpPr>
        <p:grpSpPr>
          <a:xfrm>
            <a:off x="635" y="0"/>
            <a:ext cx="1173480" cy="1215390"/>
            <a:chOff x="1" y="0"/>
            <a:chExt cx="1848" cy="1914"/>
          </a:xfrm>
        </p:grpSpPr>
        <p:cxnSp>
          <p:nvCxnSpPr>
            <p:cNvPr id="11" name="直接连接符 10"/>
            <p:cNvCxnSpPr/>
            <p:nvPr/>
          </p:nvCxnSpPr>
          <p:spPr>
            <a:xfrm flipH="1" flipV="1">
              <a:off x="517" y="0"/>
              <a:ext cx="16" cy="1914"/>
            </a:xfrm>
            <a:prstGeom prst="line">
              <a:avLst/>
            </a:prstGeom>
            <a:ln>
              <a:solidFill>
                <a:srgbClr val="383F51"/>
              </a:solidFill>
            </a:ln>
            <a:effectLst/>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1" y="515"/>
              <a:ext cx="1849" cy="4"/>
            </a:xfrm>
            <a:prstGeom prst="line">
              <a:avLst/>
            </a:prstGeom>
            <a:ln>
              <a:solidFill>
                <a:srgbClr val="383F51"/>
              </a:solidFill>
            </a:ln>
            <a:effectLst/>
          </p:spPr>
          <p:style>
            <a:lnRef idx="1">
              <a:schemeClr val="accent1"/>
            </a:lnRef>
            <a:fillRef idx="0">
              <a:schemeClr val="accent1"/>
            </a:fillRef>
            <a:effectRef idx="0">
              <a:schemeClr val="accent1"/>
            </a:effectRef>
            <a:fontRef idx="minor">
              <a:schemeClr val="tx1"/>
            </a:fontRef>
          </p:style>
        </p:cxnSp>
        <p:sp>
          <p:nvSpPr>
            <p:cNvPr id="8" name="菱形 7"/>
            <p:cNvSpPr/>
            <p:nvPr/>
          </p:nvSpPr>
          <p:spPr>
            <a:xfrm rot="16200000">
              <a:off x="186" y="283"/>
              <a:ext cx="664" cy="467"/>
            </a:xfrm>
            <a:prstGeom prst="diamond">
              <a:avLst/>
            </a:prstGeom>
            <a:solidFill>
              <a:srgbClr val="383F51"/>
            </a:solidFill>
            <a:ln>
              <a:solidFill>
                <a:srgbClr val="383F51">
                  <a:alpha val="20000"/>
                </a:srgbClr>
              </a:solidFill>
            </a:ln>
            <a:effectLst>
              <a:outerShdw blurRad="50800" dist="50800" dir="900000" algn="tl"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4" name="组合 33"/>
          <p:cNvGrpSpPr/>
          <p:nvPr/>
        </p:nvGrpSpPr>
        <p:grpSpPr>
          <a:xfrm>
            <a:off x="0" y="4782820"/>
            <a:ext cx="859790" cy="2086610"/>
            <a:chOff x="0" y="6925"/>
            <a:chExt cx="1604" cy="3893"/>
          </a:xfrm>
        </p:grpSpPr>
        <p:sp>
          <p:nvSpPr>
            <p:cNvPr id="7" name="任意多边形 6"/>
            <p:cNvSpPr/>
            <p:nvPr/>
          </p:nvSpPr>
          <p:spPr>
            <a:xfrm flipV="1">
              <a:off x="0" y="7604"/>
              <a:ext cx="1603" cy="3214"/>
            </a:xfrm>
            <a:custGeom>
              <a:avLst/>
              <a:gdLst>
                <a:gd name="ir" fmla="*/ w 3 4"/>
                <a:gd name="ib" fmla="*/ h 3 4"/>
              </a:gdLst>
              <a:ahLst/>
              <a:cxnLst>
                <a:cxn ang="3">
                  <a:pos x="hc" y="t"/>
                </a:cxn>
                <a:cxn ang="cd2">
                  <a:pos x="l" y="vc"/>
                </a:cxn>
                <a:cxn ang="cd4">
                  <a:pos x="hc" y="b"/>
                </a:cxn>
                <a:cxn ang="0">
                  <a:pos x="r" y="vc"/>
                </a:cxn>
              </a:cxnLst>
              <a:rect l="l" t="t" r="r" b="b"/>
              <a:pathLst>
                <a:path w="1891" h="3791">
                  <a:moveTo>
                    <a:pt x="38" y="0"/>
                  </a:moveTo>
                  <a:lnTo>
                    <a:pt x="1891" y="1896"/>
                  </a:lnTo>
                  <a:lnTo>
                    <a:pt x="38" y="3791"/>
                  </a:lnTo>
                  <a:lnTo>
                    <a:pt x="0" y="3753"/>
                  </a:lnTo>
                  <a:lnTo>
                    <a:pt x="0" y="38"/>
                  </a:lnTo>
                  <a:lnTo>
                    <a:pt x="38" y="0"/>
                  </a:lnTo>
                  <a:close/>
                </a:path>
              </a:pathLst>
            </a:cu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cxnSp>
          <p:nvCxnSpPr>
            <p:cNvPr id="9" name="直接连接符 8"/>
            <p:cNvCxnSpPr/>
            <p:nvPr/>
          </p:nvCxnSpPr>
          <p:spPr>
            <a:xfrm flipH="1">
              <a:off x="85" y="6925"/>
              <a:ext cx="868" cy="3863"/>
            </a:xfrm>
            <a:prstGeom prst="line">
              <a:avLst/>
            </a:prstGeom>
            <a:ln>
              <a:solidFill>
                <a:srgbClr val="383F51">
                  <a:alpha val="20000"/>
                </a:srgbClr>
              </a:solidFill>
            </a:ln>
            <a:effectLst/>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16" y="10254"/>
              <a:ext cx="1588" cy="548"/>
            </a:xfrm>
            <a:prstGeom prst="line">
              <a:avLst/>
            </a:prstGeom>
            <a:ln>
              <a:solidFill>
                <a:srgbClr val="383F51">
                  <a:alpha val="20000"/>
                </a:srgbClr>
              </a:solidFill>
            </a:ln>
            <a:effectLst/>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10224770" y="-15875"/>
            <a:ext cx="1958340" cy="1689735"/>
            <a:chOff x="14695" y="-25"/>
            <a:chExt cx="4491" cy="3874"/>
          </a:xfrm>
        </p:grpSpPr>
        <p:sp>
          <p:nvSpPr>
            <p:cNvPr id="24" name="菱形 23"/>
            <p:cNvSpPr/>
            <p:nvPr/>
          </p:nvSpPr>
          <p:spPr>
            <a:xfrm>
              <a:off x="15479" y="-25"/>
              <a:ext cx="3707" cy="3791"/>
            </a:xfrm>
            <a:prstGeom prst="diamond">
              <a:avLst/>
            </a:pr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菱形 24"/>
            <p:cNvSpPr/>
            <p:nvPr/>
          </p:nvSpPr>
          <p:spPr>
            <a:xfrm rot="18420000">
              <a:off x="14710" y="686"/>
              <a:ext cx="1276" cy="1306"/>
            </a:xfrm>
            <a:prstGeom prst="diamond">
              <a:avLst/>
            </a:pr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菱形 25"/>
            <p:cNvSpPr/>
            <p:nvPr/>
          </p:nvSpPr>
          <p:spPr>
            <a:xfrm rot="15180000" flipV="1">
              <a:off x="17679" y="2522"/>
              <a:ext cx="1330" cy="1323"/>
            </a:xfrm>
            <a:prstGeom prst="diamond">
              <a:avLst/>
            </a:pr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4" name="同侧圆角矩形 13"/>
          <p:cNvSpPr/>
          <p:nvPr/>
        </p:nvSpPr>
        <p:spPr>
          <a:xfrm rot="5400000">
            <a:off x="2647315" y="-328295"/>
            <a:ext cx="1544955" cy="6840220"/>
          </a:xfrm>
          <a:prstGeom prst="round2SameRect">
            <a:avLst>
              <a:gd name="adj1" fmla="val 50000"/>
              <a:gd name="adj2" fmla="val 0"/>
            </a:avLst>
          </a:prstGeom>
          <a:solidFill>
            <a:srgbClr val="ACBD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同侧圆角矩形 14"/>
          <p:cNvSpPr/>
          <p:nvPr/>
        </p:nvSpPr>
        <p:spPr>
          <a:xfrm rot="16200000" flipH="1">
            <a:off x="7999095" y="1172210"/>
            <a:ext cx="1544955" cy="6840220"/>
          </a:xfrm>
          <a:prstGeom prst="round2SameRect">
            <a:avLst>
              <a:gd name="adj1" fmla="val 50000"/>
              <a:gd name="adj2" fmla="val 0"/>
            </a:avLst>
          </a:prstGeom>
          <a:solidFill>
            <a:srgbClr val="383F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5" name="组合 34"/>
          <p:cNvGrpSpPr/>
          <p:nvPr/>
        </p:nvGrpSpPr>
        <p:grpSpPr>
          <a:xfrm>
            <a:off x="7409180" y="2235835"/>
            <a:ext cx="3495040" cy="1358265"/>
            <a:chOff x="2234" y="6971"/>
            <a:chExt cx="5504" cy="2139"/>
          </a:xfrm>
        </p:grpSpPr>
        <p:sp>
          <p:nvSpPr>
            <p:cNvPr id="36" name="文本框 35"/>
            <p:cNvSpPr txBox="1"/>
            <p:nvPr/>
          </p:nvSpPr>
          <p:spPr>
            <a:xfrm>
              <a:off x="2234" y="6971"/>
              <a:ext cx="3088" cy="580"/>
            </a:xfrm>
            <a:prstGeom prst="rect">
              <a:avLst/>
            </a:prstGeom>
            <a:noFill/>
          </p:spPr>
          <p:txBody>
            <a:bodyPr wrap="none" rtlCol="0" anchor="t">
              <a:spAutoFit/>
            </a:bodyPr>
            <a:lstStyle/>
            <a:p>
              <a:pPr indent="0" algn="ctr">
                <a:buClr>
                  <a:srgbClr val="383F51"/>
                </a:buClr>
                <a:buNone/>
              </a:pPr>
              <a:r>
                <a:rPr lang="zh-CN" altLang="en-US" spc="200">
                  <a:solidFill>
                    <a:srgbClr val="383F51"/>
                  </a:solidFill>
                  <a:uFillTx/>
                  <a:cs typeface="+mn-ea"/>
                  <a:sym typeface="+mn-lt"/>
                </a:rPr>
                <a:t>请输入标题内容</a:t>
              </a:r>
              <a:endParaRPr lang="zh-CN" altLang="en-US" spc="200">
                <a:solidFill>
                  <a:srgbClr val="383F51"/>
                </a:solidFill>
                <a:uFillTx/>
                <a:cs typeface="+mn-ea"/>
                <a:sym typeface="+mn-lt"/>
              </a:endParaRPr>
            </a:p>
          </p:txBody>
        </p:sp>
        <p:sp>
          <p:nvSpPr>
            <p:cNvPr id="37" name="文本框 36"/>
            <p:cNvSpPr txBox="1"/>
            <p:nvPr/>
          </p:nvSpPr>
          <p:spPr>
            <a:xfrm>
              <a:off x="2234" y="7710"/>
              <a:ext cx="5504" cy="1400"/>
            </a:xfrm>
            <a:prstGeom prst="rect">
              <a:avLst/>
            </a:prstGeom>
            <a:noFill/>
          </p:spPr>
          <p:txBody>
            <a:bodyPr wrap="square" rtlCol="0" anchor="t">
              <a:spAutoFit/>
            </a:bodyPr>
            <a:lstStyle/>
            <a:p>
              <a:pPr marL="285750" indent="-285750" algn="l">
                <a:lnSpc>
                  <a:spcPct val="200000"/>
                </a:lnSpc>
                <a:buClr>
                  <a:srgbClr val="59A7B3"/>
                </a:buClr>
                <a:buFont typeface="Wingdings" panose="05000000000000000000" charset="0"/>
                <a:buChar char="l"/>
              </a:pPr>
              <a:r>
                <a:rPr lang="zh-CN" altLang="en-US" sz="1400" spc="100">
                  <a:solidFill>
                    <a:srgbClr val="383F51"/>
                  </a:solidFill>
                  <a:uFillTx/>
                  <a:cs typeface="+mn-ea"/>
                  <a:sym typeface="+mn-lt"/>
                </a:rPr>
                <a:t>此部分内容作为文字排版占位显示</a:t>
              </a:r>
              <a:endParaRPr lang="zh-CN" altLang="en-US" sz="1400" spc="100">
                <a:solidFill>
                  <a:srgbClr val="383F51"/>
                </a:solidFill>
                <a:uFillTx/>
                <a:cs typeface="+mn-ea"/>
                <a:sym typeface="+mn-lt"/>
              </a:endParaRPr>
            </a:p>
            <a:p>
              <a:pPr marL="285750" indent="-285750" algn="l">
                <a:lnSpc>
                  <a:spcPct val="200000"/>
                </a:lnSpc>
                <a:buClr>
                  <a:srgbClr val="59A7B3"/>
                </a:buClr>
                <a:buFont typeface="Wingdings" panose="05000000000000000000" charset="0"/>
                <a:buChar char="l"/>
              </a:pPr>
              <a:r>
                <a:rPr lang="zh-CN" altLang="en-US" sz="1400" spc="100">
                  <a:solidFill>
                    <a:srgbClr val="383F51"/>
                  </a:solidFill>
                  <a:uFillTx/>
                  <a:cs typeface="+mn-ea"/>
                  <a:sym typeface="+mn-lt"/>
                </a:rPr>
                <a:t>此部分内容作为文字排版占位显示</a:t>
              </a:r>
              <a:endParaRPr lang="zh-CN" altLang="en-US" sz="1400" spc="100">
                <a:solidFill>
                  <a:srgbClr val="383F51"/>
                </a:solidFill>
                <a:uFillTx/>
                <a:cs typeface="+mn-ea"/>
                <a:sym typeface="+mn-lt"/>
              </a:endParaRPr>
            </a:p>
          </p:txBody>
        </p:sp>
      </p:grpSp>
      <p:grpSp>
        <p:nvGrpSpPr>
          <p:cNvPr id="28" name="组合 27"/>
          <p:cNvGrpSpPr/>
          <p:nvPr/>
        </p:nvGrpSpPr>
        <p:grpSpPr>
          <a:xfrm>
            <a:off x="1357630" y="4371340"/>
            <a:ext cx="3495040" cy="1358265"/>
            <a:chOff x="2234" y="6971"/>
            <a:chExt cx="5504" cy="2139"/>
          </a:xfrm>
        </p:grpSpPr>
        <p:sp>
          <p:nvSpPr>
            <p:cNvPr id="29" name="文本框 28"/>
            <p:cNvSpPr txBox="1"/>
            <p:nvPr/>
          </p:nvSpPr>
          <p:spPr>
            <a:xfrm>
              <a:off x="2234" y="6971"/>
              <a:ext cx="3088" cy="580"/>
            </a:xfrm>
            <a:prstGeom prst="rect">
              <a:avLst/>
            </a:prstGeom>
            <a:noFill/>
          </p:spPr>
          <p:txBody>
            <a:bodyPr wrap="none" rtlCol="0" anchor="t">
              <a:spAutoFit/>
            </a:bodyPr>
            <a:lstStyle/>
            <a:p>
              <a:pPr indent="0" algn="ctr">
                <a:buClr>
                  <a:srgbClr val="383F51"/>
                </a:buClr>
                <a:buNone/>
              </a:pPr>
              <a:r>
                <a:rPr lang="zh-CN" altLang="en-US" spc="200">
                  <a:solidFill>
                    <a:srgbClr val="383F51"/>
                  </a:solidFill>
                  <a:uFillTx/>
                  <a:cs typeface="+mn-ea"/>
                  <a:sym typeface="+mn-lt"/>
                </a:rPr>
                <a:t>请输入标题内容</a:t>
              </a:r>
              <a:endParaRPr lang="zh-CN" altLang="en-US" spc="200">
                <a:solidFill>
                  <a:srgbClr val="383F51"/>
                </a:solidFill>
                <a:uFillTx/>
                <a:cs typeface="+mn-ea"/>
                <a:sym typeface="+mn-lt"/>
              </a:endParaRPr>
            </a:p>
          </p:txBody>
        </p:sp>
        <p:sp>
          <p:nvSpPr>
            <p:cNvPr id="30" name="文本框 29"/>
            <p:cNvSpPr txBox="1"/>
            <p:nvPr/>
          </p:nvSpPr>
          <p:spPr>
            <a:xfrm>
              <a:off x="2234" y="7710"/>
              <a:ext cx="5504" cy="1400"/>
            </a:xfrm>
            <a:prstGeom prst="rect">
              <a:avLst/>
            </a:prstGeom>
            <a:noFill/>
          </p:spPr>
          <p:txBody>
            <a:bodyPr wrap="square" rtlCol="0" anchor="t">
              <a:spAutoFit/>
            </a:bodyPr>
            <a:lstStyle/>
            <a:p>
              <a:pPr marL="285750" indent="-285750" algn="l">
                <a:lnSpc>
                  <a:spcPct val="200000"/>
                </a:lnSpc>
                <a:buClr>
                  <a:srgbClr val="59A7B3"/>
                </a:buClr>
                <a:buFont typeface="Wingdings" panose="05000000000000000000" charset="0"/>
                <a:buChar char="l"/>
              </a:pPr>
              <a:r>
                <a:rPr lang="zh-CN" altLang="en-US" sz="1400" spc="100">
                  <a:solidFill>
                    <a:srgbClr val="383F51"/>
                  </a:solidFill>
                  <a:uFillTx/>
                  <a:cs typeface="+mn-ea"/>
                  <a:sym typeface="+mn-lt"/>
                </a:rPr>
                <a:t>此部分内容作为文字排版占位显示</a:t>
              </a:r>
              <a:endParaRPr lang="zh-CN" altLang="en-US" sz="1400" spc="100">
                <a:solidFill>
                  <a:srgbClr val="383F51"/>
                </a:solidFill>
                <a:uFillTx/>
                <a:cs typeface="+mn-ea"/>
                <a:sym typeface="+mn-lt"/>
              </a:endParaRPr>
            </a:p>
            <a:p>
              <a:pPr marL="285750" indent="-285750" algn="l">
                <a:lnSpc>
                  <a:spcPct val="200000"/>
                </a:lnSpc>
                <a:buClr>
                  <a:srgbClr val="59A7B3"/>
                </a:buClr>
                <a:buFont typeface="Wingdings" panose="05000000000000000000" charset="0"/>
                <a:buChar char="l"/>
              </a:pPr>
              <a:r>
                <a:rPr lang="zh-CN" altLang="en-US" sz="1400" spc="100">
                  <a:solidFill>
                    <a:srgbClr val="383F51"/>
                  </a:solidFill>
                  <a:uFillTx/>
                  <a:cs typeface="+mn-ea"/>
                  <a:sym typeface="+mn-lt"/>
                </a:rPr>
                <a:t>此部分内容作为文字排版占位显示</a:t>
              </a:r>
              <a:endParaRPr lang="zh-CN" altLang="en-US" sz="1400" spc="100">
                <a:solidFill>
                  <a:srgbClr val="383F51"/>
                </a:solidFill>
                <a:uFillTx/>
                <a:cs typeface="+mn-ea"/>
                <a:sym typeface="+mn-lt"/>
              </a:endParaRPr>
            </a:p>
          </p:txBody>
        </p:sp>
      </p:grpSp>
      <p:grpSp>
        <p:nvGrpSpPr>
          <p:cNvPr id="44" name="组合 43"/>
          <p:cNvGrpSpPr/>
          <p:nvPr/>
        </p:nvGrpSpPr>
        <p:grpSpPr>
          <a:xfrm>
            <a:off x="1543165" y="2534920"/>
            <a:ext cx="2244610" cy="1181448"/>
            <a:chOff x="11461" y="-25"/>
            <a:chExt cx="7725" cy="4063"/>
          </a:xfrm>
        </p:grpSpPr>
        <p:sp>
          <p:nvSpPr>
            <p:cNvPr id="45" name="菱形 44"/>
            <p:cNvSpPr/>
            <p:nvPr/>
          </p:nvSpPr>
          <p:spPr>
            <a:xfrm>
              <a:off x="15479" y="-25"/>
              <a:ext cx="3707" cy="3791"/>
            </a:xfrm>
            <a:prstGeom prst="diamond">
              <a:avLst/>
            </a:pr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菱形 45"/>
            <p:cNvSpPr/>
            <p:nvPr/>
          </p:nvSpPr>
          <p:spPr>
            <a:xfrm rot="18420000">
              <a:off x="11476" y="2747"/>
              <a:ext cx="1276" cy="1306"/>
            </a:xfrm>
            <a:prstGeom prst="diamond">
              <a:avLst/>
            </a:pr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菱形 46"/>
            <p:cNvSpPr/>
            <p:nvPr/>
          </p:nvSpPr>
          <p:spPr>
            <a:xfrm rot="15180000" flipV="1">
              <a:off x="17679" y="2522"/>
              <a:ext cx="1330" cy="1323"/>
            </a:xfrm>
            <a:prstGeom prst="diamond">
              <a:avLst/>
            </a:pr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3" name="组合 32"/>
          <p:cNvGrpSpPr/>
          <p:nvPr/>
        </p:nvGrpSpPr>
        <p:grpSpPr>
          <a:xfrm flipH="1">
            <a:off x="8917420" y="3992245"/>
            <a:ext cx="2244610" cy="1181448"/>
            <a:chOff x="11461" y="-25"/>
            <a:chExt cx="7725" cy="4063"/>
          </a:xfrm>
        </p:grpSpPr>
        <p:sp>
          <p:nvSpPr>
            <p:cNvPr id="41" name="菱形 40"/>
            <p:cNvSpPr/>
            <p:nvPr/>
          </p:nvSpPr>
          <p:spPr>
            <a:xfrm>
              <a:off x="15479" y="-25"/>
              <a:ext cx="3707" cy="3791"/>
            </a:xfrm>
            <a:prstGeom prst="diamond">
              <a:avLst/>
            </a:prstGeom>
            <a:noFill/>
            <a:ln>
              <a:solidFill>
                <a:schemeClr val="bg1">
                  <a:alpha val="20000"/>
                </a:scheme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菱形 41"/>
            <p:cNvSpPr/>
            <p:nvPr/>
          </p:nvSpPr>
          <p:spPr>
            <a:xfrm rot="18420000">
              <a:off x="11476" y="2747"/>
              <a:ext cx="1276" cy="1306"/>
            </a:xfrm>
            <a:prstGeom prst="diamond">
              <a:avLst/>
            </a:prstGeom>
            <a:noFill/>
            <a:ln>
              <a:solidFill>
                <a:schemeClr val="bg1">
                  <a:alpha val="20000"/>
                </a:scheme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菱形 42"/>
            <p:cNvSpPr/>
            <p:nvPr/>
          </p:nvSpPr>
          <p:spPr>
            <a:xfrm rot="15180000" flipV="1">
              <a:off x="17679" y="2522"/>
              <a:ext cx="1330" cy="1323"/>
            </a:xfrm>
            <a:prstGeom prst="diamond">
              <a:avLst/>
            </a:prstGeom>
            <a:noFill/>
            <a:ln>
              <a:solidFill>
                <a:schemeClr val="bg1">
                  <a:alpha val="20000"/>
                </a:scheme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600" advTm="3000">
        <p:blinds/>
      </p:transition>
    </mc:Choice>
    <mc:Fallback>
      <p:transition spd="slow" advTm="3000">
        <p:blinds/>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500"/>
                                        <p:tgtEl>
                                          <p:spTgt spid="59"/>
                                        </p:tgtEl>
                                      </p:cBhvr>
                                    </p:animEffect>
                                  </p:childTnLst>
                                </p:cTn>
                              </p:par>
                            </p:childTnLst>
                          </p:cTn>
                        </p:par>
                        <p:par>
                          <p:cTn id="8" fill="hold">
                            <p:stCondLst>
                              <p:cond delay="500"/>
                            </p:stCondLst>
                            <p:childTnLst>
                              <p:par>
                                <p:cTn id="9" presetID="40" presetClass="entr" presetSubtype="0" fill="hold" grpId="0" nodeType="afterEffect">
                                  <p:stCondLst>
                                    <p:cond delay="0"/>
                                  </p:stCondLst>
                                  <p:iterate type="lt">
                                    <p:tmPct val="10000"/>
                                  </p:iterate>
                                  <p:childTnLst>
                                    <p:set>
                                      <p:cBhvr>
                                        <p:cTn id="10" dur="500"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anim calcmode="lin" valueType="num">
                                      <p:cBhvr>
                                        <p:cTn id="12" dur="500" fill="hold"/>
                                        <p:tgtEl>
                                          <p:spTgt spid="14"/>
                                        </p:tgtEl>
                                        <p:attrNameLst>
                                          <p:attrName>ppt_x</p:attrName>
                                        </p:attrNameLst>
                                      </p:cBhvr>
                                      <p:tavLst>
                                        <p:tav tm="0">
                                          <p:val>
                                            <p:strVal val="#ppt_x-.1"/>
                                          </p:val>
                                        </p:tav>
                                        <p:tav tm="100000">
                                          <p:val>
                                            <p:strVal val="#ppt_x"/>
                                          </p:val>
                                        </p:tav>
                                      </p:tavLst>
                                    </p:anim>
                                    <p:anim calcmode="lin" valueType="num">
                                      <p:cBhvr>
                                        <p:cTn id="13" dur="500" fill="hold"/>
                                        <p:tgtEl>
                                          <p:spTgt spid="1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6" presetClass="entr" presetSubtype="0" fill="hold"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wipe(down)">
                                      <p:cBhvr>
                                        <p:cTn id="17" dur="580">
                                          <p:stCondLst>
                                            <p:cond delay="0"/>
                                          </p:stCondLst>
                                        </p:cTn>
                                        <p:tgtEl>
                                          <p:spTgt spid="44"/>
                                        </p:tgtEl>
                                      </p:cBhvr>
                                    </p:animEffect>
                                    <p:anim calcmode="lin" valueType="num">
                                      <p:cBhvr>
                                        <p:cTn id="18" dur="1822" tmFilter="0,0; 0.14,0.36; 0.43,0.73; 0.71,0.91; 1.0,1.0">
                                          <p:stCondLst>
                                            <p:cond delay="0"/>
                                          </p:stCondLst>
                                        </p:cTn>
                                        <p:tgtEl>
                                          <p:spTgt spid="44"/>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44"/>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44"/>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44"/>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44"/>
                                        </p:tgtEl>
                                        <p:attrNameLst>
                                          <p:attrName>ppt_y</p:attrName>
                                        </p:attrNameLst>
                                      </p:cBhvr>
                                      <p:tavLst>
                                        <p:tav tm="0" fmla="#ppt_y-sin(pi*$)/81">
                                          <p:val>
                                            <p:fltVal val="0"/>
                                          </p:val>
                                        </p:tav>
                                        <p:tav tm="100000">
                                          <p:val>
                                            <p:fltVal val="1"/>
                                          </p:val>
                                        </p:tav>
                                      </p:tavLst>
                                    </p:anim>
                                    <p:animScale>
                                      <p:cBhvr>
                                        <p:cTn id="23" dur="26">
                                          <p:stCondLst>
                                            <p:cond delay="650"/>
                                          </p:stCondLst>
                                        </p:cTn>
                                        <p:tgtEl>
                                          <p:spTgt spid="44"/>
                                        </p:tgtEl>
                                      </p:cBhvr>
                                      <p:to x="100000" y="60000"/>
                                    </p:animScale>
                                    <p:animScale>
                                      <p:cBhvr>
                                        <p:cTn id="24" dur="166" decel="50000">
                                          <p:stCondLst>
                                            <p:cond delay="676"/>
                                          </p:stCondLst>
                                        </p:cTn>
                                        <p:tgtEl>
                                          <p:spTgt spid="44"/>
                                        </p:tgtEl>
                                      </p:cBhvr>
                                      <p:to x="100000" y="100000"/>
                                    </p:animScale>
                                    <p:animScale>
                                      <p:cBhvr>
                                        <p:cTn id="25" dur="26">
                                          <p:stCondLst>
                                            <p:cond delay="1312"/>
                                          </p:stCondLst>
                                        </p:cTn>
                                        <p:tgtEl>
                                          <p:spTgt spid="44"/>
                                        </p:tgtEl>
                                      </p:cBhvr>
                                      <p:to x="100000" y="80000"/>
                                    </p:animScale>
                                    <p:animScale>
                                      <p:cBhvr>
                                        <p:cTn id="26" dur="166" decel="50000">
                                          <p:stCondLst>
                                            <p:cond delay="1338"/>
                                          </p:stCondLst>
                                        </p:cTn>
                                        <p:tgtEl>
                                          <p:spTgt spid="44"/>
                                        </p:tgtEl>
                                      </p:cBhvr>
                                      <p:to x="100000" y="100000"/>
                                    </p:animScale>
                                    <p:animScale>
                                      <p:cBhvr>
                                        <p:cTn id="27" dur="26">
                                          <p:stCondLst>
                                            <p:cond delay="1642"/>
                                          </p:stCondLst>
                                        </p:cTn>
                                        <p:tgtEl>
                                          <p:spTgt spid="44"/>
                                        </p:tgtEl>
                                      </p:cBhvr>
                                      <p:to x="100000" y="90000"/>
                                    </p:animScale>
                                    <p:animScale>
                                      <p:cBhvr>
                                        <p:cTn id="28" dur="166" decel="50000">
                                          <p:stCondLst>
                                            <p:cond delay="1668"/>
                                          </p:stCondLst>
                                        </p:cTn>
                                        <p:tgtEl>
                                          <p:spTgt spid="44"/>
                                        </p:tgtEl>
                                      </p:cBhvr>
                                      <p:to x="100000" y="100000"/>
                                    </p:animScale>
                                    <p:animScale>
                                      <p:cBhvr>
                                        <p:cTn id="29" dur="26">
                                          <p:stCondLst>
                                            <p:cond delay="1808"/>
                                          </p:stCondLst>
                                        </p:cTn>
                                        <p:tgtEl>
                                          <p:spTgt spid="44"/>
                                        </p:tgtEl>
                                      </p:cBhvr>
                                      <p:to x="100000" y="95000"/>
                                    </p:animScale>
                                    <p:animScale>
                                      <p:cBhvr>
                                        <p:cTn id="30" dur="166" decel="50000">
                                          <p:stCondLst>
                                            <p:cond delay="1834"/>
                                          </p:stCondLst>
                                        </p:cTn>
                                        <p:tgtEl>
                                          <p:spTgt spid="44"/>
                                        </p:tgtEl>
                                      </p:cBhvr>
                                      <p:to x="100000" y="100000"/>
                                    </p:animScale>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500"/>
                                        <p:tgtEl>
                                          <p:spTgt spid="35"/>
                                        </p:tgtEl>
                                      </p:cBhvr>
                                    </p:animEffect>
                                  </p:childTnLst>
                                </p:cTn>
                              </p:par>
                            </p:childTnLst>
                          </p:cTn>
                        </p:par>
                        <p:par>
                          <p:cTn id="35" fill="hold">
                            <p:stCondLst>
                              <p:cond delay="3500"/>
                            </p:stCondLst>
                            <p:childTnLst>
                              <p:par>
                                <p:cTn id="36" presetID="40" presetClass="entr" presetSubtype="0" fill="hold" grpId="0" nodeType="afterEffect">
                                  <p:stCondLst>
                                    <p:cond delay="0"/>
                                  </p:stCondLst>
                                  <p:iterate type="lt">
                                    <p:tmPct val="10000"/>
                                  </p:iterate>
                                  <p:childTnLst>
                                    <p:set>
                                      <p:cBhvr>
                                        <p:cTn id="37" dur="500"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anim calcmode="lin" valueType="num">
                                      <p:cBhvr>
                                        <p:cTn id="39" dur="500" fill="hold"/>
                                        <p:tgtEl>
                                          <p:spTgt spid="15"/>
                                        </p:tgtEl>
                                        <p:attrNameLst>
                                          <p:attrName>ppt_x</p:attrName>
                                        </p:attrNameLst>
                                      </p:cBhvr>
                                      <p:tavLst>
                                        <p:tav tm="0">
                                          <p:val>
                                            <p:strVal val="#ppt_x-.1"/>
                                          </p:val>
                                        </p:tav>
                                        <p:tav tm="100000">
                                          <p:val>
                                            <p:strVal val="#ppt_x"/>
                                          </p:val>
                                        </p:tav>
                                      </p:tavLst>
                                    </p:anim>
                                    <p:anim calcmode="lin" valueType="num">
                                      <p:cBhvr>
                                        <p:cTn id="40" dur="500" fill="hold"/>
                                        <p:tgtEl>
                                          <p:spTgt spid="15"/>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48" presetClass="entr" presetSubtype="0" accel="50000" fill="hold" nodeType="afterEffect">
                                  <p:stCondLst>
                                    <p:cond delay="0"/>
                                  </p:stCondLst>
                                  <p:childTnLst>
                                    <p:set>
                                      <p:cBhvr>
                                        <p:cTn id="43" dur="2000" fill="hold">
                                          <p:stCondLst>
                                            <p:cond delay="0"/>
                                          </p:stCondLst>
                                        </p:cTn>
                                        <p:tgtEl>
                                          <p:spTgt spid="33"/>
                                        </p:tgtEl>
                                        <p:attrNameLst>
                                          <p:attrName>style.visibility</p:attrName>
                                        </p:attrNameLst>
                                      </p:cBhvr>
                                      <p:to>
                                        <p:strVal val="visible"/>
                                      </p:to>
                                    </p:set>
                                    <p:anim calcmode="lin" valueType="num">
                                      <p:cBhvr>
                                        <p:cTn id="44" dur="2000" fill="hold"/>
                                        <p:tgtEl>
                                          <p:spTgt spid="3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45" dur="2000" fill="hold"/>
                                        <p:tgtEl>
                                          <p:spTgt spid="33"/>
                                        </p:tgtEl>
                                        <p:attrNameLst>
                                          <p:attrName>ppt_x</p:attrName>
                                        </p:attrNameLst>
                                      </p:cBhvr>
                                      <p:tavLst>
                                        <p:tav tm="0">
                                          <p:val>
                                            <p:fltVal val="-1"/>
                                          </p:val>
                                        </p:tav>
                                        <p:tav tm="50000">
                                          <p:val>
                                            <p:fltVal val="0.95"/>
                                          </p:val>
                                        </p:tav>
                                        <p:tav tm="100000">
                                          <p:val>
                                            <p:strVal val="#ppt_x"/>
                                          </p:val>
                                        </p:tav>
                                      </p:tavLst>
                                    </p:anim>
                                    <p:anim calcmode="lin" valueType="num">
                                      <p:cBhvr>
                                        <p:cTn id="46" dur="2000" fill="hold"/>
                                        <p:tgtEl>
                                          <p:spTgt spid="33"/>
                                        </p:tgtEl>
                                        <p:attrNameLst>
                                          <p:attrName>ppt_y</p:attrName>
                                        </p:attrNameLst>
                                      </p:cBhvr>
                                      <p:tavLst>
                                        <p:tav tm="0">
                                          <p:val>
                                            <p:strVal val="#ppt_y"/>
                                          </p:val>
                                        </p:tav>
                                        <p:tav tm="100000">
                                          <p:val>
                                            <p:strVal val="#ppt_y"/>
                                          </p:val>
                                        </p:tav>
                                      </p:tavLst>
                                    </p:anim>
                                    <p:animEffect transition="in" filter="fade">
                                      <p:cBhvr>
                                        <p:cTn id="47" dur="2000"/>
                                        <p:tgtEl>
                                          <p:spTgt spid="33"/>
                                        </p:tgtEl>
                                      </p:cBhvr>
                                    </p:animEffect>
                                  </p:childTnLst>
                                </p:cTn>
                              </p:par>
                            </p:childTnLst>
                          </p:cTn>
                        </p:par>
                        <p:par>
                          <p:cTn id="48" fill="hold">
                            <p:stCondLst>
                              <p:cond delay="6000"/>
                            </p:stCondLst>
                            <p:childTnLst>
                              <p:par>
                                <p:cTn id="49" presetID="10" presetClass="entr" presetSubtype="0" fill="hold"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fade">
                                      <p:cBhvr>
                                        <p:cTn id="5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14" grpId="0" animBg="1"/>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0" name="文本框 19"/>
          <p:cNvSpPr txBox="1"/>
          <p:nvPr/>
        </p:nvSpPr>
        <p:spPr>
          <a:xfrm>
            <a:off x="1656080" y="4325620"/>
            <a:ext cx="3853180" cy="613694"/>
          </a:xfrm>
          <a:prstGeom prst="rect">
            <a:avLst/>
          </a:prstGeom>
          <a:noFill/>
        </p:spPr>
        <p:txBody>
          <a:bodyPr wrap="square" rtlCol="0" anchor="t">
            <a:spAutoFit/>
          </a:bodyPr>
          <a:lstStyle/>
          <a:p>
            <a:pPr algn="ctr">
              <a:lnSpc>
                <a:spcPct val="150000"/>
              </a:lnSpc>
            </a:pPr>
            <a:r>
              <a:rPr lang="zh-CN" altLang="en-US" sz="1200">
                <a:solidFill>
                  <a:schemeClr val="bg1"/>
                </a:solidFill>
                <a:cs typeface="+mn-ea"/>
                <a:sym typeface="+mn-lt"/>
              </a:rPr>
              <a:t>此部分内容作为文字排版占位显示</a:t>
            </a:r>
            <a:endParaRPr lang="zh-CN" altLang="en-US" sz="1200">
              <a:solidFill>
                <a:schemeClr val="bg1"/>
              </a:solidFill>
              <a:cs typeface="+mn-ea"/>
              <a:sym typeface="+mn-lt"/>
            </a:endParaRPr>
          </a:p>
          <a:p>
            <a:pPr algn="ctr">
              <a:lnSpc>
                <a:spcPct val="150000"/>
              </a:lnSpc>
            </a:pPr>
            <a:r>
              <a:rPr lang="zh-CN" altLang="en-US" sz="1200">
                <a:solidFill>
                  <a:schemeClr val="bg1"/>
                </a:solidFill>
                <a:cs typeface="+mn-ea"/>
                <a:sym typeface="+mn-lt"/>
              </a:rPr>
              <a:t>此部分内容作为文字排版占位显示</a:t>
            </a:r>
            <a:endParaRPr lang="zh-CN" altLang="en-US" sz="1200">
              <a:solidFill>
                <a:schemeClr val="bg1"/>
              </a:solidFill>
              <a:cs typeface="+mn-ea"/>
              <a:sym typeface="+mn-lt"/>
            </a:endParaRPr>
          </a:p>
        </p:txBody>
      </p:sp>
      <p:sp>
        <p:nvSpPr>
          <p:cNvPr id="21" name="矩形 20"/>
          <p:cNvSpPr/>
          <p:nvPr/>
        </p:nvSpPr>
        <p:spPr>
          <a:xfrm>
            <a:off x="1656080" y="3249295"/>
            <a:ext cx="3853180" cy="635635"/>
          </a:xfrm>
          <a:prstGeom prst="rect">
            <a:avLst/>
          </a:prstGeom>
          <a:noFill/>
          <a:ln>
            <a:noFill/>
          </a:ln>
          <a:extLst>
            <a:ext uri="{909E8E84-426E-40DD-AFC4-6F175D3DCCD1}">
              <a14:hiddenFill xmlns:a14="http://schemas.microsoft.com/office/drawing/2010/main">
                <a:solidFill>
                  <a:srgbClr val="B81B2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spc="200">
                <a:solidFill>
                  <a:schemeClr val="bg2"/>
                </a:solidFill>
                <a:effectLst>
                  <a:innerShdw blurRad="63500" dist="50800" dir="13500000">
                    <a:prstClr val="black">
                      <a:alpha val="50000"/>
                    </a:prstClr>
                  </a:innerShdw>
                </a:effectLst>
                <a:uFillTx/>
                <a:cs typeface="+mn-ea"/>
                <a:sym typeface="+mn-lt"/>
              </a:rPr>
              <a:t>请输入标题内容</a:t>
            </a:r>
            <a:endParaRPr lang="zh-CN" altLang="en-US" sz="3000" spc="200">
              <a:solidFill>
                <a:schemeClr val="bg2"/>
              </a:solidFill>
              <a:effectLst>
                <a:innerShdw blurRad="63500" dist="50800" dir="13500000">
                  <a:prstClr val="black">
                    <a:alpha val="50000"/>
                  </a:prstClr>
                </a:innerShdw>
              </a:effectLst>
              <a:uFillTx/>
              <a:cs typeface="+mn-ea"/>
              <a:sym typeface="+mn-lt"/>
            </a:endParaRPr>
          </a:p>
        </p:txBody>
      </p:sp>
      <p:sp>
        <p:nvSpPr>
          <p:cNvPr id="3" name="任意多边形 2"/>
          <p:cNvSpPr/>
          <p:nvPr/>
        </p:nvSpPr>
        <p:spPr>
          <a:xfrm>
            <a:off x="6169660" y="-317"/>
            <a:ext cx="5567045" cy="6858635"/>
          </a:xfrm>
          <a:custGeom>
            <a:avLst/>
            <a:gdLst/>
            <a:ahLst/>
            <a:cxnLst>
              <a:cxn ang="3">
                <a:pos x="hc" y="t"/>
              </a:cxn>
              <a:cxn ang="cd2">
                <a:pos x="l" y="vc"/>
              </a:cxn>
              <a:cxn ang="cd4">
                <a:pos x="hc" y="b"/>
              </a:cxn>
              <a:cxn ang="0">
                <a:pos x="r" y="vc"/>
              </a:cxn>
            </a:cxnLst>
            <a:rect l="l" t="t" r="r" b="b"/>
            <a:pathLst>
              <a:path w="11176" h="10801">
                <a:moveTo>
                  <a:pt x="0" y="0"/>
                </a:moveTo>
                <a:lnTo>
                  <a:pt x="3804" y="0"/>
                </a:lnTo>
                <a:lnTo>
                  <a:pt x="5360" y="0"/>
                </a:lnTo>
                <a:lnTo>
                  <a:pt x="8220" y="0"/>
                </a:lnTo>
                <a:lnTo>
                  <a:pt x="5917" y="3975"/>
                </a:lnTo>
                <a:lnTo>
                  <a:pt x="11176" y="10801"/>
                </a:lnTo>
                <a:lnTo>
                  <a:pt x="0" y="10801"/>
                </a:lnTo>
                <a:lnTo>
                  <a:pt x="0" y="10700"/>
                </a:lnTo>
                <a:lnTo>
                  <a:pt x="0" y="7"/>
                </a:lnTo>
                <a:lnTo>
                  <a:pt x="0" y="0"/>
                </a:lnTo>
                <a:close/>
              </a:path>
            </a:pathLst>
          </a:custGeom>
          <a:blipFill rotWithShape="1">
            <a:blip r:embed="rId2" cstate="screen"/>
            <a:stretch>
              <a:fillRect r="1000"/>
            </a:stretch>
          </a:blipFill>
          <a:ln>
            <a:noFill/>
          </a:ln>
          <a:effectLst>
            <a:outerShdw blurRad="266700" dist="1905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4" name="任意多边形 3"/>
          <p:cNvSpPr/>
          <p:nvPr/>
        </p:nvSpPr>
        <p:spPr>
          <a:xfrm>
            <a:off x="6556375" y="6033"/>
            <a:ext cx="5567045" cy="6845935"/>
          </a:xfrm>
          <a:custGeom>
            <a:avLst/>
            <a:gdLst>
              <a:gd name="connsiteX0" fmla="*/ 4130 w 12135"/>
              <a:gd name="connsiteY0" fmla="*/ 0 h 10781"/>
              <a:gd name="connsiteX1" fmla="*/ 8925 w 12135"/>
              <a:gd name="connsiteY1" fmla="*/ 0 h 10781"/>
              <a:gd name="connsiteX2" fmla="*/ 6425 w 12135"/>
              <a:gd name="connsiteY2" fmla="*/ 3968 h 10781"/>
              <a:gd name="connsiteX3" fmla="*/ 12135 w 12135"/>
              <a:gd name="connsiteY3" fmla="*/ 10781 h 10781"/>
              <a:gd name="connsiteX4" fmla="*/ 0 w 12135"/>
              <a:gd name="connsiteY4" fmla="*/ 10781 h 10781"/>
              <a:gd name="connsiteX5" fmla="*/ 0 w 12135"/>
              <a:gd name="connsiteY5" fmla="*/ 7 h 10781"/>
              <a:gd name="connsiteX6" fmla="*/ 69 w 12135"/>
              <a:gd name="connsiteY6" fmla="*/ 8 h 10781"/>
              <a:gd name="connsiteX7" fmla="*/ 2222 w 12135"/>
              <a:gd name="connsiteY7" fmla="*/ 8 h 10781"/>
              <a:gd name="connsiteX8" fmla="*/ 3105 w 12135"/>
              <a:gd name="connsiteY8" fmla="*/ 8 h 10781"/>
              <a:gd name="connsiteX9" fmla="*/ 4125 w 12135"/>
              <a:gd name="connsiteY9" fmla="*/ 8 h 10781"/>
              <a:gd name="connsiteX10" fmla="*/ 4130 w 12135"/>
              <a:gd name="connsiteY10" fmla="*/ 0 h 10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35" h="10781">
                <a:moveTo>
                  <a:pt x="0" y="7"/>
                </a:moveTo>
                <a:lnTo>
                  <a:pt x="69" y="8"/>
                </a:lnTo>
                <a:lnTo>
                  <a:pt x="0" y="8"/>
                </a:lnTo>
                <a:lnTo>
                  <a:pt x="0" y="7"/>
                </a:lnTo>
                <a:close/>
                <a:moveTo>
                  <a:pt x="8466" y="0"/>
                </a:moveTo>
                <a:lnTo>
                  <a:pt x="8925" y="0"/>
                </a:lnTo>
                <a:lnTo>
                  <a:pt x="6425" y="3968"/>
                </a:lnTo>
                <a:lnTo>
                  <a:pt x="12135" y="10781"/>
                </a:lnTo>
                <a:lnTo>
                  <a:pt x="11676" y="10781"/>
                </a:lnTo>
                <a:lnTo>
                  <a:pt x="5966" y="3968"/>
                </a:lnTo>
                <a:lnTo>
                  <a:pt x="8466" y="0"/>
                </a:lnTo>
                <a:close/>
              </a:path>
            </a:pathLst>
          </a:custGeom>
          <a:solidFill>
            <a:schemeClr val="bg1"/>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5" name="文本框 4"/>
          <p:cNvSpPr txBox="1"/>
          <p:nvPr/>
        </p:nvSpPr>
        <p:spPr>
          <a:xfrm>
            <a:off x="2945765" y="1886585"/>
            <a:ext cx="1273810" cy="922020"/>
          </a:xfrm>
          <a:prstGeom prst="rect">
            <a:avLst/>
          </a:prstGeom>
          <a:noFill/>
          <a:effectLst/>
        </p:spPr>
        <p:txBody>
          <a:bodyPr wrap="square" rtlCol="0" anchor="t">
            <a:spAutoFit/>
          </a:bodyPr>
          <a:lstStyle/>
          <a:p>
            <a:pPr indent="0" algn="ctr">
              <a:buClr>
                <a:srgbClr val="C00000"/>
              </a:buClr>
              <a:buNone/>
            </a:pPr>
            <a:r>
              <a:rPr lang="en-US" altLang="zh-CN" sz="5400" spc="100">
                <a:solidFill>
                  <a:schemeClr val="bg1"/>
                </a:solidFill>
                <a:effectLst>
                  <a:innerShdw blurRad="63500" dist="50800" dir="13500000">
                    <a:srgbClr val="445764">
                      <a:alpha val="50000"/>
                    </a:srgbClr>
                  </a:innerShdw>
                </a:effectLst>
                <a:uFillTx/>
                <a:cs typeface="+mn-ea"/>
                <a:sym typeface="+mn-lt"/>
              </a:rPr>
              <a:t>03</a:t>
            </a:r>
            <a:endParaRPr lang="en-US" altLang="zh-CN" sz="5400" spc="100">
              <a:solidFill>
                <a:schemeClr val="bg1"/>
              </a:solidFill>
              <a:effectLst>
                <a:innerShdw blurRad="63500" dist="50800" dir="13500000">
                  <a:srgbClr val="445764">
                    <a:alpha val="50000"/>
                  </a:srgbClr>
                </a:innerShdw>
              </a:effectLst>
              <a:uFillTx/>
              <a:cs typeface="+mn-ea"/>
              <a:sym typeface="+mn-lt"/>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600" advTm="3000">
        <p:blinds/>
      </p:transition>
    </mc:Choice>
    <mc:Fallback>
      <p:transition spd="slow" advTm="3000">
        <p:blinds/>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up)">
                                      <p:cBhvr>
                                        <p:cTn id="10" dur="500"/>
                                        <p:tgtEl>
                                          <p:spTgt spid="4"/>
                                        </p:tgtEl>
                                      </p:cBhvr>
                                    </p:animEffect>
                                  </p:childTnLst>
                                </p:cTn>
                              </p:par>
                            </p:childTnLst>
                          </p:cTn>
                        </p:par>
                        <p:par>
                          <p:cTn id="11" fill="hold">
                            <p:stCondLst>
                              <p:cond delay="500"/>
                            </p:stCondLst>
                            <p:childTnLst>
                              <p:par>
                                <p:cTn id="12" presetID="17" presetClass="entr" presetSubtype="1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strVal val="#ppt_h"/>
                                          </p:val>
                                        </p:tav>
                                        <p:tav tm="100000">
                                          <p:val>
                                            <p:strVal val="#ppt_h"/>
                                          </p:val>
                                        </p:tav>
                                      </p:tavLst>
                                    </p:anim>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up)">
                                      <p:cBhvr>
                                        <p:cTn id="2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bldLvl="0" animBg="1"/>
      <p:bldP spid="3" grpId="0" bldLvl="0" animBg="1"/>
      <p:bldP spid="4" grpId="0" bldLvl="0" animBg="1"/>
      <p:bldP spid="5"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9" name="文本框 58"/>
          <p:cNvSpPr txBox="1"/>
          <p:nvPr/>
        </p:nvSpPr>
        <p:spPr>
          <a:xfrm>
            <a:off x="0" y="636905"/>
            <a:ext cx="2864485" cy="398780"/>
          </a:xfrm>
          <a:prstGeom prst="rect">
            <a:avLst/>
          </a:prstGeom>
          <a:noFill/>
        </p:spPr>
        <p:txBody>
          <a:bodyPr wrap="square" rtlCol="0" anchor="t">
            <a:spAutoFit/>
          </a:bodyPr>
          <a:lstStyle/>
          <a:p>
            <a:pPr indent="0" algn="ctr">
              <a:buClr>
                <a:srgbClr val="C00000"/>
              </a:buClr>
              <a:buNone/>
            </a:pPr>
            <a:r>
              <a:rPr lang="zh-CN" altLang="en-US" sz="2000" spc="100">
                <a:solidFill>
                  <a:srgbClr val="1B1B1D"/>
                </a:solidFill>
                <a:uFillTx/>
                <a:cs typeface="+mn-ea"/>
                <a:sym typeface="+mn-lt"/>
              </a:rPr>
              <a:t>请输入标题内容</a:t>
            </a:r>
            <a:endParaRPr lang="zh-CN" altLang="en-US" sz="2000" spc="100">
              <a:solidFill>
                <a:srgbClr val="1B1B1D"/>
              </a:solidFill>
              <a:uFillTx/>
              <a:cs typeface="+mn-ea"/>
              <a:sym typeface="+mn-lt"/>
            </a:endParaRPr>
          </a:p>
        </p:txBody>
      </p:sp>
      <p:grpSp>
        <p:nvGrpSpPr>
          <p:cNvPr id="16" name="组合 15"/>
          <p:cNvGrpSpPr/>
          <p:nvPr/>
        </p:nvGrpSpPr>
        <p:grpSpPr>
          <a:xfrm>
            <a:off x="635" y="0"/>
            <a:ext cx="1173480" cy="1215390"/>
            <a:chOff x="1" y="0"/>
            <a:chExt cx="1848" cy="1914"/>
          </a:xfrm>
        </p:grpSpPr>
        <p:cxnSp>
          <p:nvCxnSpPr>
            <p:cNvPr id="11" name="直接连接符 10"/>
            <p:cNvCxnSpPr/>
            <p:nvPr/>
          </p:nvCxnSpPr>
          <p:spPr>
            <a:xfrm flipH="1" flipV="1">
              <a:off x="517" y="0"/>
              <a:ext cx="16" cy="1914"/>
            </a:xfrm>
            <a:prstGeom prst="line">
              <a:avLst/>
            </a:prstGeom>
            <a:ln>
              <a:solidFill>
                <a:srgbClr val="383F51"/>
              </a:solidFill>
            </a:ln>
            <a:effectLst/>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1" y="515"/>
              <a:ext cx="1849" cy="4"/>
            </a:xfrm>
            <a:prstGeom prst="line">
              <a:avLst/>
            </a:prstGeom>
            <a:ln>
              <a:solidFill>
                <a:srgbClr val="383F51"/>
              </a:solidFill>
            </a:ln>
            <a:effectLst/>
          </p:spPr>
          <p:style>
            <a:lnRef idx="1">
              <a:schemeClr val="accent1"/>
            </a:lnRef>
            <a:fillRef idx="0">
              <a:schemeClr val="accent1"/>
            </a:fillRef>
            <a:effectRef idx="0">
              <a:schemeClr val="accent1"/>
            </a:effectRef>
            <a:fontRef idx="minor">
              <a:schemeClr val="tx1"/>
            </a:fontRef>
          </p:style>
        </p:cxnSp>
        <p:sp>
          <p:nvSpPr>
            <p:cNvPr id="8" name="菱形 7"/>
            <p:cNvSpPr/>
            <p:nvPr/>
          </p:nvSpPr>
          <p:spPr>
            <a:xfrm rot="16200000">
              <a:off x="186" y="283"/>
              <a:ext cx="664" cy="467"/>
            </a:xfrm>
            <a:prstGeom prst="diamond">
              <a:avLst/>
            </a:prstGeom>
            <a:solidFill>
              <a:srgbClr val="383F51"/>
            </a:solidFill>
            <a:ln>
              <a:solidFill>
                <a:srgbClr val="383F51">
                  <a:alpha val="20000"/>
                </a:srgbClr>
              </a:solidFill>
            </a:ln>
            <a:effectLst>
              <a:outerShdw blurRad="50800" dist="50800" dir="900000" algn="tl"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4" name="组合 33"/>
          <p:cNvGrpSpPr/>
          <p:nvPr/>
        </p:nvGrpSpPr>
        <p:grpSpPr>
          <a:xfrm>
            <a:off x="0" y="4782820"/>
            <a:ext cx="859790" cy="2086610"/>
            <a:chOff x="0" y="6925"/>
            <a:chExt cx="1604" cy="3893"/>
          </a:xfrm>
        </p:grpSpPr>
        <p:sp>
          <p:nvSpPr>
            <p:cNvPr id="7" name="任意多边形 6"/>
            <p:cNvSpPr/>
            <p:nvPr/>
          </p:nvSpPr>
          <p:spPr>
            <a:xfrm flipV="1">
              <a:off x="0" y="7604"/>
              <a:ext cx="1603" cy="3214"/>
            </a:xfrm>
            <a:custGeom>
              <a:avLst/>
              <a:gdLst>
                <a:gd name="ir" fmla="*/ w 3 4"/>
                <a:gd name="ib" fmla="*/ h 3 4"/>
              </a:gdLst>
              <a:ahLst/>
              <a:cxnLst>
                <a:cxn ang="3">
                  <a:pos x="hc" y="t"/>
                </a:cxn>
                <a:cxn ang="cd2">
                  <a:pos x="l" y="vc"/>
                </a:cxn>
                <a:cxn ang="cd4">
                  <a:pos x="hc" y="b"/>
                </a:cxn>
                <a:cxn ang="0">
                  <a:pos x="r" y="vc"/>
                </a:cxn>
              </a:cxnLst>
              <a:rect l="l" t="t" r="r" b="b"/>
              <a:pathLst>
                <a:path w="1891" h="3791">
                  <a:moveTo>
                    <a:pt x="38" y="0"/>
                  </a:moveTo>
                  <a:lnTo>
                    <a:pt x="1891" y="1896"/>
                  </a:lnTo>
                  <a:lnTo>
                    <a:pt x="38" y="3791"/>
                  </a:lnTo>
                  <a:lnTo>
                    <a:pt x="0" y="3753"/>
                  </a:lnTo>
                  <a:lnTo>
                    <a:pt x="0" y="38"/>
                  </a:lnTo>
                  <a:lnTo>
                    <a:pt x="38" y="0"/>
                  </a:lnTo>
                  <a:close/>
                </a:path>
              </a:pathLst>
            </a:cu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cxnSp>
          <p:nvCxnSpPr>
            <p:cNvPr id="9" name="直接连接符 8"/>
            <p:cNvCxnSpPr/>
            <p:nvPr/>
          </p:nvCxnSpPr>
          <p:spPr>
            <a:xfrm flipH="1">
              <a:off x="85" y="6925"/>
              <a:ext cx="868" cy="3863"/>
            </a:xfrm>
            <a:prstGeom prst="line">
              <a:avLst/>
            </a:prstGeom>
            <a:ln>
              <a:solidFill>
                <a:srgbClr val="383F51">
                  <a:alpha val="20000"/>
                </a:srgbClr>
              </a:solidFill>
            </a:ln>
            <a:effectLst/>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16" y="10254"/>
              <a:ext cx="1588" cy="548"/>
            </a:xfrm>
            <a:prstGeom prst="line">
              <a:avLst/>
            </a:prstGeom>
            <a:ln>
              <a:solidFill>
                <a:srgbClr val="383F51">
                  <a:alpha val="20000"/>
                </a:srgbClr>
              </a:solidFill>
            </a:ln>
            <a:effectLst/>
          </p:spPr>
          <p:style>
            <a:lnRef idx="1">
              <a:schemeClr val="accent1"/>
            </a:lnRef>
            <a:fillRef idx="0">
              <a:schemeClr val="accent1"/>
            </a:fillRef>
            <a:effectRef idx="0">
              <a:schemeClr val="accent1"/>
            </a:effectRef>
            <a:fontRef idx="minor">
              <a:schemeClr val="tx1"/>
            </a:fontRef>
          </p:style>
        </p:cxnSp>
      </p:grpSp>
      <p:grpSp>
        <p:nvGrpSpPr>
          <p:cNvPr id="47" name="组合 46"/>
          <p:cNvGrpSpPr/>
          <p:nvPr/>
        </p:nvGrpSpPr>
        <p:grpSpPr>
          <a:xfrm>
            <a:off x="1418199" y="4013518"/>
            <a:ext cx="2136325" cy="1278890"/>
            <a:chOff x="5599" y="5825"/>
            <a:chExt cx="3465" cy="2014"/>
          </a:xfrm>
        </p:grpSpPr>
        <p:sp>
          <p:nvSpPr>
            <p:cNvPr id="48" name="文本框 47"/>
            <p:cNvSpPr txBox="1"/>
            <p:nvPr/>
          </p:nvSpPr>
          <p:spPr>
            <a:xfrm>
              <a:off x="6141" y="5825"/>
              <a:ext cx="2380" cy="582"/>
            </a:xfrm>
            <a:prstGeom prst="rect">
              <a:avLst/>
            </a:prstGeom>
            <a:noFill/>
          </p:spPr>
          <p:txBody>
            <a:bodyPr wrap="none" rtlCol="0" anchor="t">
              <a:spAutoFit/>
            </a:bodyPr>
            <a:lstStyle/>
            <a:p>
              <a:pPr indent="0" algn="ctr">
                <a:buClr>
                  <a:srgbClr val="383F51"/>
                </a:buClr>
                <a:buNone/>
              </a:pPr>
              <a:r>
                <a:rPr lang="zh-CN" altLang="en-US" spc="200">
                  <a:solidFill>
                    <a:srgbClr val="383F51"/>
                  </a:solidFill>
                  <a:uFillTx/>
                  <a:cs typeface="+mn-ea"/>
                  <a:sym typeface="+mn-lt"/>
                </a:rPr>
                <a:t>职位：姓名</a:t>
              </a:r>
              <a:endParaRPr lang="zh-CN" altLang="en-US" spc="200">
                <a:solidFill>
                  <a:srgbClr val="383F51"/>
                </a:solidFill>
                <a:uFillTx/>
                <a:cs typeface="+mn-ea"/>
                <a:sym typeface="+mn-lt"/>
              </a:endParaRPr>
            </a:p>
          </p:txBody>
        </p:sp>
        <p:sp>
          <p:nvSpPr>
            <p:cNvPr id="49" name="文本框 48"/>
            <p:cNvSpPr txBox="1"/>
            <p:nvPr/>
          </p:nvSpPr>
          <p:spPr>
            <a:xfrm>
              <a:off x="5599" y="6736"/>
              <a:ext cx="3465" cy="1103"/>
            </a:xfrm>
            <a:prstGeom prst="rect">
              <a:avLst/>
            </a:prstGeom>
            <a:noFill/>
          </p:spPr>
          <p:txBody>
            <a:bodyPr wrap="square" rtlCol="0" anchor="t">
              <a:spAutoFit/>
            </a:bodyPr>
            <a:lstStyle/>
            <a:p>
              <a:pPr algn="ctr">
                <a:lnSpc>
                  <a:spcPct val="150000"/>
                </a:lnSpc>
              </a:pPr>
              <a:r>
                <a:rPr lang="zh-CN" altLang="en-US" sz="1400" spc="100">
                  <a:solidFill>
                    <a:srgbClr val="383F51"/>
                  </a:solidFill>
                  <a:uFillTx/>
                  <a:cs typeface="+mn-ea"/>
                  <a:sym typeface="+mn-lt"/>
                </a:rPr>
                <a:t>此部分内容作为文字排版占位显示</a:t>
              </a:r>
              <a:endParaRPr lang="zh-CN" altLang="en-US" sz="1400" spc="100">
                <a:solidFill>
                  <a:srgbClr val="383F51"/>
                </a:solidFill>
                <a:uFillTx/>
                <a:cs typeface="+mn-ea"/>
                <a:sym typeface="+mn-lt"/>
              </a:endParaRPr>
            </a:p>
          </p:txBody>
        </p:sp>
      </p:grpSp>
      <p:cxnSp>
        <p:nvCxnSpPr>
          <p:cNvPr id="40" name="直接连接符 39"/>
          <p:cNvCxnSpPr/>
          <p:nvPr/>
        </p:nvCxnSpPr>
        <p:spPr>
          <a:xfrm flipH="1" flipV="1">
            <a:off x="4176395" y="1498600"/>
            <a:ext cx="11430" cy="4340860"/>
          </a:xfrm>
          <a:prstGeom prst="line">
            <a:avLst/>
          </a:prstGeom>
          <a:ln>
            <a:solidFill>
              <a:srgbClr val="383F51"/>
            </a:solidFill>
          </a:ln>
          <a:effectLst/>
        </p:spPr>
        <p:style>
          <a:lnRef idx="1">
            <a:schemeClr val="accent1"/>
          </a:lnRef>
          <a:fillRef idx="0">
            <a:schemeClr val="accent1"/>
          </a:fillRef>
          <a:effectRef idx="0">
            <a:schemeClr val="accent1"/>
          </a:effectRef>
          <a:fontRef idx="minor">
            <a:schemeClr val="tx1"/>
          </a:fontRef>
        </p:style>
      </p:cxnSp>
      <p:sp>
        <p:nvSpPr>
          <p:cNvPr id="41" name="六边形 40"/>
          <p:cNvSpPr/>
          <p:nvPr/>
        </p:nvSpPr>
        <p:spPr>
          <a:xfrm>
            <a:off x="1417955" y="1923415"/>
            <a:ext cx="1968500" cy="1781810"/>
          </a:xfrm>
          <a:prstGeom prst="hexagon">
            <a:avLst/>
          </a:prstGeom>
          <a:blipFill rotWithShape="1">
            <a:blip r:embed="rId2" cstate="screen"/>
            <a:stretch>
              <a:fillRect/>
            </a:stretch>
          </a:blipFill>
          <a:ln>
            <a:noFill/>
          </a:ln>
          <a:effectLst>
            <a:innerShdw blurRad="114300">
              <a:srgbClr val="383F51"/>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文本框 43"/>
          <p:cNvSpPr txBox="1"/>
          <p:nvPr/>
        </p:nvSpPr>
        <p:spPr>
          <a:xfrm>
            <a:off x="4977765" y="1923415"/>
            <a:ext cx="6022340" cy="889090"/>
          </a:xfrm>
          <a:prstGeom prst="rect">
            <a:avLst/>
          </a:prstGeom>
          <a:noFill/>
        </p:spPr>
        <p:txBody>
          <a:bodyPr wrap="square" rtlCol="0" anchor="t">
            <a:spAutoFit/>
          </a:bodyPr>
          <a:lstStyle/>
          <a:p>
            <a:pPr indent="457200" algn="l" fontAlgn="auto">
              <a:lnSpc>
                <a:spcPct val="200000"/>
              </a:lnSpc>
              <a:buClr>
                <a:srgbClr val="59A7B3"/>
              </a:buClr>
              <a:buNone/>
            </a:pPr>
            <a:r>
              <a:rPr lang="zh-CN" altLang="en-US" sz="1400" spc="100">
                <a:solidFill>
                  <a:srgbClr val="383F51"/>
                </a:solidFill>
                <a:uFillTx/>
                <a:cs typeface="+mn-ea"/>
                <a:sym typeface="+mn-lt"/>
              </a:rPr>
              <a:t>此部分内容作为文字排版占位显示此部分内容作为文字排版占位显示此部分内容作为文字排版占位显示</a:t>
            </a:r>
            <a:endParaRPr lang="zh-CN" altLang="en-US" sz="1400" spc="100">
              <a:solidFill>
                <a:srgbClr val="383F51"/>
              </a:solidFill>
              <a:uFillTx/>
              <a:cs typeface="+mn-ea"/>
              <a:sym typeface="+mn-lt"/>
            </a:endParaRPr>
          </a:p>
        </p:txBody>
      </p:sp>
      <p:sp>
        <p:nvSpPr>
          <p:cNvPr id="45" name="文本框 44"/>
          <p:cNvSpPr txBox="1"/>
          <p:nvPr/>
        </p:nvSpPr>
        <p:spPr>
          <a:xfrm>
            <a:off x="4977765" y="3763010"/>
            <a:ext cx="6022340" cy="1319977"/>
          </a:xfrm>
          <a:prstGeom prst="rect">
            <a:avLst/>
          </a:prstGeom>
          <a:noFill/>
        </p:spPr>
        <p:txBody>
          <a:bodyPr wrap="square" rtlCol="0" anchor="t">
            <a:spAutoFit/>
          </a:bodyPr>
          <a:lstStyle/>
          <a:p>
            <a:pPr indent="457200" algn="l" fontAlgn="auto">
              <a:lnSpc>
                <a:spcPct val="200000"/>
              </a:lnSpc>
              <a:buClr>
                <a:srgbClr val="59A7B3"/>
              </a:buClr>
              <a:buNone/>
            </a:pPr>
            <a:r>
              <a:rPr lang="zh-CN" altLang="en-US" sz="1400" spc="100">
                <a:solidFill>
                  <a:srgbClr val="383F51"/>
                </a:solidFill>
                <a:uFillTx/>
                <a:cs typeface="+mn-ea"/>
                <a:sym typeface="+mn-lt"/>
              </a:rPr>
              <a:t>此部分内容作为文字排版占位显示此部分内容作为文字排版占位显示此部分内容作为文字排版占位显示此部分内容作为文字排版占位显示此部分内容作为文字排版占位显示</a:t>
            </a:r>
            <a:endParaRPr lang="zh-CN" altLang="en-US" sz="1400" spc="100">
              <a:solidFill>
                <a:srgbClr val="383F51"/>
              </a:solidFill>
              <a:uFillTx/>
              <a:cs typeface="+mn-ea"/>
              <a:sym typeface="+mn-lt"/>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600" advTm="3000">
        <p:blinds/>
      </p:transition>
    </mc:Choice>
    <mc:Fallback>
      <p:transition spd="slow" advTm="3000">
        <p:blinds/>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500"/>
                                        <p:tgtEl>
                                          <p:spTgt spid="59"/>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p:cTn id="11" dur="1000" fill="hold"/>
                                        <p:tgtEl>
                                          <p:spTgt spid="41"/>
                                        </p:tgtEl>
                                        <p:attrNameLst>
                                          <p:attrName>ppt_w</p:attrName>
                                        </p:attrNameLst>
                                      </p:cBhvr>
                                      <p:tavLst>
                                        <p:tav tm="0">
                                          <p:val>
                                            <p:strVal val="#ppt_w*0.70"/>
                                          </p:val>
                                        </p:tav>
                                        <p:tav tm="100000">
                                          <p:val>
                                            <p:strVal val="#ppt_w"/>
                                          </p:val>
                                        </p:tav>
                                      </p:tavLst>
                                    </p:anim>
                                    <p:anim calcmode="lin" valueType="num">
                                      <p:cBhvr>
                                        <p:cTn id="12" dur="1000" fill="hold"/>
                                        <p:tgtEl>
                                          <p:spTgt spid="41"/>
                                        </p:tgtEl>
                                        <p:attrNameLst>
                                          <p:attrName>ppt_h</p:attrName>
                                        </p:attrNameLst>
                                      </p:cBhvr>
                                      <p:tavLst>
                                        <p:tav tm="0">
                                          <p:val>
                                            <p:strVal val="#ppt_h"/>
                                          </p:val>
                                        </p:tav>
                                        <p:tav tm="100000">
                                          <p:val>
                                            <p:strVal val="#ppt_h"/>
                                          </p:val>
                                        </p:tav>
                                      </p:tavLst>
                                    </p:anim>
                                    <p:animEffect transition="in" filter="fade">
                                      <p:cBhvr>
                                        <p:cTn id="13" dur="1000"/>
                                        <p:tgtEl>
                                          <p:spTgt spid="41"/>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500"/>
                                        <p:tgtEl>
                                          <p:spTgt spid="47"/>
                                        </p:tgtEl>
                                      </p:cBhvr>
                                    </p:animEffect>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wipe(up)">
                                      <p:cBhvr>
                                        <p:cTn id="21" dur="500"/>
                                        <p:tgtEl>
                                          <p:spTgt spid="40"/>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fade">
                                      <p:cBhvr>
                                        <p:cTn id="25" dur="500"/>
                                        <p:tgtEl>
                                          <p:spTgt spid="44"/>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fade">
                                      <p:cBhvr>
                                        <p:cTn id="2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41" grpId="0" animBg="1"/>
      <p:bldP spid="44" grpId="0"/>
      <p:bldP spid="45"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9" name="文本框 58"/>
          <p:cNvSpPr txBox="1"/>
          <p:nvPr/>
        </p:nvSpPr>
        <p:spPr>
          <a:xfrm>
            <a:off x="0" y="636905"/>
            <a:ext cx="2864485" cy="398780"/>
          </a:xfrm>
          <a:prstGeom prst="rect">
            <a:avLst/>
          </a:prstGeom>
          <a:noFill/>
        </p:spPr>
        <p:txBody>
          <a:bodyPr wrap="square" rtlCol="0" anchor="t">
            <a:spAutoFit/>
          </a:bodyPr>
          <a:lstStyle/>
          <a:p>
            <a:pPr indent="0" algn="ctr">
              <a:buClr>
                <a:srgbClr val="C00000"/>
              </a:buClr>
              <a:buNone/>
            </a:pPr>
            <a:r>
              <a:rPr lang="zh-CN" altLang="en-US" sz="2000" spc="100">
                <a:solidFill>
                  <a:srgbClr val="1B1B1D"/>
                </a:solidFill>
                <a:uFillTx/>
                <a:cs typeface="+mn-ea"/>
                <a:sym typeface="+mn-lt"/>
              </a:rPr>
              <a:t>请输入标题内容</a:t>
            </a:r>
            <a:endParaRPr lang="zh-CN" altLang="en-US" sz="2000" spc="100">
              <a:solidFill>
                <a:srgbClr val="1B1B1D"/>
              </a:solidFill>
              <a:uFillTx/>
              <a:cs typeface="+mn-ea"/>
              <a:sym typeface="+mn-lt"/>
            </a:endParaRPr>
          </a:p>
        </p:txBody>
      </p:sp>
      <p:grpSp>
        <p:nvGrpSpPr>
          <p:cNvPr id="16" name="组合 15"/>
          <p:cNvGrpSpPr/>
          <p:nvPr/>
        </p:nvGrpSpPr>
        <p:grpSpPr>
          <a:xfrm>
            <a:off x="635" y="0"/>
            <a:ext cx="1173480" cy="1215390"/>
            <a:chOff x="1" y="0"/>
            <a:chExt cx="1848" cy="1914"/>
          </a:xfrm>
        </p:grpSpPr>
        <p:cxnSp>
          <p:nvCxnSpPr>
            <p:cNvPr id="11" name="直接连接符 10"/>
            <p:cNvCxnSpPr/>
            <p:nvPr/>
          </p:nvCxnSpPr>
          <p:spPr>
            <a:xfrm flipH="1" flipV="1">
              <a:off x="517" y="0"/>
              <a:ext cx="16" cy="1914"/>
            </a:xfrm>
            <a:prstGeom prst="line">
              <a:avLst/>
            </a:prstGeom>
            <a:ln>
              <a:solidFill>
                <a:srgbClr val="383F51"/>
              </a:solidFill>
            </a:ln>
            <a:effectLst/>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1" y="515"/>
              <a:ext cx="1849" cy="4"/>
            </a:xfrm>
            <a:prstGeom prst="line">
              <a:avLst/>
            </a:prstGeom>
            <a:ln>
              <a:solidFill>
                <a:srgbClr val="383F51"/>
              </a:solidFill>
            </a:ln>
            <a:effectLst/>
          </p:spPr>
          <p:style>
            <a:lnRef idx="1">
              <a:schemeClr val="accent1"/>
            </a:lnRef>
            <a:fillRef idx="0">
              <a:schemeClr val="accent1"/>
            </a:fillRef>
            <a:effectRef idx="0">
              <a:schemeClr val="accent1"/>
            </a:effectRef>
            <a:fontRef idx="minor">
              <a:schemeClr val="tx1"/>
            </a:fontRef>
          </p:style>
        </p:cxnSp>
        <p:sp>
          <p:nvSpPr>
            <p:cNvPr id="8" name="菱形 7"/>
            <p:cNvSpPr/>
            <p:nvPr/>
          </p:nvSpPr>
          <p:spPr>
            <a:xfrm rot="16200000">
              <a:off x="186" y="283"/>
              <a:ext cx="664" cy="467"/>
            </a:xfrm>
            <a:prstGeom prst="diamond">
              <a:avLst/>
            </a:prstGeom>
            <a:solidFill>
              <a:srgbClr val="383F51"/>
            </a:solidFill>
            <a:ln>
              <a:solidFill>
                <a:srgbClr val="383F51">
                  <a:alpha val="20000"/>
                </a:srgbClr>
              </a:solidFill>
            </a:ln>
            <a:effectLst>
              <a:outerShdw blurRad="50800" dist="50800" dir="900000" algn="tl"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4" name="组合 33"/>
          <p:cNvGrpSpPr/>
          <p:nvPr/>
        </p:nvGrpSpPr>
        <p:grpSpPr>
          <a:xfrm>
            <a:off x="0" y="4782820"/>
            <a:ext cx="859790" cy="2086610"/>
            <a:chOff x="0" y="6925"/>
            <a:chExt cx="1604" cy="3893"/>
          </a:xfrm>
        </p:grpSpPr>
        <p:sp>
          <p:nvSpPr>
            <p:cNvPr id="7" name="任意多边形 6"/>
            <p:cNvSpPr/>
            <p:nvPr/>
          </p:nvSpPr>
          <p:spPr>
            <a:xfrm flipV="1">
              <a:off x="0" y="7604"/>
              <a:ext cx="1603" cy="3214"/>
            </a:xfrm>
            <a:custGeom>
              <a:avLst/>
              <a:gdLst>
                <a:gd name="ir" fmla="*/ w 3 4"/>
                <a:gd name="ib" fmla="*/ h 3 4"/>
              </a:gdLst>
              <a:ahLst/>
              <a:cxnLst>
                <a:cxn ang="3">
                  <a:pos x="hc" y="t"/>
                </a:cxn>
                <a:cxn ang="cd2">
                  <a:pos x="l" y="vc"/>
                </a:cxn>
                <a:cxn ang="cd4">
                  <a:pos x="hc" y="b"/>
                </a:cxn>
                <a:cxn ang="0">
                  <a:pos x="r" y="vc"/>
                </a:cxn>
              </a:cxnLst>
              <a:rect l="l" t="t" r="r" b="b"/>
              <a:pathLst>
                <a:path w="1891" h="3791">
                  <a:moveTo>
                    <a:pt x="38" y="0"/>
                  </a:moveTo>
                  <a:lnTo>
                    <a:pt x="1891" y="1896"/>
                  </a:lnTo>
                  <a:lnTo>
                    <a:pt x="38" y="3791"/>
                  </a:lnTo>
                  <a:lnTo>
                    <a:pt x="0" y="3753"/>
                  </a:lnTo>
                  <a:lnTo>
                    <a:pt x="0" y="38"/>
                  </a:lnTo>
                  <a:lnTo>
                    <a:pt x="38" y="0"/>
                  </a:lnTo>
                  <a:close/>
                </a:path>
              </a:pathLst>
            </a:cu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cxnSp>
          <p:nvCxnSpPr>
            <p:cNvPr id="9" name="直接连接符 8"/>
            <p:cNvCxnSpPr/>
            <p:nvPr/>
          </p:nvCxnSpPr>
          <p:spPr>
            <a:xfrm flipH="1">
              <a:off x="85" y="6925"/>
              <a:ext cx="868" cy="3863"/>
            </a:xfrm>
            <a:prstGeom prst="line">
              <a:avLst/>
            </a:prstGeom>
            <a:ln>
              <a:solidFill>
                <a:srgbClr val="383F51">
                  <a:alpha val="20000"/>
                </a:srgbClr>
              </a:solidFill>
            </a:ln>
            <a:effectLst/>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16" y="10254"/>
              <a:ext cx="1588" cy="548"/>
            </a:xfrm>
            <a:prstGeom prst="line">
              <a:avLst/>
            </a:prstGeom>
            <a:ln>
              <a:solidFill>
                <a:srgbClr val="383F51">
                  <a:alpha val="20000"/>
                </a:srgbClr>
              </a:solidFill>
            </a:ln>
            <a:effectLst/>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10224770" y="-15875"/>
            <a:ext cx="1958340" cy="1689735"/>
            <a:chOff x="14695" y="-25"/>
            <a:chExt cx="4491" cy="3874"/>
          </a:xfrm>
        </p:grpSpPr>
        <p:sp>
          <p:nvSpPr>
            <p:cNvPr id="24" name="菱形 23"/>
            <p:cNvSpPr/>
            <p:nvPr/>
          </p:nvSpPr>
          <p:spPr>
            <a:xfrm>
              <a:off x="15479" y="-25"/>
              <a:ext cx="3707" cy="3791"/>
            </a:xfrm>
            <a:prstGeom prst="diamond">
              <a:avLst/>
            </a:pr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菱形 24"/>
            <p:cNvSpPr/>
            <p:nvPr/>
          </p:nvSpPr>
          <p:spPr>
            <a:xfrm rot="18420000">
              <a:off x="14710" y="686"/>
              <a:ext cx="1276" cy="1306"/>
            </a:xfrm>
            <a:prstGeom prst="diamond">
              <a:avLst/>
            </a:pr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菱形 25"/>
            <p:cNvSpPr/>
            <p:nvPr/>
          </p:nvSpPr>
          <p:spPr>
            <a:xfrm rot="15180000" flipV="1">
              <a:off x="17679" y="2522"/>
              <a:ext cx="1330" cy="1323"/>
            </a:xfrm>
            <a:prstGeom prst="diamond">
              <a:avLst/>
            </a:pr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 name="文本框 5"/>
          <p:cNvSpPr txBox="1"/>
          <p:nvPr/>
        </p:nvSpPr>
        <p:spPr>
          <a:xfrm>
            <a:off x="7368490" y="4173855"/>
            <a:ext cx="1980029" cy="369332"/>
          </a:xfrm>
          <a:prstGeom prst="rect">
            <a:avLst/>
          </a:prstGeom>
          <a:noFill/>
        </p:spPr>
        <p:txBody>
          <a:bodyPr wrap="none" rtlCol="0" anchor="t">
            <a:spAutoFit/>
          </a:bodyPr>
          <a:lstStyle/>
          <a:p>
            <a:pPr indent="0" algn="ctr">
              <a:buClr>
                <a:srgbClr val="383F51"/>
              </a:buClr>
              <a:buNone/>
            </a:pPr>
            <a:r>
              <a:rPr lang="zh-CN" altLang="en-US" spc="200">
                <a:solidFill>
                  <a:srgbClr val="383F51"/>
                </a:solidFill>
                <a:uFillTx/>
                <a:cs typeface="+mn-ea"/>
                <a:sym typeface="+mn-lt"/>
              </a:rPr>
              <a:t>请输入标题内容</a:t>
            </a:r>
            <a:endParaRPr lang="zh-CN" altLang="en-US" spc="200">
              <a:solidFill>
                <a:srgbClr val="383F51"/>
              </a:solidFill>
              <a:uFillTx/>
              <a:cs typeface="+mn-ea"/>
              <a:sym typeface="+mn-lt"/>
            </a:endParaRPr>
          </a:p>
        </p:txBody>
      </p:sp>
      <p:sp>
        <p:nvSpPr>
          <p:cNvPr id="12" name="文本框 11"/>
          <p:cNvSpPr txBox="1"/>
          <p:nvPr/>
        </p:nvSpPr>
        <p:spPr>
          <a:xfrm>
            <a:off x="7416800" y="4782820"/>
            <a:ext cx="3312160" cy="700576"/>
          </a:xfrm>
          <a:prstGeom prst="rect">
            <a:avLst/>
          </a:prstGeom>
          <a:noFill/>
        </p:spPr>
        <p:txBody>
          <a:bodyPr wrap="square" rtlCol="0" anchor="t">
            <a:spAutoFit/>
          </a:bodyPr>
          <a:lstStyle/>
          <a:p>
            <a:pPr algn="l">
              <a:lnSpc>
                <a:spcPct val="150000"/>
              </a:lnSpc>
            </a:pPr>
            <a:r>
              <a:rPr lang="zh-CN" altLang="en-US" sz="1400" spc="100">
                <a:solidFill>
                  <a:srgbClr val="383F51"/>
                </a:solidFill>
                <a:uFillTx/>
                <a:cs typeface="+mn-ea"/>
                <a:sym typeface="+mn-lt"/>
              </a:rPr>
              <a:t>此部分内容作为文字排版占位显示此部分内容作为文字排版占位显示</a:t>
            </a:r>
            <a:endParaRPr lang="zh-CN" altLang="en-US" sz="1400" spc="100">
              <a:solidFill>
                <a:srgbClr val="383F51"/>
              </a:solidFill>
              <a:uFillTx/>
              <a:cs typeface="+mn-ea"/>
              <a:sym typeface="+mn-lt"/>
            </a:endParaRPr>
          </a:p>
        </p:txBody>
      </p:sp>
      <p:grpSp>
        <p:nvGrpSpPr>
          <p:cNvPr id="19" name="组合 18"/>
          <p:cNvGrpSpPr/>
          <p:nvPr/>
        </p:nvGrpSpPr>
        <p:grpSpPr>
          <a:xfrm>
            <a:off x="1029335" y="2009140"/>
            <a:ext cx="5613400" cy="3618230"/>
            <a:chOff x="1354" y="2892"/>
            <a:chExt cx="9388" cy="6050"/>
          </a:xfrm>
        </p:grpSpPr>
        <p:pic>
          <p:nvPicPr>
            <p:cNvPr id="13" name="图片 12" descr="微信截图_20211125101747"/>
            <p:cNvPicPr>
              <a:picLocks noChangeAspect="1"/>
            </p:cNvPicPr>
            <p:nvPr/>
          </p:nvPicPr>
          <p:blipFill>
            <a:blip r:embed="rId2" cstate="screen"/>
            <a:stretch>
              <a:fillRect/>
            </a:stretch>
          </p:blipFill>
          <p:spPr>
            <a:xfrm>
              <a:off x="1354" y="2892"/>
              <a:ext cx="4538" cy="2878"/>
            </a:xfrm>
            <a:prstGeom prst="rect">
              <a:avLst/>
            </a:prstGeom>
          </p:spPr>
        </p:pic>
        <p:pic>
          <p:nvPicPr>
            <p:cNvPr id="14" name="图片 13" descr="C:\Users\111\Desktop\微信截图_20211125102114.png微信截图_20211125102114"/>
            <p:cNvPicPr>
              <a:picLocks noChangeAspect="1"/>
            </p:cNvPicPr>
            <p:nvPr/>
          </p:nvPicPr>
          <p:blipFill>
            <a:blip r:embed="rId3" cstate="screen"/>
            <a:srcRect/>
            <a:stretch>
              <a:fillRect/>
            </a:stretch>
          </p:blipFill>
          <p:spPr>
            <a:xfrm>
              <a:off x="6229" y="2892"/>
              <a:ext cx="4402" cy="2877"/>
            </a:xfrm>
            <a:prstGeom prst="rect">
              <a:avLst/>
            </a:prstGeom>
          </p:spPr>
        </p:pic>
        <p:pic>
          <p:nvPicPr>
            <p:cNvPr id="15" name="图片 14" descr="微信截图_20211125101819"/>
            <p:cNvPicPr>
              <a:picLocks noChangeAspect="1"/>
            </p:cNvPicPr>
            <p:nvPr/>
          </p:nvPicPr>
          <p:blipFill>
            <a:blip r:embed="rId4" cstate="screen"/>
            <a:stretch>
              <a:fillRect/>
            </a:stretch>
          </p:blipFill>
          <p:spPr>
            <a:xfrm>
              <a:off x="1354" y="6070"/>
              <a:ext cx="4539" cy="2872"/>
            </a:xfrm>
            <a:prstGeom prst="rect">
              <a:avLst/>
            </a:prstGeom>
          </p:spPr>
        </p:pic>
        <p:pic>
          <p:nvPicPr>
            <p:cNvPr id="17" name="图片 16" descr="微信截图_20211125101805"/>
            <p:cNvPicPr>
              <a:picLocks noChangeAspect="1"/>
            </p:cNvPicPr>
            <p:nvPr/>
          </p:nvPicPr>
          <p:blipFill>
            <a:blip r:embed="rId5" cstate="screen"/>
            <a:stretch>
              <a:fillRect/>
            </a:stretch>
          </p:blipFill>
          <p:spPr>
            <a:xfrm>
              <a:off x="6160" y="6070"/>
              <a:ext cx="4582" cy="2871"/>
            </a:xfrm>
            <a:prstGeom prst="rect">
              <a:avLst/>
            </a:prstGeom>
          </p:spPr>
        </p:pic>
      </p:gr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600" advTm="3000">
        <p:blinds/>
      </p:transition>
    </mc:Choice>
    <mc:Fallback>
      <p:transition spd="slow" advTm="3000">
        <p:blinds/>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500"/>
                                        <p:tgtEl>
                                          <p:spTgt spid="59"/>
                                        </p:tgtEl>
                                      </p:cBhvr>
                                    </p:animEffect>
                                  </p:childTnLst>
                                </p:cTn>
                              </p:par>
                            </p:childTnLst>
                          </p:cTn>
                        </p:par>
                        <p:par>
                          <p:cTn id="8" fill="hold">
                            <p:stCondLst>
                              <p:cond delay="500"/>
                            </p:stCondLst>
                            <p:childTnLst>
                              <p:par>
                                <p:cTn id="9" presetID="13" presetClass="entr" presetSubtype="32"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plus(out)">
                                      <p:cBhvr>
                                        <p:cTn id="11" dur="2000"/>
                                        <p:tgtEl>
                                          <p:spTgt spid="19"/>
                                        </p:tgtEl>
                                      </p:cBhvr>
                                    </p:animEffect>
                                  </p:childTnLst>
                                </p:cTn>
                              </p:par>
                            </p:childTnLst>
                          </p:cTn>
                        </p:par>
                        <p:par>
                          <p:cTn id="12" fill="hold">
                            <p:stCondLst>
                              <p:cond delay="25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4527550" y="1333500"/>
            <a:ext cx="3325495" cy="2498725"/>
          </a:xfrm>
          <a:prstGeom prst="rect">
            <a:avLst/>
          </a:prstGeom>
          <a:solidFill>
            <a:srgbClr val="D8DB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矩形 2"/>
          <p:cNvSpPr/>
          <p:nvPr/>
        </p:nvSpPr>
        <p:spPr>
          <a:xfrm>
            <a:off x="1092200" y="1333500"/>
            <a:ext cx="3325495" cy="2498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3"/>
          <p:cNvSpPr/>
          <p:nvPr/>
        </p:nvSpPr>
        <p:spPr>
          <a:xfrm>
            <a:off x="4527550" y="3933825"/>
            <a:ext cx="3325495" cy="2498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1092200" y="3933825"/>
            <a:ext cx="3325495" cy="2498725"/>
          </a:xfrm>
          <a:prstGeom prst="rect">
            <a:avLst/>
          </a:prstGeom>
          <a:solidFill>
            <a:srgbClr val="ACBD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5" name="图片 14" descr="333438303935353b333633343631363bd1adbbb7bcfdcdb7"/>
          <p:cNvPicPr>
            <a:picLocks noChangeAspect="1"/>
          </p:cNvPicPr>
          <p:nvPr/>
        </p:nvPicPr>
        <p:blipFill>
          <a:blip r:embed="rId2" cstate="screen">
            <a:extLst>
              <a:ext uri="{96DAC541-7B7A-43D3-8B79-37D633B846F1}">
                <asvg:svgBlip xmlns:asvg="http://schemas.microsoft.com/office/drawing/2016/SVG/main" r:embed="rId3"/>
              </a:ext>
            </a:extLst>
          </a:blip>
          <a:stretch>
            <a:fillRect/>
          </a:stretch>
        </p:blipFill>
        <p:spPr>
          <a:xfrm>
            <a:off x="5918200" y="4293870"/>
            <a:ext cx="544195" cy="544195"/>
          </a:xfrm>
          <a:prstGeom prst="rect">
            <a:avLst/>
          </a:prstGeom>
        </p:spPr>
      </p:pic>
      <p:pic>
        <p:nvPicPr>
          <p:cNvPr id="19" name="图片 18" descr="333438303935353b333633343839303bd5dbbdc7bcfdcdb7"/>
          <p:cNvPicPr>
            <a:picLocks noChangeAspect="1"/>
          </p:cNvPicPr>
          <p:nvPr/>
        </p:nvPicPr>
        <p:blipFill>
          <a:blip r:embed="rId4" cstate="screen">
            <a:extLst>
              <a:ext uri="{96DAC541-7B7A-43D3-8B79-37D633B846F1}">
                <asvg:svgBlip xmlns:asvg="http://schemas.microsoft.com/office/drawing/2016/SVG/main" r:embed="rId5"/>
              </a:ext>
            </a:extLst>
          </a:blip>
          <a:stretch>
            <a:fillRect/>
          </a:stretch>
        </p:blipFill>
        <p:spPr>
          <a:xfrm>
            <a:off x="2482850" y="1703070"/>
            <a:ext cx="544195" cy="544195"/>
          </a:xfrm>
          <a:prstGeom prst="rect">
            <a:avLst/>
          </a:prstGeom>
        </p:spPr>
      </p:pic>
      <p:pic>
        <p:nvPicPr>
          <p:cNvPr id="27" name="图片 26" descr="333438303935353b333633343934303bbdd3cad5cec4bcfe"/>
          <p:cNvPicPr>
            <a:picLocks noChangeAspect="1"/>
          </p:cNvPicPr>
          <p:nvPr/>
        </p:nvPicPr>
        <p:blipFill>
          <a:blip r:embed="rId6" cstate="screen">
            <a:extLst>
              <a:ext uri="{96DAC541-7B7A-43D3-8B79-37D633B846F1}">
                <asvg:svgBlip xmlns:asvg="http://schemas.microsoft.com/office/drawing/2016/SVG/main" r:embed="rId7"/>
              </a:ext>
            </a:extLst>
          </a:blip>
          <a:stretch>
            <a:fillRect/>
          </a:stretch>
        </p:blipFill>
        <p:spPr>
          <a:xfrm>
            <a:off x="5918200" y="1703070"/>
            <a:ext cx="544195" cy="544195"/>
          </a:xfrm>
          <a:prstGeom prst="rect">
            <a:avLst/>
          </a:prstGeom>
        </p:spPr>
      </p:pic>
      <p:pic>
        <p:nvPicPr>
          <p:cNvPr id="31" name="图片 30" descr="333438303935353b333633353033323bb2a5b7c5"/>
          <p:cNvPicPr>
            <a:picLocks noChangeAspect="1"/>
          </p:cNvPicPr>
          <p:nvPr/>
        </p:nvPicPr>
        <p:blipFill>
          <a:blip r:embed="rId8" cstate="screen">
            <a:extLst>
              <a:ext uri="{96DAC541-7B7A-43D3-8B79-37D633B846F1}">
                <asvg:svgBlip xmlns:asvg="http://schemas.microsoft.com/office/drawing/2016/SVG/main" r:embed="rId9"/>
              </a:ext>
            </a:extLst>
          </a:blip>
          <a:stretch>
            <a:fillRect/>
          </a:stretch>
        </p:blipFill>
        <p:spPr>
          <a:xfrm>
            <a:off x="2482850" y="4293870"/>
            <a:ext cx="544195" cy="544195"/>
          </a:xfrm>
          <a:prstGeom prst="rect">
            <a:avLst/>
          </a:prstGeom>
        </p:spPr>
      </p:pic>
      <p:grpSp>
        <p:nvGrpSpPr>
          <p:cNvPr id="34" name="组合 33"/>
          <p:cNvGrpSpPr/>
          <p:nvPr/>
        </p:nvGrpSpPr>
        <p:grpSpPr>
          <a:xfrm>
            <a:off x="0" y="4782820"/>
            <a:ext cx="859790" cy="2086610"/>
            <a:chOff x="0" y="6925"/>
            <a:chExt cx="1604" cy="3893"/>
          </a:xfrm>
        </p:grpSpPr>
        <p:sp>
          <p:nvSpPr>
            <p:cNvPr id="7" name="任意多边形 6"/>
            <p:cNvSpPr/>
            <p:nvPr/>
          </p:nvSpPr>
          <p:spPr>
            <a:xfrm flipV="1">
              <a:off x="0" y="7604"/>
              <a:ext cx="1603" cy="3214"/>
            </a:xfrm>
            <a:custGeom>
              <a:avLst/>
              <a:gdLst>
                <a:gd name="ir" fmla="*/ w 3 4"/>
                <a:gd name="ib" fmla="*/ h 3 4"/>
              </a:gdLst>
              <a:ahLst/>
              <a:cxnLst>
                <a:cxn ang="3">
                  <a:pos x="hc" y="t"/>
                </a:cxn>
                <a:cxn ang="cd2">
                  <a:pos x="l" y="vc"/>
                </a:cxn>
                <a:cxn ang="cd4">
                  <a:pos x="hc" y="b"/>
                </a:cxn>
                <a:cxn ang="0">
                  <a:pos x="r" y="vc"/>
                </a:cxn>
              </a:cxnLst>
              <a:rect l="l" t="t" r="r" b="b"/>
              <a:pathLst>
                <a:path w="1891" h="3791">
                  <a:moveTo>
                    <a:pt x="38" y="0"/>
                  </a:moveTo>
                  <a:lnTo>
                    <a:pt x="1891" y="1896"/>
                  </a:lnTo>
                  <a:lnTo>
                    <a:pt x="38" y="3791"/>
                  </a:lnTo>
                  <a:lnTo>
                    <a:pt x="0" y="3753"/>
                  </a:lnTo>
                  <a:lnTo>
                    <a:pt x="0" y="38"/>
                  </a:lnTo>
                  <a:lnTo>
                    <a:pt x="38" y="0"/>
                  </a:lnTo>
                  <a:close/>
                </a:path>
              </a:pathLst>
            </a:cu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cxnSp>
          <p:nvCxnSpPr>
            <p:cNvPr id="9" name="直接连接符 8"/>
            <p:cNvCxnSpPr/>
            <p:nvPr/>
          </p:nvCxnSpPr>
          <p:spPr>
            <a:xfrm flipH="1">
              <a:off x="85" y="6925"/>
              <a:ext cx="868" cy="3863"/>
            </a:xfrm>
            <a:prstGeom prst="line">
              <a:avLst/>
            </a:prstGeom>
            <a:ln>
              <a:solidFill>
                <a:srgbClr val="383F51">
                  <a:alpha val="20000"/>
                </a:srgbClr>
              </a:solidFill>
            </a:ln>
            <a:effectLst/>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16" y="10254"/>
              <a:ext cx="1588" cy="548"/>
            </a:xfrm>
            <a:prstGeom prst="line">
              <a:avLst/>
            </a:prstGeom>
            <a:ln>
              <a:solidFill>
                <a:srgbClr val="383F51">
                  <a:alpha val="20000"/>
                </a:srgbClr>
              </a:solidFill>
            </a:ln>
            <a:effectLst/>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10240010" y="5108575"/>
            <a:ext cx="1958340" cy="1689735"/>
            <a:chOff x="14695" y="-25"/>
            <a:chExt cx="4491" cy="3874"/>
          </a:xfrm>
        </p:grpSpPr>
        <p:sp>
          <p:nvSpPr>
            <p:cNvPr id="24" name="菱形 23"/>
            <p:cNvSpPr/>
            <p:nvPr/>
          </p:nvSpPr>
          <p:spPr>
            <a:xfrm>
              <a:off x="15479" y="-25"/>
              <a:ext cx="3707" cy="3791"/>
            </a:xfrm>
            <a:prstGeom prst="diamond">
              <a:avLst/>
            </a:pr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菱形 24"/>
            <p:cNvSpPr/>
            <p:nvPr/>
          </p:nvSpPr>
          <p:spPr>
            <a:xfrm rot="18420000">
              <a:off x="14710" y="686"/>
              <a:ext cx="1276" cy="1306"/>
            </a:xfrm>
            <a:prstGeom prst="diamond">
              <a:avLst/>
            </a:pr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菱形 25"/>
            <p:cNvSpPr/>
            <p:nvPr/>
          </p:nvSpPr>
          <p:spPr>
            <a:xfrm rot="15180000" flipV="1">
              <a:off x="17679" y="2522"/>
              <a:ext cx="1330" cy="1323"/>
            </a:xfrm>
            <a:prstGeom prst="diamond">
              <a:avLst/>
            </a:pr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3" name="矩形 12"/>
          <p:cNvSpPr/>
          <p:nvPr/>
        </p:nvSpPr>
        <p:spPr>
          <a:xfrm>
            <a:off x="8657590" y="-635"/>
            <a:ext cx="3540760" cy="6853555"/>
          </a:xfrm>
          <a:prstGeom prst="rect">
            <a:avLst/>
          </a:prstGeom>
          <a:blipFill rotWithShape="1">
            <a:blip r:embed="rId10"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文本框 32"/>
          <p:cNvSpPr txBox="1"/>
          <p:nvPr/>
        </p:nvSpPr>
        <p:spPr>
          <a:xfrm>
            <a:off x="1670050" y="5108575"/>
            <a:ext cx="2169795" cy="700576"/>
          </a:xfrm>
          <a:prstGeom prst="rect">
            <a:avLst/>
          </a:prstGeom>
          <a:noFill/>
        </p:spPr>
        <p:txBody>
          <a:bodyPr wrap="square" rtlCol="0" anchor="t">
            <a:spAutoFit/>
          </a:bodyPr>
          <a:lstStyle/>
          <a:p>
            <a:pPr algn="l">
              <a:lnSpc>
                <a:spcPct val="150000"/>
              </a:lnSpc>
            </a:pPr>
            <a:r>
              <a:rPr lang="zh-CN" altLang="en-US" sz="1400" spc="100">
                <a:solidFill>
                  <a:schemeClr val="bg1"/>
                </a:solidFill>
                <a:uFillTx/>
                <a:cs typeface="+mn-ea"/>
                <a:sym typeface="+mn-lt"/>
              </a:rPr>
              <a:t>此部分内容作为文字排版占位显示</a:t>
            </a:r>
            <a:endParaRPr lang="zh-CN" altLang="en-US" sz="1400" spc="100">
              <a:solidFill>
                <a:schemeClr val="bg1"/>
              </a:solidFill>
              <a:uFillTx/>
              <a:cs typeface="+mn-ea"/>
              <a:sym typeface="+mn-lt"/>
            </a:endParaRPr>
          </a:p>
        </p:txBody>
      </p:sp>
      <p:sp>
        <p:nvSpPr>
          <p:cNvPr id="35" name="文本框 34"/>
          <p:cNvSpPr txBox="1"/>
          <p:nvPr/>
        </p:nvSpPr>
        <p:spPr>
          <a:xfrm>
            <a:off x="1670050" y="2722245"/>
            <a:ext cx="2169795" cy="700576"/>
          </a:xfrm>
          <a:prstGeom prst="rect">
            <a:avLst/>
          </a:prstGeom>
          <a:noFill/>
        </p:spPr>
        <p:txBody>
          <a:bodyPr wrap="square" rtlCol="0" anchor="t">
            <a:spAutoFit/>
          </a:bodyPr>
          <a:lstStyle/>
          <a:p>
            <a:pPr algn="l">
              <a:lnSpc>
                <a:spcPct val="150000"/>
              </a:lnSpc>
            </a:pPr>
            <a:r>
              <a:rPr lang="zh-CN" altLang="en-US" sz="1400" spc="100">
                <a:solidFill>
                  <a:srgbClr val="383F51"/>
                </a:solidFill>
                <a:uFillTx/>
                <a:cs typeface="+mn-ea"/>
                <a:sym typeface="+mn-lt"/>
              </a:rPr>
              <a:t>此部分内容作为文字排版占位显示</a:t>
            </a:r>
            <a:endParaRPr lang="zh-CN" altLang="en-US" sz="1400" spc="100">
              <a:solidFill>
                <a:srgbClr val="383F51"/>
              </a:solidFill>
              <a:uFillTx/>
              <a:cs typeface="+mn-ea"/>
              <a:sym typeface="+mn-lt"/>
            </a:endParaRPr>
          </a:p>
        </p:txBody>
      </p:sp>
      <p:sp>
        <p:nvSpPr>
          <p:cNvPr id="36" name="文本框 35"/>
          <p:cNvSpPr txBox="1"/>
          <p:nvPr/>
        </p:nvSpPr>
        <p:spPr>
          <a:xfrm>
            <a:off x="5105400" y="5146675"/>
            <a:ext cx="2169795" cy="700576"/>
          </a:xfrm>
          <a:prstGeom prst="rect">
            <a:avLst/>
          </a:prstGeom>
          <a:noFill/>
        </p:spPr>
        <p:txBody>
          <a:bodyPr wrap="square" rtlCol="0" anchor="t">
            <a:spAutoFit/>
          </a:bodyPr>
          <a:lstStyle/>
          <a:p>
            <a:pPr algn="l">
              <a:lnSpc>
                <a:spcPct val="150000"/>
              </a:lnSpc>
            </a:pPr>
            <a:r>
              <a:rPr lang="zh-CN" altLang="en-US" sz="1400" spc="100">
                <a:solidFill>
                  <a:srgbClr val="383F51"/>
                </a:solidFill>
                <a:uFillTx/>
                <a:cs typeface="+mn-ea"/>
                <a:sym typeface="+mn-lt"/>
              </a:rPr>
              <a:t>此部分内容作为文字排版占位显示</a:t>
            </a:r>
            <a:endParaRPr lang="zh-CN" altLang="en-US" sz="1400" spc="100">
              <a:solidFill>
                <a:srgbClr val="383F51"/>
              </a:solidFill>
              <a:uFillTx/>
              <a:cs typeface="+mn-ea"/>
              <a:sym typeface="+mn-lt"/>
            </a:endParaRPr>
          </a:p>
        </p:txBody>
      </p:sp>
      <p:sp>
        <p:nvSpPr>
          <p:cNvPr id="39" name="文本框 38"/>
          <p:cNvSpPr txBox="1"/>
          <p:nvPr/>
        </p:nvSpPr>
        <p:spPr>
          <a:xfrm>
            <a:off x="5105400" y="2837815"/>
            <a:ext cx="2169795" cy="700576"/>
          </a:xfrm>
          <a:prstGeom prst="rect">
            <a:avLst/>
          </a:prstGeom>
          <a:noFill/>
        </p:spPr>
        <p:txBody>
          <a:bodyPr wrap="square" rtlCol="0" anchor="t">
            <a:spAutoFit/>
          </a:bodyPr>
          <a:lstStyle/>
          <a:p>
            <a:pPr algn="l">
              <a:lnSpc>
                <a:spcPct val="150000"/>
              </a:lnSpc>
            </a:pPr>
            <a:r>
              <a:rPr lang="zh-CN" altLang="en-US" sz="1400" spc="100">
                <a:solidFill>
                  <a:srgbClr val="383F51"/>
                </a:solidFill>
                <a:uFillTx/>
                <a:cs typeface="+mn-ea"/>
                <a:sym typeface="+mn-lt"/>
              </a:rPr>
              <a:t>此部分内容作为文字排版占位显示</a:t>
            </a:r>
            <a:endParaRPr lang="zh-CN" altLang="en-US" sz="1400" spc="100">
              <a:solidFill>
                <a:srgbClr val="383F51"/>
              </a:solidFill>
              <a:uFillTx/>
              <a:cs typeface="+mn-ea"/>
              <a:sym typeface="+mn-lt"/>
            </a:endParaRPr>
          </a:p>
        </p:txBody>
      </p:sp>
      <p:sp>
        <p:nvSpPr>
          <p:cNvPr id="40" name="文本框 39"/>
          <p:cNvSpPr txBox="1"/>
          <p:nvPr/>
        </p:nvSpPr>
        <p:spPr>
          <a:xfrm>
            <a:off x="0" y="636905"/>
            <a:ext cx="2864485" cy="398780"/>
          </a:xfrm>
          <a:prstGeom prst="rect">
            <a:avLst/>
          </a:prstGeom>
          <a:noFill/>
        </p:spPr>
        <p:txBody>
          <a:bodyPr wrap="square" rtlCol="0" anchor="t">
            <a:spAutoFit/>
          </a:bodyPr>
          <a:lstStyle/>
          <a:p>
            <a:pPr indent="0" algn="ctr">
              <a:buClr>
                <a:srgbClr val="C00000"/>
              </a:buClr>
              <a:buNone/>
            </a:pPr>
            <a:r>
              <a:rPr lang="zh-CN" altLang="en-US" sz="2000" spc="100">
                <a:solidFill>
                  <a:srgbClr val="1B1B1D"/>
                </a:solidFill>
                <a:uFillTx/>
                <a:cs typeface="+mn-ea"/>
                <a:sym typeface="+mn-lt"/>
              </a:rPr>
              <a:t>请输入标题内容</a:t>
            </a:r>
            <a:endParaRPr lang="zh-CN" altLang="en-US" sz="2000" spc="100">
              <a:solidFill>
                <a:srgbClr val="1B1B1D"/>
              </a:solidFill>
              <a:uFillTx/>
              <a:cs typeface="+mn-ea"/>
              <a:sym typeface="+mn-lt"/>
            </a:endParaRPr>
          </a:p>
        </p:txBody>
      </p:sp>
      <p:grpSp>
        <p:nvGrpSpPr>
          <p:cNvPr id="41" name="组合 40"/>
          <p:cNvGrpSpPr/>
          <p:nvPr/>
        </p:nvGrpSpPr>
        <p:grpSpPr>
          <a:xfrm>
            <a:off x="635" y="0"/>
            <a:ext cx="1173480" cy="1215390"/>
            <a:chOff x="1" y="0"/>
            <a:chExt cx="1848" cy="1914"/>
          </a:xfrm>
        </p:grpSpPr>
        <p:cxnSp>
          <p:nvCxnSpPr>
            <p:cNvPr id="42" name="直接连接符 41"/>
            <p:cNvCxnSpPr/>
            <p:nvPr/>
          </p:nvCxnSpPr>
          <p:spPr>
            <a:xfrm flipH="1" flipV="1">
              <a:off x="517" y="0"/>
              <a:ext cx="16" cy="1914"/>
            </a:xfrm>
            <a:prstGeom prst="line">
              <a:avLst/>
            </a:prstGeom>
            <a:ln>
              <a:solidFill>
                <a:srgbClr val="383F51"/>
              </a:solidFill>
            </a:ln>
            <a:effectLst/>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a:off x="1" y="515"/>
              <a:ext cx="1849" cy="4"/>
            </a:xfrm>
            <a:prstGeom prst="line">
              <a:avLst/>
            </a:prstGeom>
            <a:ln>
              <a:solidFill>
                <a:srgbClr val="383F51"/>
              </a:solidFill>
            </a:ln>
            <a:effectLst/>
          </p:spPr>
          <p:style>
            <a:lnRef idx="1">
              <a:schemeClr val="accent1"/>
            </a:lnRef>
            <a:fillRef idx="0">
              <a:schemeClr val="accent1"/>
            </a:fillRef>
            <a:effectRef idx="0">
              <a:schemeClr val="accent1"/>
            </a:effectRef>
            <a:fontRef idx="minor">
              <a:schemeClr val="tx1"/>
            </a:fontRef>
          </p:style>
        </p:cxnSp>
        <p:sp>
          <p:nvSpPr>
            <p:cNvPr id="44" name="菱形 43"/>
            <p:cNvSpPr/>
            <p:nvPr/>
          </p:nvSpPr>
          <p:spPr>
            <a:xfrm rot="16200000">
              <a:off x="186" y="283"/>
              <a:ext cx="664" cy="467"/>
            </a:xfrm>
            <a:prstGeom prst="diamond">
              <a:avLst/>
            </a:prstGeom>
            <a:solidFill>
              <a:srgbClr val="383F51"/>
            </a:solidFill>
            <a:ln>
              <a:solidFill>
                <a:srgbClr val="383F51">
                  <a:alpha val="20000"/>
                </a:srgbClr>
              </a:solidFill>
            </a:ln>
            <a:effectLst>
              <a:outerShdw blurRad="50800" dist="50800" dir="900000" algn="tl"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ustDataLst>
      <p:tags r:id="rId11"/>
    </p:custDataLst>
  </p:cSld>
  <p:clrMapOvr>
    <a:masterClrMapping/>
  </p:clrMapOvr>
  <mc:AlternateContent xmlns:mc="http://schemas.openxmlformats.org/markup-compatibility/2006">
    <mc:Choice xmlns:p14="http://schemas.microsoft.com/office/powerpoint/2010/main" Requires="p14">
      <p:transition spd="slow" p14:dur="1600" advTm="3000">
        <p:blinds/>
      </p:transition>
    </mc:Choice>
    <mc:Fallback>
      <p:transition spd="slow" advTm="3000">
        <p:blinds/>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par>
                          <p:cTn id="8" fill="hold">
                            <p:stCondLst>
                              <p:cond delay="500"/>
                            </p:stCondLst>
                            <p:childTnLst>
                              <p:par>
                                <p:cTn id="9" presetID="17" presetClass="entr" presetSubtype="1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strVal val="#ppt_h"/>
                                          </p:val>
                                        </p:tav>
                                        <p:tav tm="100000">
                                          <p:val>
                                            <p:strVal val="#ppt_h"/>
                                          </p:val>
                                        </p:tav>
                                      </p:tavLst>
                                    </p:anim>
                                  </p:childTnLst>
                                </p:cTn>
                              </p:par>
                            </p:childTnLst>
                          </p:cTn>
                        </p:par>
                        <p:par>
                          <p:cTn id="13" fill="hold">
                            <p:stCondLst>
                              <p:cond delay="1000"/>
                            </p:stCondLst>
                            <p:childTnLst>
                              <p:par>
                                <p:cTn id="14" presetID="55" presetClass="entr" presetSubtype="0" fill="hold" nodeType="afterEffect">
                                  <p:stCondLst>
                                    <p:cond delay="0"/>
                                  </p:stCondLst>
                                  <p:childTnLst>
                                    <p:set>
                                      <p:cBhvr>
                                        <p:cTn id="15" dur="500" fill="hold">
                                          <p:stCondLst>
                                            <p:cond delay="0"/>
                                          </p:stCondLst>
                                        </p:cTn>
                                        <p:tgtEl>
                                          <p:spTgt spid="19"/>
                                        </p:tgtEl>
                                        <p:attrNameLst>
                                          <p:attrName>style.visibility</p:attrName>
                                        </p:attrNameLst>
                                      </p:cBhvr>
                                      <p:to>
                                        <p:strVal val="visible"/>
                                      </p:to>
                                    </p:set>
                                    <p:anim calcmode="lin" valueType="num">
                                      <p:cBhvr>
                                        <p:cTn id="16" dur="500" fill="hold"/>
                                        <p:tgtEl>
                                          <p:spTgt spid="19"/>
                                        </p:tgtEl>
                                        <p:attrNameLst>
                                          <p:attrName>ppt_w</p:attrName>
                                        </p:attrNameLst>
                                      </p:cBhvr>
                                      <p:tavLst>
                                        <p:tav tm="0">
                                          <p:val>
                                            <p:strVal val="#ppt_w*0.70"/>
                                          </p:val>
                                        </p:tav>
                                        <p:tav tm="100000">
                                          <p:val>
                                            <p:strVal val="#ppt_w"/>
                                          </p:val>
                                        </p:tav>
                                      </p:tavLst>
                                    </p:anim>
                                    <p:anim calcmode="lin" valueType="num">
                                      <p:cBhvr>
                                        <p:cTn id="17" dur="500" fill="hold"/>
                                        <p:tgtEl>
                                          <p:spTgt spid="19"/>
                                        </p:tgtEl>
                                        <p:attrNameLst>
                                          <p:attrName>ppt_h</p:attrName>
                                        </p:attrNameLst>
                                      </p:cBhvr>
                                      <p:tavLst>
                                        <p:tav tm="0">
                                          <p:val>
                                            <p:strVal val="#ppt_h"/>
                                          </p:val>
                                        </p:tav>
                                        <p:tav tm="100000">
                                          <p:val>
                                            <p:strVal val="#ppt_h"/>
                                          </p:val>
                                        </p:tav>
                                      </p:tavLst>
                                    </p:anim>
                                    <p:animEffect transition="in" filter="fade">
                                      <p:cBhvr>
                                        <p:cTn id="18" dur="500"/>
                                        <p:tgtEl>
                                          <p:spTgt spid="19"/>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childTnLst>
                          </p:cTn>
                        </p:par>
                        <p:par>
                          <p:cTn id="23" fill="hold">
                            <p:stCondLst>
                              <p:cond delay="2000"/>
                            </p:stCondLst>
                            <p:childTnLst>
                              <p:par>
                                <p:cTn id="24" presetID="17" presetClass="entr" presetSubtype="10" fill="hold" grpId="0" nodeType="after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500" fill="hold"/>
                                        <p:tgtEl>
                                          <p:spTgt spid="2"/>
                                        </p:tgtEl>
                                        <p:attrNameLst>
                                          <p:attrName>ppt_w</p:attrName>
                                        </p:attrNameLst>
                                      </p:cBhvr>
                                      <p:tavLst>
                                        <p:tav tm="0">
                                          <p:val>
                                            <p:fltVal val="0"/>
                                          </p:val>
                                        </p:tav>
                                        <p:tav tm="100000">
                                          <p:val>
                                            <p:strVal val="#ppt_w"/>
                                          </p:val>
                                        </p:tav>
                                      </p:tavLst>
                                    </p:anim>
                                    <p:anim calcmode="lin" valueType="num">
                                      <p:cBhvr>
                                        <p:cTn id="27" dur="500" fill="hold"/>
                                        <p:tgtEl>
                                          <p:spTgt spid="2"/>
                                        </p:tgtEl>
                                        <p:attrNameLst>
                                          <p:attrName>ppt_h</p:attrName>
                                        </p:attrNameLst>
                                      </p:cBhvr>
                                      <p:tavLst>
                                        <p:tav tm="0">
                                          <p:val>
                                            <p:strVal val="#ppt_h"/>
                                          </p:val>
                                        </p:tav>
                                        <p:tav tm="100000">
                                          <p:val>
                                            <p:strVal val="#ppt_h"/>
                                          </p:val>
                                        </p:tav>
                                      </p:tavLst>
                                    </p:anim>
                                  </p:childTnLst>
                                </p:cTn>
                              </p:par>
                            </p:childTnLst>
                          </p:cTn>
                        </p:par>
                        <p:par>
                          <p:cTn id="28" fill="hold">
                            <p:stCondLst>
                              <p:cond delay="2500"/>
                            </p:stCondLst>
                            <p:childTnLst>
                              <p:par>
                                <p:cTn id="29" presetID="55" presetClass="entr" presetSubtype="0" fill="hold" nodeType="afterEffect">
                                  <p:stCondLst>
                                    <p:cond delay="0"/>
                                  </p:stCondLst>
                                  <p:childTnLst>
                                    <p:set>
                                      <p:cBhvr>
                                        <p:cTn id="30" dur="500" fill="hold">
                                          <p:stCondLst>
                                            <p:cond delay="0"/>
                                          </p:stCondLst>
                                        </p:cTn>
                                        <p:tgtEl>
                                          <p:spTgt spid="27"/>
                                        </p:tgtEl>
                                        <p:attrNameLst>
                                          <p:attrName>style.visibility</p:attrName>
                                        </p:attrNameLst>
                                      </p:cBhvr>
                                      <p:to>
                                        <p:strVal val="visible"/>
                                      </p:to>
                                    </p:set>
                                    <p:anim calcmode="lin" valueType="num">
                                      <p:cBhvr>
                                        <p:cTn id="31" dur="500" fill="hold"/>
                                        <p:tgtEl>
                                          <p:spTgt spid="27"/>
                                        </p:tgtEl>
                                        <p:attrNameLst>
                                          <p:attrName>ppt_w</p:attrName>
                                        </p:attrNameLst>
                                      </p:cBhvr>
                                      <p:tavLst>
                                        <p:tav tm="0">
                                          <p:val>
                                            <p:strVal val="#ppt_w*0.70"/>
                                          </p:val>
                                        </p:tav>
                                        <p:tav tm="100000">
                                          <p:val>
                                            <p:strVal val="#ppt_w"/>
                                          </p:val>
                                        </p:tav>
                                      </p:tavLst>
                                    </p:anim>
                                    <p:anim calcmode="lin" valueType="num">
                                      <p:cBhvr>
                                        <p:cTn id="32" dur="500" fill="hold"/>
                                        <p:tgtEl>
                                          <p:spTgt spid="27"/>
                                        </p:tgtEl>
                                        <p:attrNameLst>
                                          <p:attrName>ppt_h</p:attrName>
                                        </p:attrNameLst>
                                      </p:cBhvr>
                                      <p:tavLst>
                                        <p:tav tm="0">
                                          <p:val>
                                            <p:strVal val="#ppt_h"/>
                                          </p:val>
                                        </p:tav>
                                        <p:tav tm="100000">
                                          <p:val>
                                            <p:strVal val="#ppt_h"/>
                                          </p:val>
                                        </p:tav>
                                      </p:tavLst>
                                    </p:anim>
                                    <p:animEffect transition="in" filter="fade">
                                      <p:cBhvr>
                                        <p:cTn id="33" dur="500"/>
                                        <p:tgtEl>
                                          <p:spTgt spid="27"/>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500"/>
                                        <p:tgtEl>
                                          <p:spTgt spid="39"/>
                                        </p:tgtEl>
                                      </p:cBhvr>
                                    </p:animEffect>
                                  </p:childTnLst>
                                </p:cTn>
                              </p:par>
                            </p:childTnLst>
                          </p:cTn>
                        </p:par>
                        <p:par>
                          <p:cTn id="38" fill="hold">
                            <p:stCondLst>
                              <p:cond delay="3500"/>
                            </p:stCondLst>
                            <p:childTnLst>
                              <p:par>
                                <p:cTn id="39" presetID="17" presetClass="entr" presetSubtype="10" fill="hold" grpId="0" nodeType="after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p:cTn id="41" dur="500" fill="hold"/>
                                        <p:tgtEl>
                                          <p:spTgt spid="5"/>
                                        </p:tgtEl>
                                        <p:attrNameLst>
                                          <p:attrName>ppt_w</p:attrName>
                                        </p:attrNameLst>
                                      </p:cBhvr>
                                      <p:tavLst>
                                        <p:tav tm="0">
                                          <p:val>
                                            <p:fltVal val="0"/>
                                          </p:val>
                                        </p:tav>
                                        <p:tav tm="100000">
                                          <p:val>
                                            <p:strVal val="#ppt_w"/>
                                          </p:val>
                                        </p:tav>
                                      </p:tavLst>
                                    </p:anim>
                                    <p:anim calcmode="lin" valueType="num">
                                      <p:cBhvr>
                                        <p:cTn id="42" dur="500" fill="hold"/>
                                        <p:tgtEl>
                                          <p:spTgt spid="5"/>
                                        </p:tgtEl>
                                        <p:attrNameLst>
                                          <p:attrName>ppt_h</p:attrName>
                                        </p:attrNameLst>
                                      </p:cBhvr>
                                      <p:tavLst>
                                        <p:tav tm="0">
                                          <p:val>
                                            <p:strVal val="#ppt_h"/>
                                          </p:val>
                                        </p:tav>
                                        <p:tav tm="100000">
                                          <p:val>
                                            <p:strVal val="#ppt_h"/>
                                          </p:val>
                                        </p:tav>
                                      </p:tavLst>
                                    </p:anim>
                                  </p:childTnLst>
                                </p:cTn>
                              </p:par>
                            </p:childTnLst>
                          </p:cTn>
                        </p:par>
                        <p:par>
                          <p:cTn id="43" fill="hold">
                            <p:stCondLst>
                              <p:cond delay="4000"/>
                            </p:stCondLst>
                            <p:childTnLst>
                              <p:par>
                                <p:cTn id="44" presetID="55" presetClass="entr" presetSubtype="0" fill="hold" nodeType="afterEffect">
                                  <p:stCondLst>
                                    <p:cond delay="0"/>
                                  </p:stCondLst>
                                  <p:childTnLst>
                                    <p:set>
                                      <p:cBhvr>
                                        <p:cTn id="45" dur="500" fill="hold">
                                          <p:stCondLst>
                                            <p:cond delay="0"/>
                                          </p:stCondLst>
                                        </p:cTn>
                                        <p:tgtEl>
                                          <p:spTgt spid="31"/>
                                        </p:tgtEl>
                                        <p:attrNameLst>
                                          <p:attrName>style.visibility</p:attrName>
                                        </p:attrNameLst>
                                      </p:cBhvr>
                                      <p:to>
                                        <p:strVal val="visible"/>
                                      </p:to>
                                    </p:set>
                                    <p:anim calcmode="lin" valueType="num">
                                      <p:cBhvr>
                                        <p:cTn id="46" dur="500" fill="hold"/>
                                        <p:tgtEl>
                                          <p:spTgt spid="31"/>
                                        </p:tgtEl>
                                        <p:attrNameLst>
                                          <p:attrName>ppt_w</p:attrName>
                                        </p:attrNameLst>
                                      </p:cBhvr>
                                      <p:tavLst>
                                        <p:tav tm="0">
                                          <p:val>
                                            <p:strVal val="#ppt_w*0.70"/>
                                          </p:val>
                                        </p:tav>
                                        <p:tav tm="100000">
                                          <p:val>
                                            <p:strVal val="#ppt_w"/>
                                          </p:val>
                                        </p:tav>
                                      </p:tavLst>
                                    </p:anim>
                                    <p:anim calcmode="lin" valueType="num">
                                      <p:cBhvr>
                                        <p:cTn id="47" dur="500" fill="hold"/>
                                        <p:tgtEl>
                                          <p:spTgt spid="31"/>
                                        </p:tgtEl>
                                        <p:attrNameLst>
                                          <p:attrName>ppt_h</p:attrName>
                                        </p:attrNameLst>
                                      </p:cBhvr>
                                      <p:tavLst>
                                        <p:tav tm="0">
                                          <p:val>
                                            <p:strVal val="#ppt_h"/>
                                          </p:val>
                                        </p:tav>
                                        <p:tav tm="100000">
                                          <p:val>
                                            <p:strVal val="#ppt_h"/>
                                          </p:val>
                                        </p:tav>
                                      </p:tavLst>
                                    </p:anim>
                                    <p:animEffect transition="in" filter="fade">
                                      <p:cBhvr>
                                        <p:cTn id="48" dur="500"/>
                                        <p:tgtEl>
                                          <p:spTgt spid="31"/>
                                        </p:tgtEl>
                                      </p:cBhvr>
                                    </p:animEffect>
                                  </p:childTnLst>
                                </p:cTn>
                              </p:par>
                            </p:childTnLst>
                          </p:cTn>
                        </p:par>
                        <p:par>
                          <p:cTn id="49" fill="hold">
                            <p:stCondLst>
                              <p:cond delay="4500"/>
                            </p:stCondLst>
                            <p:childTnLst>
                              <p:par>
                                <p:cTn id="50" presetID="10" presetClass="entr" presetSubtype="0" fill="hold" grpId="0" nodeType="after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500"/>
                                        <p:tgtEl>
                                          <p:spTgt spid="33"/>
                                        </p:tgtEl>
                                      </p:cBhvr>
                                    </p:animEffect>
                                  </p:childTnLst>
                                </p:cTn>
                              </p:par>
                            </p:childTnLst>
                          </p:cTn>
                        </p:par>
                        <p:par>
                          <p:cTn id="53" fill="hold">
                            <p:stCondLst>
                              <p:cond delay="5000"/>
                            </p:stCondLst>
                            <p:childTnLst>
                              <p:par>
                                <p:cTn id="54" presetID="17" presetClass="entr" presetSubtype="10" fill="hold" grpId="0" nodeType="afterEffect">
                                  <p:stCondLst>
                                    <p:cond delay="0"/>
                                  </p:stCondLst>
                                  <p:childTnLst>
                                    <p:set>
                                      <p:cBhvr>
                                        <p:cTn id="55" dur="1" fill="hold">
                                          <p:stCondLst>
                                            <p:cond delay="0"/>
                                          </p:stCondLst>
                                        </p:cTn>
                                        <p:tgtEl>
                                          <p:spTgt spid="4"/>
                                        </p:tgtEl>
                                        <p:attrNameLst>
                                          <p:attrName>style.visibility</p:attrName>
                                        </p:attrNameLst>
                                      </p:cBhvr>
                                      <p:to>
                                        <p:strVal val="visible"/>
                                      </p:to>
                                    </p:set>
                                    <p:anim calcmode="lin" valueType="num">
                                      <p:cBhvr>
                                        <p:cTn id="56" dur="500" fill="hold"/>
                                        <p:tgtEl>
                                          <p:spTgt spid="4"/>
                                        </p:tgtEl>
                                        <p:attrNameLst>
                                          <p:attrName>ppt_w</p:attrName>
                                        </p:attrNameLst>
                                      </p:cBhvr>
                                      <p:tavLst>
                                        <p:tav tm="0">
                                          <p:val>
                                            <p:fltVal val="0"/>
                                          </p:val>
                                        </p:tav>
                                        <p:tav tm="100000">
                                          <p:val>
                                            <p:strVal val="#ppt_w"/>
                                          </p:val>
                                        </p:tav>
                                      </p:tavLst>
                                    </p:anim>
                                    <p:anim calcmode="lin" valueType="num">
                                      <p:cBhvr>
                                        <p:cTn id="57" dur="500" fill="hold"/>
                                        <p:tgtEl>
                                          <p:spTgt spid="4"/>
                                        </p:tgtEl>
                                        <p:attrNameLst>
                                          <p:attrName>ppt_h</p:attrName>
                                        </p:attrNameLst>
                                      </p:cBhvr>
                                      <p:tavLst>
                                        <p:tav tm="0">
                                          <p:val>
                                            <p:strVal val="#ppt_h"/>
                                          </p:val>
                                        </p:tav>
                                        <p:tav tm="100000">
                                          <p:val>
                                            <p:strVal val="#ppt_h"/>
                                          </p:val>
                                        </p:tav>
                                      </p:tavLst>
                                    </p:anim>
                                  </p:childTnLst>
                                </p:cTn>
                              </p:par>
                            </p:childTnLst>
                          </p:cTn>
                        </p:par>
                        <p:par>
                          <p:cTn id="58" fill="hold">
                            <p:stCondLst>
                              <p:cond delay="5500"/>
                            </p:stCondLst>
                            <p:childTnLst>
                              <p:par>
                                <p:cTn id="59" presetID="55" presetClass="entr" presetSubtype="0" fill="hold" nodeType="afterEffect">
                                  <p:stCondLst>
                                    <p:cond delay="0"/>
                                  </p:stCondLst>
                                  <p:childTnLst>
                                    <p:set>
                                      <p:cBhvr>
                                        <p:cTn id="60" dur="500" fill="hold">
                                          <p:stCondLst>
                                            <p:cond delay="0"/>
                                          </p:stCondLst>
                                        </p:cTn>
                                        <p:tgtEl>
                                          <p:spTgt spid="15"/>
                                        </p:tgtEl>
                                        <p:attrNameLst>
                                          <p:attrName>style.visibility</p:attrName>
                                        </p:attrNameLst>
                                      </p:cBhvr>
                                      <p:to>
                                        <p:strVal val="visible"/>
                                      </p:to>
                                    </p:set>
                                    <p:anim calcmode="lin" valueType="num">
                                      <p:cBhvr>
                                        <p:cTn id="61" dur="500" fill="hold"/>
                                        <p:tgtEl>
                                          <p:spTgt spid="15"/>
                                        </p:tgtEl>
                                        <p:attrNameLst>
                                          <p:attrName>ppt_w</p:attrName>
                                        </p:attrNameLst>
                                      </p:cBhvr>
                                      <p:tavLst>
                                        <p:tav tm="0">
                                          <p:val>
                                            <p:strVal val="#ppt_w*0.70"/>
                                          </p:val>
                                        </p:tav>
                                        <p:tav tm="100000">
                                          <p:val>
                                            <p:strVal val="#ppt_w"/>
                                          </p:val>
                                        </p:tav>
                                      </p:tavLst>
                                    </p:anim>
                                    <p:anim calcmode="lin" valueType="num">
                                      <p:cBhvr>
                                        <p:cTn id="62" dur="500" fill="hold"/>
                                        <p:tgtEl>
                                          <p:spTgt spid="15"/>
                                        </p:tgtEl>
                                        <p:attrNameLst>
                                          <p:attrName>ppt_h</p:attrName>
                                        </p:attrNameLst>
                                      </p:cBhvr>
                                      <p:tavLst>
                                        <p:tav tm="0">
                                          <p:val>
                                            <p:strVal val="#ppt_h"/>
                                          </p:val>
                                        </p:tav>
                                        <p:tav tm="100000">
                                          <p:val>
                                            <p:strVal val="#ppt_h"/>
                                          </p:val>
                                        </p:tav>
                                      </p:tavLst>
                                    </p:anim>
                                    <p:animEffect transition="in" filter="fade">
                                      <p:cBhvr>
                                        <p:cTn id="63" dur="500"/>
                                        <p:tgtEl>
                                          <p:spTgt spid="15"/>
                                        </p:tgtEl>
                                      </p:cBhvr>
                                    </p:animEffect>
                                  </p:childTnLst>
                                </p:cTn>
                              </p:par>
                            </p:childTnLst>
                          </p:cTn>
                        </p:par>
                        <p:par>
                          <p:cTn id="64" fill="hold">
                            <p:stCondLst>
                              <p:cond delay="6000"/>
                            </p:stCondLst>
                            <p:childTnLst>
                              <p:par>
                                <p:cTn id="65" presetID="10" presetClass="entr" presetSubtype="0" fill="hold" grpId="0" nodeType="after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fade">
                                      <p:cBhvr>
                                        <p:cTn id="67" dur="500"/>
                                        <p:tgtEl>
                                          <p:spTgt spid="36"/>
                                        </p:tgtEl>
                                      </p:cBhvr>
                                    </p:animEffect>
                                  </p:childTnLst>
                                </p:cTn>
                              </p:par>
                            </p:childTnLst>
                          </p:cTn>
                        </p:par>
                        <p:par>
                          <p:cTn id="68" fill="hold">
                            <p:stCondLst>
                              <p:cond delay="6500"/>
                            </p:stCondLst>
                            <p:childTnLst>
                              <p:par>
                                <p:cTn id="69" presetID="9" presetClass="entr" presetSubtype="0" fill="hold" grpId="0" nodeType="after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dissolve">
                                      <p:cBhvr>
                                        <p:cTn id="7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animBg="1"/>
      <p:bldP spid="4" grpId="0" animBg="1"/>
      <p:bldP spid="5" grpId="0" animBg="1"/>
      <p:bldP spid="13" grpId="0" bldLvl="0" animBg="1"/>
      <p:bldP spid="33" grpId="0"/>
      <p:bldP spid="35" grpId="0"/>
      <p:bldP spid="36" grpId="0"/>
      <p:bldP spid="39" grpId="0"/>
      <p:bldP spid="40"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0" name="文本框 19"/>
          <p:cNvSpPr txBox="1"/>
          <p:nvPr/>
        </p:nvSpPr>
        <p:spPr>
          <a:xfrm>
            <a:off x="1656080" y="4325620"/>
            <a:ext cx="3853180" cy="613694"/>
          </a:xfrm>
          <a:prstGeom prst="rect">
            <a:avLst/>
          </a:prstGeom>
          <a:noFill/>
        </p:spPr>
        <p:txBody>
          <a:bodyPr wrap="square" rtlCol="0" anchor="t">
            <a:spAutoFit/>
          </a:bodyPr>
          <a:lstStyle/>
          <a:p>
            <a:pPr algn="ctr">
              <a:lnSpc>
                <a:spcPct val="150000"/>
              </a:lnSpc>
            </a:pPr>
            <a:r>
              <a:rPr lang="zh-CN" altLang="en-US" sz="1200">
                <a:solidFill>
                  <a:schemeClr val="bg1"/>
                </a:solidFill>
                <a:cs typeface="+mn-ea"/>
                <a:sym typeface="+mn-lt"/>
              </a:rPr>
              <a:t>此部分内容作为文字排版占位显示</a:t>
            </a:r>
            <a:endParaRPr lang="zh-CN" altLang="en-US" sz="1200">
              <a:solidFill>
                <a:schemeClr val="bg1"/>
              </a:solidFill>
              <a:cs typeface="+mn-ea"/>
              <a:sym typeface="+mn-lt"/>
            </a:endParaRPr>
          </a:p>
          <a:p>
            <a:pPr algn="ctr">
              <a:lnSpc>
                <a:spcPct val="150000"/>
              </a:lnSpc>
            </a:pPr>
            <a:r>
              <a:rPr lang="zh-CN" altLang="en-US" sz="1200">
                <a:solidFill>
                  <a:schemeClr val="bg1"/>
                </a:solidFill>
                <a:cs typeface="+mn-ea"/>
                <a:sym typeface="+mn-lt"/>
              </a:rPr>
              <a:t>此部分内容作为文字排版占位显示</a:t>
            </a:r>
            <a:endParaRPr lang="zh-CN" altLang="en-US" sz="1200">
              <a:solidFill>
                <a:schemeClr val="bg1"/>
              </a:solidFill>
              <a:cs typeface="+mn-ea"/>
              <a:sym typeface="+mn-lt"/>
            </a:endParaRPr>
          </a:p>
        </p:txBody>
      </p:sp>
      <p:sp>
        <p:nvSpPr>
          <p:cNvPr id="21" name="矩形 20"/>
          <p:cNvSpPr/>
          <p:nvPr/>
        </p:nvSpPr>
        <p:spPr>
          <a:xfrm>
            <a:off x="1656080" y="3249295"/>
            <a:ext cx="3853180" cy="635635"/>
          </a:xfrm>
          <a:prstGeom prst="rect">
            <a:avLst/>
          </a:prstGeom>
          <a:noFill/>
          <a:ln>
            <a:noFill/>
          </a:ln>
          <a:extLst>
            <a:ext uri="{909E8E84-426E-40DD-AFC4-6F175D3DCCD1}">
              <a14:hiddenFill xmlns:a14="http://schemas.microsoft.com/office/drawing/2010/main">
                <a:solidFill>
                  <a:srgbClr val="B81B2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spc="200">
                <a:solidFill>
                  <a:schemeClr val="bg2"/>
                </a:solidFill>
                <a:effectLst>
                  <a:innerShdw blurRad="63500" dist="50800" dir="13500000">
                    <a:prstClr val="black">
                      <a:alpha val="50000"/>
                    </a:prstClr>
                  </a:innerShdw>
                </a:effectLst>
                <a:uFillTx/>
                <a:cs typeface="+mn-ea"/>
                <a:sym typeface="+mn-lt"/>
              </a:rPr>
              <a:t>请输入标题内容</a:t>
            </a:r>
            <a:endParaRPr lang="zh-CN" altLang="en-US" sz="3000" spc="200">
              <a:solidFill>
                <a:schemeClr val="bg2"/>
              </a:solidFill>
              <a:effectLst>
                <a:innerShdw blurRad="63500" dist="50800" dir="13500000">
                  <a:prstClr val="black">
                    <a:alpha val="50000"/>
                  </a:prstClr>
                </a:innerShdw>
              </a:effectLst>
              <a:uFillTx/>
              <a:cs typeface="+mn-ea"/>
              <a:sym typeface="+mn-lt"/>
            </a:endParaRPr>
          </a:p>
        </p:txBody>
      </p:sp>
      <p:sp>
        <p:nvSpPr>
          <p:cNvPr id="3" name="任意多边形 2"/>
          <p:cNvSpPr/>
          <p:nvPr/>
        </p:nvSpPr>
        <p:spPr>
          <a:xfrm>
            <a:off x="6169660" y="-317"/>
            <a:ext cx="5567045" cy="6858635"/>
          </a:xfrm>
          <a:custGeom>
            <a:avLst/>
            <a:gdLst/>
            <a:ahLst/>
            <a:cxnLst>
              <a:cxn ang="3">
                <a:pos x="hc" y="t"/>
              </a:cxn>
              <a:cxn ang="cd2">
                <a:pos x="l" y="vc"/>
              </a:cxn>
              <a:cxn ang="cd4">
                <a:pos x="hc" y="b"/>
              </a:cxn>
              <a:cxn ang="0">
                <a:pos x="r" y="vc"/>
              </a:cxn>
            </a:cxnLst>
            <a:rect l="l" t="t" r="r" b="b"/>
            <a:pathLst>
              <a:path w="11176" h="10801">
                <a:moveTo>
                  <a:pt x="0" y="0"/>
                </a:moveTo>
                <a:lnTo>
                  <a:pt x="3804" y="0"/>
                </a:lnTo>
                <a:lnTo>
                  <a:pt x="5360" y="0"/>
                </a:lnTo>
                <a:lnTo>
                  <a:pt x="8220" y="0"/>
                </a:lnTo>
                <a:lnTo>
                  <a:pt x="5917" y="3975"/>
                </a:lnTo>
                <a:lnTo>
                  <a:pt x="11176" y="10801"/>
                </a:lnTo>
                <a:lnTo>
                  <a:pt x="0" y="10801"/>
                </a:lnTo>
                <a:lnTo>
                  <a:pt x="0" y="10700"/>
                </a:lnTo>
                <a:lnTo>
                  <a:pt x="0" y="7"/>
                </a:lnTo>
                <a:lnTo>
                  <a:pt x="0" y="0"/>
                </a:lnTo>
                <a:close/>
              </a:path>
            </a:pathLst>
          </a:custGeom>
          <a:blipFill rotWithShape="1">
            <a:blip r:embed="rId2" cstate="screen"/>
            <a:stretch>
              <a:fillRect r="1000"/>
            </a:stretch>
          </a:blipFill>
          <a:ln>
            <a:noFill/>
          </a:ln>
          <a:effectLst>
            <a:outerShdw blurRad="266700" dist="1905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4" name="任意多边形 3"/>
          <p:cNvSpPr/>
          <p:nvPr/>
        </p:nvSpPr>
        <p:spPr>
          <a:xfrm>
            <a:off x="6556375" y="6033"/>
            <a:ext cx="5567045" cy="6845935"/>
          </a:xfrm>
          <a:custGeom>
            <a:avLst/>
            <a:gdLst>
              <a:gd name="connsiteX0" fmla="*/ 4130 w 12135"/>
              <a:gd name="connsiteY0" fmla="*/ 0 h 10781"/>
              <a:gd name="connsiteX1" fmla="*/ 8925 w 12135"/>
              <a:gd name="connsiteY1" fmla="*/ 0 h 10781"/>
              <a:gd name="connsiteX2" fmla="*/ 6425 w 12135"/>
              <a:gd name="connsiteY2" fmla="*/ 3968 h 10781"/>
              <a:gd name="connsiteX3" fmla="*/ 12135 w 12135"/>
              <a:gd name="connsiteY3" fmla="*/ 10781 h 10781"/>
              <a:gd name="connsiteX4" fmla="*/ 0 w 12135"/>
              <a:gd name="connsiteY4" fmla="*/ 10781 h 10781"/>
              <a:gd name="connsiteX5" fmla="*/ 0 w 12135"/>
              <a:gd name="connsiteY5" fmla="*/ 7 h 10781"/>
              <a:gd name="connsiteX6" fmla="*/ 69 w 12135"/>
              <a:gd name="connsiteY6" fmla="*/ 8 h 10781"/>
              <a:gd name="connsiteX7" fmla="*/ 2222 w 12135"/>
              <a:gd name="connsiteY7" fmla="*/ 8 h 10781"/>
              <a:gd name="connsiteX8" fmla="*/ 3105 w 12135"/>
              <a:gd name="connsiteY8" fmla="*/ 8 h 10781"/>
              <a:gd name="connsiteX9" fmla="*/ 4125 w 12135"/>
              <a:gd name="connsiteY9" fmla="*/ 8 h 10781"/>
              <a:gd name="connsiteX10" fmla="*/ 4130 w 12135"/>
              <a:gd name="connsiteY10" fmla="*/ 0 h 10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35" h="10781">
                <a:moveTo>
                  <a:pt x="0" y="7"/>
                </a:moveTo>
                <a:lnTo>
                  <a:pt x="69" y="8"/>
                </a:lnTo>
                <a:lnTo>
                  <a:pt x="0" y="8"/>
                </a:lnTo>
                <a:lnTo>
                  <a:pt x="0" y="7"/>
                </a:lnTo>
                <a:close/>
                <a:moveTo>
                  <a:pt x="8466" y="0"/>
                </a:moveTo>
                <a:lnTo>
                  <a:pt x="8925" y="0"/>
                </a:lnTo>
                <a:lnTo>
                  <a:pt x="6425" y="3968"/>
                </a:lnTo>
                <a:lnTo>
                  <a:pt x="12135" y="10781"/>
                </a:lnTo>
                <a:lnTo>
                  <a:pt x="11676" y="10781"/>
                </a:lnTo>
                <a:lnTo>
                  <a:pt x="5966" y="3968"/>
                </a:lnTo>
                <a:lnTo>
                  <a:pt x="8466" y="0"/>
                </a:lnTo>
                <a:close/>
              </a:path>
            </a:pathLst>
          </a:custGeom>
          <a:solidFill>
            <a:schemeClr val="bg1"/>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5" name="文本框 4"/>
          <p:cNvSpPr txBox="1"/>
          <p:nvPr/>
        </p:nvSpPr>
        <p:spPr>
          <a:xfrm>
            <a:off x="2945765" y="1886585"/>
            <a:ext cx="1273810" cy="922020"/>
          </a:xfrm>
          <a:prstGeom prst="rect">
            <a:avLst/>
          </a:prstGeom>
          <a:noFill/>
          <a:effectLst/>
        </p:spPr>
        <p:txBody>
          <a:bodyPr wrap="square" rtlCol="0" anchor="t">
            <a:spAutoFit/>
          </a:bodyPr>
          <a:lstStyle/>
          <a:p>
            <a:pPr indent="0" algn="ctr">
              <a:buClr>
                <a:srgbClr val="C00000"/>
              </a:buClr>
              <a:buNone/>
            </a:pPr>
            <a:r>
              <a:rPr lang="en-US" altLang="zh-CN" sz="5400" spc="100">
                <a:solidFill>
                  <a:schemeClr val="bg1"/>
                </a:solidFill>
                <a:effectLst>
                  <a:innerShdw blurRad="63500" dist="50800" dir="13500000">
                    <a:srgbClr val="445764">
                      <a:alpha val="50000"/>
                    </a:srgbClr>
                  </a:innerShdw>
                </a:effectLst>
                <a:uFillTx/>
                <a:cs typeface="+mn-ea"/>
                <a:sym typeface="+mn-lt"/>
              </a:rPr>
              <a:t>04</a:t>
            </a:r>
            <a:endParaRPr lang="en-US" altLang="zh-CN" sz="5400" spc="100">
              <a:solidFill>
                <a:schemeClr val="bg1"/>
              </a:solidFill>
              <a:effectLst>
                <a:innerShdw blurRad="63500" dist="50800" dir="13500000">
                  <a:srgbClr val="445764">
                    <a:alpha val="50000"/>
                  </a:srgbClr>
                </a:innerShdw>
              </a:effectLst>
              <a:uFillTx/>
              <a:cs typeface="+mn-ea"/>
              <a:sym typeface="+mn-lt"/>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600" advTm="3000">
        <p:blinds/>
      </p:transition>
    </mc:Choice>
    <mc:Fallback>
      <p:transition spd="slow" advTm="3000">
        <p:blinds/>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up)">
                                      <p:cBhvr>
                                        <p:cTn id="10" dur="500"/>
                                        <p:tgtEl>
                                          <p:spTgt spid="4"/>
                                        </p:tgtEl>
                                      </p:cBhvr>
                                    </p:animEffect>
                                  </p:childTnLst>
                                </p:cTn>
                              </p:par>
                            </p:childTnLst>
                          </p:cTn>
                        </p:par>
                        <p:par>
                          <p:cTn id="11" fill="hold">
                            <p:stCondLst>
                              <p:cond delay="500"/>
                            </p:stCondLst>
                            <p:childTnLst>
                              <p:par>
                                <p:cTn id="12" presetID="17" presetClass="entr" presetSubtype="1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strVal val="#ppt_h"/>
                                          </p:val>
                                        </p:tav>
                                        <p:tav tm="100000">
                                          <p:val>
                                            <p:strVal val="#ppt_h"/>
                                          </p:val>
                                        </p:tav>
                                      </p:tavLst>
                                    </p:anim>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up)">
                                      <p:cBhvr>
                                        <p:cTn id="2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bldLvl="0" animBg="1"/>
      <p:bldP spid="3" grpId="0" bldLvl="0" animBg="1"/>
      <p:bldP spid="4" grpId="0" bldLvl="0" animBg="1"/>
      <p:bldP spid="5"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9" name="文本框 58"/>
          <p:cNvSpPr txBox="1"/>
          <p:nvPr/>
        </p:nvSpPr>
        <p:spPr>
          <a:xfrm>
            <a:off x="0" y="636905"/>
            <a:ext cx="2864485" cy="398780"/>
          </a:xfrm>
          <a:prstGeom prst="rect">
            <a:avLst/>
          </a:prstGeom>
          <a:noFill/>
        </p:spPr>
        <p:txBody>
          <a:bodyPr wrap="square" rtlCol="0" anchor="t">
            <a:spAutoFit/>
          </a:bodyPr>
          <a:lstStyle/>
          <a:p>
            <a:pPr indent="0" algn="ctr">
              <a:buClr>
                <a:srgbClr val="C00000"/>
              </a:buClr>
              <a:buNone/>
            </a:pPr>
            <a:r>
              <a:rPr lang="zh-CN" altLang="en-US" sz="2000" spc="100">
                <a:solidFill>
                  <a:srgbClr val="1B1B1D"/>
                </a:solidFill>
                <a:uFillTx/>
                <a:cs typeface="+mn-ea"/>
                <a:sym typeface="+mn-lt"/>
              </a:rPr>
              <a:t>请输入标题内容</a:t>
            </a:r>
            <a:endParaRPr lang="zh-CN" altLang="en-US" sz="2000" spc="100">
              <a:solidFill>
                <a:srgbClr val="1B1B1D"/>
              </a:solidFill>
              <a:uFillTx/>
              <a:cs typeface="+mn-ea"/>
              <a:sym typeface="+mn-lt"/>
            </a:endParaRPr>
          </a:p>
        </p:txBody>
      </p:sp>
      <p:grpSp>
        <p:nvGrpSpPr>
          <p:cNvPr id="16" name="组合 15"/>
          <p:cNvGrpSpPr/>
          <p:nvPr/>
        </p:nvGrpSpPr>
        <p:grpSpPr>
          <a:xfrm>
            <a:off x="635" y="0"/>
            <a:ext cx="1173480" cy="1215390"/>
            <a:chOff x="1" y="0"/>
            <a:chExt cx="1848" cy="1914"/>
          </a:xfrm>
        </p:grpSpPr>
        <p:cxnSp>
          <p:nvCxnSpPr>
            <p:cNvPr id="11" name="直接连接符 10"/>
            <p:cNvCxnSpPr/>
            <p:nvPr/>
          </p:nvCxnSpPr>
          <p:spPr>
            <a:xfrm flipH="1" flipV="1">
              <a:off x="517" y="0"/>
              <a:ext cx="16" cy="1914"/>
            </a:xfrm>
            <a:prstGeom prst="line">
              <a:avLst/>
            </a:prstGeom>
            <a:ln>
              <a:solidFill>
                <a:srgbClr val="383F51"/>
              </a:solidFill>
            </a:ln>
            <a:effectLst/>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1" y="515"/>
              <a:ext cx="1849" cy="4"/>
            </a:xfrm>
            <a:prstGeom prst="line">
              <a:avLst/>
            </a:prstGeom>
            <a:ln>
              <a:solidFill>
                <a:srgbClr val="383F51"/>
              </a:solidFill>
            </a:ln>
            <a:effectLst/>
          </p:spPr>
          <p:style>
            <a:lnRef idx="1">
              <a:schemeClr val="accent1"/>
            </a:lnRef>
            <a:fillRef idx="0">
              <a:schemeClr val="accent1"/>
            </a:fillRef>
            <a:effectRef idx="0">
              <a:schemeClr val="accent1"/>
            </a:effectRef>
            <a:fontRef idx="minor">
              <a:schemeClr val="tx1"/>
            </a:fontRef>
          </p:style>
        </p:cxnSp>
        <p:sp>
          <p:nvSpPr>
            <p:cNvPr id="8" name="菱形 7"/>
            <p:cNvSpPr/>
            <p:nvPr/>
          </p:nvSpPr>
          <p:spPr>
            <a:xfrm rot="16200000">
              <a:off x="186" y="283"/>
              <a:ext cx="664" cy="467"/>
            </a:xfrm>
            <a:prstGeom prst="diamond">
              <a:avLst/>
            </a:prstGeom>
            <a:solidFill>
              <a:srgbClr val="383F51"/>
            </a:solidFill>
            <a:ln>
              <a:solidFill>
                <a:srgbClr val="383F51">
                  <a:alpha val="20000"/>
                </a:srgbClr>
              </a:solidFill>
            </a:ln>
            <a:effectLst>
              <a:outerShdw blurRad="50800" dist="50800" dir="900000" algn="tl"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4" name="组合 33"/>
          <p:cNvGrpSpPr/>
          <p:nvPr/>
        </p:nvGrpSpPr>
        <p:grpSpPr>
          <a:xfrm>
            <a:off x="0" y="4782820"/>
            <a:ext cx="859790" cy="2086610"/>
            <a:chOff x="0" y="6925"/>
            <a:chExt cx="1604" cy="3893"/>
          </a:xfrm>
        </p:grpSpPr>
        <p:sp>
          <p:nvSpPr>
            <p:cNvPr id="7" name="任意多边形 6"/>
            <p:cNvSpPr/>
            <p:nvPr/>
          </p:nvSpPr>
          <p:spPr>
            <a:xfrm flipV="1">
              <a:off x="0" y="7604"/>
              <a:ext cx="1603" cy="3214"/>
            </a:xfrm>
            <a:custGeom>
              <a:avLst/>
              <a:gdLst>
                <a:gd name="ir" fmla="*/ w 3 4"/>
                <a:gd name="ib" fmla="*/ h 3 4"/>
              </a:gdLst>
              <a:ahLst/>
              <a:cxnLst>
                <a:cxn ang="3">
                  <a:pos x="hc" y="t"/>
                </a:cxn>
                <a:cxn ang="cd2">
                  <a:pos x="l" y="vc"/>
                </a:cxn>
                <a:cxn ang="cd4">
                  <a:pos x="hc" y="b"/>
                </a:cxn>
                <a:cxn ang="0">
                  <a:pos x="r" y="vc"/>
                </a:cxn>
              </a:cxnLst>
              <a:rect l="l" t="t" r="r" b="b"/>
              <a:pathLst>
                <a:path w="1891" h="3791">
                  <a:moveTo>
                    <a:pt x="38" y="0"/>
                  </a:moveTo>
                  <a:lnTo>
                    <a:pt x="1891" y="1896"/>
                  </a:lnTo>
                  <a:lnTo>
                    <a:pt x="38" y="3791"/>
                  </a:lnTo>
                  <a:lnTo>
                    <a:pt x="0" y="3753"/>
                  </a:lnTo>
                  <a:lnTo>
                    <a:pt x="0" y="38"/>
                  </a:lnTo>
                  <a:lnTo>
                    <a:pt x="38" y="0"/>
                  </a:lnTo>
                  <a:close/>
                </a:path>
              </a:pathLst>
            </a:cu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cxnSp>
          <p:nvCxnSpPr>
            <p:cNvPr id="9" name="直接连接符 8"/>
            <p:cNvCxnSpPr/>
            <p:nvPr/>
          </p:nvCxnSpPr>
          <p:spPr>
            <a:xfrm flipH="1">
              <a:off x="85" y="6925"/>
              <a:ext cx="868" cy="3863"/>
            </a:xfrm>
            <a:prstGeom prst="line">
              <a:avLst/>
            </a:prstGeom>
            <a:ln>
              <a:solidFill>
                <a:srgbClr val="383F51">
                  <a:alpha val="20000"/>
                </a:srgbClr>
              </a:solidFill>
            </a:ln>
            <a:effectLst/>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16" y="10254"/>
              <a:ext cx="1588" cy="548"/>
            </a:xfrm>
            <a:prstGeom prst="line">
              <a:avLst/>
            </a:prstGeom>
            <a:ln>
              <a:solidFill>
                <a:srgbClr val="383F51">
                  <a:alpha val="20000"/>
                </a:srgbClr>
              </a:solidFill>
            </a:ln>
            <a:effectLst/>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10224770" y="-15875"/>
            <a:ext cx="1958340" cy="1689735"/>
            <a:chOff x="14695" y="-25"/>
            <a:chExt cx="4491" cy="3874"/>
          </a:xfrm>
        </p:grpSpPr>
        <p:sp>
          <p:nvSpPr>
            <p:cNvPr id="24" name="菱形 23"/>
            <p:cNvSpPr/>
            <p:nvPr/>
          </p:nvSpPr>
          <p:spPr>
            <a:xfrm>
              <a:off x="15479" y="-25"/>
              <a:ext cx="3707" cy="3791"/>
            </a:xfrm>
            <a:prstGeom prst="diamond">
              <a:avLst/>
            </a:pr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菱形 24"/>
            <p:cNvSpPr/>
            <p:nvPr/>
          </p:nvSpPr>
          <p:spPr>
            <a:xfrm rot="18420000">
              <a:off x="14710" y="686"/>
              <a:ext cx="1276" cy="1306"/>
            </a:xfrm>
            <a:prstGeom prst="diamond">
              <a:avLst/>
            </a:pr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菱形 25"/>
            <p:cNvSpPr/>
            <p:nvPr/>
          </p:nvSpPr>
          <p:spPr>
            <a:xfrm rot="15180000" flipV="1">
              <a:off x="17679" y="2522"/>
              <a:ext cx="1330" cy="1323"/>
            </a:xfrm>
            <a:prstGeom prst="diamond">
              <a:avLst/>
            </a:pr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 name="矩形 1"/>
          <p:cNvSpPr/>
          <p:nvPr/>
        </p:nvSpPr>
        <p:spPr>
          <a:xfrm>
            <a:off x="635" y="2841625"/>
            <a:ext cx="12190730" cy="216535"/>
          </a:xfrm>
          <a:prstGeom prst="rect">
            <a:avLst/>
          </a:prstGeom>
          <a:solidFill>
            <a:srgbClr val="383F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文本框 55"/>
          <p:cNvSpPr txBox="1"/>
          <p:nvPr/>
        </p:nvSpPr>
        <p:spPr>
          <a:xfrm>
            <a:off x="2113598" y="3563620"/>
            <a:ext cx="7964805" cy="1319977"/>
          </a:xfrm>
          <a:prstGeom prst="rect">
            <a:avLst/>
          </a:prstGeom>
          <a:noFill/>
        </p:spPr>
        <p:txBody>
          <a:bodyPr wrap="square" rtlCol="0" anchor="t">
            <a:spAutoFit/>
          </a:bodyPr>
          <a:lstStyle/>
          <a:p>
            <a:pPr algn="l">
              <a:lnSpc>
                <a:spcPct val="200000"/>
              </a:lnSpc>
            </a:pPr>
            <a:r>
              <a:rPr lang="zh-CN" altLang="en-US" sz="1400" u="sng" spc="100" dirty="0">
                <a:solidFill>
                  <a:srgbClr val="1B1B1D"/>
                </a:solidFill>
                <a:uFillTx/>
                <a:cs typeface="+mn-ea"/>
                <a:sym typeface="+mn-lt"/>
              </a:rPr>
              <a:t>此部分内容作为文字排版占位显示此部分内容作为文字排版占位显示此部分内容作为文字排版占位显示此部分内容作为文字排版占位显示此部分内容作为文字排版占位显示此部分内容作为文字排版占位显示</a:t>
            </a:r>
            <a:endParaRPr lang="zh-CN" altLang="en-US" sz="1400" u="sng" spc="100" dirty="0">
              <a:solidFill>
                <a:srgbClr val="1B1B1D"/>
              </a:solidFill>
              <a:uFillTx/>
              <a:cs typeface="+mn-ea"/>
              <a:sym typeface="+mn-lt"/>
            </a:endParaRPr>
          </a:p>
        </p:txBody>
      </p:sp>
      <p:grpSp>
        <p:nvGrpSpPr>
          <p:cNvPr id="4" name="组合 3"/>
          <p:cNvGrpSpPr/>
          <p:nvPr/>
        </p:nvGrpSpPr>
        <p:grpSpPr>
          <a:xfrm>
            <a:off x="4559935" y="2151380"/>
            <a:ext cx="3080385" cy="398780"/>
            <a:chOff x="7181" y="3388"/>
            <a:chExt cx="4851" cy="628"/>
          </a:xfrm>
        </p:grpSpPr>
        <p:sp>
          <p:nvSpPr>
            <p:cNvPr id="3" name="文本框 2"/>
            <p:cNvSpPr txBox="1"/>
            <p:nvPr/>
          </p:nvSpPr>
          <p:spPr>
            <a:xfrm>
              <a:off x="7341" y="3388"/>
              <a:ext cx="4511" cy="628"/>
            </a:xfrm>
            <a:prstGeom prst="rect">
              <a:avLst/>
            </a:prstGeom>
            <a:noFill/>
          </p:spPr>
          <p:txBody>
            <a:bodyPr wrap="square" rtlCol="0" anchor="t">
              <a:spAutoFit/>
            </a:bodyPr>
            <a:lstStyle/>
            <a:p>
              <a:pPr indent="0" algn="ctr">
                <a:buClr>
                  <a:srgbClr val="C00000"/>
                </a:buClr>
                <a:buNone/>
              </a:pPr>
              <a:r>
                <a:rPr lang="zh-CN" altLang="en-US" sz="2000" spc="100">
                  <a:solidFill>
                    <a:srgbClr val="1B1B1B"/>
                  </a:solidFill>
                  <a:uFillTx/>
                  <a:cs typeface="+mn-ea"/>
                  <a:sym typeface="+mn-lt"/>
                </a:rPr>
                <a:t>请输入标题内容</a:t>
              </a:r>
              <a:endParaRPr lang="zh-CN" altLang="en-US" sz="2000" spc="100">
                <a:solidFill>
                  <a:srgbClr val="1B1B1B"/>
                </a:solidFill>
                <a:uFillTx/>
                <a:cs typeface="+mn-ea"/>
                <a:sym typeface="+mn-lt"/>
              </a:endParaRPr>
            </a:p>
          </p:txBody>
        </p:sp>
        <p:sp>
          <p:nvSpPr>
            <p:cNvPr id="6" name="半闭框 5"/>
            <p:cNvSpPr/>
            <p:nvPr/>
          </p:nvSpPr>
          <p:spPr>
            <a:xfrm rot="18900000">
              <a:off x="7181" y="3472"/>
              <a:ext cx="420" cy="460"/>
            </a:xfrm>
            <a:prstGeom prst="halfFrame">
              <a:avLst/>
            </a:prstGeom>
            <a:solidFill>
              <a:srgbClr val="58A4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2" name="半闭框 11"/>
            <p:cNvSpPr/>
            <p:nvPr/>
          </p:nvSpPr>
          <p:spPr>
            <a:xfrm rot="2700000" flipH="1">
              <a:off x="11592" y="3472"/>
              <a:ext cx="420" cy="460"/>
            </a:xfrm>
            <a:prstGeom prst="halfFrame">
              <a:avLst/>
            </a:prstGeom>
            <a:solidFill>
              <a:srgbClr val="58A4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600" advTm="3000">
        <p:blinds/>
      </p:transition>
    </mc:Choice>
    <mc:Fallback>
      <p:transition spd="slow" advTm="3000">
        <p:blinds/>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500"/>
                                        <p:tgtEl>
                                          <p:spTgt spid="59"/>
                                        </p:tgtEl>
                                      </p:cBhvr>
                                    </p:animEffect>
                                  </p:childTnLst>
                                </p:cTn>
                              </p:par>
                            </p:childTnLst>
                          </p:cTn>
                        </p:par>
                        <p:par>
                          <p:cTn id="8" fill="hold">
                            <p:stCondLst>
                              <p:cond delay="500"/>
                            </p:stCondLst>
                            <p:childTnLst>
                              <p:par>
                                <p:cTn id="9" presetID="17" presetClass="entr" presetSubtype="1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strVal val="#ppt_h"/>
                                          </p:val>
                                        </p:tav>
                                        <p:tav tm="100000">
                                          <p:val>
                                            <p:strVal val="#ppt_h"/>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up)">
                                      <p:cBhvr>
                                        <p:cTn id="16" dur="500"/>
                                        <p:tgtEl>
                                          <p:spTgt spid="2"/>
                                        </p:tgtEl>
                                      </p:cBhvr>
                                    </p:animEffect>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wipe(up)">
                                      <p:cBhvr>
                                        <p:cTn id="20"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2" grpId="0" animBg="1"/>
      <p:bldP spid="5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11" name="文本框 10"/>
          <p:cNvSpPr txBox="1"/>
          <p:nvPr/>
        </p:nvSpPr>
        <p:spPr>
          <a:xfrm>
            <a:off x="6614160" y="1642110"/>
            <a:ext cx="880369" cy="769441"/>
          </a:xfrm>
          <a:prstGeom prst="rect">
            <a:avLst/>
          </a:prstGeom>
          <a:noFill/>
          <a:effectLst>
            <a:outerShdw blurRad="50800" dist="76200" dir="2400000" algn="tl" rotWithShape="0">
              <a:prstClr val="black">
                <a:alpha val="40000"/>
              </a:prstClr>
            </a:outerShdw>
          </a:effectLst>
        </p:spPr>
        <p:txBody>
          <a:bodyPr wrap="none" rtlCol="0">
            <a:spAutoFit/>
            <a:scene3d>
              <a:camera prst="orthographicFront"/>
              <a:lightRig rig="threePt" dir="t"/>
            </a:scene3d>
            <a:sp3d contourW="12700"/>
          </a:bodyPr>
          <a:lstStyle/>
          <a:p>
            <a:r>
              <a:rPr lang="en-US" altLang="zh-CN" sz="4400" b="1" dirty="0">
                <a:solidFill>
                  <a:srgbClr val="292D39"/>
                </a:solidFill>
                <a:cs typeface="+mn-ea"/>
                <a:sym typeface="+mn-lt"/>
              </a:rPr>
              <a:t>01</a:t>
            </a:r>
            <a:endParaRPr lang="en-US" altLang="zh-CN" sz="4400" b="1" dirty="0">
              <a:solidFill>
                <a:srgbClr val="292D39"/>
              </a:solidFill>
              <a:cs typeface="+mn-ea"/>
              <a:sym typeface="+mn-lt"/>
            </a:endParaRPr>
          </a:p>
        </p:txBody>
      </p:sp>
      <p:sp>
        <p:nvSpPr>
          <p:cNvPr id="40" name="文本框 39"/>
          <p:cNvSpPr txBox="1"/>
          <p:nvPr/>
        </p:nvSpPr>
        <p:spPr>
          <a:xfrm>
            <a:off x="7648575" y="1826895"/>
            <a:ext cx="2904490" cy="398780"/>
          </a:xfrm>
          <a:prstGeom prst="rect">
            <a:avLst/>
          </a:prstGeom>
          <a:noFill/>
        </p:spPr>
        <p:txBody>
          <a:bodyPr wrap="square" rtlCol="0" anchor="t">
            <a:spAutoFit/>
          </a:bodyPr>
          <a:lstStyle/>
          <a:p>
            <a:pPr indent="0" algn="ctr">
              <a:buClr>
                <a:srgbClr val="C00000"/>
              </a:buClr>
              <a:buNone/>
            </a:pPr>
            <a:r>
              <a:rPr lang="zh-CN" altLang="en-US" sz="2000" spc="200">
                <a:solidFill>
                  <a:srgbClr val="292D39"/>
                </a:solidFill>
                <a:uFillTx/>
                <a:cs typeface="+mn-ea"/>
                <a:sym typeface="+mn-lt"/>
              </a:rPr>
              <a:t>请输入标题内容</a:t>
            </a:r>
            <a:endParaRPr lang="zh-CN" altLang="en-US" sz="2000" spc="200">
              <a:solidFill>
                <a:srgbClr val="292D39"/>
              </a:solidFill>
              <a:uFillTx/>
              <a:cs typeface="+mn-ea"/>
              <a:sym typeface="+mn-lt"/>
            </a:endParaRPr>
          </a:p>
        </p:txBody>
      </p:sp>
      <p:sp>
        <p:nvSpPr>
          <p:cNvPr id="4" name="文本框 3"/>
          <p:cNvSpPr txBox="1"/>
          <p:nvPr/>
        </p:nvSpPr>
        <p:spPr>
          <a:xfrm>
            <a:off x="6614160" y="2646680"/>
            <a:ext cx="880369" cy="769441"/>
          </a:xfrm>
          <a:prstGeom prst="rect">
            <a:avLst/>
          </a:prstGeom>
          <a:noFill/>
          <a:effectLst>
            <a:outerShdw blurRad="50800" dist="76200" dir="2400000" algn="tl" rotWithShape="0">
              <a:prstClr val="black">
                <a:alpha val="40000"/>
              </a:prstClr>
            </a:outerShdw>
          </a:effectLst>
        </p:spPr>
        <p:txBody>
          <a:bodyPr wrap="none" rtlCol="0">
            <a:spAutoFit/>
            <a:scene3d>
              <a:camera prst="orthographicFront"/>
              <a:lightRig rig="threePt" dir="t"/>
            </a:scene3d>
            <a:sp3d contourW="12700"/>
          </a:bodyPr>
          <a:lstStyle/>
          <a:p>
            <a:r>
              <a:rPr lang="en-US" altLang="zh-CN" sz="4400" b="1" dirty="0">
                <a:solidFill>
                  <a:srgbClr val="292D39"/>
                </a:solidFill>
                <a:cs typeface="+mn-ea"/>
                <a:sym typeface="+mn-lt"/>
              </a:rPr>
              <a:t>02</a:t>
            </a:r>
            <a:endParaRPr lang="en-US" altLang="zh-CN" sz="4400" b="1" dirty="0">
              <a:solidFill>
                <a:srgbClr val="292D39"/>
              </a:solidFill>
              <a:cs typeface="+mn-ea"/>
              <a:sym typeface="+mn-lt"/>
            </a:endParaRPr>
          </a:p>
        </p:txBody>
      </p:sp>
      <p:sp>
        <p:nvSpPr>
          <p:cNvPr id="5" name="文本框 4"/>
          <p:cNvSpPr txBox="1"/>
          <p:nvPr/>
        </p:nvSpPr>
        <p:spPr>
          <a:xfrm>
            <a:off x="7648575" y="2831465"/>
            <a:ext cx="2904490" cy="398780"/>
          </a:xfrm>
          <a:prstGeom prst="rect">
            <a:avLst/>
          </a:prstGeom>
          <a:noFill/>
        </p:spPr>
        <p:txBody>
          <a:bodyPr wrap="square" rtlCol="0" anchor="t">
            <a:spAutoFit/>
          </a:bodyPr>
          <a:lstStyle/>
          <a:p>
            <a:pPr indent="0" algn="ctr">
              <a:buClr>
                <a:srgbClr val="C00000"/>
              </a:buClr>
              <a:buNone/>
            </a:pPr>
            <a:r>
              <a:rPr lang="zh-CN" altLang="en-US" sz="2000" spc="200">
                <a:solidFill>
                  <a:srgbClr val="292D39"/>
                </a:solidFill>
                <a:uFillTx/>
                <a:cs typeface="+mn-ea"/>
                <a:sym typeface="+mn-lt"/>
              </a:rPr>
              <a:t>请输入标题内容</a:t>
            </a:r>
            <a:endParaRPr lang="zh-CN" altLang="en-US" sz="2000" spc="200">
              <a:solidFill>
                <a:srgbClr val="292D39"/>
              </a:solidFill>
              <a:uFillTx/>
              <a:cs typeface="+mn-ea"/>
              <a:sym typeface="+mn-lt"/>
            </a:endParaRPr>
          </a:p>
        </p:txBody>
      </p:sp>
      <p:sp>
        <p:nvSpPr>
          <p:cNvPr id="7" name="文本框 6"/>
          <p:cNvSpPr txBox="1"/>
          <p:nvPr/>
        </p:nvSpPr>
        <p:spPr>
          <a:xfrm>
            <a:off x="6614160" y="3651250"/>
            <a:ext cx="880369" cy="769441"/>
          </a:xfrm>
          <a:prstGeom prst="rect">
            <a:avLst/>
          </a:prstGeom>
          <a:noFill/>
          <a:effectLst>
            <a:outerShdw blurRad="50800" dist="76200" dir="2400000" algn="tl" rotWithShape="0">
              <a:prstClr val="black">
                <a:alpha val="40000"/>
              </a:prstClr>
            </a:outerShdw>
          </a:effectLst>
        </p:spPr>
        <p:txBody>
          <a:bodyPr wrap="none" rtlCol="0">
            <a:spAutoFit/>
            <a:scene3d>
              <a:camera prst="orthographicFront"/>
              <a:lightRig rig="threePt" dir="t"/>
            </a:scene3d>
            <a:sp3d contourW="12700"/>
          </a:bodyPr>
          <a:lstStyle/>
          <a:p>
            <a:r>
              <a:rPr lang="en-US" altLang="zh-CN" sz="4400" b="1" dirty="0">
                <a:solidFill>
                  <a:srgbClr val="292D39"/>
                </a:solidFill>
                <a:cs typeface="+mn-ea"/>
                <a:sym typeface="+mn-lt"/>
              </a:rPr>
              <a:t>03</a:t>
            </a:r>
            <a:endParaRPr lang="en-US" altLang="zh-CN" sz="4400" b="1" dirty="0">
              <a:solidFill>
                <a:srgbClr val="292D39"/>
              </a:solidFill>
              <a:cs typeface="+mn-ea"/>
              <a:sym typeface="+mn-lt"/>
            </a:endParaRPr>
          </a:p>
        </p:txBody>
      </p:sp>
      <p:sp>
        <p:nvSpPr>
          <p:cNvPr id="8" name="文本框 7"/>
          <p:cNvSpPr txBox="1"/>
          <p:nvPr/>
        </p:nvSpPr>
        <p:spPr>
          <a:xfrm>
            <a:off x="7648575" y="3836035"/>
            <a:ext cx="2904490" cy="398780"/>
          </a:xfrm>
          <a:prstGeom prst="rect">
            <a:avLst/>
          </a:prstGeom>
          <a:noFill/>
        </p:spPr>
        <p:txBody>
          <a:bodyPr wrap="square" rtlCol="0" anchor="t">
            <a:spAutoFit/>
          </a:bodyPr>
          <a:lstStyle/>
          <a:p>
            <a:pPr indent="0" algn="ctr">
              <a:buClr>
                <a:srgbClr val="C00000"/>
              </a:buClr>
              <a:buNone/>
            </a:pPr>
            <a:r>
              <a:rPr lang="zh-CN" altLang="en-US" sz="2000" spc="200">
                <a:solidFill>
                  <a:srgbClr val="292D39"/>
                </a:solidFill>
                <a:uFillTx/>
                <a:cs typeface="+mn-ea"/>
                <a:sym typeface="+mn-lt"/>
              </a:rPr>
              <a:t>请输入标题内容</a:t>
            </a:r>
            <a:endParaRPr lang="zh-CN" altLang="en-US" sz="2000" spc="200">
              <a:solidFill>
                <a:srgbClr val="292D39"/>
              </a:solidFill>
              <a:uFillTx/>
              <a:cs typeface="+mn-ea"/>
              <a:sym typeface="+mn-lt"/>
            </a:endParaRPr>
          </a:p>
        </p:txBody>
      </p:sp>
      <p:sp>
        <p:nvSpPr>
          <p:cNvPr id="10" name="文本框 9"/>
          <p:cNvSpPr txBox="1"/>
          <p:nvPr/>
        </p:nvSpPr>
        <p:spPr>
          <a:xfrm>
            <a:off x="6614160" y="4655820"/>
            <a:ext cx="880369" cy="769441"/>
          </a:xfrm>
          <a:prstGeom prst="rect">
            <a:avLst/>
          </a:prstGeom>
          <a:noFill/>
          <a:effectLst>
            <a:outerShdw blurRad="50800" dist="76200" dir="2400000" algn="tl" rotWithShape="0">
              <a:prstClr val="black">
                <a:alpha val="40000"/>
              </a:prstClr>
            </a:outerShdw>
          </a:effectLst>
        </p:spPr>
        <p:txBody>
          <a:bodyPr wrap="none" rtlCol="0">
            <a:spAutoFit/>
            <a:scene3d>
              <a:camera prst="orthographicFront"/>
              <a:lightRig rig="threePt" dir="t"/>
            </a:scene3d>
            <a:sp3d contourW="12700"/>
          </a:bodyPr>
          <a:lstStyle/>
          <a:p>
            <a:r>
              <a:rPr lang="en-US" altLang="zh-CN" sz="4400" b="1" dirty="0">
                <a:solidFill>
                  <a:srgbClr val="292D39"/>
                </a:solidFill>
                <a:cs typeface="+mn-ea"/>
                <a:sym typeface="+mn-lt"/>
              </a:rPr>
              <a:t>04</a:t>
            </a:r>
            <a:endParaRPr lang="en-US" altLang="zh-CN" sz="4400" b="1" dirty="0">
              <a:solidFill>
                <a:srgbClr val="292D39"/>
              </a:solidFill>
              <a:cs typeface="+mn-ea"/>
              <a:sym typeface="+mn-lt"/>
            </a:endParaRPr>
          </a:p>
        </p:txBody>
      </p:sp>
      <p:sp>
        <p:nvSpPr>
          <p:cNvPr id="12" name="文本框 11"/>
          <p:cNvSpPr txBox="1"/>
          <p:nvPr/>
        </p:nvSpPr>
        <p:spPr>
          <a:xfrm>
            <a:off x="7648575" y="4840605"/>
            <a:ext cx="2904490" cy="398780"/>
          </a:xfrm>
          <a:prstGeom prst="rect">
            <a:avLst/>
          </a:prstGeom>
          <a:noFill/>
        </p:spPr>
        <p:txBody>
          <a:bodyPr wrap="square" rtlCol="0" anchor="t">
            <a:spAutoFit/>
          </a:bodyPr>
          <a:lstStyle/>
          <a:p>
            <a:pPr indent="0" algn="ctr">
              <a:buClr>
                <a:srgbClr val="C00000"/>
              </a:buClr>
              <a:buNone/>
            </a:pPr>
            <a:r>
              <a:rPr lang="zh-CN" altLang="en-US" sz="2000" spc="200">
                <a:solidFill>
                  <a:srgbClr val="292D39"/>
                </a:solidFill>
                <a:uFillTx/>
                <a:cs typeface="+mn-ea"/>
                <a:sym typeface="+mn-lt"/>
              </a:rPr>
              <a:t>请输入标题内容</a:t>
            </a:r>
            <a:endParaRPr lang="zh-CN" altLang="en-US" sz="2000" spc="200">
              <a:solidFill>
                <a:srgbClr val="292D39"/>
              </a:solidFill>
              <a:uFillTx/>
              <a:cs typeface="+mn-ea"/>
              <a:sym typeface="+mn-lt"/>
            </a:endParaRPr>
          </a:p>
        </p:txBody>
      </p:sp>
      <p:sp>
        <p:nvSpPr>
          <p:cNvPr id="47" name="矩形 46"/>
          <p:cNvSpPr/>
          <p:nvPr/>
        </p:nvSpPr>
        <p:spPr>
          <a:xfrm>
            <a:off x="5080" y="-13970"/>
            <a:ext cx="4589145" cy="6883400"/>
          </a:xfrm>
          <a:prstGeom prst="rect">
            <a:avLst/>
          </a:prstGeom>
          <a:blipFill rotWithShape="1">
            <a:blip r:embed="rId2" cstate="screen"/>
            <a:stretch>
              <a:fillRect/>
            </a:stretch>
          </a:blipFill>
          <a:ln>
            <a:noFill/>
          </a:ln>
          <a:effectLst>
            <a:outerShdw blurRad="38100" dist="50800" algn="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 name="组合 5"/>
          <p:cNvGrpSpPr/>
          <p:nvPr/>
        </p:nvGrpSpPr>
        <p:grpSpPr>
          <a:xfrm>
            <a:off x="3470275" y="2344420"/>
            <a:ext cx="2311400" cy="2311400"/>
            <a:chOff x="5465" y="3692"/>
            <a:chExt cx="3640" cy="3640"/>
          </a:xfrm>
        </p:grpSpPr>
        <p:sp>
          <p:nvSpPr>
            <p:cNvPr id="3" name="椭圆 2"/>
            <p:cNvSpPr/>
            <p:nvPr/>
          </p:nvSpPr>
          <p:spPr>
            <a:xfrm>
              <a:off x="5465" y="3692"/>
              <a:ext cx="3640" cy="3640"/>
            </a:xfrm>
            <a:prstGeom prst="ellipse">
              <a:avLst/>
            </a:prstGeom>
            <a:solidFill>
              <a:srgbClr val="292D39"/>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文本框 17"/>
            <p:cNvSpPr txBox="1"/>
            <p:nvPr/>
          </p:nvSpPr>
          <p:spPr>
            <a:xfrm>
              <a:off x="6139" y="4955"/>
              <a:ext cx="2291" cy="1113"/>
            </a:xfrm>
            <a:prstGeom prst="rect">
              <a:avLst/>
            </a:prstGeom>
            <a:noFill/>
            <a:effectLst/>
          </p:spPr>
          <p:txBody>
            <a:bodyPr wrap="square" rtlCol="0">
              <a:spAutoFit/>
            </a:bodyPr>
            <a:lstStyle/>
            <a:p>
              <a:pPr algn="dist"/>
              <a:r>
                <a:rPr lang="zh-CN" altLang="en-US" sz="4000">
                  <a:solidFill>
                    <a:schemeClr val="bg1"/>
                  </a:solidFill>
                  <a:effectLst>
                    <a:outerShdw blurRad="38100" dist="38100" dir="2700000" algn="tl">
                      <a:srgbClr val="000000">
                        <a:alpha val="43137"/>
                      </a:srgbClr>
                    </a:outerShdw>
                  </a:effectLst>
                  <a:cs typeface="+mn-ea"/>
                  <a:sym typeface="+mn-lt"/>
                </a:rPr>
                <a:t>目录</a:t>
              </a:r>
              <a:endParaRPr lang="zh-CN" altLang="en-US" sz="4000">
                <a:solidFill>
                  <a:schemeClr val="bg1"/>
                </a:solidFill>
                <a:effectLst>
                  <a:outerShdw blurRad="38100" dist="38100" dir="2700000" algn="tl">
                    <a:srgbClr val="000000">
                      <a:alpha val="43137"/>
                    </a:srgbClr>
                  </a:outerShdw>
                </a:effectLst>
                <a:cs typeface="+mn-ea"/>
                <a:sym typeface="+mn-lt"/>
              </a:endParaRPr>
            </a:p>
          </p:txBody>
        </p:sp>
      </p:gr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600" advTm="3000">
        <p:blinds/>
      </p:transition>
    </mc:Choice>
    <mc:Fallback>
      <p:transition spd="slow" advTm="3000">
        <p:blinds/>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left)">
                                      <p:cBhvr>
                                        <p:cTn id="7" dur="500"/>
                                        <p:tgtEl>
                                          <p:spTgt spid="47"/>
                                        </p:tgtEl>
                                      </p:cBhvr>
                                    </p:animEffect>
                                  </p:childTnLst>
                                </p:cTn>
                              </p:par>
                            </p:childTnLst>
                          </p:cTn>
                        </p:par>
                        <p:par>
                          <p:cTn id="8" fill="hold">
                            <p:stCondLst>
                              <p:cond delay="500"/>
                            </p:stCondLst>
                            <p:childTnLst>
                              <p:par>
                                <p:cTn id="9" presetID="17" presetClass="entr" presetSubtype="1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strVal val="#ppt_h"/>
                                          </p:val>
                                        </p:tav>
                                        <p:tav tm="100000">
                                          <p:val>
                                            <p:strVal val="#ppt_h"/>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fade">
                                      <p:cBhvr>
                                        <p:cTn id="20" dur="500"/>
                                        <p:tgtEl>
                                          <p:spTgt spid="40"/>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childTnLst>
                          </p:cTn>
                        </p:par>
                        <p:par>
                          <p:cTn id="37" fill="hold">
                            <p:stCondLst>
                              <p:cond delay="4000"/>
                            </p:stCondLst>
                            <p:childTnLst>
                              <p:par>
                                <p:cTn id="38" presetID="10"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childTnLst>
                                </p:cTn>
                              </p:par>
                            </p:childTnLst>
                          </p:cTn>
                        </p:par>
                        <p:par>
                          <p:cTn id="41" fill="hold">
                            <p:stCondLst>
                              <p:cond delay="4500"/>
                            </p:stCondLst>
                            <p:childTnLst>
                              <p:par>
                                <p:cTn id="42" presetID="10" presetClass="entr" presetSubtype="0"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40" grpId="0"/>
      <p:bldP spid="4" grpId="0" bldLvl="0" animBg="1"/>
      <p:bldP spid="5" grpId="0"/>
      <p:bldP spid="7" grpId="0" bldLvl="0" animBg="1"/>
      <p:bldP spid="8" grpId="0"/>
      <p:bldP spid="10" grpId="0" bldLvl="0" animBg="1"/>
      <p:bldP spid="12" grpId="0"/>
      <p:bldP spid="47"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9" name="文本框 58"/>
          <p:cNvSpPr txBox="1"/>
          <p:nvPr/>
        </p:nvSpPr>
        <p:spPr>
          <a:xfrm>
            <a:off x="0" y="636905"/>
            <a:ext cx="2864485" cy="398780"/>
          </a:xfrm>
          <a:prstGeom prst="rect">
            <a:avLst/>
          </a:prstGeom>
          <a:noFill/>
        </p:spPr>
        <p:txBody>
          <a:bodyPr wrap="square" rtlCol="0" anchor="t">
            <a:spAutoFit/>
          </a:bodyPr>
          <a:lstStyle/>
          <a:p>
            <a:pPr indent="0" algn="ctr">
              <a:buClr>
                <a:srgbClr val="C00000"/>
              </a:buClr>
              <a:buNone/>
            </a:pPr>
            <a:r>
              <a:rPr lang="zh-CN" altLang="en-US" sz="2000" spc="100">
                <a:solidFill>
                  <a:srgbClr val="1B1B1D"/>
                </a:solidFill>
                <a:uFillTx/>
                <a:cs typeface="+mn-ea"/>
                <a:sym typeface="+mn-lt"/>
              </a:rPr>
              <a:t>请输入标题内容</a:t>
            </a:r>
            <a:endParaRPr lang="zh-CN" altLang="en-US" sz="2000" spc="100">
              <a:solidFill>
                <a:srgbClr val="1B1B1D"/>
              </a:solidFill>
              <a:uFillTx/>
              <a:cs typeface="+mn-ea"/>
              <a:sym typeface="+mn-lt"/>
            </a:endParaRPr>
          </a:p>
        </p:txBody>
      </p:sp>
      <p:grpSp>
        <p:nvGrpSpPr>
          <p:cNvPr id="16" name="组合 15"/>
          <p:cNvGrpSpPr/>
          <p:nvPr/>
        </p:nvGrpSpPr>
        <p:grpSpPr>
          <a:xfrm>
            <a:off x="635" y="0"/>
            <a:ext cx="1173480" cy="1215390"/>
            <a:chOff x="1" y="0"/>
            <a:chExt cx="1848" cy="1914"/>
          </a:xfrm>
        </p:grpSpPr>
        <p:cxnSp>
          <p:nvCxnSpPr>
            <p:cNvPr id="11" name="直接连接符 10"/>
            <p:cNvCxnSpPr/>
            <p:nvPr/>
          </p:nvCxnSpPr>
          <p:spPr>
            <a:xfrm flipH="1" flipV="1">
              <a:off x="517" y="0"/>
              <a:ext cx="16" cy="1914"/>
            </a:xfrm>
            <a:prstGeom prst="line">
              <a:avLst/>
            </a:prstGeom>
            <a:ln>
              <a:solidFill>
                <a:srgbClr val="383F51"/>
              </a:solidFill>
            </a:ln>
            <a:effectLst/>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1" y="515"/>
              <a:ext cx="1849" cy="4"/>
            </a:xfrm>
            <a:prstGeom prst="line">
              <a:avLst/>
            </a:prstGeom>
            <a:ln>
              <a:solidFill>
                <a:srgbClr val="383F51"/>
              </a:solidFill>
            </a:ln>
            <a:effectLst/>
          </p:spPr>
          <p:style>
            <a:lnRef idx="1">
              <a:schemeClr val="accent1"/>
            </a:lnRef>
            <a:fillRef idx="0">
              <a:schemeClr val="accent1"/>
            </a:fillRef>
            <a:effectRef idx="0">
              <a:schemeClr val="accent1"/>
            </a:effectRef>
            <a:fontRef idx="minor">
              <a:schemeClr val="tx1"/>
            </a:fontRef>
          </p:style>
        </p:cxnSp>
        <p:sp>
          <p:nvSpPr>
            <p:cNvPr id="8" name="菱形 7"/>
            <p:cNvSpPr/>
            <p:nvPr/>
          </p:nvSpPr>
          <p:spPr>
            <a:xfrm rot="16200000">
              <a:off x="186" y="283"/>
              <a:ext cx="664" cy="467"/>
            </a:xfrm>
            <a:prstGeom prst="diamond">
              <a:avLst/>
            </a:prstGeom>
            <a:solidFill>
              <a:srgbClr val="383F51"/>
            </a:solidFill>
            <a:ln>
              <a:solidFill>
                <a:srgbClr val="383F51">
                  <a:alpha val="20000"/>
                </a:srgbClr>
              </a:solidFill>
            </a:ln>
            <a:effectLst>
              <a:outerShdw blurRad="50800" dist="50800" dir="900000" algn="tl"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4" name="组合 33"/>
          <p:cNvGrpSpPr/>
          <p:nvPr/>
        </p:nvGrpSpPr>
        <p:grpSpPr>
          <a:xfrm>
            <a:off x="0" y="4782820"/>
            <a:ext cx="859790" cy="2086610"/>
            <a:chOff x="0" y="6925"/>
            <a:chExt cx="1604" cy="3893"/>
          </a:xfrm>
        </p:grpSpPr>
        <p:sp>
          <p:nvSpPr>
            <p:cNvPr id="7" name="任意多边形 6"/>
            <p:cNvSpPr/>
            <p:nvPr/>
          </p:nvSpPr>
          <p:spPr>
            <a:xfrm flipV="1">
              <a:off x="0" y="7604"/>
              <a:ext cx="1603" cy="3214"/>
            </a:xfrm>
            <a:custGeom>
              <a:avLst/>
              <a:gdLst>
                <a:gd name="ir" fmla="*/ w 3 4"/>
                <a:gd name="ib" fmla="*/ h 3 4"/>
              </a:gdLst>
              <a:ahLst/>
              <a:cxnLst>
                <a:cxn ang="3">
                  <a:pos x="hc" y="t"/>
                </a:cxn>
                <a:cxn ang="cd2">
                  <a:pos x="l" y="vc"/>
                </a:cxn>
                <a:cxn ang="cd4">
                  <a:pos x="hc" y="b"/>
                </a:cxn>
                <a:cxn ang="0">
                  <a:pos x="r" y="vc"/>
                </a:cxn>
              </a:cxnLst>
              <a:rect l="l" t="t" r="r" b="b"/>
              <a:pathLst>
                <a:path w="1891" h="3791">
                  <a:moveTo>
                    <a:pt x="38" y="0"/>
                  </a:moveTo>
                  <a:lnTo>
                    <a:pt x="1891" y="1896"/>
                  </a:lnTo>
                  <a:lnTo>
                    <a:pt x="38" y="3791"/>
                  </a:lnTo>
                  <a:lnTo>
                    <a:pt x="0" y="3753"/>
                  </a:lnTo>
                  <a:lnTo>
                    <a:pt x="0" y="38"/>
                  </a:lnTo>
                  <a:lnTo>
                    <a:pt x="38" y="0"/>
                  </a:lnTo>
                  <a:close/>
                </a:path>
              </a:pathLst>
            </a:cu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cxnSp>
          <p:nvCxnSpPr>
            <p:cNvPr id="9" name="直接连接符 8"/>
            <p:cNvCxnSpPr/>
            <p:nvPr/>
          </p:nvCxnSpPr>
          <p:spPr>
            <a:xfrm flipH="1">
              <a:off x="85" y="6925"/>
              <a:ext cx="868" cy="3863"/>
            </a:xfrm>
            <a:prstGeom prst="line">
              <a:avLst/>
            </a:prstGeom>
            <a:ln>
              <a:solidFill>
                <a:srgbClr val="383F51">
                  <a:alpha val="20000"/>
                </a:srgbClr>
              </a:solidFill>
            </a:ln>
            <a:effectLst/>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16" y="10254"/>
              <a:ext cx="1588" cy="548"/>
            </a:xfrm>
            <a:prstGeom prst="line">
              <a:avLst/>
            </a:prstGeom>
            <a:ln>
              <a:solidFill>
                <a:srgbClr val="383F51">
                  <a:alpha val="20000"/>
                </a:srgbClr>
              </a:solidFill>
            </a:ln>
            <a:effectLst/>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10240010" y="5108575"/>
            <a:ext cx="1958340" cy="1689735"/>
            <a:chOff x="14695" y="-25"/>
            <a:chExt cx="4491" cy="3874"/>
          </a:xfrm>
        </p:grpSpPr>
        <p:sp>
          <p:nvSpPr>
            <p:cNvPr id="24" name="菱形 23"/>
            <p:cNvSpPr/>
            <p:nvPr/>
          </p:nvSpPr>
          <p:spPr>
            <a:xfrm>
              <a:off x="15479" y="-25"/>
              <a:ext cx="3707" cy="3791"/>
            </a:xfrm>
            <a:prstGeom prst="diamond">
              <a:avLst/>
            </a:pr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菱形 24"/>
            <p:cNvSpPr/>
            <p:nvPr/>
          </p:nvSpPr>
          <p:spPr>
            <a:xfrm rot="18420000">
              <a:off x="14710" y="686"/>
              <a:ext cx="1276" cy="1306"/>
            </a:xfrm>
            <a:prstGeom prst="diamond">
              <a:avLst/>
            </a:pr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菱形 25"/>
            <p:cNvSpPr/>
            <p:nvPr/>
          </p:nvSpPr>
          <p:spPr>
            <a:xfrm rot="15180000" flipV="1">
              <a:off x="17679" y="2522"/>
              <a:ext cx="1330" cy="1323"/>
            </a:xfrm>
            <a:prstGeom prst="diamond">
              <a:avLst/>
            </a:pr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 name="平行四边形 1"/>
          <p:cNvSpPr/>
          <p:nvPr/>
        </p:nvSpPr>
        <p:spPr>
          <a:xfrm>
            <a:off x="7537450" y="-15875"/>
            <a:ext cx="4560570" cy="6869430"/>
          </a:xfrm>
          <a:prstGeom prst="parallelogram">
            <a:avLst>
              <a:gd name="adj" fmla="val 53142"/>
            </a:avLst>
          </a:prstGeom>
          <a:blipFill rotWithShape="1">
            <a:blip r:embed="rId2" cstate="screen"/>
            <a:stretch>
              <a:fillRect/>
            </a:stretch>
          </a:blipFill>
          <a:ln>
            <a:noFill/>
          </a:ln>
          <a:effectLst>
            <a:outerShdw blurRad="177800" dist="1016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 name="组合 5"/>
          <p:cNvGrpSpPr/>
          <p:nvPr/>
        </p:nvGrpSpPr>
        <p:grpSpPr>
          <a:xfrm>
            <a:off x="1360805" y="1838960"/>
            <a:ext cx="3495040" cy="1358265"/>
            <a:chOff x="2234" y="6971"/>
            <a:chExt cx="5504" cy="2139"/>
          </a:xfrm>
        </p:grpSpPr>
        <p:sp>
          <p:nvSpPr>
            <p:cNvPr id="4" name="文本框 3"/>
            <p:cNvSpPr txBox="1"/>
            <p:nvPr/>
          </p:nvSpPr>
          <p:spPr>
            <a:xfrm>
              <a:off x="2679" y="6971"/>
              <a:ext cx="3088" cy="580"/>
            </a:xfrm>
            <a:prstGeom prst="rect">
              <a:avLst/>
            </a:prstGeom>
            <a:noFill/>
          </p:spPr>
          <p:txBody>
            <a:bodyPr wrap="none" rtlCol="0" anchor="t">
              <a:spAutoFit/>
            </a:bodyPr>
            <a:lstStyle/>
            <a:p>
              <a:pPr indent="0" algn="ctr">
                <a:buClr>
                  <a:srgbClr val="383F51"/>
                </a:buClr>
                <a:buNone/>
              </a:pPr>
              <a:r>
                <a:rPr lang="zh-CN" altLang="en-US" spc="200">
                  <a:solidFill>
                    <a:srgbClr val="383F51"/>
                  </a:solidFill>
                  <a:uFillTx/>
                  <a:cs typeface="+mn-ea"/>
                  <a:sym typeface="+mn-lt"/>
                </a:rPr>
                <a:t>请输入标题内容</a:t>
              </a:r>
              <a:endParaRPr lang="zh-CN" altLang="en-US" spc="200">
                <a:solidFill>
                  <a:srgbClr val="383F51"/>
                </a:solidFill>
                <a:uFillTx/>
                <a:cs typeface="+mn-ea"/>
                <a:sym typeface="+mn-lt"/>
              </a:endParaRPr>
            </a:p>
          </p:txBody>
        </p:sp>
        <p:sp>
          <p:nvSpPr>
            <p:cNvPr id="5" name="文本框 4"/>
            <p:cNvSpPr txBox="1"/>
            <p:nvPr/>
          </p:nvSpPr>
          <p:spPr>
            <a:xfrm>
              <a:off x="2234" y="7710"/>
              <a:ext cx="5504" cy="1400"/>
            </a:xfrm>
            <a:prstGeom prst="rect">
              <a:avLst/>
            </a:prstGeom>
            <a:noFill/>
          </p:spPr>
          <p:txBody>
            <a:bodyPr wrap="square" rtlCol="0" anchor="t">
              <a:spAutoFit/>
            </a:bodyPr>
            <a:lstStyle/>
            <a:p>
              <a:pPr marL="285750" indent="-285750" algn="l">
                <a:lnSpc>
                  <a:spcPct val="200000"/>
                </a:lnSpc>
                <a:buClr>
                  <a:srgbClr val="59A7B3"/>
                </a:buClr>
                <a:buFont typeface="Wingdings" panose="05000000000000000000" charset="0"/>
                <a:buChar char="l"/>
              </a:pPr>
              <a:r>
                <a:rPr lang="zh-CN" altLang="en-US" sz="1400" spc="100">
                  <a:solidFill>
                    <a:srgbClr val="383F51"/>
                  </a:solidFill>
                  <a:uFillTx/>
                  <a:cs typeface="+mn-ea"/>
                  <a:sym typeface="+mn-lt"/>
                </a:rPr>
                <a:t>此部分内容作为文字排版占位显示</a:t>
              </a:r>
              <a:endParaRPr lang="zh-CN" altLang="en-US" sz="1400" spc="100">
                <a:solidFill>
                  <a:srgbClr val="383F51"/>
                </a:solidFill>
                <a:uFillTx/>
                <a:cs typeface="+mn-ea"/>
                <a:sym typeface="+mn-lt"/>
              </a:endParaRPr>
            </a:p>
            <a:p>
              <a:pPr marL="285750" indent="-285750" algn="l">
                <a:lnSpc>
                  <a:spcPct val="200000"/>
                </a:lnSpc>
                <a:buClr>
                  <a:srgbClr val="59A7B3"/>
                </a:buClr>
                <a:buFont typeface="Wingdings" panose="05000000000000000000" charset="0"/>
                <a:buChar char="l"/>
              </a:pPr>
              <a:r>
                <a:rPr lang="zh-CN" altLang="en-US" sz="1400" spc="100">
                  <a:solidFill>
                    <a:srgbClr val="383F51"/>
                  </a:solidFill>
                  <a:uFillTx/>
                  <a:cs typeface="+mn-ea"/>
                  <a:sym typeface="+mn-lt"/>
                </a:rPr>
                <a:t>此部分内容作为文字排版占位显示</a:t>
              </a:r>
              <a:endParaRPr lang="zh-CN" altLang="en-US" sz="1400" spc="100">
                <a:solidFill>
                  <a:srgbClr val="383F51"/>
                </a:solidFill>
                <a:uFillTx/>
                <a:cs typeface="+mn-ea"/>
                <a:sym typeface="+mn-lt"/>
              </a:endParaRPr>
            </a:p>
          </p:txBody>
        </p:sp>
      </p:grpSp>
      <p:sp>
        <p:nvSpPr>
          <p:cNvPr id="28" name="平行四边形 27"/>
          <p:cNvSpPr/>
          <p:nvPr/>
        </p:nvSpPr>
        <p:spPr>
          <a:xfrm>
            <a:off x="5118735" y="-15875"/>
            <a:ext cx="4560570" cy="6869430"/>
          </a:xfrm>
          <a:prstGeom prst="parallelogram">
            <a:avLst>
              <a:gd name="adj" fmla="val 53142"/>
            </a:avLst>
          </a:prstGeom>
          <a:blipFill rotWithShape="1">
            <a:blip r:embed="rId3" cstate="screen"/>
            <a:stretch>
              <a:fillRect/>
            </a:stretch>
          </a:blipFill>
          <a:ln>
            <a:noFill/>
          </a:ln>
          <a:effectLst>
            <a:outerShdw blurRad="177800" dist="1016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ctr"/>
            <a:endParaRPr lang="zh-CN" altLang="en-US">
              <a:cs typeface="+mn-ea"/>
              <a:sym typeface="+mn-lt"/>
            </a:endParaRPr>
          </a:p>
        </p:txBody>
      </p:sp>
      <p:grpSp>
        <p:nvGrpSpPr>
          <p:cNvPr id="29" name="组合 28"/>
          <p:cNvGrpSpPr/>
          <p:nvPr/>
        </p:nvGrpSpPr>
        <p:grpSpPr>
          <a:xfrm>
            <a:off x="1360805" y="4047490"/>
            <a:ext cx="3495040" cy="1358265"/>
            <a:chOff x="2234" y="6971"/>
            <a:chExt cx="5504" cy="2139"/>
          </a:xfrm>
        </p:grpSpPr>
        <p:sp>
          <p:nvSpPr>
            <p:cNvPr id="33" name="文本框 32"/>
            <p:cNvSpPr txBox="1"/>
            <p:nvPr/>
          </p:nvSpPr>
          <p:spPr>
            <a:xfrm>
              <a:off x="2679" y="6971"/>
              <a:ext cx="3088" cy="580"/>
            </a:xfrm>
            <a:prstGeom prst="rect">
              <a:avLst/>
            </a:prstGeom>
            <a:noFill/>
          </p:spPr>
          <p:txBody>
            <a:bodyPr wrap="none" rtlCol="0" anchor="t">
              <a:spAutoFit/>
            </a:bodyPr>
            <a:lstStyle/>
            <a:p>
              <a:pPr indent="0" algn="ctr">
                <a:buClr>
                  <a:srgbClr val="383F51"/>
                </a:buClr>
                <a:buNone/>
              </a:pPr>
              <a:r>
                <a:rPr lang="zh-CN" altLang="en-US" spc="200">
                  <a:solidFill>
                    <a:srgbClr val="383F51"/>
                  </a:solidFill>
                  <a:uFillTx/>
                  <a:cs typeface="+mn-ea"/>
                  <a:sym typeface="+mn-lt"/>
                </a:rPr>
                <a:t>请输入标题内容</a:t>
              </a:r>
              <a:endParaRPr lang="zh-CN" altLang="en-US" spc="200">
                <a:solidFill>
                  <a:srgbClr val="383F51"/>
                </a:solidFill>
                <a:uFillTx/>
                <a:cs typeface="+mn-ea"/>
                <a:sym typeface="+mn-lt"/>
              </a:endParaRPr>
            </a:p>
          </p:txBody>
        </p:sp>
        <p:sp>
          <p:nvSpPr>
            <p:cNvPr id="35" name="文本框 34"/>
            <p:cNvSpPr txBox="1"/>
            <p:nvPr/>
          </p:nvSpPr>
          <p:spPr>
            <a:xfrm>
              <a:off x="2234" y="7710"/>
              <a:ext cx="5504" cy="1400"/>
            </a:xfrm>
            <a:prstGeom prst="rect">
              <a:avLst/>
            </a:prstGeom>
            <a:noFill/>
          </p:spPr>
          <p:txBody>
            <a:bodyPr wrap="square" rtlCol="0" anchor="t">
              <a:spAutoFit/>
            </a:bodyPr>
            <a:lstStyle/>
            <a:p>
              <a:pPr marL="285750" indent="-285750" algn="l">
                <a:lnSpc>
                  <a:spcPct val="200000"/>
                </a:lnSpc>
                <a:buClr>
                  <a:srgbClr val="59A7B3"/>
                </a:buClr>
                <a:buFont typeface="Wingdings" panose="05000000000000000000" charset="0"/>
                <a:buChar char="l"/>
              </a:pPr>
              <a:r>
                <a:rPr lang="zh-CN" altLang="en-US" sz="1400" spc="100">
                  <a:solidFill>
                    <a:srgbClr val="383F51"/>
                  </a:solidFill>
                  <a:uFillTx/>
                  <a:cs typeface="+mn-ea"/>
                  <a:sym typeface="+mn-lt"/>
                </a:rPr>
                <a:t>此部分内容作为文字排版占位显示</a:t>
              </a:r>
              <a:endParaRPr lang="zh-CN" altLang="en-US" sz="1400" spc="100">
                <a:solidFill>
                  <a:srgbClr val="383F51"/>
                </a:solidFill>
                <a:uFillTx/>
                <a:cs typeface="+mn-ea"/>
                <a:sym typeface="+mn-lt"/>
              </a:endParaRPr>
            </a:p>
            <a:p>
              <a:pPr marL="285750" indent="-285750" algn="l">
                <a:lnSpc>
                  <a:spcPct val="200000"/>
                </a:lnSpc>
                <a:buClr>
                  <a:srgbClr val="59A7B3"/>
                </a:buClr>
                <a:buFont typeface="Wingdings" panose="05000000000000000000" charset="0"/>
                <a:buChar char="l"/>
              </a:pPr>
              <a:r>
                <a:rPr lang="zh-CN" altLang="en-US" sz="1400" spc="100">
                  <a:solidFill>
                    <a:srgbClr val="383F51"/>
                  </a:solidFill>
                  <a:uFillTx/>
                  <a:cs typeface="+mn-ea"/>
                  <a:sym typeface="+mn-lt"/>
                </a:rPr>
                <a:t>此部分内容作为文字排版占位显示</a:t>
              </a:r>
              <a:endParaRPr lang="zh-CN" altLang="en-US" sz="1400" spc="100">
                <a:solidFill>
                  <a:srgbClr val="383F51"/>
                </a:solidFill>
                <a:uFillTx/>
                <a:cs typeface="+mn-ea"/>
                <a:sym typeface="+mn-lt"/>
              </a:endParaRPr>
            </a:p>
          </p:txBody>
        </p:sp>
      </p:gr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600" advTm="3000">
        <p:blinds/>
      </p:transition>
    </mc:Choice>
    <mc:Fallback>
      <p:transition spd="slow" advTm="3000">
        <p:blinds/>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500"/>
                                        <p:tgtEl>
                                          <p:spTgt spid="5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childTnLst>
                          </p:cTn>
                        </p:par>
                        <p:par>
                          <p:cTn id="16" fill="hold">
                            <p:stCondLst>
                              <p:cond delay="1500"/>
                            </p:stCondLst>
                            <p:childTnLst>
                              <p:par>
                                <p:cTn id="17" presetID="47" presetClass="entr" presetSubtype="0"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1000"/>
                                        <p:tgtEl>
                                          <p:spTgt spid="28"/>
                                        </p:tgtEl>
                                      </p:cBhvr>
                                    </p:animEffect>
                                    <p:anim calcmode="lin" valueType="num">
                                      <p:cBhvr>
                                        <p:cTn id="20" dur="1000" fill="hold"/>
                                        <p:tgtEl>
                                          <p:spTgt spid="28"/>
                                        </p:tgtEl>
                                        <p:attrNameLst>
                                          <p:attrName>ppt_x</p:attrName>
                                        </p:attrNameLst>
                                      </p:cBhvr>
                                      <p:tavLst>
                                        <p:tav tm="0">
                                          <p:val>
                                            <p:strVal val="#ppt_x"/>
                                          </p:val>
                                        </p:tav>
                                        <p:tav tm="100000">
                                          <p:val>
                                            <p:strVal val="#ppt_x"/>
                                          </p:val>
                                        </p:tav>
                                      </p:tavLst>
                                    </p:anim>
                                    <p:anim calcmode="lin" valueType="num">
                                      <p:cBhvr>
                                        <p:cTn id="21" dur="1000" fill="hold"/>
                                        <p:tgtEl>
                                          <p:spTgt spid="28"/>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1000"/>
                                        <p:tgtEl>
                                          <p:spTgt spid="2"/>
                                        </p:tgtEl>
                                      </p:cBhvr>
                                    </p:animEffect>
                                    <p:anim calcmode="lin" valueType="num">
                                      <p:cBhvr>
                                        <p:cTn id="26" dur="1000" fill="hold"/>
                                        <p:tgtEl>
                                          <p:spTgt spid="2"/>
                                        </p:tgtEl>
                                        <p:attrNameLst>
                                          <p:attrName>ppt_x</p:attrName>
                                        </p:attrNameLst>
                                      </p:cBhvr>
                                      <p:tavLst>
                                        <p:tav tm="0">
                                          <p:val>
                                            <p:strVal val="#ppt_x"/>
                                          </p:val>
                                        </p:tav>
                                        <p:tav tm="100000">
                                          <p:val>
                                            <p:strVal val="#ppt_x"/>
                                          </p:val>
                                        </p:tav>
                                      </p:tavLst>
                                    </p:anim>
                                    <p:anim calcmode="lin" valueType="num">
                                      <p:cBhvr>
                                        <p:cTn id="2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2" grpId="0" animBg="1"/>
      <p:bldP spid="2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9" name="文本框 58"/>
          <p:cNvSpPr txBox="1"/>
          <p:nvPr/>
        </p:nvSpPr>
        <p:spPr>
          <a:xfrm>
            <a:off x="0" y="636905"/>
            <a:ext cx="2864485" cy="398780"/>
          </a:xfrm>
          <a:prstGeom prst="rect">
            <a:avLst/>
          </a:prstGeom>
          <a:noFill/>
        </p:spPr>
        <p:txBody>
          <a:bodyPr wrap="square" rtlCol="0" anchor="t">
            <a:spAutoFit/>
          </a:bodyPr>
          <a:lstStyle/>
          <a:p>
            <a:pPr indent="0" algn="ctr">
              <a:buClr>
                <a:srgbClr val="C00000"/>
              </a:buClr>
              <a:buNone/>
            </a:pPr>
            <a:r>
              <a:rPr lang="zh-CN" altLang="en-US" sz="2000" spc="100">
                <a:solidFill>
                  <a:srgbClr val="1B1B1D"/>
                </a:solidFill>
                <a:uFillTx/>
                <a:cs typeface="+mn-ea"/>
                <a:sym typeface="+mn-lt"/>
              </a:rPr>
              <a:t>请输入标题内容</a:t>
            </a:r>
            <a:endParaRPr lang="zh-CN" altLang="en-US" sz="2000" spc="100">
              <a:solidFill>
                <a:srgbClr val="1B1B1D"/>
              </a:solidFill>
              <a:uFillTx/>
              <a:cs typeface="+mn-ea"/>
              <a:sym typeface="+mn-lt"/>
            </a:endParaRPr>
          </a:p>
        </p:txBody>
      </p:sp>
      <p:grpSp>
        <p:nvGrpSpPr>
          <p:cNvPr id="16" name="组合 15"/>
          <p:cNvGrpSpPr/>
          <p:nvPr/>
        </p:nvGrpSpPr>
        <p:grpSpPr>
          <a:xfrm>
            <a:off x="635" y="0"/>
            <a:ext cx="1173480" cy="1215390"/>
            <a:chOff x="1" y="0"/>
            <a:chExt cx="1848" cy="1914"/>
          </a:xfrm>
        </p:grpSpPr>
        <p:cxnSp>
          <p:nvCxnSpPr>
            <p:cNvPr id="11" name="直接连接符 10"/>
            <p:cNvCxnSpPr/>
            <p:nvPr/>
          </p:nvCxnSpPr>
          <p:spPr>
            <a:xfrm flipH="1" flipV="1">
              <a:off x="517" y="0"/>
              <a:ext cx="16" cy="1914"/>
            </a:xfrm>
            <a:prstGeom prst="line">
              <a:avLst/>
            </a:prstGeom>
            <a:ln>
              <a:solidFill>
                <a:srgbClr val="383F51"/>
              </a:solidFill>
            </a:ln>
            <a:effectLst/>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1" y="515"/>
              <a:ext cx="1849" cy="4"/>
            </a:xfrm>
            <a:prstGeom prst="line">
              <a:avLst/>
            </a:prstGeom>
            <a:ln>
              <a:solidFill>
                <a:srgbClr val="383F51"/>
              </a:solidFill>
            </a:ln>
            <a:effectLst/>
          </p:spPr>
          <p:style>
            <a:lnRef idx="1">
              <a:schemeClr val="accent1"/>
            </a:lnRef>
            <a:fillRef idx="0">
              <a:schemeClr val="accent1"/>
            </a:fillRef>
            <a:effectRef idx="0">
              <a:schemeClr val="accent1"/>
            </a:effectRef>
            <a:fontRef idx="minor">
              <a:schemeClr val="tx1"/>
            </a:fontRef>
          </p:style>
        </p:cxnSp>
        <p:sp>
          <p:nvSpPr>
            <p:cNvPr id="8" name="菱形 7"/>
            <p:cNvSpPr/>
            <p:nvPr/>
          </p:nvSpPr>
          <p:spPr>
            <a:xfrm rot="16200000">
              <a:off x="186" y="283"/>
              <a:ext cx="664" cy="467"/>
            </a:xfrm>
            <a:prstGeom prst="diamond">
              <a:avLst/>
            </a:prstGeom>
            <a:solidFill>
              <a:srgbClr val="383F51"/>
            </a:solidFill>
            <a:ln>
              <a:solidFill>
                <a:srgbClr val="383F51">
                  <a:alpha val="20000"/>
                </a:srgbClr>
              </a:solidFill>
            </a:ln>
            <a:effectLst>
              <a:outerShdw blurRad="50800" dist="50800" dir="900000" algn="tl"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4" name="组合 33"/>
          <p:cNvGrpSpPr/>
          <p:nvPr/>
        </p:nvGrpSpPr>
        <p:grpSpPr>
          <a:xfrm>
            <a:off x="0" y="4782820"/>
            <a:ext cx="859790" cy="2086610"/>
            <a:chOff x="0" y="6925"/>
            <a:chExt cx="1604" cy="3893"/>
          </a:xfrm>
        </p:grpSpPr>
        <p:sp>
          <p:nvSpPr>
            <p:cNvPr id="7" name="任意多边形 6"/>
            <p:cNvSpPr/>
            <p:nvPr/>
          </p:nvSpPr>
          <p:spPr>
            <a:xfrm flipV="1">
              <a:off x="0" y="7604"/>
              <a:ext cx="1603" cy="3214"/>
            </a:xfrm>
            <a:custGeom>
              <a:avLst/>
              <a:gdLst>
                <a:gd name="ir" fmla="*/ w 3 4"/>
                <a:gd name="ib" fmla="*/ h 3 4"/>
              </a:gdLst>
              <a:ahLst/>
              <a:cxnLst>
                <a:cxn ang="3">
                  <a:pos x="hc" y="t"/>
                </a:cxn>
                <a:cxn ang="cd2">
                  <a:pos x="l" y="vc"/>
                </a:cxn>
                <a:cxn ang="cd4">
                  <a:pos x="hc" y="b"/>
                </a:cxn>
                <a:cxn ang="0">
                  <a:pos x="r" y="vc"/>
                </a:cxn>
              </a:cxnLst>
              <a:rect l="l" t="t" r="r" b="b"/>
              <a:pathLst>
                <a:path w="1891" h="3791">
                  <a:moveTo>
                    <a:pt x="38" y="0"/>
                  </a:moveTo>
                  <a:lnTo>
                    <a:pt x="1891" y="1896"/>
                  </a:lnTo>
                  <a:lnTo>
                    <a:pt x="38" y="3791"/>
                  </a:lnTo>
                  <a:lnTo>
                    <a:pt x="0" y="3753"/>
                  </a:lnTo>
                  <a:lnTo>
                    <a:pt x="0" y="38"/>
                  </a:lnTo>
                  <a:lnTo>
                    <a:pt x="38" y="0"/>
                  </a:lnTo>
                  <a:close/>
                </a:path>
              </a:pathLst>
            </a:cu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cxnSp>
          <p:nvCxnSpPr>
            <p:cNvPr id="9" name="直接连接符 8"/>
            <p:cNvCxnSpPr/>
            <p:nvPr/>
          </p:nvCxnSpPr>
          <p:spPr>
            <a:xfrm flipH="1">
              <a:off x="85" y="6925"/>
              <a:ext cx="868" cy="3863"/>
            </a:xfrm>
            <a:prstGeom prst="line">
              <a:avLst/>
            </a:prstGeom>
            <a:ln>
              <a:solidFill>
                <a:srgbClr val="383F51">
                  <a:alpha val="20000"/>
                </a:srgbClr>
              </a:solidFill>
            </a:ln>
            <a:effectLst/>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16" y="10254"/>
              <a:ext cx="1588" cy="548"/>
            </a:xfrm>
            <a:prstGeom prst="line">
              <a:avLst/>
            </a:prstGeom>
            <a:ln>
              <a:solidFill>
                <a:srgbClr val="383F51">
                  <a:alpha val="20000"/>
                </a:srgbClr>
              </a:solidFill>
            </a:ln>
            <a:effectLst/>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10240010" y="5108575"/>
            <a:ext cx="1958340" cy="1689735"/>
            <a:chOff x="14695" y="-25"/>
            <a:chExt cx="4491" cy="3874"/>
          </a:xfrm>
        </p:grpSpPr>
        <p:sp>
          <p:nvSpPr>
            <p:cNvPr id="24" name="菱形 23"/>
            <p:cNvSpPr/>
            <p:nvPr/>
          </p:nvSpPr>
          <p:spPr>
            <a:xfrm>
              <a:off x="15479" y="-25"/>
              <a:ext cx="3707" cy="3791"/>
            </a:xfrm>
            <a:prstGeom prst="diamond">
              <a:avLst/>
            </a:pr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菱形 24"/>
            <p:cNvSpPr/>
            <p:nvPr/>
          </p:nvSpPr>
          <p:spPr>
            <a:xfrm rot="18420000">
              <a:off x="14710" y="686"/>
              <a:ext cx="1276" cy="1306"/>
            </a:xfrm>
            <a:prstGeom prst="diamond">
              <a:avLst/>
            </a:pr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菱形 25"/>
            <p:cNvSpPr/>
            <p:nvPr/>
          </p:nvSpPr>
          <p:spPr>
            <a:xfrm rot="15180000" flipV="1">
              <a:off x="17679" y="2522"/>
              <a:ext cx="1330" cy="1323"/>
            </a:xfrm>
            <a:prstGeom prst="diamond">
              <a:avLst/>
            </a:pr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 name="组合 3"/>
          <p:cNvGrpSpPr/>
          <p:nvPr/>
        </p:nvGrpSpPr>
        <p:grpSpPr>
          <a:xfrm>
            <a:off x="1200785" y="3491865"/>
            <a:ext cx="1601470" cy="1817370"/>
            <a:chOff x="1891" y="5499"/>
            <a:chExt cx="2522" cy="2862"/>
          </a:xfrm>
        </p:grpSpPr>
        <p:sp>
          <p:nvSpPr>
            <p:cNvPr id="3" name="矩形 2"/>
            <p:cNvSpPr/>
            <p:nvPr/>
          </p:nvSpPr>
          <p:spPr>
            <a:xfrm flipV="1">
              <a:off x="1891" y="5499"/>
              <a:ext cx="2522" cy="2863"/>
            </a:xfrm>
            <a:prstGeom prst="rect">
              <a:avLst/>
            </a:prstGeom>
            <a:solidFill>
              <a:srgbClr val="ACBD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文本框 37"/>
            <p:cNvSpPr txBox="1"/>
            <p:nvPr/>
          </p:nvSpPr>
          <p:spPr>
            <a:xfrm>
              <a:off x="2408" y="6249"/>
              <a:ext cx="1488" cy="1016"/>
            </a:xfrm>
            <a:prstGeom prst="rect">
              <a:avLst/>
            </a:prstGeom>
            <a:noFill/>
          </p:spPr>
          <p:txBody>
            <a:bodyPr wrap="none" rtlCol="0" anchor="t">
              <a:spAutoFit/>
            </a:bodyPr>
            <a:lstStyle/>
            <a:p>
              <a:pPr indent="0" algn="ctr">
                <a:buClr>
                  <a:srgbClr val="383F51"/>
                </a:buClr>
                <a:buNone/>
              </a:pPr>
              <a:r>
                <a:rPr lang="zh-CN" altLang="en-US" spc="200">
                  <a:solidFill>
                    <a:schemeClr val="bg1"/>
                  </a:solidFill>
                  <a:uFillTx/>
                  <a:cs typeface="+mn-ea"/>
                  <a:sym typeface="+mn-lt"/>
                </a:rPr>
                <a:t>请输入</a:t>
              </a:r>
              <a:endParaRPr lang="zh-CN" altLang="en-US" spc="200">
                <a:solidFill>
                  <a:schemeClr val="bg1"/>
                </a:solidFill>
                <a:uFillTx/>
                <a:cs typeface="+mn-ea"/>
                <a:sym typeface="+mn-lt"/>
              </a:endParaRPr>
            </a:p>
            <a:p>
              <a:pPr indent="0" algn="ctr">
                <a:buClr>
                  <a:srgbClr val="383F51"/>
                </a:buClr>
                <a:buNone/>
              </a:pPr>
              <a:r>
                <a:rPr lang="zh-CN" altLang="en-US" spc="200">
                  <a:solidFill>
                    <a:schemeClr val="bg1"/>
                  </a:solidFill>
                  <a:uFillTx/>
                  <a:cs typeface="+mn-ea"/>
                  <a:sym typeface="+mn-lt"/>
                </a:rPr>
                <a:t>内容</a:t>
              </a:r>
              <a:endParaRPr lang="zh-CN" altLang="en-US" spc="200">
                <a:solidFill>
                  <a:schemeClr val="bg1"/>
                </a:solidFill>
                <a:uFillTx/>
                <a:cs typeface="+mn-ea"/>
                <a:sym typeface="+mn-lt"/>
              </a:endParaRPr>
            </a:p>
          </p:txBody>
        </p:sp>
      </p:grpSp>
      <p:grpSp>
        <p:nvGrpSpPr>
          <p:cNvPr id="5" name="组合 4"/>
          <p:cNvGrpSpPr/>
          <p:nvPr/>
        </p:nvGrpSpPr>
        <p:grpSpPr>
          <a:xfrm>
            <a:off x="2802255" y="1673860"/>
            <a:ext cx="1601470" cy="1817370"/>
            <a:chOff x="4413" y="2636"/>
            <a:chExt cx="2522" cy="2862"/>
          </a:xfrm>
        </p:grpSpPr>
        <p:sp>
          <p:nvSpPr>
            <p:cNvPr id="17" name="矩形 16"/>
            <p:cNvSpPr/>
            <p:nvPr/>
          </p:nvSpPr>
          <p:spPr>
            <a:xfrm flipV="1">
              <a:off x="4413" y="2636"/>
              <a:ext cx="2522" cy="2863"/>
            </a:xfrm>
            <a:prstGeom prst="rect">
              <a:avLst/>
            </a:prstGeom>
            <a:solidFill>
              <a:srgbClr val="CFD1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文本框 38"/>
            <p:cNvSpPr txBox="1"/>
            <p:nvPr/>
          </p:nvSpPr>
          <p:spPr>
            <a:xfrm>
              <a:off x="4930" y="3654"/>
              <a:ext cx="1488" cy="1016"/>
            </a:xfrm>
            <a:prstGeom prst="rect">
              <a:avLst/>
            </a:prstGeom>
            <a:noFill/>
          </p:spPr>
          <p:txBody>
            <a:bodyPr wrap="none" rtlCol="0" anchor="t">
              <a:spAutoFit/>
            </a:bodyPr>
            <a:lstStyle/>
            <a:p>
              <a:pPr indent="0" algn="ctr">
                <a:buClr>
                  <a:srgbClr val="383F51"/>
                </a:buClr>
                <a:buNone/>
              </a:pPr>
              <a:r>
                <a:rPr lang="zh-CN" altLang="en-US" spc="200">
                  <a:solidFill>
                    <a:schemeClr val="bg1"/>
                  </a:solidFill>
                  <a:uFillTx/>
                  <a:cs typeface="+mn-ea"/>
                  <a:sym typeface="+mn-lt"/>
                </a:rPr>
                <a:t>请输入</a:t>
              </a:r>
              <a:endParaRPr lang="zh-CN" altLang="en-US" spc="200">
                <a:solidFill>
                  <a:schemeClr val="bg1"/>
                </a:solidFill>
                <a:uFillTx/>
                <a:cs typeface="+mn-ea"/>
                <a:sym typeface="+mn-lt"/>
              </a:endParaRPr>
            </a:p>
            <a:p>
              <a:pPr indent="0" algn="ctr">
                <a:buClr>
                  <a:srgbClr val="383F51"/>
                </a:buClr>
                <a:buNone/>
              </a:pPr>
              <a:r>
                <a:rPr lang="zh-CN" altLang="en-US" spc="200">
                  <a:solidFill>
                    <a:schemeClr val="bg1"/>
                  </a:solidFill>
                  <a:uFillTx/>
                  <a:cs typeface="+mn-ea"/>
                  <a:sym typeface="+mn-lt"/>
                </a:rPr>
                <a:t>内容</a:t>
              </a:r>
              <a:endParaRPr lang="zh-CN" altLang="en-US" spc="200">
                <a:solidFill>
                  <a:schemeClr val="bg1"/>
                </a:solidFill>
                <a:uFillTx/>
                <a:cs typeface="+mn-ea"/>
                <a:sym typeface="+mn-lt"/>
              </a:endParaRPr>
            </a:p>
          </p:txBody>
        </p:sp>
      </p:grpSp>
      <p:grpSp>
        <p:nvGrpSpPr>
          <p:cNvPr id="6" name="组合 5"/>
          <p:cNvGrpSpPr/>
          <p:nvPr/>
        </p:nvGrpSpPr>
        <p:grpSpPr>
          <a:xfrm>
            <a:off x="4403725" y="3491865"/>
            <a:ext cx="1601470" cy="1817370"/>
            <a:chOff x="6935" y="5499"/>
            <a:chExt cx="2522" cy="2862"/>
          </a:xfrm>
        </p:grpSpPr>
        <p:sp>
          <p:nvSpPr>
            <p:cNvPr id="19" name="矩形 18"/>
            <p:cNvSpPr/>
            <p:nvPr/>
          </p:nvSpPr>
          <p:spPr>
            <a:xfrm flipV="1">
              <a:off x="6935" y="5499"/>
              <a:ext cx="2522" cy="2863"/>
            </a:xfrm>
            <a:prstGeom prst="rect">
              <a:avLst/>
            </a:prstGeom>
            <a:solidFill>
              <a:srgbClr val="58A4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文本框 39"/>
            <p:cNvSpPr txBox="1"/>
            <p:nvPr/>
          </p:nvSpPr>
          <p:spPr>
            <a:xfrm>
              <a:off x="7452" y="6249"/>
              <a:ext cx="1488" cy="1016"/>
            </a:xfrm>
            <a:prstGeom prst="rect">
              <a:avLst/>
            </a:prstGeom>
            <a:noFill/>
          </p:spPr>
          <p:txBody>
            <a:bodyPr wrap="none" rtlCol="0" anchor="t">
              <a:spAutoFit/>
            </a:bodyPr>
            <a:lstStyle/>
            <a:p>
              <a:pPr indent="0" algn="ctr">
                <a:buClr>
                  <a:srgbClr val="383F51"/>
                </a:buClr>
                <a:buNone/>
              </a:pPr>
              <a:r>
                <a:rPr lang="zh-CN" altLang="en-US" spc="200">
                  <a:solidFill>
                    <a:schemeClr val="bg1"/>
                  </a:solidFill>
                  <a:uFillTx/>
                  <a:cs typeface="+mn-ea"/>
                  <a:sym typeface="+mn-lt"/>
                </a:rPr>
                <a:t>请输入</a:t>
              </a:r>
              <a:endParaRPr lang="zh-CN" altLang="en-US" spc="200">
                <a:solidFill>
                  <a:schemeClr val="bg1"/>
                </a:solidFill>
                <a:uFillTx/>
                <a:cs typeface="+mn-ea"/>
                <a:sym typeface="+mn-lt"/>
              </a:endParaRPr>
            </a:p>
            <a:p>
              <a:pPr indent="0" algn="ctr">
                <a:buClr>
                  <a:srgbClr val="383F51"/>
                </a:buClr>
                <a:buNone/>
              </a:pPr>
              <a:r>
                <a:rPr lang="zh-CN" altLang="en-US" spc="200">
                  <a:solidFill>
                    <a:schemeClr val="bg1"/>
                  </a:solidFill>
                  <a:uFillTx/>
                  <a:cs typeface="+mn-ea"/>
                  <a:sym typeface="+mn-lt"/>
                </a:rPr>
                <a:t>内容</a:t>
              </a:r>
              <a:endParaRPr lang="zh-CN" altLang="en-US" spc="200">
                <a:solidFill>
                  <a:schemeClr val="bg1"/>
                </a:solidFill>
                <a:uFillTx/>
                <a:cs typeface="+mn-ea"/>
                <a:sym typeface="+mn-lt"/>
              </a:endParaRPr>
            </a:p>
          </p:txBody>
        </p:sp>
      </p:grpSp>
      <p:grpSp>
        <p:nvGrpSpPr>
          <p:cNvPr id="12" name="组合 11"/>
          <p:cNvGrpSpPr/>
          <p:nvPr/>
        </p:nvGrpSpPr>
        <p:grpSpPr>
          <a:xfrm>
            <a:off x="6005195" y="1673860"/>
            <a:ext cx="1601470" cy="1817370"/>
            <a:chOff x="9457" y="2636"/>
            <a:chExt cx="2522" cy="2862"/>
          </a:xfrm>
        </p:grpSpPr>
        <p:sp>
          <p:nvSpPr>
            <p:cNvPr id="20" name="矩形 19"/>
            <p:cNvSpPr/>
            <p:nvPr/>
          </p:nvSpPr>
          <p:spPr>
            <a:xfrm flipV="1">
              <a:off x="9457" y="2636"/>
              <a:ext cx="2522" cy="2863"/>
            </a:xfrm>
            <a:prstGeom prst="rect">
              <a:avLst/>
            </a:prstGeom>
            <a:solidFill>
              <a:srgbClr val="A7A1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文本框 40"/>
            <p:cNvSpPr txBox="1"/>
            <p:nvPr/>
          </p:nvSpPr>
          <p:spPr>
            <a:xfrm>
              <a:off x="9974" y="3654"/>
              <a:ext cx="1488" cy="1016"/>
            </a:xfrm>
            <a:prstGeom prst="rect">
              <a:avLst/>
            </a:prstGeom>
            <a:noFill/>
          </p:spPr>
          <p:txBody>
            <a:bodyPr wrap="none" rtlCol="0" anchor="t">
              <a:spAutoFit/>
            </a:bodyPr>
            <a:lstStyle/>
            <a:p>
              <a:pPr indent="0" algn="ctr">
                <a:buClr>
                  <a:srgbClr val="383F51"/>
                </a:buClr>
                <a:buNone/>
              </a:pPr>
              <a:r>
                <a:rPr lang="zh-CN" altLang="en-US" spc="200">
                  <a:solidFill>
                    <a:schemeClr val="bg1"/>
                  </a:solidFill>
                  <a:uFillTx/>
                  <a:cs typeface="+mn-ea"/>
                  <a:sym typeface="+mn-lt"/>
                </a:rPr>
                <a:t>请输入</a:t>
              </a:r>
              <a:endParaRPr lang="zh-CN" altLang="en-US" spc="200">
                <a:solidFill>
                  <a:schemeClr val="bg1"/>
                </a:solidFill>
                <a:uFillTx/>
                <a:cs typeface="+mn-ea"/>
                <a:sym typeface="+mn-lt"/>
              </a:endParaRPr>
            </a:p>
            <a:p>
              <a:pPr indent="0" algn="ctr">
                <a:buClr>
                  <a:srgbClr val="383F51"/>
                </a:buClr>
                <a:buNone/>
              </a:pPr>
              <a:r>
                <a:rPr lang="zh-CN" altLang="en-US" spc="200">
                  <a:solidFill>
                    <a:schemeClr val="bg1"/>
                  </a:solidFill>
                  <a:uFillTx/>
                  <a:cs typeface="+mn-ea"/>
                  <a:sym typeface="+mn-lt"/>
                </a:rPr>
                <a:t>内容</a:t>
              </a:r>
              <a:endParaRPr lang="zh-CN" altLang="en-US" spc="200">
                <a:solidFill>
                  <a:schemeClr val="bg1"/>
                </a:solidFill>
                <a:uFillTx/>
                <a:cs typeface="+mn-ea"/>
                <a:sym typeface="+mn-lt"/>
              </a:endParaRPr>
            </a:p>
          </p:txBody>
        </p:sp>
      </p:grpSp>
      <p:grpSp>
        <p:nvGrpSpPr>
          <p:cNvPr id="13" name="组合 12"/>
          <p:cNvGrpSpPr/>
          <p:nvPr/>
        </p:nvGrpSpPr>
        <p:grpSpPr>
          <a:xfrm>
            <a:off x="7606665" y="3491865"/>
            <a:ext cx="1601470" cy="1817370"/>
            <a:chOff x="11979" y="5499"/>
            <a:chExt cx="2522" cy="2862"/>
          </a:xfrm>
        </p:grpSpPr>
        <p:sp>
          <p:nvSpPr>
            <p:cNvPr id="27" name="矩形 26"/>
            <p:cNvSpPr/>
            <p:nvPr/>
          </p:nvSpPr>
          <p:spPr>
            <a:xfrm flipV="1">
              <a:off x="11979" y="5499"/>
              <a:ext cx="2522" cy="2863"/>
            </a:xfrm>
            <a:prstGeom prst="rect">
              <a:avLst/>
            </a:prstGeom>
            <a:solidFill>
              <a:srgbClr val="CFD1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文本框 41"/>
            <p:cNvSpPr txBox="1"/>
            <p:nvPr/>
          </p:nvSpPr>
          <p:spPr>
            <a:xfrm>
              <a:off x="12496" y="6422"/>
              <a:ext cx="1488" cy="1016"/>
            </a:xfrm>
            <a:prstGeom prst="rect">
              <a:avLst/>
            </a:prstGeom>
            <a:noFill/>
          </p:spPr>
          <p:txBody>
            <a:bodyPr wrap="none" rtlCol="0" anchor="t">
              <a:spAutoFit/>
            </a:bodyPr>
            <a:lstStyle/>
            <a:p>
              <a:pPr indent="0" algn="ctr">
                <a:buClr>
                  <a:srgbClr val="383F51"/>
                </a:buClr>
                <a:buNone/>
              </a:pPr>
              <a:r>
                <a:rPr lang="zh-CN" altLang="en-US" spc="200">
                  <a:solidFill>
                    <a:schemeClr val="bg1"/>
                  </a:solidFill>
                  <a:uFillTx/>
                  <a:cs typeface="+mn-ea"/>
                  <a:sym typeface="+mn-lt"/>
                </a:rPr>
                <a:t>请输入</a:t>
              </a:r>
              <a:endParaRPr lang="zh-CN" altLang="en-US" spc="200">
                <a:solidFill>
                  <a:schemeClr val="bg1"/>
                </a:solidFill>
                <a:uFillTx/>
                <a:cs typeface="+mn-ea"/>
                <a:sym typeface="+mn-lt"/>
              </a:endParaRPr>
            </a:p>
            <a:p>
              <a:pPr indent="0" algn="ctr">
                <a:buClr>
                  <a:srgbClr val="383F51"/>
                </a:buClr>
                <a:buNone/>
              </a:pPr>
              <a:r>
                <a:rPr lang="zh-CN" altLang="en-US" spc="200">
                  <a:solidFill>
                    <a:schemeClr val="bg1"/>
                  </a:solidFill>
                  <a:uFillTx/>
                  <a:cs typeface="+mn-ea"/>
                  <a:sym typeface="+mn-lt"/>
                </a:rPr>
                <a:t>内容</a:t>
              </a:r>
              <a:endParaRPr lang="zh-CN" altLang="en-US" spc="200">
                <a:solidFill>
                  <a:schemeClr val="bg1"/>
                </a:solidFill>
                <a:uFillTx/>
                <a:cs typeface="+mn-ea"/>
                <a:sym typeface="+mn-lt"/>
              </a:endParaRPr>
            </a:p>
          </p:txBody>
        </p:sp>
      </p:grpSp>
      <p:grpSp>
        <p:nvGrpSpPr>
          <p:cNvPr id="2" name="组合 1"/>
          <p:cNvGrpSpPr/>
          <p:nvPr/>
        </p:nvGrpSpPr>
        <p:grpSpPr>
          <a:xfrm>
            <a:off x="1200785" y="1673860"/>
            <a:ext cx="9608820" cy="3635375"/>
            <a:chOff x="1891" y="2636"/>
            <a:chExt cx="15132" cy="5725"/>
          </a:xfrm>
        </p:grpSpPr>
        <p:sp>
          <p:nvSpPr>
            <p:cNvPr id="30" name="矩形 29"/>
            <p:cNvSpPr/>
            <p:nvPr/>
          </p:nvSpPr>
          <p:spPr>
            <a:xfrm>
              <a:off x="1891" y="2636"/>
              <a:ext cx="2522" cy="2863"/>
            </a:xfrm>
            <a:prstGeom prst="rect">
              <a:avLst/>
            </a:prstGeom>
            <a:blipFill rotWithShape="1">
              <a:blip r:embed="rId2"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矩形 30"/>
            <p:cNvSpPr/>
            <p:nvPr/>
          </p:nvSpPr>
          <p:spPr>
            <a:xfrm>
              <a:off x="4413" y="5499"/>
              <a:ext cx="2522" cy="2863"/>
            </a:xfrm>
            <a:prstGeom prst="rect">
              <a:avLst/>
            </a:prstGeom>
            <a:blipFill rotWithShape="1">
              <a:blip r:embed="rId3"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矩形 31"/>
            <p:cNvSpPr/>
            <p:nvPr/>
          </p:nvSpPr>
          <p:spPr>
            <a:xfrm>
              <a:off x="6935" y="2636"/>
              <a:ext cx="2522" cy="2863"/>
            </a:xfrm>
            <a:prstGeom prst="rect">
              <a:avLst/>
            </a:prstGeom>
            <a:blipFill rotWithShape="1">
              <a:blip r:embed="rId4"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矩形 32"/>
            <p:cNvSpPr/>
            <p:nvPr/>
          </p:nvSpPr>
          <p:spPr>
            <a:xfrm>
              <a:off x="9457" y="5499"/>
              <a:ext cx="2522" cy="2863"/>
            </a:xfrm>
            <a:prstGeom prst="rect">
              <a:avLst/>
            </a:prstGeom>
            <a:blipFill rotWithShape="1">
              <a:blip r:embed="rId5"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矩形 34"/>
            <p:cNvSpPr/>
            <p:nvPr/>
          </p:nvSpPr>
          <p:spPr>
            <a:xfrm>
              <a:off x="11979" y="2636"/>
              <a:ext cx="2522" cy="2863"/>
            </a:xfrm>
            <a:prstGeom prst="rect">
              <a:avLst/>
            </a:prstGeom>
            <a:blipFill rotWithShape="1">
              <a:blip r:embed="rId6"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矩形 43"/>
            <p:cNvSpPr/>
            <p:nvPr/>
          </p:nvSpPr>
          <p:spPr>
            <a:xfrm>
              <a:off x="14501" y="5498"/>
              <a:ext cx="2522" cy="2863"/>
            </a:xfrm>
            <a:prstGeom prst="rect">
              <a:avLst/>
            </a:prstGeom>
            <a:blipFill rotWithShape="1">
              <a:blip r:embed="rId7"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4" name="组合 13"/>
          <p:cNvGrpSpPr/>
          <p:nvPr/>
        </p:nvGrpSpPr>
        <p:grpSpPr>
          <a:xfrm>
            <a:off x="9208135" y="1673225"/>
            <a:ext cx="1601470" cy="1817370"/>
            <a:chOff x="14501" y="2635"/>
            <a:chExt cx="2522" cy="2862"/>
          </a:xfrm>
        </p:grpSpPr>
        <p:sp>
          <p:nvSpPr>
            <p:cNvPr id="43" name="矩形 42"/>
            <p:cNvSpPr/>
            <p:nvPr/>
          </p:nvSpPr>
          <p:spPr>
            <a:xfrm flipV="1">
              <a:off x="14501" y="2635"/>
              <a:ext cx="2522" cy="2863"/>
            </a:xfrm>
            <a:prstGeom prst="rect">
              <a:avLst/>
            </a:prstGeom>
            <a:solidFill>
              <a:srgbClr val="58A4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文本框 44"/>
            <p:cNvSpPr txBox="1"/>
            <p:nvPr/>
          </p:nvSpPr>
          <p:spPr>
            <a:xfrm>
              <a:off x="15018" y="3653"/>
              <a:ext cx="1488" cy="1016"/>
            </a:xfrm>
            <a:prstGeom prst="rect">
              <a:avLst/>
            </a:prstGeom>
            <a:noFill/>
          </p:spPr>
          <p:txBody>
            <a:bodyPr wrap="none" rtlCol="0" anchor="t">
              <a:spAutoFit/>
            </a:bodyPr>
            <a:lstStyle/>
            <a:p>
              <a:pPr indent="0" algn="ctr">
                <a:buClr>
                  <a:srgbClr val="383F51"/>
                </a:buClr>
                <a:buNone/>
              </a:pPr>
              <a:r>
                <a:rPr lang="zh-CN" altLang="en-US" spc="200">
                  <a:solidFill>
                    <a:schemeClr val="bg1"/>
                  </a:solidFill>
                  <a:uFillTx/>
                  <a:cs typeface="+mn-ea"/>
                  <a:sym typeface="+mn-lt"/>
                </a:rPr>
                <a:t>请输入</a:t>
              </a:r>
              <a:endParaRPr lang="zh-CN" altLang="en-US" spc="200">
                <a:solidFill>
                  <a:schemeClr val="bg1"/>
                </a:solidFill>
                <a:uFillTx/>
                <a:cs typeface="+mn-ea"/>
                <a:sym typeface="+mn-lt"/>
              </a:endParaRPr>
            </a:p>
            <a:p>
              <a:pPr indent="0" algn="ctr">
                <a:buClr>
                  <a:srgbClr val="383F51"/>
                </a:buClr>
                <a:buNone/>
              </a:pPr>
              <a:r>
                <a:rPr lang="zh-CN" altLang="en-US" spc="200">
                  <a:solidFill>
                    <a:schemeClr val="bg1"/>
                  </a:solidFill>
                  <a:uFillTx/>
                  <a:cs typeface="+mn-ea"/>
                  <a:sym typeface="+mn-lt"/>
                </a:rPr>
                <a:t>内容</a:t>
              </a:r>
              <a:endParaRPr lang="zh-CN" altLang="en-US" spc="200">
                <a:solidFill>
                  <a:schemeClr val="bg1"/>
                </a:solidFill>
                <a:uFillTx/>
                <a:cs typeface="+mn-ea"/>
                <a:sym typeface="+mn-lt"/>
              </a:endParaRPr>
            </a:p>
          </p:txBody>
        </p:sp>
      </p:grpSp>
      <p:sp>
        <p:nvSpPr>
          <p:cNvPr id="46" name="文本框 45"/>
          <p:cNvSpPr txBox="1"/>
          <p:nvPr/>
        </p:nvSpPr>
        <p:spPr>
          <a:xfrm>
            <a:off x="2487295" y="5520055"/>
            <a:ext cx="7217410" cy="775277"/>
          </a:xfrm>
          <a:prstGeom prst="rect">
            <a:avLst/>
          </a:prstGeom>
          <a:noFill/>
        </p:spPr>
        <p:txBody>
          <a:bodyPr wrap="square" lIns="179705" rIns="179705" rtlCol="0" anchor="t">
            <a:spAutoFit/>
          </a:bodyPr>
          <a:lstStyle/>
          <a:p>
            <a:pPr indent="0" algn="ctr">
              <a:lnSpc>
                <a:spcPct val="200000"/>
              </a:lnSpc>
              <a:buClr>
                <a:srgbClr val="59A7B3"/>
              </a:buClr>
              <a:buNone/>
            </a:pPr>
            <a:r>
              <a:rPr lang="zh-CN" altLang="en-US" sz="1200" spc="100">
                <a:solidFill>
                  <a:srgbClr val="383F51"/>
                </a:solidFill>
                <a:uFillTx/>
                <a:cs typeface="+mn-ea"/>
                <a:sym typeface="+mn-lt"/>
              </a:rPr>
              <a:t>此部分内容作为文字排版占位显示此部分内容作为文字排版占位显示此部分内容作为文字排版占位显示此部分内容作为文字排版占位显示</a:t>
            </a:r>
            <a:endParaRPr lang="zh-CN" altLang="en-US" sz="1200" spc="100">
              <a:solidFill>
                <a:srgbClr val="383F51"/>
              </a:solidFill>
              <a:uFillTx/>
              <a:cs typeface="+mn-ea"/>
              <a:sym typeface="+mn-lt"/>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600" advTm="3000">
        <p:blinds/>
      </p:transition>
    </mc:Choice>
    <mc:Fallback>
      <p:transition spd="slow" advTm="3000">
        <p:blinds/>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500"/>
                                        <p:tgtEl>
                                          <p:spTgt spid="59"/>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7" presetClass="entr" presetSubtype="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7" presetClass="entr" presetSubtype="0"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childTnLst>
                          </p:cTn>
                        </p:par>
                        <p:par>
                          <p:cTn id="36" fill="hold">
                            <p:stCondLst>
                              <p:cond delay="5000"/>
                            </p:stCondLst>
                            <p:childTnLst>
                              <p:par>
                                <p:cTn id="37" presetID="42" presetClass="entr" presetSubtype="0"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000"/>
                                        <p:tgtEl>
                                          <p:spTgt spid="13"/>
                                        </p:tgtEl>
                                      </p:cBhvr>
                                    </p:animEffect>
                                    <p:anim calcmode="lin" valueType="num">
                                      <p:cBhvr>
                                        <p:cTn id="40" dur="1000" fill="hold"/>
                                        <p:tgtEl>
                                          <p:spTgt spid="13"/>
                                        </p:tgtEl>
                                        <p:attrNameLst>
                                          <p:attrName>ppt_x</p:attrName>
                                        </p:attrNameLst>
                                      </p:cBhvr>
                                      <p:tavLst>
                                        <p:tav tm="0">
                                          <p:val>
                                            <p:strVal val="#ppt_x"/>
                                          </p:val>
                                        </p:tav>
                                        <p:tav tm="100000">
                                          <p:val>
                                            <p:strVal val="#ppt_x"/>
                                          </p:val>
                                        </p:tav>
                                      </p:tavLst>
                                    </p:anim>
                                    <p:anim calcmode="lin" valueType="num">
                                      <p:cBhvr>
                                        <p:cTn id="41" dur="1000" fill="hold"/>
                                        <p:tgtEl>
                                          <p:spTgt spid="13"/>
                                        </p:tgtEl>
                                        <p:attrNameLst>
                                          <p:attrName>ppt_y</p:attrName>
                                        </p:attrNameLst>
                                      </p:cBhvr>
                                      <p:tavLst>
                                        <p:tav tm="0">
                                          <p:val>
                                            <p:strVal val="#ppt_y+.1"/>
                                          </p:val>
                                        </p:tav>
                                        <p:tav tm="100000">
                                          <p:val>
                                            <p:strVal val="#ppt_y"/>
                                          </p:val>
                                        </p:tav>
                                      </p:tavLst>
                                    </p:anim>
                                  </p:childTnLst>
                                </p:cTn>
                              </p:par>
                            </p:childTnLst>
                          </p:cTn>
                        </p:par>
                        <p:par>
                          <p:cTn id="42" fill="hold">
                            <p:stCondLst>
                              <p:cond delay="6000"/>
                            </p:stCondLst>
                            <p:childTnLst>
                              <p:par>
                                <p:cTn id="43" presetID="47" presetClass="entr" presetSubtype="0"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1000"/>
                                        <p:tgtEl>
                                          <p:spTgt spid="14"/>
                                        </p:tgtEl>
                                      </p:cBhvr>
                                    </p:animEffect>
                                    <p:anim calcmode="lin" valueType="num">
                                      <p:cBhvr>
                                        <p:cTn id="46" dur="1000" fill="hold"/>
                                        <p:tgtEl>
                                          <p:spTgt spid="14"/>
                                        </p:tgtEl>
                                        <p:attrNameLst>
                                          <p:attrName>ppt_x</p:attrName>
                                        </p:attrNameLst>
                                      </p:cBhvr>
                                      <p:tavLst>
                                        <p:tav tm="0">
                                          <p:val>
                                            <p:strVal val="#ppt_x"/>
                                          </p:val>
                                        </p:tav>
                                        <p:tav tm="100000">
                                          <p:val>
                                            <p:strVal val="#ppt_x"/>
                                          </p:val>
                                        </p:tav>
                                      </p:tavLst>
                                    </p:anim>
                                    <p:anim calcmode="lin" valueType="num">
                                      <p:cBhvr>
                                        <p:cTn id="47" dur="1000" fill="hold"/>
                                        <p:tgtEl>
                                          <p:spTgt spid="14"/>
                                        </p:tgtEl>
                                        <p:attrNameLst>
                                          <p:attrName>ppt_y</p:attrName>
                                        </p:attrNameLst>
                                      </p:cBhvr>
                                      <p:tavLst>
                                        <p:tav tm="0">
                                          <p:val>
                                            <p:strVal val="#ppt_y-.1"/>
                                          </p:val>
                                        </p:tav>
                                        <p:tav tm="100000">
                                          <p:val>
                                            <p:strVal val="#ppt_y"/>
                                          </p:val>
                                        </p:tav>
                                      </p:tavLst>
                                    </p:anim>
                                  </p:childTnLst>
                                </p:cTn>
                              </p:par>
                            </p:childTnLst>
                          </p:cTn>
                        </p:par>
                        <p:par>
                          <p:cTn id="48" fill="hold">
                            <p:stCondLst>
                              <p:cond delay="7000"/>
                            </p:stCondLst>
                            <p:childTnLst>
                              <p:par>
                                <p:cTn id="49" presetID="10" presetClass="entr" presetSubtype="0" fill="hold" grpId="0" nodeType="after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fade">
                                      <p:cBhvr>
                                        <p:cTn id="5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46"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3796665"/>
            <a:ext cx="12203430" cy="3061335"/>
          </a:xfrm>
          <a:prstGeom prst="rect">
            <a:avLst/>
          </a:prstGeom>
          <a:blipFill rotWithShape="1">
            <a:blip r:embed="rId2"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8" name="文本框 7"/>
          <p:cNvSpPr txBox="1"/>
          <p:nvPr/>
        </p:nvSpPr>
        <p:spPr>
          <a:xfrm>
            <a:off x="4066223" y="4239260"/>
            <a:ext cx="4059555" cy="922020"/>
          </a:xfrm>
          <a:prstGeom prst="rect">
            <a:avLst/>
          </a:prstGeom>
          <a:noFill/>
        </p:spPr>
        <p:txBody>
          <a:bodyPr wrap="square" rtlCol="0" anchor="t">
            <a:spAutoFit/>
          </a:bodyPr>
          <a:lstStyle/>
          <a:p>
            <a:pPr algn="dist"/>
            <a:r>
              <a:rPr lang="en-US" altLang="zh-CN" sz="5400" b="1" dirty="0">
                <a:solidFill>
                  <a:srgbClr val="383F51"/>
                </a:solidFill>
                <a:effectLst>
                  <a:reflection blurRad="19050" stA="60000" endPos="20000" dist="31750" dir="5400000" sy="-100000" algn="bl" rotWithShape="0"/>
                </a:effectLst>
                <a:cs typeface="+mn-ea"/>
                <a:sym typeface="+mn-lt"/>
              </a:rPr>
              <a:t>THANKS</a:t>
            </a:r>
            <a:endParaRPr lang="en-US" altLang="zh-CN" sz="5400" b="1" dirty="0">
              <a:solidFill>
                <a:srgbClr val="383F51"/>
              </a:solidFill>
              <a:effectLst>
                <a:reflection blurRad="19050" stA="60000" endPos="20000" dist="31750" dir="5400000" sy="-100000" algn="bl" rotWithShape="0"/>
              </a:effectLst>
              <a:cs typeface="+mn-ea"/>
              <a:sym typeface="+mn-lt"/>
            </a:endParaRP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78010" y="1668236"/>
            <a:ext cx="1635981" cy="1002394"/>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600" advTm="3000">
        <p:blinds/>
      </p:transition>
    </mc:Choice>
    <mc:Fallback>
      <p:transition spd="slow" advTm="3000">
        <p:blinds/>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0" name="文本框 19"/>
          <p:cNvSpPr txBox="1"/>
          <p:nvPr/>
        </p:nvSpPr>
        <p:spPr>
          <a:xfrm>
            <a:off x="1656080" y="4325620"/>
            <a:ext cx="3853180" cy="613694"/>
          </a:xfrm>
          <a:prstGeom prst="rect">
            <a:avLst/>
          </a:prstGeom>
          <a:noFill/>
        </p:spPr>
        <p:txBody>
          <a:bodyPr wrap="square" rtlCol="0" anchor="t">
            <a:spAutoFit/>
          </a:bodyPr>
          <a:lstStyle/>
          <a:p>
            <a:pPr algn="ctr">
              <a:lnSpc>
                <a:spcPct val="150000"/>
              </a:lnSpc>
            </a:pPr>
            <a:r>
              <a:rPr lang="zh-CN" altLang="en-US" sz="1200">
                <a:solidFill>
                  <a:schemeClr val="bg1"/>
                </a:solidFill>
                <a:cs typeface="+mn-ea"/>
                <a:sym typeface="+mn-lt"/>
              </a:rPr>
              <a:t>此部分内容作为文字排版占位显示</a:t>
            </a:r>
            <a:endParaRPr lang="zh-CN" altLang="en-US" sz="1200">
              <a:solidFill>
                <a:schemeClr val="bg1"/>
              </a:solidFill>
              <a:cs typeface="+mn-ea"/>
              <a:sym typeface="+mn-lt"/>
            </a:endParaRPr>
          </a:p>
          <a:p>
            <a:pPr algn="ctr">
              <a:lnSpc>
                <a:spcPct val="150000"/>
              </a:lnSpc>
            </a:pPr>
            <a:r>
              <a:rPr lang="zh-CN" altLang="en-US" sz="1200">
                <a:solidFill>
                  <a:schemeClr val="bg1"/>
                </a:solidFill>
                <a:cs typeface="+mn-ea"/>
                <a:sym typeface="+mn-lt"/>
              </a:rPr>
              <a:t>此部分内容作为文字排版占位显示</a:t>
            </a:r>
            <a:endParaRPr lang="zh-CN" altLang="en-US" sz="1200">
              <a:solidFill>
                <a:schemeClr val="bg1"/>
              </a:solidFill>
              <a:cs typeface="+mn-ea"/>
              <a:sym typeface="+mn-lt"/>
            </a:endParaRPr>
          </a:p>
        </p:txBody>
      </p:sp>
      <p:sp>
        <p:nvSpPr>
          <p:cNvPr id="21" name="矩形 20"/>
          <p:cNvSpPr/>
          <p:nvPr/>
        </p:nvSpPr>
        <p:spPr>
          <a:xfrm>
            <a:off x="1656080" y="3249295"/>
            <a:ext cx="3853180" cy="635635"/>
          </a:xfrm>
          <a:prstGeom prst="rect">
            <a:avLst/>
          </a:prstGeom>
          <a:noFill/>
          <a:ln>
            <a:noFill/>
          </a:ln>
          <a:extLst>
            <a:ext uri="{909E8E84-426E-40DD-AFC4-6F175D3DCCD1}">
              <a14:hiddenFill xmlns:a14="http://schemas.microsoft.com/office/drawing/2010/main">
                <a:solidFill>
                  <a:srgbClr val="B81B2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spc="200">
                <a:solidFill>
                  <a:schemeClr val="bg2"/>
                </a:solidFill>
                <a:effectLst>
                  <a:innerShdw blurRad="63500" dist="50800" dir="13500000">
                    <a:prstClr val="black">
                      <a:alpha val="50000"/>
                    </a:prstClr>
                  </a:innerShdw>
                </a:effectLst>
                <a:uFillTx/>
                <a:cs typeface="+mn-ea"/>
                <a:sym typeface="+mn-lt"/>
              </a:rPr>
              <a:t>请输入标题内容</a:t>
            </a:r>
            <a:endParaRPr lang="zh-CN" altLang="en-US" sz="3000" spc="200">
              <a:solidFill>
                <a:schemeClr val="bg2"/>
              </a:solidFill>
              <a:effectLst>
                <a:innerShdw blurRad="63500" dist="50800" dir="13500000">
                  <a:prstClr val="black">
                    <a:alpha val="50000"/>
                  </a:prstClr>
                </a:innerShdw>
              </a:effectLst>
              <a:uFillTx/>
              <a:cs typeface="+mn-ea"/>
              <a:sym typeface="+mn-lt"/>
            </a:endParaRPr>
          </a:p>
        </p:txBody>
      </p:sp>
      <p:sp>
        <p:nvSpPr>
          <p:cNvPr id="3" name="任意多边形 2"/>
          <p:cNvSpPr/>
          <p:nvPr/>
        </p:nvSpPr>
        <p:spPr>
          <a:xfrm>
            <a:off x="6169660" y="-317"/>
            <a:ext cx="5567045" cy="6858635"/>
          </a:xfrm>
          <a:custGeom>
            <a:avLst/>
            <a:gdLst/>
            <a:ahLst/>
            <a:cxnLst>
              <a:cxn ang="3">
                <a:pos x="hc" y="t"/>
              </a:cxn>
              <a:cxn ang="cd2">
                <a:pos x="l" y="vc"/>
              </a:cxn>
              <a:cxn ang="cd4">
                <a:pos x="hc" y="b"/>
              </a:cxn>
              <a:cxn ang="0">
                <a:pos x="r" y="vc"/>
              </a:cxn>
            </a:cxnLst>
            <a:rect l="l" t="t" r="r" b="b"/>
            <a:pathLst>
              <a:path w="11176" h="10801">
                <a:moveTo>
                  <a:pt x="0" y="0"/>
                </a:moveTo>
                <a:lnTo>
                  <a:pt x="3804" y="0"/>
                </a:lnTo>
                <a:lnTo>
                  <a:pt x="5360" y="0"/>
                </a:lnTo>
                <a:lnTo>
                  <a:pt x="8220" y="0"/>
                </a:lnTo>
                <a:lnTo>
                  <a:pt x="5917" y="3975"/>
                </a:lnTo>
                <a:lnTo>
                  <a:pt x="11176" y="10801"/>
                </a:lnTo>
                <a:lnTo>
                  <a:pt x="0" y="10801"/>
                </a:lnTo>
                <a:lnTo>
                  <a:pt x="0" y="10700"/>
                </a:lnTo>
                <a:lnTo>
                  <a:pt x="0" y="7"/>
                </a:lnTo>
                <a:lnTo>
                  <a:pt x="0" y="0"/>
                </a:lnTo>
                <a:close/>
              </a:path>
            </a:pathLst>
          </a:custGeom>
          <a:blipFill rotWithShape="1">
            <a:blip r:embed="rId2" cstate="screen"/>
            <a:stretch>
              <a:fillRect r="1000"/>
            </a:stretch>
          </a:blipFill>
          <a:ln>
            <a:noFill/>
          </a:ln>
          <a:effectLst>
            <a:outerShdw blurRad="266700" dist="1905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4" name="任意多边形 3"/>
          <p:cNvSpPr/>
          <p:nvPr/>
        </p:nvSpPr>
        <p:spPr>
          <a:xfrm>
            <a:off x="6556375" y="6033"/>
            <a:ext cx="5567045" cy="6845935"/>
          </a:xfrm>
          <a:custGeom>
            <a:avLst/>
            <a:gdLst>
              <a:gd name="connsiteX0" fmla="*/ 4130 w 12135"/>
              <a:gd name="connsiteY0" fmla="*/ 0 h 10781"/>
              <a:gd name="connsiteX1" fmla="*/ 8925 w 12135"/>
              <a:gd name="connsiteY1" fmla="*/ 0 h 10781"/>
              <a:gd name="connsiteX2" fmla="*/ 6425 w 12135"/>
              <a:gd name="connsiteY2" fmla="*/ 3968 h 10781"/>
              <a:gd name="connsiteX3" fmla="*/ 12135 w 12135"/>
              <a:gd name="connsiteY3" fmla="*/ 10781 h 10781"/>
              <a:gd name="connsiteX4" fmla="*/ 0 w 12135"/>
              <a:gd name="connsiteY4" fmla="*/ 10781 h 10781"/>
              <a:gd name="connsiteX5" fmla="*/ 0 w 12135"/>
              <a:gd name="connsiteY5" fmla="*/ 7 h 10781"/>
              <a:gd name="connsiteX6" fmla="*/ 69 w 12135"/>
              <a:gd name="connsiteY6" fmla="*/ 8 h 10781"/>
              <a:gd name="connsiteX7" fmla="*/ 2222 w 12135"/>
              <a:gd name="connsiteY7" fmla="*/ 8 h 10781"/>
              <a:gd name="connsiteX8" fmla="*/ 3105 w 12135"/>
              <a:gd name="connsiteY8" fmla="*/ 8 h 10781"/>
              <a:gd name="connsiteX9" fmla="*/ 4125 w 12135"/>
              <a:gd name="connsiteY9" fmla="*/ 8 h 10781"/>
              <a:gd name="connsiteX10" fmla="*/ 4130 w 12135"/>
              <a:gd name="connsiteY10" fmla="*/ 0 h 10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35" h="10781">
                <a:moveTo>
                  <a:pt x="0" y="7"/>
                </a:moveTo>
                <a:lnTo>
                  <a:pt x="69" y="8"/>
                </a:lnTo>
                <a:lnTo>
                  <a:pt x="0" y="8"/>
                </a:lnTo>
                <a:lnTo>
                  <a:pt x="0" y="7"/>
                </a:lnTo>
                <a:close/>
                <a:moveTo>
                  <a:pt x="8466" y="0"/>
                </a:moveTo>
                <a:lnTo>
                  <a:pt x="8925" y="0"/>
                </a:lnTo>
                <a:lnTo>
                  <a:pt x="6425" y="3968"/>
                </a:lnTo>
                <a:lnTo>
                  <a:pt x="12135" y="10781"/>
                </a:lnTo>
                <a:lnTo>
                  <a:pt x="11676" y="10781"/>
                </a:lnTo>
                <a:lnTo>
                  <a:pt x="5966" y="3968"/>
                </a:lnTo>
                <a:lnTo>
                  <a:pt x="8466" y="0"/>
                </a:lnTo>
                <a:close/>
              </a:path>
            </a:pathLst>
          </a:custGeom>
          <a:solidFill>
            <a:schemeClr val="bg1"/>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5" name="文本框 4"/>
          <p:cNvSpPr txBox="1"/>
          <p:nvPr/>
        </p:nvSpPr>
        <p:spPr>
          <a:xfrm>
            <a:off x="2945765" y="1886585"/>
            <a:ext cx="1273810" cy="922020"/>
          </a:xfrm>
          <a:prstGeom prst="rect">
            <a:avLst/>
          </a:prstGeom>
          <a:noFill/>
          <a:effectLst/>
        </p:spPr>
        <p:txBody>
          <a:bodyPr wrap="square" rtlCol="0" anchor="t">
            <a:spAutoFit/>
          </a:bodyPr>
          <a:lstStyle/>
          <a:p>
            <a:pPr indent="0" algn="ctr">
              <a:buClr>
                <a:srgbClr val="C00000"/>
              </a:buClr>
              <a:buNone/>
            </a:pPr>
            <a:r>
              <a:rPr lang="en-US" altLang="zh-CN" sz="5400" spc="100">
                <a:solidFill>
                  <a:schemeClr val="bg1"/>
                </a:solidFill>
                <a:effectLst>
                  <a:innerShdw blurRad="63500" dist="50800" dir="13500000">
                    <a:srgbClr val="445764">
                      <a:alpha val="50000"/>
                    </a:srgbClr>
                  </a:innerShdw>
                </a:effectLst>
                <a:uFillTx/>
                <a:cs typeface="+mn-ea"/>
                <a:sym typeface="+mn-lt"/>
              </a:rPr>
              <a:t>01</a:t>
            </a:r>
            <a:endParaRPr lang="en-US" altLang="zh-CN" sz="5400" spc="100">
              <a:solidFill>
                <a:schemeClr val="bg1"/>
              </a:solidFill>
              <a:effectLst>
                <a:innerShdw blurRad="63500" dist="50800" dir="13500000">
                  <a:srgbClr val="445764">
                    <a:alpha val="50000"/>
                  </a:srgbClr>
                </a:innerShdw>
              </a:effectLst>
              <a:uFillTx/>
              <a:cs typeface="+mn-ea"/>
              <a:sym typeface="+mn-lt"/>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600" advTm="3000">
        <p:blinds/>
      </p:transition>
    </mc:Choice>
    <mc:Fallback>
      <p:transition spd="slow" advTm="3000">
        <p:blinds/>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up)">
                                      <p:cBhvr>
                                        <p:cTn id="10" dur="500"/>
                                        <p:tgtEl>
                                          <p:spTgt spid="4"/>
                                        </p:tgtEl>
                                      </p:cBhvr>
                                    </p:animEffect>
                                  </p:childTnLst>
                                </p:cTn>
                              </p:par>
                            </p:childTnLst>
                          </p:cTn>
                        </p:par>
                        <p:par>
                          <p:cTn id="11" fill="hold">
                            <p:stCondLst>
                              <p:cond delay="500"/>
                            </p:stCondLst>
                            <p:childTnLst>
                              <p:par>
                                <p:cTn id="12" presetID="17" presetClass="entr" presetSubtype="1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strVal val="#ppt_h"/>
                                          </p:val>
                                        </p:tav>
                                        <p:tav tm="100000">
                                          <p:val>
                                            <p:strVal val="#ppt_h"/>
                                          </p:val>
                                        </p:tav>
                                      </p:tavLst>
                                    </p:anim>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up)">
                                      <p:cBhvr>
                                        <p:cTn id="2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bldLvl="0" animBg="1"/>
      <p:bldP spid="3" grpId="0" animBg="1"/>
      <p:bldP spid="4" grpId="0" animBg="1"/>
      <p:bldP spid="5"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0" y="735330"/>
            <a:ext cx="12191365" cy="2642870"/>
            <a:chOff x="0" y="0"/>
            <a:chExt cx="19199" cy="4162"/>
          </a:xfrm>
        </p:grpSpPr>
        <p:pic>
          <p:nvPicPr>
            <p:cNvPr id="14" name="图片 13" descr="微信截图_20211125101805"/>
            <p:cNvPicPr>
              <a:picLocks noChangeAspect="1"/>
            </p:cNvPicPr>
            <p:nvPr/>
          </p:nvPicPr>
          <p:blipFill>
            <a:blip r:embed="rId2" cstate="screen"/>
            <a:stretch>
              <a:fillRect/>
            </a:stretch>
          </p:blipFill>
          <p:spPr>
            <a:xfrm>
              <a:off x="6417" y="0"/>
              <a:ext cx="6367" cy="4163"/>
            </a:xfrm>
            <a:prstGeom prst="rect">
              <a:avLst/>
            </a:prstGeom>
          </p:spPr>
        </p:pic>
        <p:pic>
          <p:nvPicPr>
            <p:cNvPr id="15" name="图片 14" descr="微信截图_20211125101819"/>
            <p:cNvPicPr>
              <a:picLocks noChangeAspect="1"/>
            </p:cNvPicPr>
            <p:nvPr/>
          </p:nvPicPr>
          <p:blipFill>
            <a:blip r:embed="rId3" cstate="screen"/>
            <a:stretch>
              <a:fillRect/>
            </a:stretch>
          </p:blipFill>
          <p:spPr>
            <a:xfrm>
              <a:off x="0" y="0"/>
              <a:ext cx="6443" cy="4163"/>
            </a:xfrm>
            <a:prstGeom prst="rect">
              <a:avLst/>
            </a:prstGeom>
          </p:spPr>
        </p:pic>
        <p:pic>
          <p:nvPicPr>
            <p:cNvPr id="16" name="图片 15" descr="微信截图_20211125102114"/>
            <p:cNvPicPr>
              <a:picLocks noChangeAspect="1"/>
            </p:cNvPicPr>
            <p:nvPr/>
          </p:nvPicPr>
          <p:blipFill>
            <a:blip r:embed="rId4" cstate="screen"/>
            <a:stretch>
              <a:fillRect/>
            </a:stretch>
          </p:blipFill>
          <p:spPr>
            <a:xfrm>
              <a:off x="12783" y="0"/>
              <a:ext cx="6417" cy="4163"/>
            </a:xfrm>
            <a:prstGeom prst="rect">
              <a:avLst/>
            </a:prstGeom>
          </p:spPr>
        </p:pic>
      </p:grpSp>
      <p:sp>
        <p:nvSpPr>
          <p:cNvPr id="26" name="文本框 25"/>
          <p:cNvSpPr txBox="1"/>
          <p:nvPr/>
        </p:nvSpPr>
        <p:spPr>
          <a:xfrm>
            <a:off x="4415155" y="4604385"/>
            <a:ext cx="6638290" cy="1319977"/>
          </a:xfrm>
          <a:prstGeom prst="rect">
            <a:avLst/>
          </a:prstGeom>
          <a:noFill/>
        </p:spPr>
        <p:txBody>
          <a:bodyPr wrap="square" lIns="179705" rIns="179705" rtlCol="0" anchor="t">
            <a:spAutoFit/>
          </a:bodyPr>
          <a:lstStyle/>
          <a:p>
            <a:pPr indent="0" algn="l">
              <a:lnSpc>
                <a:spcPct val="200000"/>
              </a:lnSpc>
              <a:buClr>
                <a:srgbClr val="59A7B3"/>
              </a:buClr>
              <a:buNone/>
            </a:pPr>
            <a:r>
              <a:rPr lang="zh-CN" altLang="en-US" sz="1400" spc="100">
                <a:solidFill>
                  <a:srgbClr val="3A4052"/>
                </a:solidFill>
                <a:uFillTx/>
                <a:cs typeface="+mn-ea"/>
                <a:sym typeface="+mn-lt"/>
              </a:rPr>
              <a:t>此部分内容作为文字排版占位显示此部分内容作为文字排版占位显示</a:t>
            </a:r>
            <a:endParaRPr lang="zh-CN" altLang="en-US" sz="1400" spc="100">
              <a:solidFill>
                <a:srgbClr val="3A4052"/>
              </a:solidFill>
              <a:uFillTx/>
              <a:cs typeface="+mn-ea"/>
              <a:sym typeface="+mn-lt"/>
            </a:endParaRPr>
          </a:p>
          <a:p>
            <a:pPr indent="0" algn="l">
              <a:lnSpc>
                <a:spcPct val="200000"/>
              </a:lnSpc>
              <a:buClr>
                <a:srgbClr val="59A7B3"/>
              </a:buClr>
              <a:buNone/>
            </a:pPr>
            <a:r>
              <a:rPr lang="zh-CN" altLang="en-US" sz="1400" spc="100">
                <a:solidFill>
                  <a:srgbClr val="3A4052"/>
                </a:solidFill>
                <a:uFillTx/>
                <a:cs typeface="+mn-ea"/>
                <a:sym typeface="+mn-lt"/>
              </a:rPr>
              <a:t>此部分内容作为文字排版占位显示此部分内容作为文字排版占位显示此部分内容作为文字排版占位显示</a:t>
            </a:r>
            <a:endParaRPr lang="zh-CN" altLang="en-US" sz="1400" spc="100">
              <a:solidFill>
                <a:srgbClr val="3A4052"/>
              </a:solidFill>
              <a:uFillTx/>
              <a:cs typeface="+mn-ea"/>
              <a:sym typeface="+mn-lt"/>
            </a:endParaRPr>
          </a:p>
        </p:txBody>
      </p:sp>
      <p:sp>
        <p:nvSpPr>
          <p:cNvPr id="25" name="矩形 24"/>
          <p:cNvSpPr/>
          <p:nvPr/>
        </p:nvSpPr>
        <p:spPr>
          <a:xfrm>
            <a:off x="751205" y="2592070"/>
            <a:ext cx="2969895" cy="3765550"/>
          </a:xfrm>
          <a:prstGeom prst="rect">
            <a:avLst/>
          </a:prstGeom>
          <a:solidFill>
            <a:srgbClr val="383F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9" name="文本框 58"/>
          <p:cNvSpPr txBox="1"/>
          <p:nvPr/>
        </p:nvSpPr>
        <p:spPr>
          <a:xfrm>
            <a:off x="751840" y="3455035"/>
            <a:ext cx="2969895" cy="398780"/>
          </a:xfrm>
          <a:prstGeom prst="rect">
            <a:avLst/>
          </a:prstGeom>
          <a:noFill/>
        </p:spPr>
        <p:txBody>
          <a:bodyPr wrap="square" rtlCol="0" anchor="t">
            <a:spAutoFit/>
          </a:bodyPr>
          <a:lstStyle/>
          <a:p>
            <a:pPr indent="0" algn="ctr">
              <a:buClr>
                <a:srgbClr val="C00000"/>
              </a:buClr>
              <a:buNone/>
            </a:pPr>
            <a:r>
              <a:rPr lang="zh-CN" altLang="en-US" sz="2000" spc="100">
                <a:solidFill>
                  <a:schemeClr val="bg1"/>
                </a:solidFill>
                <a:uFillTx/>
                <a:cs typeface="+mn-ea"/>
                <a:sym typeface="+mn-lt"/>
              </a:rPr>
              <a:t>请输入标题内容</a:t>
            </a:r>
            <a:endParaRPr lang="zh-CN" altLang="en-US" sz="2000" spc="100">
              <a:solidFill>
                <a:schemeClr val="bg1"/>
              </a:solidFill>
              <a:uFillTx/>
              <a:cs typeface="+mn-ea"/>
              <a:sym typeface="+mn-lt"/>
            </a:endParaRPr>
          </a:p>
        </p:txBody>
      </p:sp>
      <p:sp>
        <p:nvSpPr>
          <p:cNvPr id="4" name="文本框 3"/>
          <p:cNvSpPr txBox="1"/>
          <p:nvPr/>
        </p:nvSpPr>
        <p:spPr>
          <a:xfrm>
            <a:off x="1049020" y="4344670"/>
            <a:ext cx="2463165" cy="889090"/>
          </a:xfrm>
          <a:prstGeom prst="rect">
            <a:avLst/>
          </a:prstGeom>
          <a:noFill/>
        </p:spPr>
        <p:txBody>
          <a:bodyPr wrap="square" lIns="179705" rIns="179705" rtlCol="0" anchor="t">
            <a:spAutoFit/>
          </a:bodyPr>
          <a:lstStyle/>
          <a:p>
            <a:pPr indent="0" algn="ctr">
              <a:lnSpc>
                <a:spcPct val="200000"/>
              </a:lnSpc>
              <a:buClr>
                <a:srgbClr val="59A7B3"/>
              </a:buClr>
              <a:buNone/>
            </a:pPr>
            <a:r>
              <a:rPr lang="zh-CN" altLang="en-US" sz="1400" spc="100">
                <a:solidFill>
                  <a:schemeClr val="bg1"/>
                </a:solidFill>
                <a:uFillTx/>
                <a:cs typeface="+mn-ea"/>
                <a:sym typeface="+mn-lt"/>
              </a:rPr>
              <a:t>此部分内容作为文字排版占位显示</a:t>
            </a:r>
            <a:endParaRPr lang="zh-CN" altLang="en-US" sz="1400" spc="100">
              <a:solidFill>
                <a:schemeClr val="bg1"/>
              </a:solidFill>
              <a:uFillTx/>
              <a:cs typeface="+mn-ea"/>
              <a:sym typeface="+mn-lt"/>
            </a:endParaRPr>
          </a:p>
        </p:txBody>
      </p:sp>
      <p:sp>
        <p:nvSpPr>
          <p:cNvPr id="7" name="文本框 6"/>
          <p:cNvSpPr txBox="1"/>
          <p:nvPr/>
        </p:nvSpPr>
        <p:spPr>
          <a:xfrm>
            <a:off x="4594860" y="4056380"/>
            <a:ext cx="3496945" cy="275590"/>
          </a:xfrm>
          <a:prstGeom prst="rect">
            <a:avLst/>
          </a:prstGeom>
          <a:noFill/>
        </p:spPr>
        <p:txBody>
          <a:bodyPr wrap="square" rtlCol="0">
            <a:spAutoFit/>
          </a:bodyPr>
          <a:lstStyle/>
          <a:p>
            <a:pPr algn="dist"/>
            <a:r>
              <a:rPr sz="1200" i="1" u="sng">
                <a:solidFill>
                  <a:srgbClr val="445764"/>
                </a:solidFill>
                <a:cs typeface="+mn-ea"/>
                <a:sym typeface="+mn-lt"/>
              </a:rPr>
              <a:t>灰蓝色高级灰简约大气商务风PPT模板</a:t>
            </a:r>
            <a:endParaRPr sz="1200" i="1" u="sng">
              <a:solidFill>
                <a:srgbClr val="445764"/>
              </a:solidFill>
              <a:cs typeface="+mn-ea"/>
              <a:sym typeface="+mn-lt"/>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600" advTm="3000">
        <p:blinds/>
      </p:transition>
    </mc:Choice>
    <mc:Fallback>
      <p:transition spd="slow" advTm="3000">
        <p:blinds/>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1000"/>
                                        <p:tgtEl>
                                          <p:spTgt spid="25"/>
                                        </p:tgtEl>
                                      </p:cBhvr>
                                    </p:animEffect>
                                    <p:anim calcmode="lin" valueType="num">
                                      <p:cBhvr>
                                        <p:cTn id="12" dur="1000" fill="hold"/>
                                        <p:tgtEl>
                                          <p:spTgt spid="25"/>
                                        </p:tgtEl>
                                        <p:attrNameLst>
                                          <p:attrName>ppt_x</p:attrName>
                                        </p:attrNameLst>
                                      </p:cBhvr>
                                      <p:tavLst>
                                        <p:tav tm="0">
                                          <p:val>
                                            <p:strVal val="#ppt_x"/>
                                          </p:val>
                                        </p:tav>
                                        <p:tav tm="100000">
                                          <p:val>
                                            <p:strVal val="#ppt_x"/>
                                          </p:val>
                                        </p:tav>
                                      </p:tavLst>
                                    </p:anim>
                                    <p:anim calcmode="lin" valueType="num">
                                      <p:cBhvr>
                                        <p:cTn id="13" dur="1000" fill="hold"/>
                                        <p:tgtEl>
                                          <p:spTgt spid="2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59"/>
                                        </p:tgtEl>
                                        <p:attrNameLst>
                                          <p:attrName>style.visibility</p:attrName>
                                        </p:attrNameLst>
                                      </p:cBhvr>
                                      <p:to>
                                        <p:strVal val="visible"/>
                                      </p:to>
                                    </p:set>
                                    <p:animEffect transition="in" filter="fade">
                                      <p:cBhvr>
                                        <p:cTn id="17" dur="500"/>
                                        <p:tgtEl>
                                          <p:spTgt spid="59"/>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up)">
                                      <p:cBhvr>
                                        <p:cTn id="21" dur="500"/>
                                        <p:tgtEl>
                                          <p:spTgt spid="4"/>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par>
                          <p:cTn id="26" fill="hold">
                            <p:stCondLst>
                              <p:cond delay="3000"/>
                            </p:stCondLst>
                            <p:childTnLst>
                              <p:par>
                                <p:cTn id="27" presetID="22" presetClass="entr" presetSubtype="1" fill="hold" grpId="0"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wipe(up)">
                                      <p:cBhvr>
                                        <p:cTn id="2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5" grpId="0" bldLvl="0" animBg="1"/>
      <p:bldP spid="59" grpId="0"/>
      <p:bldP spid="4"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39" name="平行四边形 38"/>
          <p:cNvSpPr/>
          <p:nvPr/>
        </p:nvSpPr>
        <p:spPr>
          <a:xfrm>
            <a:off x="6844665" y="2755265"/>
            <a:ext cx="4247515" cy="2391410"/>
          </a:xfrm>
          <a:prstGeom prst="parallelogram">
            <a:avLst/>
          </a:prstGeom>
          <a:solidFill>
            <a:srgbClr val="ACBD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7" name="平行四边形 36"/>
          <p:cNvSpPr/>
          <p:nvPr/>
        </p:nvSpPr>
        <p:spPr>
          <a:xfrm>
            <a:off x="6656705" y="2608580"/>
            <a:ext cx="4247515" cy="2391410"/>
          </a:xfrm>
          <a:prstGeom prst="parallelogram">
            <a:avLst/>
          </a:prstGeom>
          <a:solidFill>
            <a:srgbClr val="383F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1" name="组合 50"/>
          <p:cNvGrpSpPr/>
          <p:nvPr/>
        </p:nvGrpSpPr>
        <p:grpSpPr>
          <a:xfrm>
            <a:off x="1822756" y="1671320"/>
            <a:ext cx="3631444" cy="1195070"/>
            <a:chOff x="5581" y="5825"/>
            <a:chExt cx="5890" cy="1882"/>
          </a:xfrm>
        </p:grpSpPr>
        <p:sp>
          <p:nvSpPr>
            <p:cNvPr id="52" name="文本框 51"/>
            <p:cNvSpPr txBox="1"/>
            <p:nvPr/>
          </p:nvSpPr>
          <p:spPr>
            <a:xfrm>
              <a:off x="5581" y="5825"/>
              <a:ext cx="3500" cy="580"/>
            </a:xfrm>
            <a:prstGeom prst="rect">
              <a:avLst/>
            </a:prstGeom>
            <a:noFill/>
          </p:spPr>
          <p:txBody>
            <a:bodyPr wrap="none" rtlCol="0" anchor="t">
              <a:spAutoFit/>
            </a:bodyPr>
            <a:lstStyle/>
            <a:p>
              <a:pPr marL="285750" indent="-285750" algn="ctr">
                <a:buClr>
                  <a:srgbClr val="58A4B1"/>
                </a:buClr>
                <a:buFont typeface="Wingdings" panose="05000000000000000000" charset="0"/>
                <a:buChar char="u"/>
              </a:pPr>
              <a:r>
                <a:rPr lang="zh-CN" altLang="en-US" spc="100">
                  <a:solidFill>
                    <a:srgbClr val="1B1B1D"/>
                  </a:solidFill>
                  <a:uFillTx/>
                  <a:cs typeface="+mn-ea"/>
                  <a:sym typeface="+mn-lt"/>
                </a:rPr>
                <a:t>请输入标题内容</a:t>
              </a:r>
              <a:endParaRPr lang="zh-CN" altLang="en-US" spc="100">
                <a:solidFill>
                  <a:srgbClr val="1B1B1D"/>
                </a:solidFill>
                <a:uFillTx/>
                <a:cs typeface="+mn-ea"/>
                <a:sym typeface="+mn-lt"/>
              </a:endParaRPr>
            </a:p>
          </p:txBody>
        </p:sp>
        <p:sp>
          <p:nvSpPr>
            <p:cNvPr id="53" name="文本框 52"/>
            <p:cNvSpPr txBox="1"/>
            <p:nvPr/>
          </p:nvSpPr>
          <p:spPr>
            <a:xfrm>
              <a:off x="6158" y="6546"/>
              <a:ext cx="5313" cy="1161"/>
            </a:xfrm>
            <a:prstGeom prst="rect">
              <a:avLst/>
            </a:prstGeom>
            <a:noFill/>
          </p:spPr>
          <p:txBody>
            <a:bodyPr wrap="square" rtlCol="0" anchor="t">
              <a:spAutoFit/>
            </a:bodyPr>
            <a:lstStyle/>
            <a:p>
              <a:pPr algn="l"/>
              <a:r>
                <a:rPr lang="zh-CN" altLang="en-US" sz="1400" spc="100">
                  <a:solidFill>
                    <a:srgbClr val="383F51"/>
                  </a:solidFill>
                  <a:uFillTx/>
                  <a:cs typeface="+mn-ea"/>
                  <a:sym typeface="+mn-lt"/>
                </a:rPr>
                <a:t>此部分内容作为文字排版占位显示</a:t>
              </a:r>
              <a:endParaRPr lang="zh-CN" altLang="en-US" sz="1400" spc="100">
                <a:solidFill>
                  <a:srgbClr val="383F51"/>
                </a:solidFill>
                <a:uFillTx/>
                <a:cs typeface="+mn-ea"/>
                <a:sym typeface="+mn-lt"/>
              </a:endParaRPr>
            </a:p>
            <a:p>
              <a:pPr algn="l"/>
              <a:r>
                <a:rPr lang="zh-CN" altLang="en-US" sz="1400" spc="100">
                  <a:solidFill>
                    <a:srgbClr val="383F51"/>
                  </a:solidFill>
                  <a:uFillTx/>
                  <a:cs typeface="+mn-ea"/>
                  <a:sym typeface="+mn-lt"/>
                </a:rPr>
                <a:t>此部分内容作为文字排版占位显示</a:t>
              </a:r>
              <a:endParaRPr lang="zh-CN" altLang="en-US" sz="1400" spc="100">
                <a:solidFill>
                  <a:srgbClr val="383F51"/>
                </a:solidFill>
                <a:uFillTx/>
                <a:cs typeface="+mn-ea"/>
                <a:sym typeface="+mn-lt"/>
              </a:endParaRPr>
            </a:p>
            <a:p>
              <a:pPr algn="l"/>
              <a:endParaRPr lang="zh-CN" altLang="en-US" sz="1400" spc="100">
                <a:solidFill>
                  <a:srgbClr val="383F51"/>
                </a:solidFill>
                <a:uFillTx/>
                <a:cs typeface="+mn-ea"/>
                <a:sym typeface="+mn-lt"/>
              </a:endParaRPr>
            </a:p>
          </p:txBody>
        </p:sp>
      </p:grpSp>
      <p:sp>
        <p:nvSpPr>
          <p:cNvPr id="59" name="文本框 58"/>
          <p:cNvSpPr txBox="1"/>
          <p:nvPr/>
        </p:nvSpPr>
        <p:spPr>
          <a:xfrm>
            <a:off x="0" y="636905"/>
            <a:ext cx="2864485" cy="398780"/>
          </a:xfrm>
          <a:prstGeom prst="rect">
            <a:avLst/>
          </a:prstGeom>
          <a:noFill/>
        </p:spPr>
        <p:txBody>
          <a:bodyPr wrap="square" rtlCol="0" anchor="t">
            <a:spAutoFit/>
          </a:bodyPr>
          <a:lstStyle/>
          <a:p>
            <a:pPr indent="0" algn="ctr">
              <a:buClr>
                <a:srgbClr val="C00000"/>
              </a:buClr>
              <a:buNone/>
            </a:pPr>
            <a:r>
              <a:rPr lang="zh-CN" altLang="en-US" sz="2000" spc="100">
                <a:solidFill>
                  <a:srgbClr val="1B1B1D"/>
                </a:solidFill>
                <a:uFillTx/>
                <a:cs typeface="+mn-ea"/>
                <a:sym typeface="+mn-lt"/>
              </a:rPr>
              <a:t>请输入标题内容</a:t>
            </a:r>
            <a:endParaRPr lang="zh-CN" altLang="en-US" sz="2000" spc="100">
              <a:solidFill>
                <a:srgbClr val="1B1B1D"/>
              </a:solidFill>
              <a:uFillTx/>
              <a:cs typeface="+mn-ea"/>
              <a:sym typeface="+mn-lt"/>
            </a:endParaRPr>
          </a:p>
        </p:txBody>
      </p:sp>
      <p:grpSp>
        <p:nvGrpSpPr>
          <p:cNvPr id="3" name="组合 2"/>
          <p:cNvGrpSpPr/>
          <p:nvPr/>
        </p:nvGrpSpPr>
        <p:grpSpPr>
          <a:xfrm>
            <a:off x="1822756" y="4631690"/>
            <a:ext cx="3631444" cy="1195070"/>
            <a:chOff x="5581" y="5825"/>
            <a:chExt cx="5890" cy="1882"/>
          </a:xfrm>
        </p:grpSpPr>
        <p:sp>
          <p:nvSpPr>
            <p:cNvPr id="4" name="文本框 3"/>
            <p:cNvSpPr txBox="1"/>
            <p:nvPr/>
          </p:nvSpPr>
          <p:spPr>
            <a:xfrm>
              <a:off x="5581" y="5825"/>
              <a:ext cx="3500" cy="580"/>
            </a:xfrm>
            <a:prstGeom prst="rect">
              <a:avLst/>
            </a:prstGeom>
            <a:noFill/>
          </p:spPr>
          <p:txBody>
            <a:bodyPr wrap="none" rtlCol="0" anchor="t">
              <a:spAutoFit/>
            </a:bodyPr>
            <a:lstStyle/>
            <a:p>
              <a:pPr marL="285750" indent="-285750" algn="ctr">
                <a:buClr>
                  <a:srgbClr val="58A4B1"/>
                </a:buClr>
                <a:buFont typeface="Wingdings" panose="05000000000000000000" charset="0"/>
                <a:buChar char="u"/>
              </a:pPr>
              <a:r>
                <a:rPr lang="zh-CN" altLang="en-US" spc="100">
                  <a:solidFill>
                    <a:srgbClr val="1B1B1D"/>
                  </a:solidFill>
                  <a:uFillTx/>
                  <a:cs typeface="+mn-ea"/>
                  <a:sym typeface="+mn-lt"/>
                </a:rPr>
                <a:t>请输入标题内容</a:t>
              </a:r>
              <a:endParaRPr lang="zh-CN" altLang="en-US" spc="100">
                <a:solidFill>
                  <a:srgbClr val="1B1B1D"/>
                </a:solidFill>
                <a:uFillTx/>
                <a:cs typeface="+mn-ea"/>
                <a:sym typeface="+mn-lt"/>
              </a:endParaRPr>
            </a:p>
          </p:txBody>
        </p:sp>
        <p:sp>
          <p:nvSpPr>
            <p:cNvPr id="5" name="文本框 4"/>
            <p:cNvSpPr txBox="1"/>
            <p:nvPr/>
          </p:nvSpPr>
          <p:spPr>
            <a:xfrm>
              <a:off x="6158" y="6546"/>
              <a:ext cx="5313" cy="1161"/>
            </a:xfrm>
            <a:prstGeom prst="rect">
              <a:avLst/>
            </a:prstGeom>
            <a:noFill/>
          </p:spPr>
          <p:txBody>
            <a:bodyPr wrap="square" rtlCol="0" anchor="t">
              <a:spAutoFit/>
            </a:bodyPr>
            <a:lstStyle/>
            <a:p>
              <a:pPr algn="l"/>
              <a:r>
                <a:rPr lang="zh-CN" altLang="en-US" sz="1400" spc="100">
                  <a:solidFill>
                    <a:srgbClr val="383F51"/>
                  </a:solidFill>
                  <a:uFillTx/>
                  <a:cs typeface="+mn-ea"/>
                  <a:sym typeface="+mn-lt"/>
                </a:rPr>
                <a:t>此部分内容作为文字排版占位显示</a:t>
              </a:r>
              <a:endParaRPr lang="zh-CN" altLang="en-US" sz="1400" spc="100">
                <a:solidFill>
                  <a:srgbClr val="383F51"/>
                </a:solidFill>
                <a:uFillTx/>
                <a:cs typeface="+mn-ea"/>
                <a:sym typeface="+mn-lt"/>
              </a:endParaRPr>
            </a:p>
            <a:p>
              <a:pPr algn="l"/>
              <a:r>
                <a:rPr lang="zh-CN" altLang="en-US" sz="1400" spc="100">
                  <a:solidFill>
                    <a:srgbClr val="383F51"/>
                  </a:solidFill>
                  <a:uFillTx/>
                  <a:cs typeface="+mn-ea"/>
                  <a:sym typeface="+mn-lt"/>
                </a:rPr>
                <a:t>此部分内容作为文字排版占位显示</a:t>
              </a:r>
              <a:endParaRPr lang="zh-CN" altLang="en-US" sz="1400" spc="100">
                <a:solidFill>
                  <a:srgbClr val="383F51"/>
                </a:solidFill>
                <a:uFillTx/>
                <a:cs typeface="+mn-ea"/>
                <a:sym typeface="+mn-lt"/>
              </a:endParaRPr>
            </a:p>
            <a:p>
              <a:pPr algn="l"/>
              <a:endParaRPr lang="zh-CN" altLang="en-US" sz="1400" spc="100">
                <a:solidFill>
                  <a:srgbClr val="383F51"/>
                </a:solidFill>
                <a:uFillTx/>
                <a:cs typeface="+mn-ea"/>
                <a:sym typeface="+mn-lt"/>
              </a:endParaRPr>
            </a:p>
          </p:txBody>
        </p:sp>
      </p:grpSp>
      <p:grpSp>
        <p:nvGrpSpPr>
          <p:cNvPr id="12" name="组合 11"/>
          <p:cNvGrpSpPr/>
          <p:nvPr/>
        </p:nvGrpSpPr>
        <p:grpSpPr>
          <a:xfrm>
            <a:off x="1822756" y="3151505"/>
            <a:ext cx="3631444" cy="1195070"/>
            <a:chOff x="5581" y="5825"/>
            <a:chExt cx="5890" cy="1882"/>
          </a:xfrm>
        </p:grpSpPr>
        <p:sp>
          <p:nvSpPr>
            <p:cNvPr id="13" name="文本框 12"/>
            <p:cNvSpPr txBox="1"/>
            <p:nvPr/>
          </p:nvSpPr>
          <p:spPr>
            <a:xfrm>
              <a:off x="5581" y="5825"/>
              <a:ext cx="3500" cy="580"/>
            </a:xfrm>
            <a:prstGeom prst="rect">
              <a:avLst/>
            </a:prstGeom>
            <a:noFill/>
          </p:spPr>
          <p:txBody>
            <a:bodyPr wrap="none" rtlCol="0" anchor="t">
              <a:spAutoFit/>
            </a:bodyPr>
            <a:lstStyle/>
            <a:p>
              <a:pPr marL="285750" indent="-285750" algn="ctr">
                <a:buClr>
                  <a:srgbClr val="383F51"/>
                </a:buClr>
                <a:buFont typeface="Wingdings" panose="05000000000000000000" charset="0"/>
                <a:buChar char="u"/>
              </a:pPr>
              <a:r>
                <a:rPr lang="zh-CN" altLang="en-US" spc="100">
                  <a:solidFill>
                    <a:srgbClr val="1B1B1D"/>
                  </a:solidFill>
                  <a:uFillTx/>
                  <a:cs typeface="+mn-ea"/>
                  <a:sym typeface="+mn-lt"/>
                </a:rPr>
                <a:t>请输入标题内容</a:t>
              </a:r>
              <a:endParaRPr lang="zh-CN" altLang="en-US" spc="100">
                <a:solidFill>
                  <a:srgbClr val="1B1B1D"/>
                </a:solidFill>
                <a:uFillTx/>
                <a:cs typeface="+mn-ea"/>
                <a:sym typeface="+mn-lt"/>
              </a:endParaRPr>
            </a:p>
          </p:txBody>
        </p:sp>
        <p:sp>
          <p:nvSpPr>
            <p:cNvPr id="14" name="文本框 13"/>
            <p:cNvSpPr txBox="1"/>
            <p:nvPr/>
          </p:nvSpPr>
          <p:spPr>
            <a:xfrm>
              <a:off x="6158" y="6546"/>
              <a:ext cx="5313" cy="1161"/>
            </a:xfrm>
            <a:prstGeom prst="rect">
              <a:avLst/>
            </a:prstGeom>
            <a:noFill/>
          </p:spPr>
          <p:txBody>
            <a:bodyPr wrap="square" rtlCol="0" anchor="t">
              <a:spAutoFit/>
            </a:bodyPr>
            <a:lstStyle/>
            <a:p>
              <a:pPr algn="l"/>
              <a:r>
                <a:rPr lang="zh-CN" altLang="en-US" sz="1400" spc="100">
                  <a:solidFill>
                    <a:srgbClr val="383F51"/>
                  </a:solidFill>
                  <a:uFillTx/>
                  <a:cs typeface="+mn-ea"/>
                  <a:sym typeface="+mn-lt"/>
                </a:rPr>
                <a:t>此部分内容作为文字排版占位显示</a:t>
              </a:r>
              <a:endParaRPr lang="zh-CN" altLang="en-US" sz="1400" spc="100">
                <a:solidFill>
                  <a:srgbClr val="383F51"/>
                </a:solidFill>
                <a:uFillTx/>
                <a:cs typeface="+mn-ea"/>
                <a:sym typeface="+mn-lt"/>
              </a:endParaRPr>
            </a:p>
            <a:p>
              <a:pPr algn="l"/>
              <a:r>
                <a:rPr lang="zh-CN" altLang="en-US" sz="1400" spc="100">
                  <a:solidFill>
                    <a:srgbClr val="383F51"/>
                  </a:solidFill>
                  <a:uFillTx/>
                  <a:cs typeface="+mn-ea"/>
                  <a:sym typeface="+mn-lt"/>
                </a:rPr>
                <a:t>此部分内容作为文字排版占位显示</a:t>
              </a:r>
              <a:endParaRPr lang="zh-CN" altLang="en-US" sz="1400" spc="100">
                <a:solidFill>
                  <a:srgbClr val="383F51"/>
                </a:solidFill>
                <a:uFillTx/>
                <a:cs typeface="+mn-ea"/>
                <a:sym typeface="+mn-lt"/>
              </a:endParaRPr>
            </a:p>
            <a:p>
              <a:pPr algn="l"/>
              <a:endParaRPr lang="zh-CN" altLang="en-US" sz="1400" spc="100">
                <a:solidFill>
                  <a:srgbClr val="383F51"/>
                </a:solidFill>
                <a:uFillTx/>
                <a:cs typeface="+mn-ea"/>
                <a:sym typeface="+mn-lt"/>
              </a:endParaRPr>
            </a:p>
          </p:txBody>
        </p:sp>
      </p:grpSp>
      <p:grpSp>
        <p:nvGrpSpPr>
          <p:cNvPr id="16" name="组合 15"/>
          <p:cNvGrpSpPr/>
          <p:nvPr/>
        </p:nvGrpSpPr>
        <p:grpSpPr>
          <a:xfrm>
            <a:off x="635" y="0"/>
            <a:ext cx="1173480" cy="1215390"/>
            <a:chOff x="1" y="0"/>
            <a:chExt cx="1848" cy="1914"/>
          </a:xfrm>
        </p:grpSpPr>
        <p:cxnSp>
          <p:nvCxnSpPr>
            <p:cNvPr id="11" name="直接连接符 10"/>
            <p:cNvCxnSpPr/>
            <p:nvPr/>
          </p:nvCxnSpPr>
          <p:spPr>
            <a:xfrm flipH="1" flipV="1">
              <a:off x="517" y="0"/>
              <a:ext cx="16" cy="1914"/>
            </a:xfrm>
            <a:prstGeom prst="line">
              <a:avLst/>
            </a:prstGeom>
            <a:ln>
              <a:solidFill>
                <a:srgbClr val="383F51"/>
              </a:solidFill>
            </a:ln>
            <a:effectLst/>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1" y="515"/>
              <a:ext cx="1849" cy="4"/>
            </a:xfrm>
            <a:prstGeom prst="line">
              <a:avLst/>
            </a:prstGeom>
            <a:ln>
              <a:solidFill>
                <a:srgbClr val="383F51"/>
              </a:solidFill>
            </a:ln>
            <a:effectLst/>
          </p:spPr>
          <p:style>
            <a:lnRef idx="1">
              <a:schemeClr val="accent1"/>
            </a:lnRef>
            <a:fillRef idx="0">
              <a:schemeClr val="accent1"/>
            </a:fillRef>
            <a:effectRef idx="0">
              <a:schemeClr val="accent1"/>
            </a:effectRef>
            <a:fontRef idx="minor">
              <a:schemeClr val="tx1"/>
            </a:fontRef>
          </p:style>
        </p:cxnSp>
        <p:sp>
          <p:nvSpPr>
            <p:cNvPr id="8" name="菱形 7"/>
            <p:cNvSpPr/>
            <p:nvPr/>
          </p:nvSpPr>
          <p:spPr>
            <a:xfrm rot="16200000">
              <a:off x="186" y="283"/>
              <a:ext cx="664" cy="467"/>
            </a:xfrm>
            <a:prstGeom prst="diamond">
              <a:avLst/>
            </a:prstGeom>
            <a:solidFill>
              <a:srgbClr val="383F51"/>
            </a:solidFill>
            <a:ln>
              <a:solidFill>
                <a:srgbClr val="383F51">
                  <a:alpha val="20000"/>
                </a:srgbClr>
              </a:solidFill>
            </a:ln>
            <a:effectLst>
              <a:outerShdw blurRad="50800" dist="50800" dir="900000" algn="tl"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4" name="组合 33"/>
          <p:cNvGrpSpPr/>
          <p:nvPr/>
        </p:nvGrpSpPr>
        <p:grpSpPr>
          <a:xfrm>
            <a:off x="0" y="4782820"/>
            <a:ext cx="859790" cy="2086610"/>
            <a:chOff x="0" y="6925"/>
            <a:chExt cx="1604" cy="3893"/>
          </a:xfrm>
        </p:grpSpPr>
        <p:sp>
          <p:nvSpPr>
            <p:cNvPr id="7" name="任意多边形 6"/>
            <p:cNvSpPr/>
            <p:nvPr/>
          </p:nvSpPr>
          <p:spPr>
            <a:xfrm flipV="1">
              <a:off x="0" y="7604"/>
              <a:ext cx="1603" cy="3214"/>
            </a:xfrm>
            <a:custGeom>
              <a:avLst/>
              <a:gdLst>
                <a:gd name="ir" fmla="*/ w 3 4"/>
                <a:gd name="ib" fmla="*/ h 3 4"/>
              </a:gdLst>
              <a:ahLst/>
              <a:cxnLst>
                <a:cxn ang="3">
                  <a:pos x="hc" y="t"/>
                </a:cxn>
                <a:cxn ang="cd2">
                  <a:pos x="l" y="vc"/>
                </a:cxn>
                <a:cxn ang="cd4">
                  <a:pos x="hc" y="b"/>
                </a:cxn>
                <a:cxn ang="0">
                  <a:pos x="r" y="vc"/>
                </a:cxn>
              </a:cxnLst>
              <a:rect l="l" t="t" r="r" b="b"/>
              <a:pathLst>
                <a:path w="1891" h="3791">
                  <a:moveTo>
                    <a:pt x="38" y="0"/>
                  </a:moveTo>
                  <a:lnTo>
                    <a:pt x="1891" y="1896"/>
                  </a:lnTo>
                  <a:lnTo>
                    <a:pt x="38" y="3791"/>
                  </a:lnTo>
                  <a:lnTo>
                    <a:pt x="0" y="3753"/>
                  </a:lnTo>
                  <a:lnTo>
                    <a:pt x="0" y="38"/>
                  </a:lnTo>
                  <a:lnTo>
                    <a:pt x="38" y="0"/>
                  </a:lnTo>
                  <a:close/>
                </a:path>
              </a:pathLst>
            </a:cu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cxnSp>
          <p:nvCxnSpPr>
            <p:cNvPr id="9" name="直接连接符 8"/>
            <p:cNvCxnSpPr/>
            <p:nvPr/>
          </p:nvCxnSpPr>
          <p:spPr>
            <a:xfrm flipH="1">
              <a:off x="85" y="6925"/>
              <a:ext cx="868" cy="3863"/>
            </a:xfrm>
            <a:prstGeom prst="line">
              <a:avLst/>
            </a:prstGeom>
            <a:ln>
              <a:solidFill>
                <a:srgbClr val="383F51">
                  <a:alpha val="20000"/>
                </a:srgbClr>
              </a:solidFill>
            </a:ln>
            <a:effectLst/>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16" y="10254"/>
              <a:ext cx="1588" cy="548"/>
            </a:xfrm>
            <a:prstGeom prst="line">
              <a:avLst/>
            </a:prstGeom>
            <a:ln>
              <a:solidFill>
                <a:srgbClr val="383F51">
                  <a:alpha val="20000"/>
                </a:srgbClr>
              </a:solidFill>
            </a:ln>
            <a:effectLst/>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10224770" y="-15875"/>
            <a:ext cx="1958340" cy="1689735"/>
            <a:chOff x="14695" y="-25"/>
            <a:chExt cx="4491" cy="3874"/>
          </a:xfrm>
        </p:grpSpPr>
        <p:sp>
          <p:nvSpPr>
            <p:cNvPr id="24" name="菱形 23"/>
            <p:cNvSpPr/>
            <p:nvPr/>
          </p:nvSpPr>
          <p:spPr>
            <a:xfrm>
              <a:off x="15479" y="-25"/>
              <a:ext cx="3707" cy="3791"/>
            </a:xfrm>
            <a:prstGeom prst="diamond">
              <a:avLst/>
            </a:pr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菱形 24"/>
            <p:cNvSpPr/>
            <p:nvPr/>
          </p:nvSpPr>
          <p:spPr>
            <a:xfrm rot="18420000">
              <a:off x="14710" y="686"/>
              <a:ext cx="1276" cy="1306"/>
            </a:xfrm>
            <a:prstGeom prst="diamond">
              <a:avLst/>
            </a:pr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菱形 25"/>
            <p:cNvSpPr/>
            <p:nvPr/>
          </p:nvSpPr>
          <p:spPr>
            <a:xfrm rot="15180000" flipV="1">
              <a:off x="17679" y="2522"/>
              <a:ext cx="1330" cy="1323"/>
            </a:xfrm>
            <a:prstGeom prst="diamond">
              <a:avLst/>
            </a:pr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35" name="图片 34" descr="微信截图_20211125102114"/>
          <p:cNvPicPr>
            <a:picLocks noChangeAspect="1"/>
          </p:cNvPicPr>
          <p:nvPr/>
        </p:nvPicPr>
        <p:blipFill>
          <a:blip r:embed="rId2" cstate="screen"/>
          <a:stretch>
            <a:fillRect/>
          </a:stretch>
        </p:blipFill>
        <p:spPr>
          <a:xfrm>
            <a:off x="6184900" y="1877060"/>
            <a:ext cx="2943225" cy="1924050"/>
          </a:xfrm>
          <a:prstGeom prst="rect">
            <a:avLst/>
          </a:prstGeom>
        </p:spPr>
      </p:pic>
      <p:pic>
        <p:nvPicPr>
          <p:cNvPr id="36" name="图片 35" descr="C:\Users\111\Desktop\微信截图_20211125101805.png微信截图_20211125101805"/>
          <p:cNvPicPr>
            <a:picLocks noChangeAspect="1"/>
          </p:cNvPicPr>
          <p:nvPr/>
        </p:nvPicPr>
        <p:blipFill>
          <a:blip r:embed="rId3" cstate="screen"/>
          <a:srcRect/>
          <a:stretch>
            <a:fillRect/>
          </a:stretch>
        </p:blipFill>
        <p:spPr>
          <a:xfrm>
            <a:off x="8382635" y="3839210"/>
            <a:ext cx="2734310" cy="179260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600" advTm="3000">
        <p:blinds/>
      </p:transition>
    </mc:Choice>
    <mc:Fallback>
      <p:transition spd="slow" advTm="3000">
        <p:blinds/>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500"/>
                                        <p:tgtEl>
                                          <p:spTgt spid="59"/>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dissolve">
                                      <p:cBhvr>
                                        <p:cTn id="11" dur="500"/>
                                        <p:tgtEl>
                                          <p:spTgt spid="37"/>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39"/>
                                        </p:tgtEl>
                                        <p:attrNameLst>
                                          <p:attrName>style.visibility</p:attrName>
                                        </p:attrNameLst>
                                      </p:cBhvr>
                                      <p:to>
                                        <p:strVal val="visible"/>
                                      </p:to>
                                    </p:set>
                                    <p:animEffect transition="in" filter="dissolve">
                                      <p:cBhvr>
                                        <p:cTn id="14" dur="500"/>
                                        <p:tgtEl>
                                          <p:spTgt spid="39"/>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wipe(left)">
                                      <p:cBhvr>
                                        <p:cTn id="18" dur="500"/>
                                        <p:tgtEl>
                                          <p:spTgt spid="35"/>
                                        </p:tgtEl>
                                      </p:cBhvr>
                                    </p:animEffect>
                                  </p:childTnLst>
                                </p:cTn>
                              </p:par>
                              <p:par>
                                <p:cTn id="19" presetID="22" presetClass="entr" presetSubtype="2"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ipe(right)">
                                      <p:cBhvr>
                                        <p:cTn id="21" dur="500"/>
                                        <p:tgtEl>
                                          <p:spTgt spid="36"/>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51"/>
                                        </p:tgtEl>
                                        <p:attrNameLst>
                                          <p:attrName>style.visibility</p:attrName>
                                        </p:attrNameLst>
                                      </p:cBhvr>
                                      <p:to>
                                        <p:strVal val="visible"/>
                                      </p:to>
                                    </p:set>
                                    <p:animEffect transition="in" filter="fade">
                                      <p:cBhvr>
                                        <p:cTn id="25" dur="500"/>
                                        <p:tgtEl>
                                          <p:spTgt spid="51"/>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childTnLst>
                          </p:cTn>
                        </p:par>
                        <p:par>
                          <p:cTn id="30" fill="hold">
                            <p:stCondLst>
                              <p:cond delay="2500"/>
                            </p:stCondLst>
                            <p:childTnLst>
                              <p:par>
                                <p:cTn id="31" presetID="10" presetClass="entr" presetSubtype="0"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37" grpId="0" animBg="1"/>
      <p:bldP spid="59"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9" name="文本框 58"/>
          <p:cNvSpPr txBox="1"/>
          <p:nvPr/>
        </p:nvSpPr>
        <p:spPr>
          <a:xfrm>
            <a:off x="0" y="636905"/>
            <a:ext cx="2864485" cy="398780"/>
          </a:xfrm>
          <a:prstGeom prst="rect">
            <a:avLst/>
          </a:prstGeom>
          <a:noFill/>
        </p:spPr>
        <p:txBody>
          <a:bodyPr wrap="square" rtlCol="0" anchor="t">
            <a:spAutoFit/>
          </a:bodyPr>
          <a:lstStyle/>
          <a:p>
            <a:pPr indent="0" algn="ctr">
              <a:buClr>
                <a:srgbClr val="C00000"/>
              </a:buClr>
              <a:buNone/>
            </a:pPr>
            <a:r>
              <a:rPr lang="zh-CN" altLang="en-US" sz="2000" spc="100">
                <a:solidFill>
                  <a:srgbClr val="1B1B1D"/>
                </a:solidFill>
                <a:uFillTx/>
                <a:cs typeface="+mn-ea"/>
                <a:sym typeface="+mn-lt"/>
              </a:rPr>
              <a:t>请输入标题内容</a:t>
            </a:r>
            <a:endParaRPr lang="zh-CN" altLang="en-US" sz="2000" spc="100">
              <a:solidFill>
                <a:srgbClr val="1B1B1D"/>
              </a:solidFill>
              <a:uFillTx/>
              <a:cs typeface="+mn-ea"/>
              <a:sym typeface="+mn-lt"/>
            </a:endParaRPr>
          </a:p>
        </p:txBody>
      </p:sp>
      <p:grpSp>
        <p:nvGrpSpPr>
          <p:cNvPr id="16" name="组合 15"/>
          <p:cNvGrpSpPr/>
          <p:nvPr/>
        </p:nvGrpSpPr>
        <p:grpSpPr>
          <a:xfrm>
            <a:off x="635" y="0"/>
            <a:ext cx="1173480" cy="1215390"/>
            <a:chOff x="1" y="0"/>
            <a:chExt cx="1848" cy="1914"/>
          </a:xfrm>
        </p:grpSpPr>
        <p:cxnSp>
          <p:nvCxnSpPr>
            <p:cNvPr id="11" name="直接连接符 10"/>
            <p:cNvCxnSpPr/>
            <p:nvPr/>
          </p:nvCxnSpPr>
          <p:spPr>
            <a:xfrm flipH="1" flipV="1">
              <a:off x="517" y="0"/>
              <a:ext cx="16" cy="1914"/>
            </a:xfrm>
            <a:prstGeom prst="line">
              <a:avLst/>
            </a:prstGeom>
            <a:ln>
              <a:solidFill>
                <a:srgbClr val="383F51"/>
              </a:solidFill>
            </a:ln>
            <a:effectLst/>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1" y="515"/>
              <a:ext cx="1849" cy="4"/>
            </a:xfrm>
            <a:prstGeom prst="line">
              <a:avLst/>
            </a:prstGeom>
            <a:ln>
              <a:solidFill>
                <a:srgbClr val="383F51"/>
              </a:solidFill>
            </a:ln>
            <a:effectLst/>
          </p:spPr>
          <p:style>
            <a:lnRef idx="1">
              <a:schemeClr val="accent1"/>
            </a:lnRef>
            <a:fillRef idx="0">
              <a:schemeClr val="accent1"/>
            </a:fillRef>
            <a:effectRef idx="0">
              <a:schemeClr val="accent1"/>
            </a:effectRef>
            <a:fontRef idx="minor">
              <a:schemeClr val="tx1"/>
            </a:fontRef>
          </p:style>
        </p:cxnSp>
        <p:sp>
          <p:nvSpPr>
            <p:cNvPr id="8" name="菱形 7"/>
            <p:cNvSpPr/>
            <p:nvPr/>
          </p:nvSpPr>
          <p:spPr>
            <a:xfrm rot="16200000">
              <a:off x="186" y="283"/>
              <a:ext cx="664" cy="467"/>
            </a:xfrm>
            <a:prstGeom prst="diamond">
              <a:avLst/>
            </a:prstGeom>
            <a:solidFill>
              <a:srgbClr val="383F51"/>
            </a:solidFill>
            <a:ln>
              <a:solidFill>
                <a:srgbClr val="383F51">
                  <a:alpha val="20000"/>
                </a:srgbClr>
              </a:solidFill>
            </a:ln>
            <a:effectLst>
              <a:outerShdw blurRad="50800" dist="50800" dir="900000" algn="tl"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4" name="组合 33"/>
          <p:cNvGrpSpPr/>
          <p:nvPr/>
        </p:nvGrpSpPr>
        <p:grpSpPr>
          <a:xfrm>
            <a:off x="0" y="4782820"/>
            <a:ext cx="859790" cy="2086610"/>
            <a:chOff x="0" y="6925"/>
            <a:chExt cx="1604" cy="3893"/>
          </a:xfrm>
        </p:grpSpPr>
        <p:sp>
          <p:nvSpPr>
            <p:cNvPr id="7" name="任意多边形 6"/>
            <p:cNvSpPr/>
            <p:nvPr/>
          </p:nvSpPr>
          <p:spPr>
            <a:xfrm flipV="1">
              <a:off x="0" y="7604"/>
              <a:ext cx="1603" cy="3214"/>
            </a:xfrm>
            <a:custGeom>
              <a:avLst/>
              <a:gdLst>
                <a:gd name="ir" fmla="*/ w 3 4"/>
                <a:gd name="ib" fmla="*/ h 3 4"/>
              </a:gdLst>
              <a:ahLst/>
              <a:cxnLst>
                <a:cxn ang="3">
                  <a:pos x="hc" y="t"/>
                </a:cxn>
                <a:cxn ang="cd2">
                  <a:pos x="l" y="vc"/>
                </a:cxn>
                <a:cxn ang="cd4">
                  <a:pos x="hc" y="b"/>
                </a:cxn>
                <a:cxn ang="0">
                  <a:pos x="r" y="vc"/>
                </a:cxn>
              </a:cxnLst>
              <a:rect l="l" t="t" r="r" b="b"/>
              <a:pathLst>
                <a:path w="1891" h="3791">
                  <a:moveTo>
                    <a:pt x="38" y="0"/>
                  </a:moveTo>
                  <a:lnTo>
                    <a:pt x="1891" y="1896"/>
                  </a:lnTo>
                  <a:lnTo>
                    <a:pt x="38" y="3791"/>
                  </a:lnTo>
                  <a:lnTo>
                    <a:pt x="0" y="3753"/>
                  </a:lnTo>
                  <a:lnTo>
                    <a:pt x="0" y="38"/>
                  </a:lnTo>
                  <a:lnTo>
                    <a:pt x="38" y="0"/>
                  </a:lnTo>
                  <a:close/>
                </a:path>
              </a:pathLst>
            </a:cu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cxnSp>
          <p:nvCxnSpPr>
            <p:cNvPr id="9" name="直接连接符 8"/>
            <p:cNvCxnSpPr/>
            <p:nvPr/>
          </p:nvCxnSpPr>
          <p:spPr>
            <a:xfrm flipH="1">
              <a:off x="85" y="6925"/>
              <a:ext cx="868" cy="3863"/>
            </a:xfrm>
            <a:prstGeom prst="line">
              <a:avLst/>
            </a:prstGeom>
            <a:ln>
              <a:solidFill>
                <a:srgbClr val="383F51">
                  <a:alpha val="20000"/>
                </a:srgbClr>
              </a:solidFill>
            </a:ln>
            <a:effectLst/>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16" y="10254"/>
              <a:ext cx="1588" cy="548"/>
            </a:xfrm>
            <a:prstGeom prst="line">
              <a:avLst/>
            </a:prstGeom>
            <a:ln>
              <a:solidFill>
                <a:srgbClr val="383F51">
                  <a:alpha val="20000"/>
                </a:srgbClr>
              </a:solidFill>
            </a:ln>
            <a:effectLst/>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10224770" y="-15875"/>
            <a:ext cx="1958340" cy="1689735"/>
            <a:chOff x="14695" y="-25"/>
            <a:chExt cx="4491" cy="3874"/>
          </a:xfrm>
        </p:grpSpPr>
        <p:sp>
          <p:nvSpPr>
            <p:cNvPr id="24" name="菱形 23"/>
            <p:cNvSpPr/>
            <p:nvPr/>
          </p:nvSpPr>
          <p:spPr>
            <a:xfrm>
              <a:off x="15479" y="-25"/>
              <a:ext cx="3707" cy="3791"/>
            </a:xfrm>
            <a:prstGeom prst="diamond">
              <a:avLst/>
            </a:pr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菱形 24"/>
            <p:cNvSpPr/>
            <p:nvPr/>
          </p:nvSpPr>
          <p:spPr>
            <a:xfrm rot="18420000">
              <a:off x="14710" y="686"/>
              <a:ext cx="1276" cy="1306"/>
            </a:xfrm>
            <a:prstGeom prst="diamond">
              <a:avLst/>
            </a:pr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菱形 25"/>
            <p:cNvSpPr/>
            <p:nvPr/>
          </p:nvSpPr>
          <p:spPr>
            <a:xfrm rot="15180000" flipV="1">
              <a:off x="17679" y="2522"/>
              <a:ext cx="1330" cy="1323"/>
            </a:xfrm>
            <a:prstGeom prst="diamond">
              <a:avLst/>
            </a:pr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1" name="任意多边形 20"/>
          <p:cNvSpPr/>
          <p:nvPr/>
        </p:nvSpPr>
        <p:spPr>
          <a:xfrm>
            <a:off x="1577340" y="2686685"/>
            <a:ext cx="8536940" cy="2548255"/>
          </a:xfrm>
          <a:custGeom>
            <a:avLst/>
            <a:gdLst>
              <a:gd name="adj1" fmla="val 10800000"/>
              <a:gd name="adj2" fmla="val 40665"/>
              <a:gd name="adj3" fmla="val 21087"/>
              <a:gd name="stAng" fmla="pin 0 adj1 21599999"/>
              <a:gd name="istAng" fmla="pin 0 adj2 21599999"/>
              <a:gd name="a3" fmla="pin 0 adj3 50000"/>
              <a:gd name="sw11" fmla="+- istAng 0 stAng"/>
              <a:gd name="sw12" fmla="+- sw11 21600000 0"/>
              <a:gd name="swAng" fmla="?: sw11 sw11 sw12"/>
              <a:gd name="iswAng" fmla="+- 0 0 swAng"/>
              <a:gd name="wt1" fmla="sin wd2 stAng"/>
              <a:gd name="ht1" fmla="cos hd2 stAng"/>
              <a:gd name="wt3" fmla="sin wd2 istAng"/>
              <a:gd name="ht3" fmla="cos hd2 istAng"/>
              <a:gd name="dx1" fmla="cat2 wd2 ht1 wt1"/>
              <a:gd name="dy1" fmla="sat2 hd2 ht1 wt1"/>
              <a:gd name="dx3" fmla="cat2 wd2 ht3 wt3"/>
              <a:gd name="dy3" fmla="sat2 hd2 ht3 wt3"/>
              <a:gd name="x1" fmla="+- hc dx1 0"/>
              <a:gd name="y1" fmla="+- vc dy1 0"/>
              <a:gd name="x3" fmla="+- hc dx3 0"/>
              <a:gd name="y3" fmla="+- vc dy3 0"/>
              <a:gd name="dr" fmla="*/ ss a3 100000"/>
              <a:gd name="iwd2" fmla="+- wd2 0 dr"/>
              <a:gd name="ihd2" fmla="+- hd2 0 dr"/>
              <a:gd name="wt2" fmla="sin iwd2 istAng"/>
              <a:gd name="ht2" fmla="cos ihd2 istAng"/>
              <a:gd name="wt4" fmla="sin iwd2 stAng"/>
              <a:gd name="ht4" fmla="cos ihd2 stAng"/>
              <a:gd name="dx2" fmla="cat2 iwd2 ht2 wt2"/>
              <a:gd name="dy2" fmla="sat2 ihd2 ht2 wt2"/>
              <a:gd name="dx4" fmla="cat2 iwd2 ht4 wt4"/>
              <a:gd name="dy4" fmla="sat2 ihd2 ht4 wt4"/>
              <a:gd name="x2" fmla="+- hc dx2 0"/>
              <a:gd name="y2" fmla="+- vc dy2 0"/>
              <a:gd name="x4" fmla="+- hc dx4 0"/>
              <a:gd name="y4" fmla="+- vc dy4 0"/>
              <a:gd name="sw0" fmla="+- 21600000 0 stAng"/>
              <a:gd name="da1" fmla="+- swAng 0 sw0"/>
              <a:gd name="g1" fmla="max x1 x2"/>
              <a:gd name="g2" fmla="max x3 x4"/>
              <a:gd name="g3" fmla="max g1 g2"/>
              <a:gd name="ir" fmla="?: da1 r g3"/>
              <a:gd name="sw1" fmla="+- cd4 0 stAng"/>
              <a:gd name="sw2" fmla="+- 27000000 0 stAng"/>
              <a:gd name="sw3" fmla="?: sw1 sw1 sw2"/>
              <a:gd name="da2" fmla="+- swAng 0 sw3"/>
              <a:gd name="g5" fmla="max y1 y2"/>
              <a:gd name="g6" fmla="max y3 y4"/>
              <a:gd name="g7" fmla="max g5 g6"/>
              <a:gd name="ib" fmla="?: da2 b g7"/>
              <a:gd name="sw4" fmla="+- cd2 0 stAng"/>
              <a:gd name="sw5" fmla="+- 32400000 0 stAng"/>
              <a:gd name="sw6" fmla="?: sw4 sw4 sw5"/>
              <a:gd name="da3" fmla="+- swAng 0 sw6"/>
              <a:gd name="g9" fmla="min x1 x2"/>
              <a:gd name="g10" fmla="min x3 x4"/>
              <a:gd name="g11" fmla="min g9 g10"/>
              <a:gd name="il" fmla="?: da3 l g11"/>
              <a:gd name="sw7" fmla="+- 3 0 stAng"/>
              <a:gd name="sw8" fmla="+- 37800000 0 stAng"/>
              <a:gd name="sw9" fmla="?: sw7 sw7 sw8"/>
              <a:gd name="da4" fmla="+- swAng 0 sw9"/>
              <a:gd name="g13" fmla="min y1 y2"/>
              <a:gd name="g14" fmla="min y3 y4"/>
              <a:gd name="g15" fmla="min g13 g14"/>
              <a:gd name="it" fmla="?: da4 t g15"/>
              <a:gd name="x5" fmla="+/ x1 x4 2"/>
              <a:gd name="y5" fmla="+/ y1 y4 2"/>
              <a:gd name="x6" fmla="+/ x3 x2 2"/>
              <a:gd name="y6" fmla="+/ y3 y2 2"/>
              <a:gd name="cang1" fmla="+- stAng 0 cd4"/>
              <a:gd name="cang2" fmla="+- istAng cd4 0"/>
              <a:gd name="cang3" fmla="+/ cang1 cang2 2"/>
            </a:gdLst>
            <a:ahLst/>
            <a:cxnLst>
              <a:cxn ang="cang1">
                <a:pos x="x5" y="y5"/>
              </a:cxn>
              <a:cxn ang="cang2">
                <a:pos x="x6" y="y6"/>
              </a:cxn>
              <a:cxn ang="cang3">
                <a:pos x="hc" y="vc"/>
              </a:cxn>
            </a:cxnLst>
            <a:rect l="l" t="t" r="r" b="b"/>
            <a:pathLst>
              <a:path w="14767" h="4407">
                <a:moveTo>
                  <a:pt x="2193" y="0"/>
                </a:moveTo>
                <a:cubicBezTo>
                  <a:pt x="3404" y="0"/>
                  <a:pt x="4386" y="982"/>
                  <a:pt x="4386" y="2193"/>
                </a:cubicBezTo>
                <a:cubicBezTo>
                  <a:pt x="4386" y="2202"/>
                  <a:pt x="4386" y="2210"/>
                  <a:pt x="4386" y="2219"/>
                </a:cubicBezTo>
                <a:lnTo>
                  <a:pt x="4385" y="2219"/>
                </a:lnTo>
                <a:lnTo>
                  <a:pt x="4385" y="2236"/>
                </a:lnTo>
                <a:cubicBezTo>
                  <a:pt x="4403" y="2921"/>
                  <a:pt x="4964" y="3471"/>
                  <a:pt x="5653" y="3471"/>
                </a:cubicBezTo>
                <a:cubicBezTo>
                  <a:pt x="6342" y="3471"/>
                  <a:pt x="6903" y="2921"/>
                  <a:pt x="6921" y="2236"/>
                </a:cubicBezTo>
                <a:lnTo>
                  <a:pt x="6921" y="2204"/>
                </a:lnTo>
                <a:lnTo>
                  <a:pt x="6921" y="2204"/>
                </a:lnTo>
                <a:cubicBezTo>
                  <a:pt x="6921" y="993"/>
                  <a:pt x="7903" y="11"/>
                  <a:pt x="9114" y="11"/>
                </a:cubicBezTo>
                <a:cubicBezTo>
                  <a:pt x="10325" y="11"/>
                  <a:pt x="11307" y="993"/>
                  <a:pt x="11307" y="2204"/>
                </a:cubicBezTo>
                <a:cubicBezTo>
                  <a:pt x="11307" y="2213"/>
                  <a:pt x="11307" y="2221"/>
                  <a:pt x="11307" y="2230"/>
                </a:cubicBezTo>
                <a:lnTo>
                  <a:pt x="11306" y="2230"/>
                </a:lnTo>
                <a:lnTo>
                  <a:pt x="11306" y="2247"/>
                </a:lnTo>
                <a:cubicBezTo>
                  <a:pt x="11324" y="2932"/>
                  <a:pt x="11885" y="3482"/>
                  <a:pt x="12574" y="3482"/>
                </a:cubicBezTo>
                <a:cubicBezTo>
                  <a:pt x="13274" y="3482"/>
                  <a:pt x="13842" y="2914"/>
                  <a:pt x="13842" y="2214"/>
                </a:cubicBezTo>
                <a:lnTo>
                  <a:pt x="14767" y="2214"/>
                </a:lnTo>
                <a:cubicBezTo>
                  <a:pt x="14767" y="3425"/>
                  <a:pt x="13785" y="4407"/>
                  <a:pt x="12574" y="4407"/>
                </a:cubicBezTo>
                <a:cubicBezTo>
                  <a:pt x="11363" y="4407"/>
                  <a:pt x="10381" y="3425"/>
                  <a:pt x="10381" y="2214"/>
                </a:cubicBezTo>
                <a:cubicBezTo>
                  <a:pt x="10381" y="2205"/>
                  <a:pt x="10381" y="2197"/>
                  <a:pt x="10381" y="2188"/>
                </a:cubicBezTo>
                <a:lnTo>
                  <a:pt x="10382" y="2188"/>
                </a:lnTo>
                <a:lnTo>
                  <a:pt x="10382" y="2171"/>
                </a:lnTo>
                <a:cubicBezTo>
                  <a:pt x="10364" y="1486"/>
                  <a:pt x="9803" y="936"/>
                  <a:pt x="9114" y="936"/>
                </a:cubicBezTo>
                <a:cubicBezTo>
                  <a:pt x="8425" y="936"/>
                  <a:pt x="7864" y="1486"/>
                  <a:pt x="7846" y="2171"/>
                </a:cubicBezTo>
                <a:lnTo>
                  <a:pt x="7846" y="2203"/>
                </a:lnTo>
                <a:lnTo>
                  <a:pt x="7846" y="2203"/>
                </a:lnTo>
                <a:cubicBezTo>
                  <a:pt x="7846" y="3414"/>
                  <a:pt x="6864" y="4396"/>
                  <a:pt x="5653" y="4396"/>
                </a:cubicBezTo>
                <a:cubicBezTo>
                  <a:pt x="4442" y="4396"/>
                  <a:pt x="3460" y="3414"/>
                  <a:pt x="3460" y="2203"/>
                </a:cubicBezTo>
                <a:cubicBezTo>
                  <a:pt x="3460" y="2194"/>
                  <a:pt x="3460" y="2186"/>
                  <a:pt x="3460" y="2177"/>
                </a:cubicBezTo>
                <a:lnTo>
                  <a:pt x="3461" y="2177"/>
                </a:lnTo>
                <a:lnTo>
                  <a:pt x="3461" y="2160"/>
                </a:lnTo>
                <a:cubicBezTo>
                  <a:pt x="3443" y="1475"/>
                  <a:pt x="2882" y="925"/>
                  <a:pt x="2193" y="925"/>
                </a:cubicBezTo>
                <a:cubicBezTo>
                  <a:pt x="1493" y="925"/>
                  <a:pt x="925" y="1493"/>
                  <a:pt x="925" y="2193"/>
                </a:cubicBezTo>
                <a:lnTo>
                  <a:pt x="0" y="2193"/>
                </a:lnTo>
                <a:cubicBezTo>
                  <a:pt x="0" y="982"/>
                  <a:pt x="982" y="0"/>
                  <a:pt x="2193" y="0"/>
                </a:cubicBezTo>
                <a:close/>
              </a:path>
            </a:pathLst>
          </a:custGeom>
          <a:solidFill>
            <a:srgbClr val="ACBDC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cs typeface="+mn-ea"/>
              <a:sym typeface="+mn-lt"/>
            </a:endParaRPr>
          </a:p>
        </p:txBody>
      </p:sp>
      <p:sp>
        <p:nvSpPr>
          <p:cNvPr id="2" name="椭圆 1"/>
          <p:cNvSpPr/>
          <p:nvPr/>
        </p:nvSpPr>
        <p:spPr>
          <a:xfrm>
            <a:off x="4112260" y="3216910"/>
            <a:ext cx="1464945" cy="1466215"/>
          </a:xfrm>
          <a:prstGeom prst="ellipse">
            <a:avLst/>
          </a:prstGeom>
          <a:solidFill>
            <a:srgbClr val="D8DBE4"/>
          </a:solidFill>
          <a:ln w="79375">
            <a:solidFill>
              <a:srgbClr val="3A40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rgbClr val="383F51"/>
                </a:solidFill>
                <a:cs typeface="+mn-ea"/>
                <a:sym typeface="+mn-lt"/>
              </a:rPr>
              <a:t>50%</a:t>
            </a:r>
            <a:endParaRPr lang="en-US" altLang="zh-CN" sz="2400">
              <a:solidFill>
                <a:srgbClr val="383F51"/>
              </a:solidFill>
              <a:cs typeface="+mn-ea"/>
              <a:sym typeface="+mn-lt"/>
            </a:endParaRPr>
          </a:p>
        </p:txBody>
      </p:sp>
      <p:sp>
        <p:nvSpPr>
          <p:cNvPr id="6" name="椭圆 5"/>
          <p:cNvSpPr/>
          <p:nvPr/>
        </p:nvSpPr>
        <p:spPr>
          <a:xfrm>
            <a:off x="6112510" y="3216910"/>
            <a:ext cx="1464945" cy="1466215"/>
          </a:xfrm>
          <a:prstGeom prst="ellipse">
            <a:avLst/>
          </a:prstGeom>
          <a:solidFill>
            <a:srgbClr val="383F51"/>
          </a:solidFill>
          <a:ln w="79375">
            <a:solidFill>
              <a:srgbClr val="D8DB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cs typeface="+mn-ea"/>
                <a:sym typeface="+mn-lt"/>
              </a:rPr>
              <a:t>75%</a:t>
            </a:r>
            <a:endParaRPr lang="en-US" altLang="zh-CN" sz="2400">
              <a:cs typeface="+mn-ea"/>
              <a:sym typeface="+mn-lt"/>
            </a:endParaRPr>
          </a:p>
        </p:txBody>
      </p:sp>
      <p:sp>
        <p:nvSpPr>
          <p:cNvPr id="15" name="椭圆 14"/>
          <p:cNvSpPr/>
          <p:nvPr/>
        </p:nvSpPr>
        <p:spPr>
          <a:xfrm>
            <a:off x="8112760" y="3216910"/>
            <a:ext cx="1464945" cy="1466215"/>
          </a:xfrm>
          <a:prstGeom prst="ellipse">
            <a:avLst/>
          </a:prstGeom>
          <a:solidFill>
            <a:srgbClr val="D8DBE4"/>
          </a:solidFill>
          <a:ln w="79375">
            <a:solidFill>
              <a:srgbClr val="3A405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solidFill>
                  <a:srgbClr val="383F51"/>
                </a:solidFill>
                <a:cs typeface="+mn-ea"/>
                <a:sym typeface="+mn-lt"/>
              </a:rPr>
              <a:t>100%</a:t>
            </a:r>
            <a:endParaRPr lang="en-US" altLang="zh-CN" sz="2400">
              <a:solidFill>
                <a:srgbClr val="383F51"/>
              </a:solidFill>
              <a:cs typeface="+mn-ea"/>
              <a:sym typeface="+mn-lt"/>
            </a:endParaRPr>
          </a:p>
        </p:txBody>
      </p:sp>
      <p:sp>
        <p:nvSpPr>
          <p:cNvPr id="17" name="椭圆 16"/>
          <p:cNvSpPr/>
          <p:nvPr/>
        </p:nvSpPr>
        <p:spPr>
          <a:xfrm>
            <a:off x="2112010" y="3216910"/>
            <a:ext cx="1464945" cy="1466215"/>
          </a:xfrm>
          <a:prstGeom prst="ellipse">
            <a:avLst/>
          </a:prstGeom>
          <a:solidFill>
            <a:srgbClr val="383F51"/>
          </a:solidFill>
          <a:ln w="79375">
            <a:solidFill>
              <a:srgbClr val="D8DB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cs typeface="+mn-ea"/>
                <a:sym typeface="+mn-lt"/>
              </a:rPr>
              <a:t>20%</a:t>
            </a:r>
            <a:endParaRPr lang="en-US" altLang="zh-CN" sz="2400">
              <a:cs typeface="+mn-ea"/>
              <a:sym typeface="+mn-lt"/>
            </a:endParaRPr>
          </a:p>
        </p:txBody>
      </p:sp>
      <p:grpSp>
        <p:nvGrpSpPr>
          <p:cNvPr id="13" name="组合 12"/>
          <p:cNvGrpSpPr/>
          <p:nvPr/>
        </p:nvGrpSpPr>
        <p:grpSpPr>
          <a:xfrm>
            <a:off x="1641781" y="5146675"/>
            <a:ext cx="3631444" cy="1195070"/>
            <a:chOff x="5581" y="5825"/>
            <a:chExt cx="5890" cy="1882"/>
          </a:xfrm>
        </p:grpSpPr>
        <p:sp>
          <p:nvSpPr>
            <p:cNvPr id="14" name="文本框 13"/>
            <p:cNvSpPr txBox="1"/>
            <p:nvPr/>
          </p:nvSpPr>
          <p:spPr>
            <a:xfrm>
              <a:off x="5581" y="5825"/>
              <a:ext cx="3500" cy="580"/>
            </a:xfrm>
            <a:prstGeom prst="rect">
              <a:avLst/>
            </a:prstGeom>
            <a:noFill/>
          </p:spPr>
          <p:txBody>
            <a:bodyPr wrap="none" rtlCol="0" anchor="t">
              <a:spAutoFit/>
            </a:bodyPr>
            <a:lstStyle/>
            <a:p>
              <a:pPr marL="285750" indent="-285750" algn="ctr">
                <a:buClr>
                  <a:srgbClr val="383F51"/>
                </a:buClr>
                <a:buFont typeface="Wingdings" panose="05000000000000000000" charset="0"/>
                <a:buChar char="u"/>
              </a:pPr>
              <a:r>
                <a:rPr lang="zh-CN" altLang="en-US" spc="100">
                  <a:solidFill>
                    <a:srgbClr val="1B1B1D"/>
                  </a:solidFill>
                  <a:uFillTx/>
                  <a:cs typeface="+mn-ea"/>
                  <a:sym typeface="+mn-lt"/>
                </a:rPr>
                <a:t>请输入标题内容</a:t>
              </a:r>
              <a:endParaRPr lang="zh-CN" altLang="en-US" spc="100">
                <a:solidFill>
                  <a:srgbClr val="1B1B1D"/>
                </a:solidFill>
                <a:uFillTx/>
                <a:cs typeface="+mn-ea"/>
                <a:sym typeface="+mn-lt"/>
              </a:endParaRPr>
            </a:p>
          </p:txBody>
        </p:sp>
        <p:sp>
          <p:nvSpPr>
            <p:cNvPr id="27" name="文本框 26"/>
            <p:cNvSpPr txBox="1"/>
            <p:nvPr/>
          </p:nvSpPr>
          <p:spPr>
            <a:xfrm>
              <a:off x="6158" y="6546"/>
              <a:ext cx="5313" cy="1161"/>
            </a:xfrm>
            <a:prstGeom prst="rect">
              <a:avLst/>
            </a:prstGeom>
            <a:noFill/>
          </p:spPr>
          <p:txBody>
            <a:bodyPr wrap="square" rtlCol="0" anchor="t">
              <a:spAutoFit/>
            </a:bodyPr>
            <a:lstStyle/>
            <a:p>
              <a:pPr algn="l"/>
              <a:r>
                <a:rPr lang="zh-CN" altLang="en-US" sz="1400" spc="100">
                  <a:solidFill>
                    <a:srgbClr val="383F51"/>
                  </a:solidFill>
                  <a:uFillTx/>
                  <a:cs typeface="+mn-ea"/>
                  <a:sym typeface="+mn-lt"/>
                </a:rPr>
                <a:t>此部分内容作为文字排版占位显示</a:t>
              </a:r>
              <a:endParaRPr lang="zh-CN" altLang="en-US" sz="1400" spc="100">
                <a:solidFill>
                  <a:srgbClr val="383F51"/>
                </a:solidFill>
                <a:uFillTx/>
                <a:cs typeface="+mn-ea"/>
                <a:sym typeface="+mn-lt"/>
              </a:endParaRPr>
            </a:p>
            <a:p>
              <a:pPr algn="l"/>
              <a:r>
                <a:rPr lang="zh-CN" altLang="en-US" sz="1400" spc="100">
                  <a:solidFill>
                    <a:srgbClr val="383F51"/>
                  </a:solidFill>
                  <a:uFillTx/>
                  <a:cs typeface="+mn-ea"/>
                  <a:sym typeface="+mn-lt"/>
                </a:rPr>
                <a:t>此部分内容作为文字排版占位显示</a:t>
              </a:r>
              <a:endParaRPr lang="zh-CN" altLang="en-US" sz="1400" spc="100">
                <a:solidFill>
                  <a:srgbClr val="383F51"/>
                </a:solidFill>
                <a:uFillTx/>
                <a:cs typeface="+mn-ea"/>
                <a:sym typeface="+mn-lt"/>
              </a:endParaRPr>
            </a:p>
            <a:p>
              <a:pPr algn="l"/>
              <a:endParaRPr lang="zh-CN" altLang="en-US" sz="1400" spc="100">
                <a:solidFill>
                  <a:srgbClr val="383F51"/>
                </a:solidFill>
                <a:uFillTx/>
                <a:cs typeface="+mn-ea"/>
                <a:sym typeface="+mn-lt"/>
              </a:endParaRPr>
            </a:p>
          </p:txBody>
        </p:sp>
      </p:grpSp>
      <p:grpSp>
        <p:nvGrpSpPr>
          <p:cNvPr id="28" name="组合 27"/>
          <p:cNvGrpSpPr/>
          <p:nvPr/>
        </p:nvGrpSpPr>
        <p:grpSpPr>
          <a:xfrm>
            <a:off x="2582216" y="1558290"/>
            <a:ext cx="3631444" cy="1195070"/>
            <a:chOff x="5581" y="5825"/>
            <a:chExt cx="5890" cy="1882"/>
          </a:xfrm>
        </p:grpSpPr>
        <p:sp>
          <p:nvSpPr>
            <p:cNvPr id="31" name="文本框 30"/>
            <p:cNvSpPr txBox="1"/>
            <p:nvPr/>
          </p:nvSpPr>
          <p:spPr>
            <a:xfrm>
              <a:off x="5581" y="5825"/>
              <a:ext cx="3500" cy="580"/>
            </a:xfrm>
            <a:prstGeom prst="rect">
              <a:avLst/>
            </a:prstGeom>
            <a:noFill/>
          </p:spPr>
          <p:txBody>
            <a:bodyPr wrap="none" rtlCol="0" anchor="t">
              <a:spAutoFit/>
            </a:bodyPr>
            <a:lstStyle/>
            <a:p>
              <a:pPr marL="285750" indent="-285750" algn="ctr">
                <a:buClr>
                  <a:srgbClr val="383F51"/>
                </a:buClr>
                <a:buFont typeface="Wingdings" panose="05000000000000000000" charset="0"/>
                <a:buChar char="u"/>
              </a:pPr>
              <a:r>
                <a:rPr lang="zh-CN" altLang="en-US" spc="100">
                  <a:solidFill>
                    <a:srgbClr val="1B1B1D"/>
                  </a:solidFill>
                  <a:uFillTx/>
                  <a:cs typeface="+mn-ea"/>
                  <a:sym typeface="+mn-lt"/>
                </a:rPr>
                <a:t>请输入标题内容</a:t>
              </a:r>
              <a:endParaRPr lang="zh-CN" altLang="en-US" spc="100">
                <a:solidFill>
                  <a:srgbClr val="1B1B1D"/>
                </a:solidFill>
                <a:uFillTx/>
                <a:cs typeface="+mn-ea"/>
                <a:sym typeface="+mn-lt"/>
              </a:endParaRPr>
            </a:p>
          </p:txBody>
        </p:sp>
        <p:sp>
          <p:nvSpPr>
            <p:cNvPr id="32" name="文本框 31"/>
            <p:cNvSpPr txBox="1"/>
            <p:nvPr/>
          </p:nvSpPr>
          <p:spPr>
            <a:xfrm>
              <a:off x="6158" y="6546"/>
              <a:ext cx="5313" cy="1161"/>
            </a:xfrm>
            <a:prstGeom prst="rect">
              <a:avLst/>
            </a:prstGeom>
            <a:noFill/>
          </p:spPr>
          <p:txBody>
            <a:bodyPr wrap="square" rtlCol="0" anchor="t">
              <a:spAutoFit/>
            </a:bodyPr>
            <a:lstStyle/>
            <a:p>
              <a:pPr algn="l"/>
              <a:r>
                <a:rPr lang="zh-CN" altLang="en-US" sz="1400" spc="100">
                  <a:solidFill>
                    <a:srgbClr val="383F51"/>
                  </a:solidFill>
                  <a:uFillTx/>
                  <a:cs typeface="+mn-ea"/>
                  <a:sym typeface="+mn-lt"/>
                </a:rPr>
                <a:t>此部分内容作为文字排版占位显示</a:t>
              </a:r>
              <a:endParaRPr lang="zh-CN" altLang="en-US" sz="1400" spc="100">
                <a:solidFill>
                  <a:srgbClr val="383F51"/>
                </a:solidFill>
                <a:uFillTx/>
                <a:cs typeface="+mn-ea"/>
                <a:sym typeface="+mn-lt"/>
              </a:endParaRPr>
            </a:p>
            <a:p>
              <a:pPr algn="l"/>
              <a:r>
                <a:rPr lang="zh-CN" altLang="en-US" sz="1400" spc="100">
                  <a:solidFill>
                    <a:srgbClr val="383F51"/>
                  </a:solidFill>
                  <a:uFillTx/>
                  <a:cs typeface="+mn-ea"/>
                  <a:sym typeface="+mn-lt"/>
                </a:rPr>
                <a:t>此部分内容作为文字排版占位显示</a:t>
              </a:r>
              <a:endParaRPr lang="zh-CN" altLang="en-US" sz="1400" spc="100">
                <a:solidFill>
                  <a:srgbClr val="383F51"/>
                </a:solidFill>
                <a:uFillTx/>
                <a:cs typeface="+mn-ea"/>
                <a:sym typeface="+mn-lt"/>
              </a:endParaRPr>
            </a:p>
            <a:p>
              <a:pPr algn="l"/>
              <a:endParaRPr lang="zh-CN" altLang="en-US" sz="1400" spc="100">
                <a:solidFill>
                  <a:srgbClr val="383F51"/>
                </a:solidFill>
                <a:uFillTx/>
                <a:cs typeface="+mn-ea"/>
                <a:sym typeface="+mn-lt"/>
              </a:endParaRPr>
            </a:p>
          </p:txBody>
        </p:sp>
      </p:grpSp>
      <p:grpSp>
        <p:nvGrpSpPr>
          <p:cNvPr id="33" name="组合 32"/>
          <p:cNvGrpSpPr/>
          <p:nvPr/>
        </p:nvGrpSpPr>
        <p:grpSpPr>
          <a:xfrm>
            <a:off x="5857546" y="5146675"/>
            <a:ext cx="3631444" cy="1195070"/>
            <a:chOff x="5581" y="5825"/>
            <a:chExt cx="5890" cy="1882"/>
          </a:xfrm>
        </p:grpSpPr>
        <p:sp>
          <p:nvSpPr>
            <p:cNvPr id="35" name="文本框 34"/>
            <p:cNvSpPr txBox="1"/>
            <p:nvPr/>
          </p:nvSpPr>
          <p:spPr>
            <a:xfrm>
              <a:off x="5581" y="5825"/>
              <a:ext cx="3500" cy="580"/>
            </a:xfrm>
            <a:prstGeom prst="rect">
              <a:avLst/>
            </a:prstGeom>
            <a:noFill/>
          </p:spPr>
          <p:txBody>
            <a:bodyPr wrap="none" rtlCol="0" anchor="t">
              <a:spAutoFit/>
            </a:bodyPr>
            <a:lstStyle/>
            <a:p>
              <a:pPr marL="285750" indent="-285750" algn="ctr">
                <a:buClr>
                  <a:srgbClr val="383F51"/>
                </a:buClr>
                <a:buFont typeface="Wingdings" panose="05000000000000000000" charset="0"/>
                <a:buChar char="u"/>
              </a:pPr>
              <a:r>
                <a:rPr lang="zh-CN" altLang="en-US" spc="100">
                  <a:solidFill>
                    <a:srgbClr val="1B1B1D"/>
                  </a:solidFill>
                  <a:uFillTx/>
                  <a:cs typeface="+mn-ea"/>
                  <a:sym typeface="+mn-lt"/>
                </a:rPr>
                <a:t>请输入标题内容</a:t>
              </a:r>
              <a:endParaRPr lang="zh-CN" altLang="en-US" spc="100">
                <a:solidFill>
                  <a:srgbClr val="1B1B1D"/>
                </a:solidFill>
                <a:uFillTx/>
                <a:cs typeface="+mn-ea"/>
                <a:sym typeface="+mn-lt"/>
              </a:endParaRPr>
            </a:p>
          </p:txBody>
        </p:sp>
        <p:sp>
          <p:nvSpPr>
            <p:cNvPr id="36" name="文本框 35"/>
            <p:cNvSpPr txBox="1"/>
            <p:nvPr/>
          </p:nvSpPr>
          <p:spPr>
            <a:xfrm>
              <a:off x="6158" y="6546"/>
              <a:ext cx="5313" cy="1161"/>
            </a:xfrm>
            <a:prstGeom prst="rect">
              <a:avLst/>
            </a:prstGeom>
            <a:noFill/>
          </p:spPr>
          <p:txBody>
            <a:bodyPr wrap="square" rtlCol="0" anchor="t">
              <a:spAutoFit/>
            </a:bodyPr>
            <a:lstStyle/>
            <a:p>
              <a:pPr algn="l"/>
              <a:r>
                <a:rPr lang="zh-CN" altLang="en-US" sz="1400" spc="100">
                  <a:solidFill>
                    <a:srgbClr val="383F51"/>
                  </a:solidFill>
                  <a:uFillTx/>
                  <a:cs typeface="+mn-ea"/>
                  <a:sym typeface="+mn-lt"/>
                </a:rPr>
                <a:t>此部分内容作为文字排版占位显示</a:t>
              </a:r>
              <a:endParaRPr lang="zh-CN" altLang="en-US" sz="1400" spc="100">
                <a:solidFill>
                  <a:srgbClr val="383F51"/>
                </a:solidFill>
                <a:uFillTx/>
                <a:cs typeface="+mn-ea"/>
                <a:sym typeface="+mn-lt"/>
              </a:endParaRPr>
            </a:p>
            <a:p>
              <a:pPr algn="l"/>
              <a:r>
                <a:rPr lang="zh-CN" altLang="en-US" sz="1400" spc="100">
                  <a:solidFill>
                    <a:srgbClr val="383F51"/>
                  </a:solidFill>
                  <a:uFillTx/>
                  <a:cs typeface="+mn-ea"/>
                  <a:sym typeface="+mn-lt"/>
                </a:rPr>
                <a:t>此部分内容作为文字排版占位显示</a:t>
              </a:r>
              <a:endParaRPr lang="zh-CN" altLang="en-US" sz="1400" spc="100">
                <a:solidFill>
                  <a:srgbClr val="383F51"/>
                </a:solidFill>
                <a:uFillTx/>
                <a:cs typeface="+mn-ea"/>
                <a:sym typeface="+mn-lt"/>
              </a:endParaRPr>
            </a:p>
            <a:p>
              <a:pPr algn="l"/>
              <a:endParaRPr lang="zh-CN" altLang="en-US" sz="1400" spc="100">
                <a:solidFill>
                  <a:srgbClr val="383F51"/>
                </a:solidFill>
                <a:uFillTx/>
                <a:cs typeface="+mn-ea"/>
                <a:sym typeface="+mn-lt"/>
              </a:endParaRPr>
            </a:p>
          </p:txBody>
        </p:sp>
      </p:grpSp>
      <p:grpSp>
        <p:nvGrpSpPr>
          <p:cNvPr id="39" name="组合 38"/>
          <p:cNvGrpSpPr/>
          <p:nvPr/>
        </p:nvGrpSpPr>
        <p:grpSpPr>
          <a:xfrm>
            <a:off x="7272961" y="1558290"/>
            <a:ext cx="3631444" cy="1195070"/>
            <a:chOff x="5581" y="5825"/>
            <a:chExt cx="5890" cy="1882"/>
          </a:xfrm>
        </p:grpSpPr>
        <p:sp>
          <p:nvSpPr>
            <p:cNvPr id="41" name="文本框 40"/>
            <p:cNvSpPr txBox="1"/>
            <p:nvPr/>
          </p:nvSpPr>
          <p:spPr>
            <a:xfrm>
              <a:off x="5581" y="5825"/>
              <a:ext cx="3500" cy="580"/>
            </a:xfrm>
            <a:prstGeom prst="rect">
              <a:avLst/>
            </a:prstGeom>
            <a:noFill/>
          </p:spPr>
          <p:txBody>
            <a:bodyPr wrap="none" rtlCol="0" anchor="t">
              <a:spAutoFit/>
            </a:bodyPr>
            <a:lstStyle/>
            <a:p>
              <a:pPr marL="285750" indent="-285750" algn="ctr">
                <a:buClr>
                  <a:srgbClr val="383F51"/>
                </a:buClr>
                <a:buFont typeface="Wingdings" panose="05000000000000000000" charset="0"/>
                <a:buChar char="u"/>
              </a:pPr>
              <a:r>
                <a:rPr lang="zh-CN" altLang="en-US" spc="100">
                  <a:solidFill>
                    <a:srgbClr val="1B1B1D"/>
                  </a:solidFill>
                  <a:uFillTx/>
                  <a:cs typeface="+mn-ea"/>
                  <a:sym typeface="+mn-lt"/>
                </a:rPr>
                <a:t>请输入标题内容</a:t>
              </a:r>
              <a:endParaRPr lang="zh-CN" altLang="en-US" spc="100">
                <a:solidFill>
                  <a:srgbClr val="1B1B1D"/>
                </a:solidFill>
                <a:uFillTx/>
                <a:cs typeface="+mn-ea"/>
                <a:sym typeface="+mn-lt"/>
              </a:endParaRPr>
            </a:p>
          </p:txBody>
        </p:sp>
        <p:sp>
          <p:nvSpPr>
            <p:cNvPr id="42" name="文本框 41"/>
            <p:cNvSpPr txBox="1"/>
            <p:nvPr/>
          </p:nvSpPr>
          <p:spPr>
            <a:xfrm>
              <a:off x="6158" y="6546"/>
              <a:ext cx="5313" cy="1161"/>
            </a:xfrm>
            <a:prstGeom prst="rect">
              <a:avLst/>
            </a:prstGeom>
            <a:noFill/>
          </p:spPr>
          <p:txBody>
            <a:bodyPr wrap="square" rtlCol="0" anchor="t">
              <a:spAutoFit/>
            </a:bodyPr>
            <a:lstStyle/>
            <a:p>
              <a:pPr algn="l"/>
              <a:r>
                <a:rPr lang="zh-CN" altLang="en-US" sz="1400" spc="100">
                  <a:solidFill>
                    <a:srgbClr val="383F51"/>
                  </a:solidFill>
                  <a:uFillTx/>
                  <a:cs typeface="+mn-ea"/>
                  <a:sym typeface="+mn-lt"/>
                </a:rPr>
                <a:t>此部分内容作为文字排版占位显示</a:t>
              </a:r>
              <a:endParaRPr lang="zh-CN" altLang="en-US" sz="1400" spc="100">
                <a:solidFill>
                  <a:srgbClr val="383F51"/>
                </a:solidFill>
                <a:uFillTx/>
                <a:cs typeface="+mn-ea"/>
                <a:sym typeface="+mn-lt"/>
              </a:endParaRPr>
            </a:p>
            <a:p>
              <a:pPr algn="l"/>
              <a:r>
                <a:rPr lang="zh-CN" altLang="en-US" sz="1400" spc="100">
                  <a:solidFill>
                    <a:srgbClr val="383F51"/>
                  </a:solidFill>
                  <a:uFillTx/>
                  <a:cs typeface="+mn-ea"/>
                  <a:sym typeface="+mn-lt"/>
                </a:rPr>
                <a:t>此部分内容作为文字排版占位显示</a:t>
              </a:r>
              <a:endParaRPr lang="zh-CN" altLang="en-US" sz="1400" spc="100">
                <a:solidFill>
                  <a:srgbClr val="383F51"/>
                </a:solidFill>
                <a:uFillTx/>
                <a:cs typeface="+mn-ea"/>
                <a:sym typeface="+mn-lt"/>
              </a:endParaRPr>
            </a:p>
            <a:p>
              <a:pPr algn="l"/>
              <a:endParaRPr lang="zh-CN" altLang="en-US" sz="1400" spc="100">
                <a:solidFill>
                  <a:srgbClr val="383F51"/>
                </a:solidFill>
                <a:uFillTx/>
                <a:cs typeface="+mn-ea"/>
                <a:sym typeface="+mn-lt"/>
              </a:endParaRPr>
            </a:p>
          </p:txBody>
        </p:sp>
      </p:gr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600" advTm="3000">
        <p:blinds/>
      </p:transition>
    </mc:Choice>
    <mc:Fallback>
      <p:transition spd="slow" advTm="3000">
        <p:blinds/>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500"/>
                                        <p:tgtEl>
                                          <p:spTgt spid="5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000" fill="hold">
                                          <p:stCondLst>
                                            <p:cond delay="0"/>
                                          </p:stCondLst>
                                        </p:cTn>
                                        <p:tgtEl>
                                          <p:spTgt spid="21"/>
                                        </p:tgtEl>
                                        <p:attrNameLst>
                                          <p:attrName>style.visibility</p:attrName>
                                        </p:attrNameLst>
                                      </p:cBhvr>
                                      <p:to>
                                        <p:strVal val="visible"/>
                                      </p:to>
                                    </p:set>
                                    <p:animEffect transition="in" filter="wipe(left)">
                                      <p:cBhvr>
                                        <p:cTn id="11" dur="1000"/>
                                        <p:tgtEl>
                                          <p:spTgt spid="21"/>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3000"/>
                            </p:stCondLst>
                            <p:childTnLst>
                              <p:par>
                                <p:cTn id="25" presetID="10" presetClass="entr" presetSubtype="0"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childTnLst>
                          </p:cTn>
                        </p:par>
                        <p:par>
                          <p:cTn id="28" fill="hold">
                            <p:stCondLst>
                              <p:cond delay="3500"/>
                            </p:stCondLst>
                            <p:childTnLst>
                              <p:par>
                                <p:cTn id="29" presetID="10"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childTnLst>
                          </p:cTn>
                        </p:par>
                        <p:par>
                          <p:cTn id="32" fill="hold">
                            <p:stCondLst>
                              <p:cond delay="4000"/>
                            </p:stCondLst>
                            <p:childTnLst>
                              <p:par>
                                <p:cTn id="33" presetID="10" presetClass="entr" presetSubtype="0" fill="hold"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500"/>
                                        <p:tgtEl>
                                          <p:spTgt spid="33"/>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par>
                          <p:cTn id="40" fill="hold">
                            <p:stCondLst>
                              <p:cond delay="5000"/>
                            </p:stCondLst>
                            <p:childTnLst>
                              <p:par>
                                <p:cTn id="41" presetID="10" presetClass="entr" presetSubtype="0" fill="hold"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fade">
                                      <p:cBhvr>
                                        <p:cTn id="4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21" grpId="0" animBg="1"/>
      <p:bldP spid="2" grpId="0" animBg="1"/>
      <p:bldP spid="6" grpId="0" animBg="1"/>
      <p:bldP spid="15" grpId="0" animBg="1"/>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9" name="文本框 58"/>
          <p:cNvSpPr txBox="1"/>
          <p:nvPr/>
        </p:nvSpPr>
        <p:spPr>
          <a:xfrm>
            <a:off x="0" y="636905"/>
            <a:ext cx="2864485" cy="398780"/>
          </a:xfrm>
          <a:prstGeom prst="rect">
            <a:avLst/>
          </a:prstGeom>
          <a:noFill/>
        </p:spPr>
        <p:txBody>
          <a:bodyPr wrap="square" rtlCol="0" anchor="t">
            <a:spAutoFit/>
          </a:bodyPr>
          <a:lstStyle/>
          <a:p>
            <a:pPr indent="0" algn="ctr">
              <a:buClr>
                <a:srgbClr val="C00000"/>
              </a:buClr>
              <a:buNone/>
            </a:pPr>
            <a:r>
              <a:rPr lang="zh-CN" altLang="en-US" sz="2000" spc="100">
                <a:solidFill>
                  <a:srgbClr val="1B1B1D"/>
                </a:solidFill>
                <a:uFillTx/>
                <a:cs typeface="+mn-ea"/>
                <a:sym typeface="+mn-lt"/>
              </a:rPr>
              <a:t>请输入标题内容</a:t>
            </a:r>
            <a:endParaRPr lang="zh-CN" altLang="en-US" sz="2000" spc="100">
              <a:solidFill>
                <a:srgbClr val="1B1B1D"/>
              </a:solidFill>
              <a:uFillTx/>
              <a:cs typeface="+mn-ea"/>
              <a:sym typeface="+mn-lt"/>
            </a:endParaRPr>
          </a:p>
        </p:txBody>
      </p:sp>
      <p:grpSp>
        <p:nvGrpSpPr>
          <p:cNvPr id="16" name="组合 15"/>
          <p:cNvGrpSpPr/>
          <p:nvPr/>
        </p:nvGrpSpPr>
        <p:grpSpPr>
          <a:xfrm>
            <a:off x="635" y="0"/>
            <a:ext cx="1173480" cy="1215390"/>
            <a:chOff x="1" y="0"/>
            <a:chExt cx="1848" cy="1914"/>
          </a:xfrm>
        </p:grpSpPr>
        <p:cxnSp>
          <p:nvCxnSpPr>
            <p:cNvPr id="11" name="直接连接符 10"/>
            <p:cNvCxnSpPr/>
            <p:nvPr/>
          </p:nvCxnSpPr>
          <p:spPr>
            <a:xfrm flipH="1" flipV="1">
              <a:off x="517" y="0"/>
              <a:ext cx="16" cy="1914"/>
            </a:xfrm>
            <a:prstGeom prst="line">
              <a:avLst/>
            </a:prstGeom>
            <a:ln>
              <a:solidFill>
                <a:srgbClr val="383F51"/>
              </a:solidFill>
            </a:ln>
            <a:effectLst/>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1" y="515"/>
              <a:ext cx="1849" cy="4"/>
            </a:xfrm>
            <a:prstGeom prst="line">
              <a:avLst/>
            </a:prstGeom>
            <a:ln>
              <a:solidFill>
                <a:srgbClr val="383F51"/>
              </a:solidFill>
            </a:ln>
            <a:effectLst/>
          </p:spPr>
          <p:style>
            <a:lnRef idx="1">
              <a:schemeClr val="accent1"/>
            </a:lnRef>
            <a:fillRef idx="0">
              <a:schemeClr val="accent1"/>
            </a:fillRef>
            <a:effectRef idx="0">
              <a:schemeClr val="accent1"/>
            </a:effectRef>
            <a:fontRef idx="minor">
              <a:schemeClr val="tx1"/>
            </a:fontRef>
          </p:style>
        </p:cxnSp>
        <p:sp>
          <p:nvSpPr>
            <p:cNvPr id="8" name="菱形 7"/>
            <p:cNvSpPr/>
            <p:nvPr/>
          </p:nvSpPr>
          <p:spPr>
            <a:xfrm rot="16200000">
              <a:off x="186" y="283"/>
              <a:ext cx="664" cy="467"/>
            </a:xfrm>
            <a:prstGeom prst="diamond">
              <a:avLst/>
            </a:prstGeom>
            <a:solidFill>
              <a:srgbClr val="383F51"/>
            </a:solidFill>
            <a:ln>
              <a:solidFill>
                <a:srgbClr val="383F51">
                  <a:alpha val="20000"/>
                </a:srgbClr>
              </a:solidFill>
            </a:ln>
            <a:effectLst>
              <a:outerShdw blurRad="50800" dist="50800" dir="900000" algn="tl"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4" name="组合 33"/>
          <p:cNvGrpSpPr/>
          <p:nvPr/>
        </p:nvGrpSpPr>
        <p:grpSpPr>
          <a:xfrm>
            <a:off x="0" y="4782820"/>
            <a:ext cx="859790" cy="2086610"/>
            <a:chOff x="0" y="6925"/>
            <a:chExt cx="1604" cy="3893"/>
          </a:xfrm>
        </p:grpSpPr>
        <p:sp>
          <p:nvSpPr>
            <p:cNvPr id="7" name="任意多边形 6"/>
            <p:cNvSpPr/>
            <p:nvPr/>
          </p:nvSpPr>
          <p:spPr>
            <a:xfrm flipV="1">
              <a:off x="0" y="7604"/>
              <a:ext cx="1603" cy="3214"/>
            </a:xfrm>
            <a:custGeom>
              <a:avLst/>
              <a:gdLst>
                <a:gd name="ir" fmla="*/ w 3 4"/>
                <a:gd name="ib" fmla="*/ h 3 4"/>
              </a:gdLst>
              <a:ahLst/>
              <a:cxnLst>
                <a:cxn ang="3">
                  <a:pos x="hc" y="t"/>
                </a:cxn>
                <a:cxn ang="cd2">
                  <a:pos x="l" y="vc"/>
                </a:cxn>
                <a:cxn ang="cd4">
                  <a:pos x="hc" y="b"/>
                </a:cxn>
                <a:cxn ang="0">
                  <a:pos x="r" y="vc"/>
                </a:cxn>
              </a:cxnLst>
              <a:rect l="l" t="t" r="r" b="b"/>
              <a:pathLst>
                <a:path w="1891" h="3791">
                  <a:moveTo>
                    <a:pt x="38" y="0"/>
                  </a:moveTo>
                  <a:lnTo>
                    <a:pt x="1891" y="1896"/>
                  </a:lnTo>
                  <a:lnTo>
                    <a:pt x="38" y="3791"/>
                  </a:lnTo>
                  <a:lnTo>
                    <a:pt x="0" y="3753"/>
                  </a:lnTo>
                  <a:lnTo>
                    <a:pt x="0" y="38"/>
                  </a:lnTo>
                  <a:lnTo>
                    <a:pt x="38" y="0"/>
                  </a:lnTo>
                  <a:close/>
                </a:path>
              </a:pathLst>
            </a:cu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cxnSp>
          <p:nvCxnSpPr>
            <p:cNvPr id="9" name="直接连接符 8"/>
            <p:cNvCxnSpPr/>
            <p:nvPr/>
          </p:nvCxnSpPr>
          <p:spPr>
            <a:xfrm flipH="1">
              <a:off x="85" y="6925"/>
              <a:ext cx="868" cy="3863"/>
            </a:xfrm>
            <a:prstGeom prst="line">
              <a:avLst/>
            </a:prstGeom>
            <a:ln>
              <a:solidFill>
                <a:srgbClr val="383F51">
                  <a:alpha val="20000"/>
                </a:srgbClr>
              </a:solidFill>
            </a:ln>
            <a:effectLst/>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16" y="10254"/>
              <a:ext cx="1588" cy="548"/>
            </a:xfrm>
            <a:prstGeom prst="line">
              <a:avLst/>
            </a:prstGeom>
            <a:ln>
              <a:solidFill>
                <a:srgbClr val="383F51">
                  <a:alpha val="20000"/>
                </a:srgbClr>
              </a:solidFill>
            </a:ln>
            <a:effectLst/>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10224770" y="-15875"/>
            <a:ext cx="1958340" cy="1689735"/>
            <a:chOff x="14695" y="-25"/>
            <a:chExt cx="4491" cy="3874"/>
          </a:xfrm>
        </p:grpSpPr>
        <p:sp>
          <p:nvSpPr>
            <p:cNvPr id="24" name="菱形 23"/>
            <p:cNvSpPr/>
            <p:nvPr/>
          </p:nvSpPr>
          <p:spPr>
            <a:xfrm>
              <a:off x="15479" y="-25"/>
              <a:ext cx="3707" cy="3791"/>
            </a:xfrm>
            <a:prstGeom prst="diamond">
              <a:avLst/>
            </a:pr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菱形 24"/>
            <p:cNvSpPr/>
            <p:nvPr/>
          </p:nvSpPr>
          <p:spPr>
            <a:xfrm rot="18420000">
              <a:off x="14710" y="686"/>
              <a:ext cx="1276" cy="1306"/>
            </a:xfrm>
            <a:prstGeom prst="diamond">
              <a:avLst/>
            </a:pr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菱形 25"/>
            <p:cNvSpPr/>
            <p:nvPr/>
          </p:nvSpPr>
          <p:spPr>
            <a:xfrm rot="15180000" flipV="1">
              <a:off x="17679" y="2522"/>
              <a:ext cx="1330" cy="1323"/>
            </a:xfrm>
            <a:prstGeom prst="diamond">
              <a:avLst/>
            </a:pr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1" name="对角圆角矩形 40"/>
          <p:cNvSpPr/>
          <p:nvPr/>
        </p:nvSpPr>
        <p:spPr>
          <a:xfrm>
            <a:off x="7914640" y="1745615"/>
            <a:ext cx="3001010" cy="4163695"/>
          </a:xfrm>
          <a:prstGeom prst="round2DiagRect">
            <a:avLst/>
          </a:prstGeom>
          <a:solidFill>
            <a:srgbClr val="ACBDCF"/>
          </a:solidFill>
          <a:ln>
            <a:noFill/>
          </a:ln>
          <a:effectLst>
            <a:outerShdw blurRad="1270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对角圆角矩形 42"/>
          <p:cNvSpPr/>
          <p:nvPr/>
        </p:nvSpPr>
        <p:spPr>
          <a:xfrm>
            <a:off x="1186815" y="1745615"/>
            <a:ext cx="6061710" cy="1889760"/>
          </a:xfrm>
          <a:prstGeom prst="round2DiagRect">
            <a:avLst/>
          </a:prstGeom>
          <a:solidFill>
            <a:srgbClr val="383F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4" name="组合 43"/>
          <p:cNvGrpSpPr/>
          <p:nvPr/>
        </p:nvGrpSpPr>
        <p:grpSpPr>
          <a:xfrm>
            <a:off x="2170430" y="2092325"/>
            <a:ext cx="4094480" cy="1158875"/>
            <a:chOff x="5509" y="5825"/>
            <a:chExt cx="6641" cy="1825"/>
          </a:xfrm>
        </p:grpSpPr>
        <p:sp>
          <p:nvSpPr>
            <p:cNvPr id="45" name="文本框 44"/>
            <p:cNvSpPr txBox="1"/>
            <p:nvPr/>
          </p:nvSpPr>
          <p:spPr>
            <a:xfrm>
              <a:off x="5509" y="5825"/>
              <a:ext cx="3644" cy="580"/>
            </a:xfrm>
            <a:prstGeom prst="rect">
              <a:avLst/>
            </a:prstGeom>
            <a:noFill/>
          </p:spPr>
          <p:txBody>
            <a:bodyPr wrap="none" rtlCol="0" anchor="t">
              <a:spAutoFit/>
            </a:bodyPr>
            <a:lstStyle/>
            <a:p>
              <a:pPr marL="285750" indent="-285750" algn="ctr">
                <a:buClr>
                  <a:srgbClr val="FFFFFF"/>
                </a:buClr>
                <a:buFont typeface="Wingdings" panose="05000000000000000000" charset="0"/>
                <a:buChar char="u"/>
              </a:pPr>
              <a:r>
                <a:rPr lang="zh-CN" altLang="en-US" spc="200">
                  <a:solidFill>
                    <a:schemeClr val="bg1"/>
                  </a:solidFill>
                  <a:uFillTx/>
                  <a:cs typeface="+mn-ea"/>
                  <a:sym typeface="+mn-lt"/>
                </a:rPr>
                <a:t>请输入标题内容</a:t>
              </a:r>
              <a:endParaRPr lang="zh-CN" altLang="en-US" spc="200">
                <a:solidFill>
                  <a:schemeClr val="bg1"/>
                </a:solidFill>
                <a:uFillTx/>
                <a:cs typeface="+mn-ea"/>
                <a:sym typeface="+mn-lt"/>
              </a:endParaRPr>
            </a:p>
          </p:txBody>
        </p:sp>
        <p:sp>
          <p:nvSpPr>
            <p:cNvPr id="46" name="文本框 45"/>
            <p:cNvSpPr txBox="1"/>
            <p:nvPr/>
          </p:nvSpPr>
          <p:spPr>
            <a:xfrm>
              <a:off x="6182" y="6547"/>
              <a:ext cx="5968" cy="1103"/>
            </a:xfrm>
            <a:prstGeom prst="rect">
              <a:avLst/>
            </a:prstGeom>
            <a:noFill/>
          </p:spPr>
          <p:txBody>
            <a:bodyPr wrap="square" rtlCol="0" anchor="t">
              <a:spAutoFit/>
            </a:bodyPr>
            <a:lstStyle/>
            <a:p>
              <a:pPr algn="l">
                <a:lnSpc>
                  <a:spcPct val="150000"/>
                </a:lnSpc>
              </a:pPr>
              <a:r>
                <a:rPr lang="zh-CN" altLang="en-US" sz="1400" spc="100">
                  <a:solidFill>
                    <a:schemeClr val="bg1"/>
                  </a:solidFill>
                  <a:uFillTx/>
                  <a:cs typeface="+mn-ea"/>
                  <a:sym typeface="+mn-lt"/>
                </a:rPr>
                <a:t>此部分内容作为文字排版占位显示此部分内容作为文字排版占位显示</a:t>
              </a:r>
              <a:endParaRPr lang="zh-CN" altLang="en-US" sz="1400" spc="100">
                <a:solidFill>
                  <a:schemeClr val="bg1"/>
                </a:solidFill>
                <a:uFillTx/>
                <a:cs typeface="+mn-ea"/>
                <a:sym typeface="+mn-lt"/>
              </a:endParaRPr>
            </a:p>
          </p:txBody>
        </p:sp>
      </p:grpSp>
      <p:grpSp>
        <p:nvGrpSpPr>
          <p:cNvPr id="47" name="组合 46"/>
          <p:cNvGrpSpPr/>
          <p:nvPr/>
        </p:nvGrpSpPr>
        <p:grpSpPr>
          <a:xfrm>
            <a:off x="8291802" y="2453323"/>
            <a:ext cx="2246686" cy="2748280"/>
            <a:chOff x="5509" y="5825"/>
            <a:chExt cx="3644" cy="4328"/>
          </a:xfrm>
        </p:grpSpPr>
        <p:sp>
          <p:nvSpPr>
            <p:cNvPr id="48" name="文本框 47"/>
            <p:cNvSpPr txBox="1"/>
            <p:nvPr/>
          </p:nvSpPr>
          <p:spPr>
            <a:xfrm>
              <a:off x="5509" y="5825"/>
              <a:ext cx="3644" cy="580"/>
            </a:xfrm>
            <a:prstGeom prst="rect">
              <a:avLst/>
            </a:prstGeom>
            <a:noFill/>
          </p:spPr>
          <p:txBody>
            <a:bodyPr wrap="none" rtlCol="0" anchor="t">
              <a:spAutoFit/>
            </a:bodyPr>
            <a:lstStyle/>
            <a:p>
              <a:pPr marL="285750" indent="-285750" algn="ctr">
                <a:buClr>
                  <a:srgbClr val="383F51"/>
                </a:buClr>
                <a:buFont typeface="Wingdings" panose="05000000000000000000" charset="0"/>
                <a:buChar char="u"/>
              </a:pPr>
              <a:r>
                <a:rPr lang="zh-CN" altLang="en-US" spc="200">
                  <a:solidFill>
                    <a:srgbClr val="383F51"/>
                  </a:solidFill>
                  <a:uFillTx/>
                  <a:cs typeface="+mn-ea"/>
                  <a:sym typeface="+mn-lt"/>
                </a:rPr>
                <a:t>请输入标题内容</a:t>
              </a:r>
              <a:endParaRPr lang="zh-CN" altLang="en-US" spc="200">
                <a:solidFill>
                  <a:srgbClr val="383F51"/>
                </a:solidFill>
                <a:uFillTx/>
                <a:cs typeface="+mn-ea"/>
                <a:sym typeface="+mn-lt"/>
              </a:endParaRPr>
            </a:p>
          </p:txBody>
        </p:sp>
        <p:sp>
          <p:nvSpPr>
            <p:cNvPr id="49" name="文本框 48"/>
            <p:cNvSpPr txBox="1"/>
            <p:nvPr/>
          </p:nvSpPr>
          <p:spPr>
            <a:xfrm>
              <a:off x="6182" y="6956"/>
              <a:ext cx="2971" cy="3197"/>
            </a:xfrm>
            <a:prstGeom prst="rect">
              <a:avLst/>
            </a:prstGeom>
            <a:noFill/>
          </p:spPr>
          <p:txBody>
            <a:bodyPr wrap="square" rtlCol="0" anchor="t">
              <a:spAutoFit/>
            </a:bodyPr>
            <a:lstStyle/>
            <a:p>
              <a:pPr algn="l">
                <a:lnSpc>
                  <a:spcPct val="150000"/>
                </a:lnSpc>
              </a:pPr>
              <a:r>
                <a:rPr lang="zh-CN" altLang="en-US" sz="1400" spc="100">
                  <a:solidFill>
                    <a:srgbClr val="383F51"/>
                  </a:solidFill>
                  <a:uFillTx/>
                  <a:cs typeface="+mn-ea"/>
                  <a:sym typeface="+mn-lt"/>
                </a:rPr>
                <a:t>此部分内容作为文字排版占位显示此部分内容作为文字排版占位显示</a:t>
              </a:r>
              <a:endParaRPr lang="zh-CN" altLang="en-US" sz="1400" spc="100">
                <a:solidFill>
                  <a:srgbClr val="383F51"/>
                </a:solidFill>
                <a:uFillTx/>
                <a:cs typeface="+mn-ea"/>
                <a:sym typeface="+mn-lt"/>
              </a:endParaRPr>
            </a:p>
            <a:p>
              <a:pPr algn="l">
                <a:lnSpc>
                  <a:spcPct val="150000"/>
                </a:lnSpc>
              </a:pPr>
              <a:r>
                <a:rPr lang="zh-CN" altLang="en-US" sz="1400" spc="100">
                  <a:solidFill>
                    <a:srgbClr val="383F51"/>
                  </a:solidFill>
                  <a:uFillTx/>
                  <a:cs typeface="+mn-ea"/>
                  <a:sym typeface="+mn-lt"/>
                </a:rPr>
                <a:t>此部分内容作为文字排版占位显示</a:t>
              </a:r>
              <a:endParaRPr lang="zh-CN" altLang="en-US" sz="1400" spc="100">
                <a:solidFill>
                  <a:srgbClr val="383F51"/>
                </a:solidFill>
                <a:uFillTx/>
                <a:cs typeface="+mn-ea"/>
                <a:sym typeface="+mn-lt"/>
              </a:endParaRPr>
            </a:p>
          </p:txBody>
        </p:sp>
      </p:grpSp>
      <p:grpSp>
        <p:nvGrpSpPr>
          <p:cNvPr id="57" name="组合 56"/>
          <p:cNvGrpSpPr/>
          <p:nvPr/>
        </p:nvGrpSpPr>
        <p:grpSpPr>
          <a:xfrm>
            <a:off x="1209040" y="3861435"/>
            <a:ext cx="5974080" cy="2047616"/>
            <a:chOff x="1354" y="5952"/>
            <a:chExt cx="9408" cy="2999"/>
          </a:xfrm>
        </p:grpSpPr>
        <p:pic>
          <p:nvPicPr>
            <p:cNvPr id="56" name="图片 55" descr="微信截图_20211125101747"/>
            <p:cNvPicPr>
              <a:picLocks noChangeAspect="1"/>
            </p:cNvPicPr>
            <p:nvPr/>
          </p:nvPicPr>
          <p:blipFill>
            <a:blip r:embed="rId2" cstate="screen"/>
            <a:stretch>
              <a:fillRect/>
            </a:stretch>
          </p:blipFill>
          <p:spPr>
            <a:xfrm>
              <a:off x="6597" y="5952"/>
              <a:ext cx="4165" cy="2999"/>
            </a:xfrm>
            <a:prstGeom prst="rect">
              <a:avLst/>
            </a:prstGeom>
          </p:spPr>
        </p:pic>
        <p:pic>
          <p:nvPicPr>
            <p:cNvPr id="55" name="图片 54" descr="C:\Users\111\Desktop\微信截图_20211125101819.png微信截图_20211125101819"/>
            <p:cNvPicPr>
              <a:picLocks noChangeAspect="1"/>
            </p:cNvPicPr>
            <p:nvPr/>
          </p:nvPicPr>
          <p:blipFill>
            <a:blip r:embed="rId3" cstate="screen"/>
            <a:srcRect/>
            <a:stretch>
              <a:fillRect/>
            </a:stretch>
          </p:blipFill>
          <p:spPr>
            <a:xfrm>
              <a:off x="3961" y="5952"/>
              <a:ext cx="3791" cy="2998"/>
            </a:xfrm>
            <a:prstGeom prst="rect">
              <a:avLst/>
            </a:prstGeom>
          </p:spPr>
        </p:pic>
        <p:pic>
          <p:nvPicPr>
            <p:cNvPr id="54" name="图片 53" descr="微信截图_20211125102114"/>
            <p:cNvPicPr>
              <a:picLocks noChangeAspect="1"/>
            </p:cNvPicPr>
            <p:nvPr/>
          </p:nvPicPr>
          <p:blipFill>
            <a:blip r:embed="rId4" cstate="screen"/>
            <a:stretch>
              <a:fillRect/>
            </a:stretch>
          </p:blipFill>
          <p:spPr>
            <a:xfrm>
              <a:off x="1354" y="5953"/>
              <a:ext cx="3523" cy="2998"/>
            </a:xfrm>
            <a:prstGeom prst="rect">
              <a:avLst/>
            </a:prstGeom>
          </p:spPr>
        </p:pic>
      </p:grpSp>
      <p:sp>
        <p:nvSpPr>
          <p:cNvPr id="28" name="TextBox 27"/>
          <p:cNvSpPr txBox="1"/>
          <p:nvPr/>
        </p:nvSpPr>
        <p:spPr>
          <a:xfrm>
            <a:off x="587692" y="6713993"/>
            <a:ext cx="1800200"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chemeClr val="bg1"/>
                </a:solidFill>
                <a:effectLst/>
                <a:uLnTx/>
                <a:uFillTx/>
              </a:rPr>
              <a:t>PPT</a:t>
            </a:r>
            <a:r>
              <a:rPr kumimoji="0" lang="zh-CN" altLang="en-US" sz="100" b="0" i="0" u="none" strike="noStrike" kern="0" cap="none" spc="0" normalizeH="0" baseline="0" noProof="0" dirty="0" smtClean="0">
                <a:ln>
                  <a:noFill/>
                </a:ln>
                <a:solidFill>
                  <a:schemeClr val="bg1"/>
                </a:solidFill>
                <a:effectLst/>
                <a:uLnTx/>
                <a:uFillTx/>
              </a:rPr>
              <a:t>模板 </a:t>
            </a:r>
            <a:r>
              <a:rPr kumimoji="0" lang="en-US" altLang="zh-CN" sz="100" b="0" i="0" u="none" strike="noStrike" kern="0" cap="none" spc="0" normalizeH="0" baseline="0" noProof="0" dirty="0" smtClean="0">
                <a:ln>
                  <a:noFill/>
                </a:ln>
                <a:solidFill>
                  <a:schemeClr val="bg1"/>
                </a:solidFill>
                <a:effectLst/>
                <a:uLnTx/>
                <a:uFillTx/>
              </a:rPr>
              <a:t>http://www.1ppt.com/moban/</a:t>
            </a:r>
            <a:r>
              <a:rPr kumimoji="0" lang="zh-CN" altLang="en-US" sz="100" b="0" i="0" u="none" strike="noStrike" kern="0" cap="none" spc="0" normalizeH="0" baseline="0" noProof="0" dirty="0" smtClean="0">
                <a:ln>
                  <a:noFill/>
                </a:ln>
                <a:solidFill>
                  <a:schemeClr val="bg1"/>
                </a:solidFill>
                <a:effectLst/>
                <a:uLnTx/>
                <a:uFillTx/>
              </a:rPr>
              <a:t> </a:t>
            </a:r>
            <a:endParaRPr kumimoji="0" lang="en-US" altLang="zh-CN" sz="100" b="0" i="0" u="none" strike="noStrike" kern="0" cap="none" spc="0" normalizeH="0" baseline="0" noProof="0" dirty="0" smtClean="0">
              <a:ln>
                <a:noFill/>
              </a:ln>
              <a:solidFill>
                <a:schemeClr val="bg1"/>
              </a:solidFill>
              <a:effectLst/>
              <a:uLnTx/>
              <a:uFillTx/>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600" advTm="3000">
        <p:blinds/>
      </p:transition>
    </mc:Choice>
    <mc:Fallback>
      <p:transition spd="slow" advTm="3000">
        <p:blinds/>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500"/>
                                        <p:tgtEl>
                                          <p:spTgt spid="59"/>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dissolve">
                                      <p:cBhvr>
                                        <p:cTn id="11" dur="500"/>
                                        <p:tgtEl>
                                          <p:spTgt spid="4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fade">
                                      <p:cBhvr>
                                        <p:cTn id="15" dur="500"/>
                                        <p:tgtEl>
                                          <p:spTgt spid="44"/>
                                        </p:tgtEl>
                                      </p:cBhvr>
                                    </p:animEffect>
                                  </p:childTnLst>
                                </p:cTn>
                              </p:par>
                            </p:childTnLst>
                          </p:cTn>
                        </p:par>
                        <p:par>
                          <p:cTn id="16" fill="hold">
                            <p:stCondLst>
                              <p:cond delay="1500"/>
                            </p:stCondLst>
                            <p:childTnLst>
                              <p:par>
                                <p:cTn id="17" presetID="55" presetClass="entr" presetSubtype="0" fill="hold" nodeType="afterEffect">
                                  <p:stCondLst>
                                    <p:cond delay="0"/>
                                  </p:stCondLst>
                                  <p:childTnLst>
                                    <p:set>
                                      <p:cBhvr>
                                        <p:cTn id="18" dur="1" fill="hold">
                                          <p:stCondLst>
                                            <p:cond delay="0"/>
                                          </p:stCondLst>
                                        </p:cTn>
                                        <p:tgtEl>
                                          <p:spTgt spid="57"/>
                                        </p:tgtEl>
                                        <p:attrNameLst>
                                          <p:attrName>style.visibility</p:attrName>
                                        </p:attrNameLst>
                                      </p:cBhvr>
                                      <p:to>
                                        <p:strVal val="visible"/>
                                      </p:to>
                                    </p:set>
                                    <p:anim calcmode="lin" valueType="num">
                                      <p:cBhvr>
                                        <p:cTn id="19" dur="1000" fill="hold"/>
                                        <p:tgtEl>
                                          <p:spTgt spid="57"/>
                                        </p:tgtEl>
                                        <p:attrNameLst>
                                          <p:attrName>ppt_w</p:attrName>
                                        </p:attrNameLst>
                                      </p:cBhvr>
                                      <p:tavLst>
                                        <p:tav tm="0">
                                          <p:val>
                                            <p:strVal val="#ppt_w*0.70"/>
                                          </p:val>
                                        </p:tav>
                                        <p:tav tm="100000">
                                          <p:val>
                                            <p:strVal val="#ppt_w"/>
                                          </p:val>
                                        </p:tav>
                                      </p:tavLst>
                                    </p:anim>
                                    <p:anim calcmode="lin" valueType="num">
                                      <p:cBhvr>
                                        <p:cTn id="20" dur="1000" fill="hold"/>
                                        <p:tgtEl>
                                          <p:spTgt spid="57"/>
                                        </p:tgtEl>
                                        <p:attrNameLst>
                                          <p:attrName>ppt_h</p:attrName>
                                        </p:attrNameLst>
                                      </p:cBhvr>
                                      <p:tavLst>
                                        <p:tav tm="0">
                                          <p:val>
                                            <p:strVal val="#ppt_h"/>
                                          </p:val>
                                        </p:tav>
                                        <p:tav tm="100000">
                                          <p:val>
                                            <p:strVal val="#ppt_h"/>
                                          </p:val>
                                        </p:tav>
                                      </p:tavLst>
                                    </p:anim>
                                    <p:animEffect transition="in" filter="fade">
                                      <p:cBhvr>
                                        <p:cTn id="21" dur="1000"/>
                                        <p:tgtEl>
                                          <p:spTgt spid="57"/>
                                        </p:tgtEl>
                                      </p:cBhvr>
                                    </p:animEffect>
                                  </p:childTnLst>
                                </p:cTn>
                              </p:par>
                            </p:childTnLst>
                          </p:cTn>
                        </p:par>
                        <p:par>
                          <p:cTn id="22" fill="hold">
                            <p:stCondLst>
                              <p:cond delay="2500"/>
                            </p:stCondLst>
                            <p:childTnLst>
                              <p:par>
                                <p:cTn id="23" presetID="9" presetClass="entr" presetSubtype="0" fill="hold" grpId="0"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dissolve">
                                      <p:cBhvr>
                                        <p:cTn id="25" dur="500"/>
                                        <p:tgtEl>
                                          <p:spTgt spid="41"/>
                                        </p:tgtEl>
                                      </p:cBhvr>
                                    </p:animEffect>
                                  </p:childTnLst>
                                </p:cTn>
                              </p:par>
                            </p:childTnLst>
                          </p:cTn>
                        </p:par>
                        <p:par>
                          <p:cTn id="26" fill="hold">
                            <p:stCondLst>
                              <p:cond delay="3000"/>
                            </p:stCondLst>
                            <p:childTnLst>
                              <p:par>
                                <p:cTn id="27" presetID="10" presetClass="entr" presetSubtype="0" fill="hold" nodeType="after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fade">
                                      <p:cBhvr>
                                        <p:cTn id="29"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41" grpId="0" animBg="1"/>
      <p:bldP spid="4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0" name="文本框 19"/>
          <p:cNvSpPr txBox="1"/>
          <p:nvPr/>
        </p:nvSpPr>
        <p:spPr>
          <a:xfrm>
            <a:off x="1656080" y="4325620"/>
            <a:ext cx="3853180" cy="613694"/>
          </a:xfrm>
          <a:prstGeom prst="rect">
            <a:avLst/>
          </a:prstGeom>
          <a:noFill/>
        </p:spPr>
        <p:txBody>
          <a:bodyPr wrap="square" rtlCol="0" anchor="t">
            <a:spAutoFit/>
          </a:bodyPr>
          <a:lstStyle/>
          <a:p>
            <a:pPr algn="ctr">
              <a:lnSpc>
                <a:spcPct val="150000"/>
              </a:lnSpc>
            </a:pPr>
            <a:r>
              <a:rPr lang="zh-CN" altLang="en-US" sz="1200">
                <a:solidFill>
                  <a:schemeClr val="bg1"/>
                </a:solidFill>
                <a:cs typeface="+mn-ea"/>
                <a:sym typeface="+mn-lt"/>
              </a:rPr>
              <a:t>此部分内容作为文字排版占位显示</a:t>
            </a:r>
            <a:endParaRPr lang="zh-CN" altLang="en-US" sz="1200">
              <a:solidFill>
                <a:schemeClr val="bg1"/>
              </a:solidFill>
              <a:cs typeface="+mn-ea"/>
              <a:sym typeface="+mn-lt"/>
            </a:endParaRPr>
          </a:p>
          <a:p>
            <a:pPr algn="ctr">
              <a:lnSpc>
                <a:spcPct val="150000"/>
              </a:lnSpc>
            </a:pPr>
            <a:r>
              <a:rPr lang="zh-CN" altLang="en-US" sz="1200">
                <a:solidFill>
                  <a:schemeClr val="bg1"/>
                </a:solidFill>
                <a:cs typeface="+mn-ea"/>
                <a:sym typeface="+mn-lt"/>
              </a:rPr>
              <a:t>此部分内容作为文字排版占位显示</a:t>
            </a:r>
            <a:endParaRPr lang="zh-CN" altLang="en-US" sz="1200">
              <a:solidFill>
                <a:schemeClr val="bg1"/>
              </a:solidFill>
              <a:cs typeface="+mn-ea"/>
              <a:sym typeface="+mn-lt"/>
            </a:endParaRPr>
          </a:p>
        </p:txBody>
      </p:sp>
      <p:sp>
        <p:nvSpPr>
          <p:cNvPr id="21" name="矩形 20"/>
          <p:cNvSpPr/>
          <p:nvPr/>
        </p:nvSpPr>
        <p:spPr>
          <a:xfrm>
            <a:off x="1656080" y="3249295"/>
            <a:ext cx="3853180" cy="635635"/>
          </a:xfrm>
          <a:prstGeom prst="rect">
            <a:avLst/>
          </a:prstGeom>
          <a:noFill/>
          <a:ln>
            <a:noFill/>
          </a:ln>
          <a:extLst>
            <a:ext uri="{909E8E84-426E-40DD-AFC4-6F175D3DCCD1}">
              <a14:hiddenFill xmlns:a14="http://schemas.microsoft.com/office/drawing/2010/main">
                <a:solidFill>
                  <a:srgbClr val="B81B2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spc="200">
                <a:solidFill>
                  <a:schemeClr val="bg2"/>
                </a:solidFill>
                <a:effectLst>
                  <a:innerShdw blurRad="63500" dist="50800" dir="13500000">
                    <a:prstClr val="black">
                      <a:alpha val="50000"/>
                    </a:prstClr>
                  </a:innerShdw>
                </a:effectLst>
                <a:uFillTx/>
                <a:cs typeface="+mn-ea"/>
                <a:sym typeface="+mn-lt"/>
              </a:rPr>
              <a:t>请输入标题内容</a:t>
            </a:r>
            <a:endParaRPr lang="zh-CN" altLang="en-US" sz="3000" spc="200">
              <a:solidFill>
                <a:schemeClr val="bg2"/>
              </a:solidFill>
              <a:effectLst>
                <a:innerShdw blurRad="63500" dist="50800" dir="13500000">
                  <a:prstClr val="black">
                    <a:alpha val="50000"/>
                  </a:prstClr>
                </a:innerShdw>
              </a:effectLst>
              <a:uFillTx/>
              <a:cs typeface="+mn-ea"/>
              <a:sym typeface="+mn-lt"/>
            </a:endParaRPr>
          </a:p>
        </p:txBody>
      </p:sp>
      <p:sp>
        <p:nvSpPr>
          <p:cNvPr id="3" name="任意多边形 2"/>
          <p:cNvSpPr/>
          <p:nvPr/>
        </p:nvSpPr>
        <p:spPr>
          <a:xfrm>
            <a:off x="6169660" y="-317"/>
            <a:ext cx="5567045" cy="6858635"/>
          </a:xfrm>
          <a:custGeom>
            <a:avLst/>
            <a:gdLst/>
            <a:ahLst/>
            <a:cxnLst>
              <a:cxn ang="3">
                <a:pos x="hc" y="t"/>
              </a:cxn>
              <a:cxn ang="cd2">
                <a:pos x="l" y="vc"/>
              </a:cxn>
              <a:cxn ang="cd4">
                <a:pos x="hc" y="b"/>
              </a:cxn>
              <a:cxn ang="0">
                <a:pos x="r" y="vc"/>
              </a:cxn>
            </a:cxnLst>
            <a:rect l="l" t="t" r="r" b="b"/>
            <a:pathLst>
              <a:path w="11176" h="10801">
                <a:moveTo>
                  <a:pt x="0" y="0"/>
                </a:moveTo>
                <a:lnTo>
                  <a:pt x="3804" y="0"/>
                </a:lnTo>
                <a:lnTo>
                  <a:pt x="5360" y="0"/>
                </a:lnTo>
                <a:lnTo>
                  <a:pt x="8220" y="0"/>
                </a:lnTo>
                <a:lnTo>
                  <a:pt x="5917" y="3975"/>
                </a:lnTo>
                <a:lnTo>
                  <a:pt x="11176" y="10801"/>
                </a:lnTo>
                <a:lnTo>
                  <a:pt x="0" y="10801"/>
                </a:lnTo>
                <a:lnTo>
                  <a:pt x="0" y="10700"/>
                </a:lnTo>
                <a:lnTo>
                  <a:pt x="0" y="7"/>
                </a:lnTo>
                <a:lnTo>
                  <a:pt x="0" y="0"/>
                </a:lnTo>
                <a:close/>
              </a:path>
            </a:pathLst>
          </a:custGeom>
          <a:blipFill rotWithShape="1">
            <a:blip r:embed="rId2" cstate="screen"/>
            <a:stretch>
              <a:fillRect r="1000"/>
            </a:stretch>
          </a:blipFill>
          <a:ln>
            <a:noFill/>
          </a:ln>
          <a:effectLst>
            <a:outerShdw blurRad="266700" dist="1905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4" name="任意多边形 3"/>
          <p:cNvSpPr/>
          <p:nvPr/>
        </p:nvSpPr>
        <p:spPr>
          <a:xfrm>
            <a:off x="6556375" y="6033"/>
            <a:ext cx="5567045" cy="6845935"/>
          </a:xfrm>
          <a:custGeom>
            <a:avLst/>
            <a:gdLst>
              <a:gd name="connsiteX0" fmla="*/ 4130 w 12135"/>
              <a:gd name="connsiteY0" fmla="*/ 0 h 10781"/>
              <a:gd name="connsiteX1" fmla="*/ 8925 w 12135"/>
              <a:gd name="connsiteY1" fmla="*/ 0 h 10781"/>
              <a:gd name="connsiteX2" fmla="*/ 6425 w 12135"/>
              <a:gd name="connsiteY2" fmla="*/ 3968 h 10781"/>
              <a:gd name="connsiteX3" fmla="*/ 12135 w 12135"/>
              <a:gd name="connsiteY3" fmla="*/ 10781 h 10781"/>
              <a:gd name="connsiteX4" fmla="*/ 0 w 12135"/>
              <a:gd name="connsiteY4" fmla="*/ 10781 h 10781"/>
              <a:gd name="connsiteX5" fmla="*/ 0 w 12135"/>
              <a:gd name="connsiteY5" fmla="*/ 7 h 10781"/>
              <a:gd name="connsiteX6" fmla="*/ 69 w 12135"/>
              <a:gd name="connsiteY6" fmla="*/ 8 h 10781"/>
              <a:gd name="connsiteX7" fmla="*/ 2222 w 12135"/>
              <a:gd name="connsiteY7" fmla="*/ 8 h 10781"/>
              <a:gd name="connsiteX8" fmla="*/ 3105 w 12135"/>
              <a:gd name="connsiteY8" fmla="*/ 8 h 10781"/>
              <a:gd name="connsiteX9" fmla="*/ 4125 w 12135"/>
              <a:gd name="connsiteY9" fmla="*/ 8 h 10781"/>
              <a:gd name="connsiteX10" fmla="*/ 4130 w 12135"/>
              <a:gd name="connsiteY10" fmla="*/ 0 h 10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35" h="10781">
                <a:moveTo>
                  <a:pt x="0" y="7"/>
                </a:moveTo>
                <a:lnTo>
                  <a:pt x="69" y="8"/>
                </a:lnTo>
                <a:lnTo>
                  <a:pt x="0" y="8"/>
                </a:lnTo>
                <a:lnTo>
                  <a:pt x="0" y="7"/>
                </a:lnTo>
                <a:close/>
                <a:moveTo>
                  <a:pt x="8466" y="0"/>
                </a:moveTo>
                <a:lnTo>
                  <a:pt x="8925" y="0"/>
                </a:lnTo>
                <a:lnTo>
                  <a:pt x="6425" y="3968"/>
                </a:lnTo>
                <a:lnTo>
                  <a:pt x="12135" y="10781"/>
                </a:lnTo>
                <a:lnTo>
                  <a:pt x="11676" y="10781"/>
                </a:lnTo>
                <a:lnTo>
                  <a:pt x="5966" y="3968"/>
                </a:lnTo>
                <a:lnTo>
                  <a:pt x="8466" y="0"/>
                </a:lnTo>
                <a:close/>
              </a:path>
            </a:pathLst>
          </a:custGeom>
          <a:solidFill>
            <a:schemeClr val="bg1"/>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5" name="文本框 4"/>
          <p:cNvSpPr txBox="1"/>
          <p:nvPr/>
        </p:nvSpPr>
        <p:spPr>
          <a:xfrm>
            <a:off x="2945765" y="1886585"/>
            <a:ext cx="1273810" cy="922020"/>
          </a:xfrm>
          <a:prstGeom prst="rect">
            <a:avLst/>
          </a:prstGeom>
          <a:noFill/>
          <a:effectLst/>
        </p:spPr>
        <p:txBody>
          <a:bodyPr wrap="square" rtlCol="0" anchor="t">
            <a:spAutoFit/>
          </a:bodyPr>
          <a:lstStyle/>
          <a:p>
            <a:pPr indent="0" algn="ctr">
              <a:buClr>
                <a:srgbClr val="C00000"/>
              </a:buClr>
              <a:buNone/>
            </a:pPr>
            <a:r>
              <a:rPr lang="en-US" altLang="zh-CN" sz="5400" spc="100">
                <a:solidFill>
                  <a:schemeClr val="bg1"/>
                </a:solidFill>
                <a:effectLst>
                  <a:innerShdw blurRad="63500" dist="50800" dir="13500000">
                    <a:srgbClr val="445764">
                      <a:alpha val="50000"/>
                    </a:srgbClr>
                  </a:innerShdw>
                </a:effectLst>
                <a:uFillTx/>
                <a:cs typeface="+mn-ea"/>
                <a:sym typeface="+mn-lt"/>
              </a:rPr>
              <a:t>02</a:t>
            </a:r>
            <a:endParaRPr lang="en-US" altLang="zh-CN" sz="5400" spc="100">
              <a:solidFill>
                <a:schemeClr val="bg1"/>
              </a:solidFill>
              <a:effectLst>
                <a:innerShdw blurRad="63500" dist="50800" dir="13500000">
                  <a:srgbClr val="445764">
                    <a:alpha val="50000"/>
                  </a:srgbClr>
                </a:innerShdw>
              </a:effectLst>
              <a:uFillTx/>
              <a:cs typeface="+mn-ea"/>
              <a:sym typeface="+mn-lt"/>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600" advTm="3000">
        <p:blinds/>
      </p:transition>
    </mc:Choice>
    <mc:Fallback>
      <p:transition spd="slow" advTm="3000">
        <p:blinds/>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up)">
                                      <p:cBhvr>
                                        <p:cTn id="10" dur="500"/>
                                        <p:tgtEl>
                                          <p:spTgt spid="4"/>
                                        </p:tgtEl>
                                      </p:cBhvr>
                                    </p:animEffect>
                                  </p:childTnLst>
                                </p:cTn>
                              </p:par>
                            </p:childTnLst>
                          </p:cTn>
                        </p:par>
                        <p:par>
                          <p:cTn id="11" fill="hold">
                            <p:stCondLst>
                              <p:cond delay="500"/>
                            </p:stCondLst>
                            <p:childTnLst>
                              <p:par>
                                <p:cTn id="12" presetID="17" presetClass="entr" presetSubtype="1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strVal val="#ppt_h"/>
                                          </p:val>
                                        </p:tav>
                                        <p:tav tm="100000">
                                          <p:val>
                                            <p:strVal val="#ppt_h"/>
                                          </p:val>
                                        </p:tav>
                                      </p:tavLst>
                                    </p:anim>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up)">
                                      <p:cBhvr>
                                        <p:cTn id="2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bldLvl="0" animBg="1"/>
      <p:bldP spid="3" grpId="0" bldLvl="0" animBg="1"/>
      <p:bldP spid="4" grpId="0" bldLvl="0" animBg="1"/>
      <p:bldP spid="5"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59" name="文本框 58"/>
          <p:cNvSpPr txBox="1"/>
          <p:nvPr/>
        </p:nvSpPr>
        <p:spPr>
          <a:xfrm>
            <a:off x="0" y="636905"/>
            <a:ext cx="2864485" cy="398780"/>
          </a:xfrm>
          <a:prstGeom prst="rect">
            <a:avLst/>
          </a:prstGeom>
          <a:noFill/>
        </p:spPr>
        <p:txBody>
          <a:bodyPr wrap="square" rtlCol="0" anchor="t">
            <a:spAutoFit/>
          </a:bodyPr>
          <a:lstStyle/>
          <a:p>
            <a:pPr indent="0" algn="ctr">
              <a:buClr>
                <a:srgbClr val="C00000"/>
              </a:buClr>
              <a:buNone/>
            </a:pPr>
            <a:r>
              <a:rPr lang="zh-CN" altLang="en-US" sz="2000" spc="100">
                <a:solidFill>
                  <a:srgbClr val="1B1B1D"/>
                </a:solidFill>
                <a:uFillTx/>
                <a:cs typeface="+mn-ea"/>
                <a:sym typeface="+mn-lt"/>
              </a:rPr>
              <a:t>请输入标题内容</a:t>
            </a:r>
            <a:endParaRPr lang="zh-CN" altLang="en-US" sz="2000" spc="100">
              <a:solidFill>
                <a:srgbClr val="1B1B1D"/>
              </a:solidFill>
              <a:uFillTx/>
              <a:cs typeface="+mn-ea"/>
              <a:sym typeface="+mn-lt"/>
            </a:endParaRPr>
          </a:p>
        </p:txBody>
      </p:sp>
      <p:grpSp>
        <p:nvGrpSpPr>
          <p:cNvPr id="16" name="组合 15"/>
          <p:cNvGrpSpPr/>
          <p:nvPr/>
        </p:nvGrpSpPr>
        <p:grpSpPr>
          <a:xfrm>
            <a:off x="635" y="0"/>
            <a:ext cx="1173480" cy="1215390"/>
            <a:chOff x="1" y="0"/>
            <a:chExt cx="1848" cy="1914"/>
          </a:xfrm>
        </p:grpSpPr>
        <p:cxnSp>
          <p:nvCxnSpPr>
            <p:cNvPr id="11" name="直接连接符 10"/>
            <p:cNvCxnSpPr/>
            <p:nvPr/>
          </p:nvCxnSpPr>
          <p:spPr>
            <a:xfrm flipH="1" flipV="1">
              <a:off x="517" y="0"/>
              <a:ext cx="16" cy="1914"/>
            </a:xfrm>
            <a:prstGeom prst="line">
              <a:avLst/>
            </a:prstGeom>
            <a:ln>
              <a:solidFill>
                <a:srgbClr val="383F51"/>
              </a:solidFill>
            </a:ln>
            <a:effectLst/>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1" y="515"/>
              <a:ext cx="1849" cy="4"/>
            </a:xfrm>
            <a:prstGeom prst="line">
              <a:avLst/>
            </a:prstGeom>
            <a:ln>
              <a:solidFill>
                <a:srgbClr val="383F51"/>
              </a:solidFill>
            </a:ln>
            <a:effectLst/>
          </p:spPr>
          <p:style>
            <a:lnRef idx="1">
              <a:schemeClr val="accent1"/>
            </a:lnRef>
            <a:fillRef idx="0">
              <a:schemeClr val="accent1"/>
            </a:fillRef>
            <a:effectRef idx="0">
              <a:schemeClr val="accent1"/>
            </a:effectRef>
            <a:fontRef idx="minor">
              <a:schemeClr val="tx1"/>
            </a:fontRef>
          </p:style>
        </p:cxnSp>
        <p:sp>
          <p:nvSpPr>
            <p:cNvPr id="8" name="菱形 7"/>
            <p:cNvSpPr/>
            <p:nvPr/>
          </p:nvSpPr>
          <p:spPr>
            <a:xfrm rot="16200000">
              <a:off x="186" y="283"/>
              <a:ext cx="664" cy="467"/>
            </a:xfrm>
            <a:prstGeom prst="diamond">
              <a:avLst/>
            </a:prstGeom>
            <a:solidFill>
              <a:srgbClr val="383F51"/>
            </a:solidFill>
            <a:ln>
              <a:solidFill>
                <a:srgbClr val="383F51">
                  <a:alpha val="20000"/>
                </a:srgbClr>
              </a:solidFill>
            </a:ln>
            <a:effectLst>
              <a:outerShdw blurRad="50800" dist="50800" dir="900000" algn="tl"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4" name="组合 33"/>
          <p:cNvGrpSpPr/>
          <p:nvPr/>
        </p:nvGrpSpPr>
        <p:grpSpPr>
          <a:xfrm>
            <a:off x="0" y="4782820"/>
            <a:ext cx="859790" cy="2086610"/>
            <a:chOff x="0" y="6925"/>
            <a:chExt cx="1604" cy="3893"/>
          </a:xfrm>
        </p:grpSpPr>
        <p:sp>
          <p:nvSpPr>
            <p:cNvPr id="7" name="任意多边形 6"/>
            <p:cNvSpPr/>
            <p:nvPr/>
          </p:nvSpPr>
          <p:spPr>
            <a:xfrm flipV="1">
              <a:off x="0" y="7604"/>
              <a:ext cx="1603" cy="3214"/>
            </a:xfrm>
            <a:custGeom>
              <a:avLst/>
              <a:gdLst>
                <a:gd name="ir" fmla="*/ w 3 4"/>
                <a:gd name="ib" fmla="*/ h 3 4"/>
              </a:gdLst>
              <a:ahLst/>
              <a:cxnLst>
                <a:cxn ang="3">
                  <a:pos x="hc" y="t"/>
                </a:cxn>
                <a:cxn ang="cd2">
                  <a:pos x="l" y="vc"/>
                </a:cxn>
                <a:cxn ang="cd4">
                  <a:pos x="hc" y="b"/>
                </a:cxn>
                <a:cxn ang="0">
                  <a:pos x="r" y="vc"/>
                </a:cxn>
              </a:cxnLst>
              <a:rect l="l" t="t" r="r" b="b"/>
              <a:pathLst>
                <a:path w="1891" h="3791">
                  <a:moveTo>
                    <a:pt x="38" y="0"/>
                  </a:moveTo>
                  <a:lnTo>
                    <a:pt x="1891" y="1896"/>
                  </a:lnTo>
                  <a:lnTo>
                    <a:pt x="38" y="3791"/>
                  </a:lnTo>
                  <a:lnTo>
                    <a:pt x="0" y="3753"/>
                  </a:lnTo>
                  <a:lnTo>
                    <a:pt x="0" y="38"/>
                  </a:lnTo>
                  <a:lnTo>
                    <a:pt x="38" y="0"/>
                  </a:lnTo>
                  <a:close/>
                </a:path>
              </a:pathLst>
            </a:cu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cxnSp>
          <p:nvCxnSpPr>
            <p:cNvPr id="9" name="直接连接符 8"/>
            <p:cNvCxnSpPr/>
            <p:nvPr/>
          </p:nvCxnSpPr>
          <p:spPr>
            <a:xfrm flipH="1">
              <a:off x="85" y="6925"/>
              <a:ext cx="868" cy="3863"/>
            </a:xfrm>
            <a:prstGeom prst="line">
              <a:avLst/>
            </a:prstGeom>
            <a:ln>
              <a:solidFill>
                <a:srgbClr val="383F51">
                  <a:alpha val="20000"/>
                </a:srgbClr>
              </a:solidFill>
            </a:ln>
            <a:effectLst/>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16" y="10254"/>
              <a:ext cx="1588" cy="548"/>
            </a:xfrm>
            <a:prstGeom prst="line">
              <a:avLst/>
            </a:prstGeom>
            <a:ln>
              <a:solidFill>
                <a:srgbClr val="383F51">
                  <a:alpha val="20000"/>
                </a:srgbClr>
              </a:solidFill>
            </a:ln>
            <a:effectLst/>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10224770" y="-15875"/>
            <a:ext cx="1958340" cy="1689735"/>
            <a:chOff x="14695" y="-25"/>
            <a:chExt cx="4491" cy="3874"/>
          </a:xfrm>
        </p:grpSpPr>
        <p:sp>
          <p:nvSpPr>
            <p:cNvPr id="24" name="菱形 23"/>
            <p:cNvSpPr/>
            <p:nvPr/>
          </p:nvSpPr>
          <p:spPr>
            <a:xfrm>
              <a:off x="15479" y="-25"/>
              <a:ext cx="3707" cy="3791"/>
            </a:xfrm>
            <a:prstGeom prst="diamond">
              <a:avLst/>
            </a:pr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菱形 24"/>
            <p:cNvSpPr/>
            <p:nvPr/>
          </p:nvSpPr>
          <p:spPr>
            <a:xfrm rot="18420000">
              <a:off x="14710" y="686"/>
              <a:ext cx="1276" cy="1306"/>
            </a:xfrm>
            <a:prstGeom prst="diamond">
              <a:avLst/>
            </a:pr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菱形 25"/>
            <p:cNvSpPr/>
            <p:nvPr/>
          </p:nvSpPr>
          <p:spPr>
            <a:xfrm rot="15180000" flipV="1">
              <a:off x="17679" y="2522"/>
              <a:ext cx="1330" cy="1323"/>
            </a:xfrm>
            <a:prstGeom prst="diamond">
              <a:avLst/>
            </a:prstGeom>
            <a:noFill/>
            <a:ln>
              <a:solidFill>
                <a:srgbClr val="383F51">
                  <a:alpha val="20000"/>
                </a:srgbClr>
              </a:solidFill>
            </a:ln>
            <a:extLst>
              <a:ext uri="{909E8E84-426E-40DD-AFC4-6F175D3DCCD1}">
                <a14:hiddenFill xmlns:a14="http://schemas.microsoft.com/office/drawing/2010/main">
                  <a:solidFill>
                    <a:srgbClr val="ACBDC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48" name="文本框 47"/>
          <p:cNvSpPr txBox="1"/>
          <p:nvPr/>
        </p:nvSpPr>
        <p:spPr>
          <a:xfrm>
            <a:off x="1041400" y="3937635"/>
            <a:ext cx="2246630" cy="368300"/>
          </a:xfrm>
          <a:prstGeom prst="rect">
            <a:avLst/>
          </a:prstGeom>
          <a:noFill/>
        </p:spPr>
        <p:txBody>
          <a:bodyPr wrap="none" rtlCol="0" anchor="t">
            <a:spAutoFit/>
          </a:bodyPr>
          <a:lstStyle/>
          <a:p>
            <a:pPr marL="285750" indent="-285750" algn="ctr">
              <a:buClr>
                <a:srgbClr val="383F51"/>
              </a:buClr>
              <a:buFont typeface="Wingdings" panose="05000000000000000000" charset="0"/>
              <a:buChar char="u"/>
            </a:pPr>
            <a:r>
              <a:rPr lang="zh-CN" altLang="en-US" spc="200">
                <a:solidFill>
                  <a:srgbClr val="383F51"/>
                </a:solidFill>
                <a:uFillTx/>
                <a:cs typeface="+mn-ea"/>
                <a:sym typeface="+mn-lt"/>
              </a:rPr>
              <a:t>请输入标题内容</a:t>
            </a:r>
            <a:endParaRPr lang="zh-CN" altLang="en-US" spc="200">
              <a:solidFill>
                <a:srgbClr val="383F51"/>
              </a:solidFill>
              <a:uFillTx/>
              <a:cs typeface="+mn-ea"/>
              <a:sym typeface="+mn-lt"/>
            </a:endParaRPr>
          </a:p>
        </p:txBody>
      </p:sp>
      <p:sp>
        <p:nvSpPr>
          <p:cNvPr id="49" name="文本框 48"/>
          <p:cNvSpPr txBox="1"/>
          <p:nvPr/>
        </p:nvSpPr>
        <p:spPr>
          <a:xfrm>
            <a:off x="1456055" y="4655820"/>
            <a:ext cx="2204720" cy="1060450"/>
          </a:xfrm>
          <a:prstGeom prst="rect">
            <a:avLst/>
          </a:prstGeom>
          <a:noFill/>
        </p:spPr>
        <p:txBody>
          <a:bodyPr wrap="square" rtlCol="0" anchor="t">
            <a:spAutoFit/>
          </a:bodyPr>
          <a:lstStyle/>
          <a:p>
            <a:pPr algn="l">
              <a:lnSpc>
                <a:spcPct val="150000"/>
              </a:lnSpc>
            </a:pPr>
            <a:r>
              <a:rPr lang="zh-CN" altLang="en-US" sz="1400" spc="100">
                <a:solidFill>
                  <a:srgbClr val="383F51"/>
                </a:solidFill>
                <a:uFillTx/>
                <a:cs typeface="+mn-ea"/>
                <a:sym typeface="+mn-lt"/>
              </a:rPr>
              <a:t>此部分内容作为文字排版占位显示此部分内容作为文字排版占位显示</a:t>
            </a:r>
            <a:endParaRPr lang="zh-CN" altLang="en-US" sz="1400" spc="100">
              <a:solidFill>
                <a:srgbClr val="383F51"/>
              </a:solidFill>
              <a:uFillTx/>
              <a:cs typeface="+mn-ea"/>
              <a:sym typeface="+mn-lt"/>
            </a:endParaRPr>
          </a:p>
        </p:txBody>
      </p:sp>
      <p:graphicFrame>
        <p:nvGraphicFramePr>
          <p:cNvPr id="17" name="图表 16"/>
          <p:cNvGraphicFramePr/>
          <p:nvPr/>
        </p:nvGraphicFramePr>
        <p:xfrm>
          <a:off x="4540250" y="1473835"/>
          <a:ext cx="6350000" cy="4762500"/>
        </p:xfrm>
        <a:graphic>
          <a:graphicData uri="http://schemas.openxmlformats.org/drawingml/2006/chart">
            <c:chart xmlns:c="http://schemas.openxmlformats.org/drawingml/2006/chart" xmlns:r="http://schemas.openxmlformats.org/officeDocument/2006/relationships" r:id="rId1"/>
          </a:graphicData>
        </a:graphic>
      </p:graphicFrame>
    </p:spTree>
    <p:custDataLst>
      <p:tags r:id="rId3"/>
    </p:custDataLst>
  </p:cSld>
  <p:clrMapOvr>
    <a:masterClrMapping/>
  </p:clrMapOvr>
  <mc:AlternateContent xmlns:mc="http://schemas.openxmlformats.org/markup-compatibility/2006">
    <mc:Choice xmlns:p14="http://schemas.microsoft.com/office/powerpoint/2010/main" Requires="p14">
      <p:transition spd="slow" p14:dur="1600" advTm="3000">
        <p:blinds/>
      </p:transition>
    </mc:Choice>
    <mc:Fallback>
      <p:transition spd="slow" advTm="3000">
        <p:blinds/>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500"/>
                                        <p:tgtEl>
                                          <p:spTgt spid="5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fade">
                                      <p:cBhvr>
                                        <p:cTn id="11" dur="500"/>
                                        <p:tgtEl>
                                          <p:spTgt spid="48"/>
                                        </p:tgtEl>
                                      </p:cBhvr>
                                    </p:animEffect>
                                  </p:childTnLst>
                                </p:cTn>
                              </p:par>
                            </p:childTnLst>
                          </p:cTn>
                        </p:par>
                        <p:par>
                          <p:cTn id="12" fill="hold">
                            <p:stCondLst>
                              <p:cond delay="1000"/>
                            </p:stCondLst>
                            <p:childTnLst>
                              <p:par>
                                <p:cTn id="13" presetID="29" presetClass="entr" presetSubtype="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p:cTn id="15" dur="1000" fill="hold"/>
                                        <p:tgtEl>
                                          <p:spTgt spid="17"/>
                                        </p:tgtEl>
                                        <p:attrNameLst>
                                          <p:attrName>ppt_x</p:attrName>
                                        </p:attrNameLst>
                                      </p:cBhvr>
                                      <p:tavLst>
                                        <p:tav tm="0">
                                          <p:val>
                                            <p:strVal val="#ppt_x-.2"/>
                                          </p:val>
                                        </p:tav>
                                        <p:tav tm="100000">
                                          <p:val>
                                            <p:strVal val="#ppt_x"/>
                                          </p:val>
                                        </p:tav>
                                      </p:tavLst>
                                    </p:anim>
                                    <p:anim calcmode="lin" valueType="num">
                                      <p:cBhvr>
                                        <p:cTn id="16" dur="10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17" dur="1000"/>
                                        <p:tgtEl>
                                          <p:spTgt spid="17"/>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fade">
                                      <p:cBhvr>
                                        <p:cTn id="2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48" grpId="0"/>
      <p:bldP spid="49"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7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7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4.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6.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7.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8.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89.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1.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2.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93.xml><?xml version="1.0" encoding="utf-8"?>
<p:tagLst xmlns:p="http://schemas.openxmlformats.org/presentationml/2006/main">
  <p:tag name="KSO_WPP_MARK_KEY" val="ac0c3414-69d1-4f66-b020-edc882a962ce"/>
  <p:tag name="COMMONDATA" val="eyJoZGlkIjoiMDhmNWNhZDBjNTViNzU2ZTI5MGJjMWU2ODk1MDQ3MGMifQ=="/>
</p:tagLst>
</file>

<file path=ppt/theme/theme1.xml><?xml version="1.0" encoding="utf-8"?>
<a:theme xmlns:a="http://schemas.openxmlformats.org/drawingml/2006/main" name="PC6下载站 www.pc6.com">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f3dtgrog">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1817</Words>
  <Application>WPS 演示</Application>
  <PresentationFormat>自定义</PresentationFormat>
  <Paragraphs>256</Paragraphs>
  <Slides>22</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22</vt:i4>
      </vt:variant>
    </vt:vector>
  </HeadingPairs>
  <TitlesOfParts>
    <vt:vector size="33" baseType="lpstr">
      <vt:lpstr>Arial</vt:lpstr>
      <vt:lpstr>宋体</vt:lpstr>
      <vt:lpstr>Wingdings</vt:lpstr>
      <vt:lpstr>微软雅黑</vt:lpstr>
      <vt:lpstr>Wingdings</vt:lpstr>
      <vt:lpstr>Arial Unicode MS</vt:lpstr>
      <vt:lpstr>Calibri</vt:lpstr>
      <vt:lpstr>汉仪中圆简</vt:lpstr>
      <vt:lpstr>Arial</vt:lpstr>
      <vt:lpstr>PC6下载站 www.pc6.com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蓝色稳重商务</dc:title>
  <dc:creator>第一PPT</dc:creator>
  <cp:keywords>www.1ppt.com</cp:keywords>
  <dc:description>www.1ppt.com</dc:description>
  <cp:lastModifiedBy>铭</cp:lastModifiedBy>
  <cp:revision>280</cp:revision>
  <dcterms:created xsi:type="dcterms:W3CDTF">2019-06-19T02:08:00Z</dcterms:created>
  <dcterms:modified xsi:type="dcterms:W3CDTF">2022-10-20T09:08:46Z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2052-11.1.0.12116</vt:lpwstr>
  </property>
  <property fmtid="{D5CDD505-2E9C-101B-9397-08002B2CF9AE}" pid="3" name="ICV">
    <vt:lpwstr>6D581B985280493A8C40AEE0400DB184</vt:lpwstr>
  </property>
</Properties>
</file>