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5"/>
  </p:notesMasterIdLst>
  <p:sldIdLst>
    <p:sldId id="365" r:id="rId4"/>
    <p:sldId id="366" r:id="rId6"/>
    <p:sldId id="367" r:id="rId7"/>
    <p:sldId id="368" r:id="rId8"/>
    <p:sldId id="374" r:id="rId9"/>
    <p:sldId id="375" r:id="rId10"/>
    <p:sldId id="377" r:id="rId11"/>
    <p:sldId id="390" r:id="rId12"/>
    <p:sldId id="376" r:id="rId13"/>
    <p:sldId id="373" r:id="rId14"/>
    <p:sldId id="379" r:id="rId15"/>
    <p:sldId id="378" r:id="rId16"/>
    <p:sldId id="391" r:id="rId17"/>
    <p:sldId id="381" r:id="rId18"/>
    <p:sldId id="383" r:id="rId19"/>
    <p:sldId id="382" r:id="rId20"/>
    <p:sldId id="384" r:id="rId21"/>
    <p:sldId id="392" r:id="rId22"/>
    <p:sldId id="385" r:id="rId23"/>
    <p:sldId id="387" r:id="rId24"/>
    <p:sldId id="389" r:id="rId25"/>
    <p:sldId id="386" r:id="rId26"/>
    <p:sldId id="369" r:id="rId2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AAD76"/>
    <a:srgbClr val="FBFAF4"/>
    <a:srgbClr val="7F9580"/>
    <a:srgbClr val="6B8077"/>
    <a:srgbClr val="AA4823"/>
    <a:srgbClr val="DDC4C7"/>
    <a:srgbClr val="62819E"/>
    <a:srgbClr val="C096A0"/>
    <a:srgbClr val="546D8B"/>
    <a:srgbClr val="D0B0B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4637" autoAdjust="0"/>
    <p:restoredTop sz="90512" autoAdjust="0"/>
  </p:normalViewPr>
  <p:slideViewPr>
    <p:cSldViewPr snapToGrid="0">
      <p:cViewPr varScale="1">
        <p:scale>
          <a:sx n="103" d="100"/>
          <a:sy n="103" d="100"/>
        </p:scale>
        <p:origin x="-624" y="-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0" Type="http://schemas.openxmlformats.org/officeDocument/2006/relationships/tableStyles" Target="tableStyles.xml"/><Relationship Id="rId3" Type="http://schemas.openxmlformats.org/officeDocument/2006/relationships/slideMaster" Target="slideMasters/slideMaster2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C7C8D6-8378-491C-A88C-F5C0F1DDB3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681912-8CC0-4B9F-BE2A-5B54BD796BF3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681912-8CC0-4B9F-BE2A-5B54BD796BF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681912-8CC0-4B9F-BE2A-5B54BD796BF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681912-8CC0-4B9F-BE2A-5B54BD796BF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681912-8CC0-4B9F-BE2A-5B54BD796BF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681912-8CC0-4B9F-BE2A-5B54BD796BF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681912-8CC0-4B9F-BE2A-5B54BD796BF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681912-8CC0-4B9F-BE2A-5B54BD796BF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681912-8CC0-4B9F-BE2A-5B54BD796BF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681912-8CC0-4B9F-BE2A-5B54BD796BF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681912-8CC0-4B9F-BE2A-5B54BD796BF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681912-8CC0-4B9F-BE2A-5B54BD796BF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681912-8CC0-4B9F-BE2A-5B54BD796BF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681912-8CC0-4B9F-BE2A-5B54BD796BF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681912-8CC0-4B9F-BE2A-5B54BD796BF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681912-8CC0-4B9F-BE2A-5B54BD796BF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681912-8CC0-4B9F-BE2A-5B54BD796BF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681912-8CC0-4B9F-BE2A-5B54BD796BF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681912-8CC0-4B9F-BE2A-5B54BD796BF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681912-8CC0-4B9F-BE2A-5B54BD796BF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681912-8CC0-4B9F-BE2A-5B54BD796BF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681912-8CC0-4B9F-BE2A-5B54BD796BF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681912-8CC0-4B9F-BE2A-5B54BD796BF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681912-8CC0-4B9F-BE2A-5B54BD796BF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hyperlink" Target="http://www.1ppt.com/moban/" TargetMode="Externa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4C556E-D11A-48D7-81C0-B1B5323EC13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5263E-7865-4889-9FDE-7A423744D6B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4C556E-D11A-48D7-81C0-B1B5323EC13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5263E-7865-4889-9FDE-7A423744D6B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4C556E-D11A-48D7-81C0-B1B5323EC13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5263E-7865-4889-9FDE-7A423744D6B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4C556E-D11A-48D7-81C0-B1B5323EC13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5263E-7865-4889-9FDE-7A423744D6B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4C556E-D11A-48D7-81C0-B1B5323EC13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5263E-7865-4889-9FDE-7A423744D6B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4C556E-D11A-48D7-81C0-B1B5323EC136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5263E-7865-4889-9FDE-7A423744D6B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4C556E-D11A-48D7-81C0-B1B5323EC13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5263E-7865-4889-9FDE-7A423744D6BB}" type="slidenum">
              <a:rPr lang="zh-CN" altLang="en-US" smtClean="0"/>
            </a:fld>
            <a:endParaRPr lang="zh-CN" altLang="en-US"/>
          </a:p>
        </p:txBody>
      </p:sp>
      <p:sp>
        <p:nvSpPr>
          <p:cNvPr id="11" name="TextBox 10"/>
          <p:cNvSpPr txBox="1"/>
          <p:nvPr userDrawn="1"/>
        </p:nvSpPr>
        <p:spPr>
          <a:xfrm>
            <a:off x="1907705" y="6492033"/>
            <a:ext cx="1800200" cy="118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00" dirty="0" smtClean="0">
                <a:solidFill>
                  <a:prstClr val="black"/>
                </a:solidFill>
                <a:ea typeface="微软雅黑" panose="020B0503020204020204" pitchFamily="34" charset="-122"/>
                <a:hlinkClick r:id="rId2"/>
              </a:rPr>
              <a:t>PPT</a:t>
            </a:r>
            <a:r>
              <a:rPr lang="zh-CN" altLang="en-US" sz="100" dirty="0" smtClean="0">
                <a:solidFill>
                  <a:prstClr val="black"/>
                </a:solidFill>
                <a:ea typeface="微软雅黑" panose="020B0503020204020204" pitchFamily="34" charset="-122"/>
                <a:hlinkClick r:id="rId2"/>
              </a:rPr>
              <a:t>模板</a:t>
            </a:r>
            <a:r>
              <a:rPr lang="zh-CN" altLang="en-US" sz="100" dirty="0" smtClean="0">
                <a:solidFill>
                  <a:prstClr val="black"/>
                </a:solidFill>
                <a:ea typeface="微软雅黑" panose="020B0503020204020204" pitchFamily="34" charset="-122"/>
              </a:rPr>
              <a:t> </a:t>
            </a:r>
            <a:r>
              <a:rPr lang="en-US" altLang="zh-CN" sz="100" dirty="0">
                <a:solidFill>
                  <a:prstClr val="black"/>
                </a:solidFill>
                <a:ea typeface="微软雅黑" panose="020B0503020204020204" pitchFamily="34" charset="-122"/>
              </a:rPr>
              <a:t>http://www.1ppt.com/moban/</a:t>
            </a:r>
            <a:r>
              <a:rPr lang="zh-CN" altLang="en-US" sz="100" dirty="0" smtClean="0">
                <a:solidFill>
                  <a:prstClr val="black"/>
                </a:solidFill>
                <a:ea typeface="微软雅黑" panose="020B0503020204020204" pitchFamily="34" charset="-122"/>
              </a:rPr>
              <a:t> </a:t>
            </a:r>
            <a:endParaRPr lang="en-US" altLang="zh-CN" sz="100" dirty="0" smtClean="0">
              <a:solidFill>
                <a:prstClr val="black"/>
              </a:solidFill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4C556E-D11A-48D7-81C0-B1B5323EC136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5263E-7865-4889-9FDE-7A423744D6B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4C556E-D11A-48D7-81C0-B1B5323EC136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5263E-7865-4889-9FDE-7A423744D6B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4C556E-D11A-48D7-81C0-B1B5323EC136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5263E-7865-4889-9FDE-7A423744D6B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4C556E-D11A-48D7-81C0-B1B5323EC136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5263E-7865-4889-9FDE-7A423744D6B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4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4C556E-D11A-48D7-81C0-B1B5323EC13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195263E-7865-4889-9FDE-7A423744D6B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image" Target="../media/image8.png"/><Relationship Id="rId7" Type="http://schemas.openxmlformats.org/officeDocument/2006/relationships/image" Target="../media/image7.png"/><Relationship Id="rId6" Type="http://schemas.microsoft.com/office/2007/relationships/hdphoto" Target="../media/image6.wdp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0" Type="http://schemas.openxmlformats.org/officeDocument/2006/relationships/notesSlide" Target="../notesSlides/notesSlide1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0.xml"/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23.png"/><Relationship Id="rId4" Type="http://schemas.microsoft.com/office/2007/relationships/hdphoto" Target="../media/image13.wdp"/><Relationship Id="rId3" Type="http://schemas.openxmlformats.org/officeDocument/2006/relationships/image" Target="../media/image12.png"/><Relationship Id="rId2" Type="http://schemas.openxmlformats.org/officeDocument/2006/relationships/image" Target="../media/image3.png"/><Relationship Id="rId1" Type="http://schemas.openxmlformats.org/officeDocument/2006/relationships/image" Target="../media/image1.jpeg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1.xml"/><Relationship Id="rId5" Type="http://schemas.openxmlformats.org/officeDocument/2006/relationships/slideLayout" Target="../slideLayouts/slideLayout2.xml"/><Relationship Id="rId4" Type="http://schemas.microsoft.com/office/2007/relationships/hdphoto" Target="../media/image13.wdp"/><Relationship Id="rId3" Type="http://schemas.openxmlformats.org/officeDocument/2006/relationships/image" Target="../media/image12.png"/><Relationship Id="rId2" Type="http://schemas.openxmlformats.org/officeDocument/2006/relationships/image" Target="../media/image3.png"/><Relationship Id="rId1" Type="http://schemas.openxmlformats.org/officeDocument/2006/relationships/image" Target="../media/image1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2.xml"/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microsoft.com/office/2007/relationships/hdphoto" Target="../media/image13.wdp"/><Relationship Id="rId3" Type="http://schemas.openxmlformats.org/officeDocument/2006/relationships/image" Target="../media/image12.png"/><Relationship Id="rId2" Type="http://schemas.openxmlformats.org/officeDocument/2006/relationships/image" Target="../media/image3.png"/><Relationship Id="rId1" Type="http://schemas.openxmlformats.org/officeDocument/2006/relationships/image" Target="../media/image1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3.xml"/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microsoft.com/office/2007/relationships/hdphoto" Target="../media/image6.wdp"/><Relationship Id="rId4" Type="http://schemas.openxmlformats.org/officeDocument/2006/relationships/image" Target="../media/image5.png"/><Relationship Id="rId3" Type="http://schemas.openxmlformats.org/officeDocument/2006/relationships/image" Target="../media/image3.png"/><Relationship Id="rId2" Type="http://schemas.openxmlformats.org/officeDocument/2006/relationships/image" Target="../media/image11.png"/><Relationship Id="rId1" Type="http://schemas.openxmlformats.org/officeDocument/2006/relationships/image" Target="../media/image1.jpeg"/></Relationships>
</file>

<file path=ppt/slides/_rels/slide1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4.xml"/><Relationship Id="rId5" Type="http://schemas.openxmlformats.org/officeDocument/2006/relationships/slideLayout" Target="../slideLayouts/slideLayout2.xml"/><Relationship Id="rId4" Type="http://schemas.microsoft.com/office/2007/relationships/hdphoto" Target="../media/image13.wdp"/><Relationship Id="rId3" Type="http://schemas.openxmlformats.org/officeDocument/2006/relationships/image" Target="../media/image12.png"/><Relationship Id="rId2" Type="http://schemas.openxmlformats.org/officeDocument/2006/relationships/image" Target="../media/image3.png"/><Relationship Id="rId1" Type="http://schemas.openxmlformats.org/officeDocument/2006/relationships/image" Target="../media/image1.jpe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5.xml"/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5" Type="http://schemas.openxmlformats.org/officeDocument/2006/relationships/image" Target="../media/image26.jpeg"/><Relationship Id="rId4" Type="http://schemas.microsoft.com/office/2007/relationships/hdphoto" Target="../media/image13.wdp"/><Relationship Id="rId3" Type="http://schemas.openxmlformats.org/officeDocument/2006/relationships/image" Target="../media/image12.png"/><Relationship Id="rId2" Type="http://schemas.openxmlformats.org/officeDocument/2006/relationships/image" Target="../media/image3.png"/><Relationship Id="rId1" Type="http://schemas.openxmlformats.org/officeDocument/2006/relationships/image" Target="../media/image1.jpeg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image" Target="../media/image30.png"/><Relationship Id="rId7" Type="http://schemas.openxmlformats.org/officeDocument/2006/relationships/image" Target="../media/image29.png"/><Relationship Id="rId6" Type="http://schemas.openxmlformats.org/officeDocument/2006/relationships/image" Target="../media/image28.png"/><Relationship Id="rId5" Type="http://schemas.openxmlformats.org/officeDocument/2006/relationships/image" Target="../media/image27.jpeg"/><Relationship Id="rId4" Type="http://schemas.microsoft.com/office/2007/relationships/hdphoto" Target="../media/image13.wdp"/><Relationship Id="rId3" Type="http://schemas.openxmlformats.org/officeDocument/2006/relationships/image" Target="../media/image12.png"/><Relationship Id="rId2" Type="http://schemas.openxmlformats.org/officeDocument/2006/relationships/image" Target="../media/image3.png"/><Relationship Id="rId10" Type="http://schemas.openxmlformats.org/officeDocument/2006/relationships/notesSlide" Target="../notesSlides/notesSlide16.xml"/><Relationship Id="rId1" Type="http://schemas.openxmlformats.org/officeDocument/2006/relationships/image" Target="../media/image1.jpeg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7.xml"/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33.jpeg"/><Relationship Id="rId6" Type="http://schemas.openxmlformats.org/officeDocument/2006/relationships/image" Target="../media/image32.jpeg"/><Relationship Id="rId5" Type="http://schemas.openxmlformats.org/officeDocument/2006/relationships/image" Target="../media/image31.jpeg"/><Relationship Id="rId4" Type="http://schemas.microsoft.com/office/2007/relationships/hdphoto" Target="../media/image13.wdp"/><Relationship Id="rId3" Type="http://schemas.openxmlformats.org/officeDocument/2006/relationships/image" Target="../media/image12.png"/><Relationship Id="rId2" Type="http://schemas.openxmlformats.org/officeDocument/2006/relationships/image" Target="../media/image3.png"/><Relationship Id="rId1" Type="http://schemas.openxmlformats.org/officeDocument/2006/relationships/image" Target="../media/image1.jpe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8.xml"/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microsoft.com/office/2007/relationships/hdphoto" Target="../media/image6.wdp"/><Relationship Id="rId4" Type="http://schemas.openxmlformats.org/officeDocument/2006/relationships/image" Target="../media/image5.png"/><Relationship Id="rId3" Type="http://schemas.openxmlformats.org/officeDocument/2006/relationships/image" Target="../media/image3.png"/><Relationship Id="rId2" Type="http://schemas.openxmlformats.org/officeDocument/2006/relationships/image" Target="../media/image11.png"/><Relationship Id="rId1" Type="http://schemas.openxmlformats.org/officeDocument/2006/relationships/image" Target="../media/image1.jpeg"/></Relationships>
</file>

<file path=ppt/slides/_rels/slide19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9.xml"/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36.jpeg"/><Relationship Id="rId6" Type="http://schemas.openxmlformats.org/officeDocument/2006/relationships/image" Target="../media/image35.jpeg"/><Relationship Id="rId5" Type="http://schemas.openxmlformats.org/officeDocument/2006/relationships/image" Target="../media/image34.jpeg"/><Relationship Id="rId4" Type="http://schemas.microsoft.com/office/2007/relationships/hdphoto" Target="../media/image13.wdp"/><Relationship Id="rId3" Type="http://schemas.openxmlformats.org/officeDocument/2006/relationships/image" Target="../media/image12.png"/><Relationship Id="rId2" Type="http://schemas.openxmlformats.org/officeDocument/2006/relationships/image" Target="../media/image3.png"/><Relationship Id="rId1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.xml"/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microsoft.com/office/2007/relationships/hdphoto" Target="../media/image6.wdp"/><Relationship Id="rId3" Type="http://schemas.openxmlformats.org/officeDocument/2006/relationships/image" Target="../media/image5.png"/><Relationship Id="rId2" Type="http://schemas.openxmlformats.org/officeDocument/2006/relationships/image" Target="../media/image3.png"/><Relationship Id="rId1" Type="http://schemas.openxmlformats.org/officeDocument/2006/relationships/image" Target="../media/image1.jpeg"/></Relationships>
</file>

<file path=ppt/slides/_rels/slide20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0.xml"/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26.jpeg"/><Relationship Id="rId4" Type="http://schemas.microsoft.com/office/2007/relationships/hdphoto" Target="../media/image13.wdp"/><Relationship Id="rId3" Type="http://schemas.openxmlformats.org/officeDocument/2006/relationships/image" Target="../media/image12.png"/><Relationship Id="rId2" Type="http://schemas.openxmlformats.org/officeDocument/2006/relationships/image" Target="../media/image3.png"/><Relationship Id="rId1" Type="http://schemas.openxmlformats.org/officeDocument/2006/relationships/image" Target="../media/image1.jpeg"/></Relationships>
</file>

<file path=ppt/slides/_rels/slide2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1.xml"/><Relationship Id="rId5" Type="http://schemas.openxmlformats.org/officeDocument/2006/relationships/slideLayout" Target="../slideLayouts/slideLayout2.xml"/><Relationship Id="rId4" Type="http://schemas.microsoft.com/office/2007/relationships/hdphoto" Target="../media/image13.wdp"/><Relationship Id="rId3" Type="http://schemas.openxmlformats.org/officeDocument/2006/relationships/image" Target="../media/image12.png"/><Relationship Id="rId2" Type="http://schemas.openxmlformats.org/officeDocument/2006/relationships/image" Target="../media/image3.png"/><Relationship Id="rId1" Type="http://schemas.openxmlformats.org/officeDocument/2006/relationships/image" Target="../media/image1.jpeg"/></Relationships>
</file>

<file path=ppt/slides/_rels/slide2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2.xml"/><Relationship Id="rId5" Type="http://schemas.openxmlformats.org/officeDocument/2006/relationships/slideLayout" Target="../slideLayouts/slideLayout2.xml"/><Relationship Id="rId4" Type="http://schemas.microsoft.com/office/2007/relationships/hdphoto" Target="../media/image13.wdp"/><Relationship Id="rId3" Type="http://schemas.openxmlformats.org/officeDocument/2006/relationships/image" Target="../media/image12.png"/><Relationship Id="rId2" Type="http://schemas.openxmlformats.org/officeDocument/2006/relationships/image" Target="../media/image3.png"/><Relationship Id="rId1" Type="http://schemas.openxmlformats.org/officeDocument/2006/relationships/image" Target="../media/image1.jpeg"/></Relationships>
</file>

<file path=ppt/slides/_rels/slide2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image" Target="../media/image8.png"/><Relationship Id="rId7" Type="http://schemas.microsoft.com/office/2007/relationships/hdphoto" Target="../media/image6.wdp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2.png"/><Relationship Id="rId3" Type="http://schemas.openxmlformats.org/officeDocument/2006/relationships/image" Target="../media/image3.png"/><Relationship Id="rId2" Type="http://schemas.openxmlformats.org/officeDocument/2006/relationships/image" Target="../media/image37.png"/><Relationship Id="rId10" Type="http://schemas.openxmlformats.org/officeDocument/2006/relationships/notesSlide" Target="../notesSlides/notesSlide23.xml"/><Relationship Id="rId1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3.xml"/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microsoft.com/office/2007/relationships/hdphoto" Target="../media/image6.wdp"/><Relationship Id="rId4" Type="http://schemas.openxmlformats.org/officeDocument/2006/relationships/image" Target="../media/image5.png"/><Relationship Id="rId3" Type="http://schemas.openxmlformats.org/officeDocument/2006/relationships/image" Target="../media/image3.png"/><Relationship Id="rId2" Type="http://schemas.openxmlformats.org/officeDocument/2006/relationships/image" Target="../media/image11.png"/><Relationship Id="rId1" Type="http://schemas.openxmlformats.org/officeDocument/2006/relationships/image" Target="../media/image1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4.xml"/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microsoft.com/office/2007/relationships/hdphoto" Target="../media/image13.wdp"/><Relationship Id="rId3" Type="http://schemas.openxmlformats.org/officeDocument/2006/relationships/image" Target="../media/image12.png"/><Relationship Id="rId2" Type="http://schemas.openxmlformats.org/officeDocument/2006/relationships/image" Target="../media/image3.png"/><Relationship Id="rId1" Type="http://schemas.openxmlformats.org/officeDocument/2006/relationships/image" Target="../media/image1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5.xml"/><Relationship Id="rId7" Type="http://schemas.openxmlformats.org/officeDocument/2006/relationships/slideLayout" Target="../slideLayouts/slideLayout2.xml"/><Relationship Id="rId6" Type="http://schemas.microsoft.com/office/2007/relationships/hdphoto" Target="../media/image17.wdp"/><Relationship Id="rId5" Type="http://schemas.openxmlformats.org/officeDocument/2006/relationships/image" Target="../media/image16.png"/><Relationship Id="rId4" Type="http://schemas.microsoft.com/office/2007/relationships/hdphoto" Target="../media/image13.wdp"/><Relationship Id="rId3" Type="http://schemas.openxmlformats.org/officeDocument/2006/relationships/image" Target="../media/image12.png"/><Relationship Id="rId2" Type="http://schemas.openxmlformats.org/officeDocument/2006/relationships/image" Target="../media/image3.png"/><Relationship Id="rId1" Type="http://schemas.openxmlformats.org/officeDocument/2006/relationships/image" Target="../media/image1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6.xml"/><Relationship Id="rId7" Type="http://schemas.openxmlformats.org/officeDocument/2006/relationships/slideLayout" Target="../slideLayouts/slideLayout2.xml"/><Relationship Id="rId6" Type="http://schemas.microsoft.com/office/2007/relationships/hdphoto" Target="../media/image19.wdp"/><Relationship Id="rId5" Type="http://schemas.openxmlformats.org/officeDocument/2006/relationships/image" Target="../media/image18.png"/><Relationship Id="rId4" Type="http://schemas.microsoft.com/office/2007/relationships/hdphoto" Target="../media/image13.wdp"/><Relationship Id="rId3" Type="http://schemas.openxmlformats.org/officeDocument/2006/relationships/image" Target="../media/image12.png"/><Relationship Id="rId2" Type="http://schemas.openxmlformats.org/officeDocument/2006/relationships/image" Target="../media/image3.png"/><Relationship Id="rId1" Type="http://schemas.openxmlformats.org/officeDocument/2006/relationships/image" Target="../media/image1.jpeg"/></Relationships>
</file>

<file path=ppt/slides/_rels/slide7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7.xml"/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20.png"/><Relationship Id="rId4" Type="http://schemas.microsoft.com/office/2007/relationships/hdphoto" Target="../media/image13.wdp"/><Relationship Id="rId3" Type="http://schemas.openxmlformats.org/officeDocument/2006/relationships/image" Target="../media/image12.png"/><Relationship Id="rId2" Type="http://schemas.openxmlformats.org/officeDocument/2006/relationships/image" Target="../media/image3.png"/><Relationship Id="rId1" Type="http://schemas.openxmlformats.org/officeDocument/2006/relationships/image" Target="../media/image1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8.xml"/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microsoft.com/office/2007/relationships/hdphoto" Target="../media/image6.wdp"/><Relationship Id="rId4" Type="http://schemas.openxmlformats.org/officeDocument/2006/relationships/image" Target="../media/image5.png"/><Relationship Id="rId3" Type="http://schemas.openxmlformats.org/officeDocument/2006/relationships/image" Target="../media/image3.png"/><Relationship Id="rId2" Type="http://schemas.openxmlformats.org/officeDocument/2006/relationships/image" Target="../media/image11.png"/><Relationship Id="rId1" Type="http://schemas.openxmlformats.org/officeDocument/2006/relationships/image" Target="../media/image1.jpeg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9.xml"/><Relationship Id="rId8" Type="http://schemas.openxmlformats.org/officeDocument/2006/relationships/slideLayout" Target="../slideLayouts/slideLayout2.xml"/><Relationship Id="rId7" Type="http://schemas.microsoft.com/office/2007/relationships/hdphoto" Target="../media/image22.wdp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microsoft.com/office/2007/relationships/hdphoto" Target="../media/image13.wdp"/><Relationship Id="rId3" Type="http://schemas.openxmlformats.org/officeDocument/2006/relationships/image" Target="../media/image12.png"/><Relationship Id="rId2" Type="http://schemas.openxmlformats.org/officeDocument/2006/relationships/image" Target="../media/image3.png"/><Relationship Id="rId1" Type="http://schemas.openxmlformats.org/officeDocument/2006/relationships/image" Target="../media/image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924" t="13333" r="10924" b="13333"/>
          <a:stretch>
            <a:fillRect/>
          </a:stretch>
        </p:blipFill>
        <p:spPr>
          <a:xfrm rot="16200000">
            <a:off x="2786099" y="740948"/>
            <a:ext cx="5960863" cy="540658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250" t="40283"/>
          <a:stretch>
            <a:fillRect/>
          </a:stretch>
        </p:blipFill>
        <p:spPr>
          <a:xfrm>
            <a:off x="9784080" y="2592816"/>
            <a:ext cx="2407920" cy="3640343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73" r="67373" b="-2249"/>
          <a:stretch>
            <a:fillRect/>
          </a:stretch>
        </p:blipFill>
        <p:spPr>
          <a:xfrm>
            <a:off x="0" y="312420"/>
            <a:ext cx="4023360" cy="6233160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 flipH="1">
            <a:off x="8217478" y="3164748"/>
            <a:ext cx="1292662" cy="290776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>
              <a:lnSpc>
                <a:spcPct val="200000"/>
              </a:lnSpc>
            </a:pP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金风玉露一相逢</a:t>
            </a:r>
            <a:endParaRPr lang="en-US" altLang="zh-CN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  <a:p>
            <a:pPr algn="dist">
              <a:lnSpc>
                <a:spcPct val="200000"/>
              </a:lnSpc>
            </a:pP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便胜却人间无数</a:t>
            </a:r>
            <a:endParaRPr lang="en-US" altLang="zh-CN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134" t="50001" r="33348" b="40306"/>
          <a:stretch>
            <a:fillRect/>
          </a:stretch>
        </p:blipFill>
        <p:spPr>
          <a:xfrm>
            <a:off x="6505965" y="3960010"/>
            <a:ext cx="1159525" cy="1018304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5472" t="32249" r="28953" b="50000"/>
          <a:stretch>
            <a:fillRect/>
          </a:stretch>
        </p:blipFill>
        <p:spPr>
          <a:xfrm>
            <a:off x="7158694" y="1461247"/>
            <a:ext cx="1610914" cy="918018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604" t="-2248" b="64284"/>
          <a:stretch>
            <a:fillRect/>
          </a:stretch>
        </p:blipFill>
        <p:spPr>
          <a:xfrm>
            <a:off x="10893407" y="53340"/>
            <a:ext cx="1298593" cy="171232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750" t="22124" r="28750" b="58037"/>
          <a:stretch>
            <a:fillRect/>
          </a:stretch>
        </p:blipFill>
        <p:spPr>
          <a:xfrm>
            <a:off x="10104120" y="383812"/>
            <a:ext cx="2209800" cy="1328513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2196" y="-566959"/>
            <a:ext cx="7310437" cy="84677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0">
        <p:fade/>
      </p:transition>
    </mc:Choice>
    <mc:Fallback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250"/>
          <a:stretch>
            <a:fillRect/>
          </a:stretch>
        </p:blipFill>
        <p:spPr>
          <a:xfrm>
            <a:off x="9784080" y="137160"/>
            <a:ext cx="2407920" cy="6096000"/>
          </a:xfrm>
          <a:prstGeom prst="rect">
            <a:avLst/>
          </a:prstGeom>
        </p:spPr>
      </p:pic>
      <p:sp>
        <p:nvSpPr>
          <p:cNvPr id="15" name="矩形: 圆角 14"/>
          <p:cNvSpPr/>
          <p:nvPr/>
        </p:nvSpPr>
        <p:spPr>
          <a:xfrm>
            <a:off x="499019" y="450103"/>
            <a:ext cx="11193962" cy="5957794"/>
          </a:xfrm>
          <a:prstGeom prst="roundRect">
            <a:avLst>
              <a:gd name="adj" fmla="val 6219"/>
            </a:avLst>
          </a:prstGeom>
          <a:solidFill>
            <a:schemeClr val="bg1"/>
          </a:solidFill>
          <a:ln>
            <a:solidFill>
              <a:srgbClr val="DAAD7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4277573" y="670913"/>
            <a:ext cx="3636854" cy="603195"/>
            <a:chOff x="4277573" y="625193"/>
            <a:chExt cx="3636854" cy="603195"/>
          </a:xfrm>
        </p:grpSpPr>
        <p:pic>
          <p:nvPicPr>
            <p:cNvPr id="18" name="图片 17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5472" t="32249" r="28953" b="50000"/>
            <a:stretch>
              <a:fillRect/>
            </a:stretch>
          </p:blipFill>
          <p:spPr>
            <a:xfrm>
              <a:off x="6958861" y="683836"/>
              <a:ext cx="955566" cy="544552"/>
            </a:xfrm>
            <a:prstGeom prst="rect">
              <a:avLst/>
            </a:prstGeom>
          </p:spPr>
        </p:pic>
        <p:sp>
          <p:nvSpPr>
            <p:cNvPr id="19" name="文本框 18"/>
            <p:cNvSpPr txBox="1"/>
            <p:nvPr/>
          </p:nvSpPr>
          <p:spPr>
            <a:xfrm flipH="1">
              <a:off x="5191660" y="625193"/>
              <a:ext cx="1808680" cy="584775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algn="dist"/>
              <a:r>
                <a:rPr lang="zh-CN" altLang="en-US" sz="3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输入标题</a:t>
              </a:r>
              <a:endParaRPr lang="en-US" altLang="zh-CN" sz="3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pic>
          <p:nvPicPr>
            <p:cNvPr id="20" name="图片 19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5472" t="32249" r="28953" b="50000"/>
            <a:stretch>
              <a:fillRect/>
            </a:stretch>
          </p:blipFill>
          <p:spPr>
            <a:xfrm flipH="1">
              <a:off x="4277573" y="683836"/>
              <a:ext cx="955566" cy="544552"/>
            </a:xfrm>
            <a:prstGeom prst="rect">
              <a:avLst/>
            </a:prstGeom>
          </p:spPr>
        </p:pic>
      </p:grpSp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61" t="7448" r="9161" b="7448"/>
          <a:stretch>
            <a:fillRect/>
          </a:stretch>
        </p:blipFill>
        <p:spPr>
          <a:xfrm>
            <a:off x="893105" y="1234440"/>
            <a:ext cx="10405790" cy="5342869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2397446" y="2561694"/>
            <a:ext cx="7386638" cy="2895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请输入文字内容，请输入文字内容，请输入文字内容，请输入文字内容，请输入文字内容，请输入文字内容。请输入文字内容，请输入文字内容，请输入文字内容，请输入文字内容，请输入文字内容，请输入文字内容。请输入文字内容，请输入文字内容。</a:t>
            </a:r>
            <a:endParaRPr lang="en-US" altLang="zh-CN" sz="24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0">
        <p:dissolve/>
      </p:transition>
    </mc:Choice>
    <mc:Fallback>
      <p:transition spd="slow" advTm="0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250"/>
          <a:stretch>
            <a:fillRect/>
          </a:stretch>
        </p:blipFill>
        <p:spPr>
          <a:xfrm>
            <a:off x="9784080" y="137160"/>
            <a:ext cx="2407920" cy="6096000"/>
          </a:xfrm>
          <a:prstGeom prst="rect">
            <a:avLst/>
          </a:prstGeom>
        </p:spPr>
      </p:pic>
      <p:sp>
        <p:nvSpPr>
          <p:cNvPr id="15" name="矩形: 圆角 14"/>
          <p:cNvSpPr/>
          <p:nvPr/>
        </p:nvSpPr>
        <p:spPr>
          <a:xfrm>
            <a:off x="499019" y="450103"/>
            <a:ext cx="11193962" cy="5957794"/>
          </a:xfrm>
          <a:prstGeom prst="roundRect">
            <a:avLst>
              <a:gd name="adj" fmla="val 6219"/>
            </a:avLst>
          </a:prstGeom>
          <a:solidFill>
            <a:schemeClr val="bg1"/>
          </a:solidFill>
          <a:ln>
            <a:solidFill>
              <a:srgbClr val="DAAD7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4277573" y="670913"/>
            <a:ext cx="3636854" cy="603195"/>
            <a:chOff x="4277573" y="625193"/>
            <a:chExt cx="3636854" cy="603195"/>
          </a:xfrm>
        </p:grpSpPr>
        <p:pic>
          <p:nvPicPr>
            <p:cNvPr id="18" name="图片 17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5472" t="32249" r="28953" b="50000"/>
            <a:stretch>
              <a:fillRect/>
            </a:stretch>
          </p:blipFill>
          <p:spPr>
            <a:xfrm>
              <a:off x="6958861" y="683836"/>
              <a:ext cx="955566" cy="544552"/>
            </a:xfrm>
            <a:prstGeom prst="rect">
              <a:avLst/>
            </a:prstGeom>
          </p:spPr>
        </p:pic>
        <p:sp>
          <p:nvSpPr>
            <p:cNvPr id="19" name="文本框 18"/>
            <p:cNvSpPr txBox="1"/>
            <p:nvPr/>
          </p:nvSpPr>
          <p:spPr>
            <a:xfrm flipH="1">
              <a:off x="5191660" y="625193"/>
              <a:ext cx="1808680" cy="584775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algn="dist"/>
              <a:r>
                <a:rPr lang="zh-CN" altLang="en-US" sz="3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输入标题</a:t>
              </a:r>
              <a:endParaRPr lang="en-US" altLang="zh-CN" sz="3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pic>
          <p:nvPicPr>
            <p:cNvPr id="20" name="图片 19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5472" t="32249" r="28953" b="50000"/>
            <a:stretch>
              <a:fillRect/>
            </a:stretch>
          </p:blipFill>
          <p:spPr>
            <a:xfrm flipH="1">
              <a:off x="4277573" y="683836"/>
              <a:ext cx="955566" cy="544552"/>
            </a:xfrm>
            <a:prstGeom prst="rect">
              <a:avLst/>
            </a:prstGeom>
          </p:spPr>
        </p:pic>
      </p:grpSp>
      <p:sp>
        <p:nvSpPr>
          <p:cNvPr id="9" name="矩形: 圆角 8"/>
          <p:cNvSpPr/>
          <p:nvPr/>
        </p:nvSpPr>
        <p:spPr>
          <a:xfrm>
            <a:off x="1222785" y="2067578"/>
            <a:ext cx="3023087" cy="3546848"/>
          </a:xfrm>
          <a:prstGeom prst="roundRect">
            <a:avLst/>
          </a:prstGeom>
          <a:solidFill>
            <a:schemeClr val="bg1"/>
          </a:solidFill>
          <a:ln>
            <a:solidFill>
              <a:srgbClr val="DAAD7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矩形: 圆角 9"/>
          <p:cNvSpPr/>
          <p:nvPr/>
        </p:nvSpPr>
        <p:spPr>
          <a:xfrm>
            <a:off x="4564832" y="2067578"/>
            <a:ext cx="3023087" cy="3546848"/>
          </a:xfrm>
          <a:prstGeom prst="roundRect">
            <a:avLst/>
          </a:prstGeom>
          <a:solidFill>
            <a:schemeClr val="bg1"/>
          </a:solidFill>
          <a:ln>
            <a:solidFill>
              <a:srgbClr val="DAAD7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矩形: 圆角 10"/>
          <p:cNvSpPr/>
          <p:nvPr/>
        </p:nvSpPr>
        <p:spPr>
          <a:xfrm>
            <a:off x="7906879" y="2067578"/>
            <a:ext cx="3023087" cy="3546848"/>
          </a:xfrm>
          <a:prstGeom prst="roundRect">
            <a:avLst/>
          </a:prstGeom>
          <a:solidFill>
            <a:schemeClr val="bg1"/>
          </a:solidFill>
          <a:ln>
            <a:solidFill>
              <a:srgbClr val="DAAD7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424762" y="3429000"/>
            <a:ext cx="2641051" cy="15696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请输入文字内容，请输入文字内容，请输入文字内容，请输入文字内容，请输入文字内容，请输入文字内容。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709120" y="2836164"/>
            <a:ext cx="2050415" cy="460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输入标题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775474" y="3429000"/>
            <a:ext cx="2641051" cy="15696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请输入文字内容，请输入文字内容，请输入文字内容，请输入文字内容，请输入文字内容，请输入文字内容。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5059832" y="2836164"/>
            <a:ext cx="2050415" cy="460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输入标题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8152261" y="3429000"/>
            <a:ext cx="2641051" cy="15696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请输入文字内容，请输入文字内容，请输入文字内容，请输入文字内容，请输入文字内容，请输入文字内容。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8436619" y="2836164"/>
            <a:ext cx="2050415" cy="460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输入标题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 advTm="0">
        <p:checker/>
      </p:transition>
    </mc:Choice>
    <mc:Fallback>
      <p:transition spd="slow" advTm="0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/>
      <p:bldP spid="13" grpId="0" bldLvl="0"/>
      <p:bldP spid="14" grpId="0" bldLvl="0"/>
      <p:bldP spid="16" grpId="0" bldLvl="0"/>
      <p:bldP spid="17" grpId="0" bldLvl="0"/>
      <p:bldP spid="21" grpId="0" bldLvl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250"/>
          <a:stretch>
            <a:fillRect/>
          </a:stretch>
        </p:blipFill>
        <p:spPr>
          <a:xfrm>
            <a:off x="9784080" y="137160"/>
            <a:ext cx="2407920" cy="6096000"/>
          </a:xfrm>
          <a:prstGeom prst="rect">
            <a:avLst/>
          </a:prstGeom>
        </p:spPr>
      </p:pic>
      <p:sp>
        <p:nvSpPr>
          <p:cNvPr id="15" name="矩形: 圆角 14"/>
          <p:cNvSpPr/>
          <p:nvPr/>
        </p:nvSpPr>
        <p:spPr>
          <a:xfrm>
            <a:off x="499019" y="450103"/>
            <a:ext cx="11193962" cy="5957794"/>
          </a:xfrm>
          <a:prstGeom prst="roundRect">
            <a:avLst>
              <a:gd name="adj" fmla="val 6219"/>
            </a:avLst>
          </a:prstGeom>
          <a:solidFill>
            <a:schemeClr val="bg1"/>
          </a:solidFill>
          <a:ln>
            <a:solidFill>
              <a:srgbClr val="DAAD7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4277573" y="670913"/>
            <a:ext cx="3636854" cy="603195"/>
            <a:chOff x="4277573" y="625193"/>
            <a:chExt cx="3636854" cy="603195"/>
          </a:xfrm>
        </p:grpSpPr>
        <p:pic>
          <p:nvPicPr>
            <p:cNvPr id="18" name="图片 17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5472" t="32249" r="28953" b="50000"/>
            <a:stretch>
              <a:fillRect/>
            </a:stretch>
          </p:blipFill>
          <p:spPr>
            <a:xfrm>
              <a:off x="6958861" y="683836"/>
              <a:ext cx="955566" cy="544552"/>
            </a:xfrm>
            <a:prstGeom prst="rect">
              <a:avLst/>
            </a:prstGeom>
          </p:spPr>
        </p:pic>
        <p:sp>
          <p:nvSpPr>
            <p:cNvPr id="19" name="文本框 18"/>
            <p:cNvSpPr txBox="1"/>
            <p:nvPr/>
          </p:nvSpPr>
          <p:spPr>
            <a:xfrm flipH="1">
              <a:off x="5191660" y="625193"/>
              <a:ext cx="1808680" cy="584775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algn="dist"/>
              <a:r>
                <a:rPr lang="zh-CN" altLang="en-US" sz="3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输入标题</a:t>
              </a:r>
              <a:endParaRPr lang="en-US" altLang="zh-CN" sz="3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pic>
          <p:nvPicPr>
            <p:cNvPr id="20" name="图片 19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5472" t="32249" r="28953" b="50000"/>
            <a:stretch>
              <a:fillRect/>
            </a:stretch>
          </p:blipFill>
          <p:spPr>
            <a:xfrm flipH="1">
              <a:off x="4277573" y="683836"/>
              <a:ext cx="955566" cy="544552"/>
            </a:xfrm>
            <a:prstGeom prst="rect">
              <a:avLst/>
            </a:prstGeom>
          </p:spPr>
        </p:pic>
      </p:grpSp>
      <p:sp>
        <p:nvSpPr>
          <p:cNvPr id="14" name="文本框 13"/>
          <p:cNvSpPr txBox="1"/>
          <p:nvPr/>
        </p:nvSpPr>
        <p:spPr>
          <a:xfrm>
            <a:off x="1202303" y="2752379"/>
            <a:ext cx="3273054" cy="7878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请输入文字内容，请输入文字内容，请输入文字内容，请输入文字内容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557330" y="2159543"/>
            <a:ext cx="2541080" cy="460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输入标题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7805458" y="2752379"/>
            <a:ext cx="3273054" cy="7878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请输入文字内容，请输入文字内容，请输入文字内容，请输入文字内容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8160485" y="2159543"/>
            <a:ext cx="2541080" cy="460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输入标题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1202303" y="4916133"/>
            <a:ext cx="3273054" cy="7878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请输入文字内容，请输入文字内容，请输入文字内容，请输入文字内容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1557330" y="4323297"/>
            <a:ext cx="2541080" cy="460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输入标题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7805458" y="4916133"/>
            <a:ext cx="3273054" cy="7878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请输入文字内容，请输入文字内容，请输入文字内容，请输入文字内容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8160485" y="4323297"/>
            <a:ext cx="2541080" cy="460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输入标题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056" r="25056"/>
          <a:stretch>
            <a:fillRect/>
          </a:stretch>
        </p:blipFill>
        <p:spPr>
          <a:xfrm>
            <a:off x="4854426" y="2662209"/>
            <a:ext cx="2145914" cy="2145914"/>
          </a:xfrm>
          <a:prstGeom prst="ellipse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056" r="25056"/>
          <a:stretch>
            <a:fillRect/>
          </a:stretch>
        </p:blipFill>
        <p:spPr>
          <a:xfrm>
            <a:off x="5928031" y="4093900"/>
            <a:ext cx="1379543" cy="1379543"/>
          </a:xfrm>
          <a:prstGeom prst="ellipse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 advTm="0">
        <p:checker/>
      </p:transition>
    </mc:Choice>
    <mc:Fallback>
      <p:transition spd="slow" advTm="0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500"/>
                            </p:stCondLst>
                            <p:childTnLst>
                              <p:par>
                                <p:cTn id="4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/>
      <p:bldP spid="16" grpId="0" bldLvl="0"/>
      <p:bldP spid="17" grpId="0" bldLvl="0"/>
      <p:bldP spid="21" grpId="0" bldLvl="0"/>
      <p:bldP spid="22" grpId="0" bldLvl="0"/>
      <p:bldP spid="23" grpId="0" bldLvl="0"/>
      <p:bldP spid="24" grpId="0" bldLvl="0"/>
      <p:bldP spid="25" grpId="0" bldLvl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4158" y="518160"/>
            <a:ext cx="8243684" cy="582168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250" t="40250"/>
          <a:stretch>
            <a:fillRect/>
          </a:stretch>
        </p:blipFill>
        <p:spPr>
          <a:xfrm>
            <a:off x="9784080" y="2590800"/>
            <a:ext cx="2407920" cy="364236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73" t="1" r="56373" b="61375"/>
          <a:stretch>
            <a:fillRect/>
          </a:stretch>
        </p:blipFill>
        <p:spPr>
          <a:xfrm>
            <a:off x="18531" y="0"/>
            <a:ext cx="5364480" cy="235458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48" t="81250" r="75498" b="3000"/>
          <a:stretch>
            <a:fillRect/>
          </a:stretch>
        </p:blipFill>
        <p:spPr>
          <a:xfrm>
            <a:off x="0" y="5379720"/>
            <a:ext cx="3017520" cy="96012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5472" t="32249" r="28953" b="50000"/>
          <a:stretch>
            <a:fillRect/>
          </a:stretch>
        </p:blipFill>
        <p:spPr>
          <a:xfrm>
            <a:off x="8667888" y="594378"/>
            <a:ext cx="1610914" cy="918018"/>
          </a:xfrm>
          <a:prstGeom prst="rect">
            <a:avLst/>
          </a:prstGeom>
        </p:spPr>
      </p:pic>
      <p:sp>
        <p:nvSpPr>
          <p:cNvPr id="24" name="文本框 23"/>
          <p:cNvSpPr txBox="1"/>
          <p:nvPr/>
        </p:nvSpPr>
        <p:spPr>
          <a:xfrm flipH="1">
            <a:off x="5495834" y="2324485"/>
            <a:ext cx="1200329" cy="86067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en-US" sz="6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叁</a:t>
            </a:r>
            <a:endParaRPr lang="en-US" altLang="zh-CN" sz="66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8" name="文本框 27"/>
          <p:cNvSpPr txBox="1"/>
          <p:nvPr/>
        </p:nvSpPr>
        <p:spPr>
          <a:xfrm flipH="1">
            <a:off x="4175760" y="3429000"/>
            <a:ext cx="3840478" cy="1015663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dist"/>
            <a:r>
              <a:rPr lang="zh-CN" altLang="en-US" sz="60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输入标题</a:t>
            </a:r>
            <a:endParaRPr lang="en-US" altLang="zh-CN" sz="60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604" t="-2248" b="64284"/>
          <a:stretch>
            <a:fillRect/>
          </a:stretch>
        </p:blipFill>
        <p:spPr>
          <a:xfrm>
            <a:off x="10893407" y="53340"/>
            <a:ext cx="1298593" cy="1712325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750" t="22124" r="28750" b="58037"/>
          <a:stretch>
            <a:fillRect/>
          </a:stretch>
        </p:blipFill>
        <p:spPr>
          <a:xfrm>
            <a:off x="10104120" y="383812"/>
            <a:ext cx="2209800" cy="132851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split orient="vert"/>
      </p:transition>
    </mc:Choice>
    <mc:Fallback>
      <p:transition spd="slow" advTm="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250"/>
          <a:stretch>
            <a:fillRect/>
          </a:stretch>
        </p:blipFill>
        <p:spPr>
          <a:xfrm>
            <a:off x="9784080" y="137160"/>
            <a:ext cx="2407920" cy="6096000"/>
          </a:xfrm>
          <a:prstGeom prst="rect">
            <a:avLst/>
          </a:prstGeom>
        </p:spPr>
      </p:pic>
      <p:sp>
        <p:nvSpPr>
          <p:cNvPr id="15" name="矩形: 圆角 14"/>
          <p:cNvSpPr/>
          <p:nvPr/>
        </p:nvSpPr>
        <p:spPr>
          <a:xfrm>
            <a:off x="499019" y="450103"/>
            <a:ext cx="11193962" cy="5957794"/>
          </a:xfrm>
          <a:prstGeom prst="roundRect">
            <a:avLst>
              <a:gd name="adj" fmla="val 6219"/>
            </a:avLst>
          </a:prstGeom>
          <a:solidFill>
            <a:schemeClr val="bg1"/>
          </a:solidFill>
          <a:ln>
            <a:solidFill>
              <a:srgbClr val="DAAD7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4277573" y="670913"/>
            <a:ext cx="3636854" cy="603195"/>
            <a:chOff x="4277573" y="625193"/>
            <a:chExt cx="3636854" cy="603195"/>
          </a:xfrm>
        </p:grpSpPr>
        <p:pic>
          <p:nvPicPr>
            <p:cNvPr id="18" name="图片 17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5472" t="32249" r="28953" b="50000"/>
            <a:stretch>
              <a:fillRect/>
            </a:stretch>
          </p:blipFill>
          <p:spPr>
            <a:xfrm>
              <a:off x="6958861" y="683836"/>
              <a:ext cx="955566" cy="544552"/>
            </a:xfrm>
            <a:prstGeom prst="rect">
              <a:avLst/>
            </a:prstGeom>
          </p:spPr>
        </p:pic>
        <p:sp>
          <p:nvSpPr>
            <p:cNvPr id="19" name="文本框 18"/>
            <p:cNvSpPr txBox="1"/>
            <p:nvPr/>
          </p:nvSpPr>
          <p:spPr>
            <a:xfrm flipH="1">
              <a:off x="5191660" y="625193"/>
              <a:ext cx="1808680" cy="584775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algn="dist"/>
              <a:r>
                <a:rPr lang="zh-CN" altLang="en-US" sz="3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输入标题</a:t>
              </a:r>
              <a:endParaRPr lang="en-US" altLang="zh-CN" sz="3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pic>
          <p:nvPicPr>
            <p:cNvPr id="20" name="图片 19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5472" t="32249" r="28953" b="50000"/>
            <a:stretch>
              <a:fillRect/>
            </a:stretch>
          </p:blipFill>
          <p:spPr>
            <a:xfrm flipH="1">
              <a:off x="4277573" y="683836"/>
              <a:ext cx="955566" cy="544552"/>
            </a:xfrm>
            <a:prstGeom prst="rect">
              <a:avLst/>
            </a:prstGeom>
          </p:spPr>
        </p:pic>
      </p:grpSp>
      <p:sp>
        <p:nvSpPr>
          <p:cNvPr id="14" name="矩形: 圆角 13"/>
          <p:cNvSpPr/>
          <p:nvPr/>
        </p:nvSpPr>
        <p:spPr>
          <a:xfrm>
            <a:off x="1165877" y="1930564"/>
            <a:ext cx="6438883" cy="3967316"/>
          </a:xfrm>
          <a:prstGeom prst="roundRect">
            <a:avLst>
              <a:gd name="adj" fmla="val 0"/>
            </a:avLst>
          </a:prstGeom>
          <a:solidFill>
            <a:srgbClr val="FBFAF4"/>
          </a:solidFill>
          <a:ln>
            <a:solidFill>
              <a:srgbClr val="DAAD7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275696" y="2337681"/>
            <a:ext cx="5724644" cy="34137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输入文字内容，请输入文字内容，请输入文字内容，请输入文字内容，请输入文字内容，请输入文字内容。请输入文字内容，请输入文字内容，请输入文字内容，请输入文字内容，请输入文字内容，请输入文字内容。</a:t>
            </a:r>
            <a:endParaRPr lang="en-US" altLang="zh-CN" sz="2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8192088" y="2626221"/>
            <a:ext cx="2803858" cy="9233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请输入文字内容，请输入文字内容，请输入文字内容，请输入文字内容，请输入文字内容，请输入文字内容。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8192088" y="2202676"/>
            <a:ext cx="1644283" cy="460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输入标题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8208790" y="4546461"/>
            <a:ext cx="2803858" cy="9233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请输入文字内容，请输入文字内容，请输入文字内容，请输入文字内容，请输入文字内容，请输入文字内容。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8208790" y="4122916"/>
            <a:ext cx="1644283" cy="460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输入标题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ransition spd="slow" advTm="0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/>
      <p:bldP spid="17" grpId="0" bldLvl="0"/>
      <p:bldP spid="21" grpId="0" bldLvl="0"/>
      <p:bldP spid="22" grpId="0" bldLvl="0"/>
      <p:bldP spid="23" grpId="0" bldLvl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250"/>
          <a:stretch>
            <a:fillRect/>
          </a:stretch>
        </p:blipFill>
        <p:spPr>
          <a:xfrm>
            <a:off x="9784080" y="137160"/>
            <a:ext cx="2407920" cy="6096000"/>
          </a:xfrm>
          <a:prstGeom prst="rect">
            <a:avLst/>
          </a:prstGeom>
        </p:spPr>
      </p:pic>
      <p:sp>
        <p:nvSpPr>
          <p:cNvPr id="15" name="矩形: 圆角 14"/>
          <p:cNvSpPr/>
          <p:nvPr/>
        </p:nvSpPr>
        <p:spPr>
          <a:xfrm>
            <a:off x="499019" y="450103"/>
            <a:ext cx="11193962" cy="5957794"/>
          </a:xfrm>
          <a:prstGeom prst="roundRect">
            <a:avLst>
              <a:gd name="adj" fmla="val 6219"/>
            </a:avLst>
          </a:prstGeom>
          <a:solidFill>
            <a:schemeClr val="bg1"/>
          </a:solidFill>
          <a:ln>
            <a:solidFill>
              <a:srgbClr val="DAAD7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4277573" y="670913"/>
            <a:ext cx="3636854" cy="603195"/>
            <a:chOff x="4277573" y="625193"/>
            <a:chExt cx="3636854" cy="603195"/>
          </a:xfrm>
        </p:grpSpPr>
        <p:pic>
          <p:nvPicPr>
            <p:cNvPr id="18" name="图片 17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5472" t="32249" r="28953" b="50000"/>
            <a:stretch>
              <a:fillRect/>
            </a:stretch>
          </p:blipFill>
          <p:spPr>
            <a:xfrm>
              <a:off x="6958861" y="683836"/>
              <a:ext cx="955566" cy="544552"/>
            </a:xfrm>
            <a:prstGeom prst="rect">
              <a:avLst/>
            </a:prstGeom>
          </p:spPr>
        </p:pic>
        <p:sp>
          <p:nvSpPr>
            <p:cNvPr id="19" name="文本框 18"/>
            <p:cNvSpPr txBox="1"/>
            <p:nvPr/>
          </p:nvSpPr>
          <p:spPr>
            <a:xfrm flipH="1">
              <a:off x="5191660" y="625193"/>
              <a:ext cx="1808680" cy="584775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algn="dist"/>
              <a:r>
                <a:rPr lang="zh-CN" altLang="en-US" sz="3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输入标题</a:t>
              </a:r>
              <a:endParaRPr lang="en-US" altLang="zh-CN" sz="3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pic>
          <p:nvPicPr>
            <p:cNvPr id="20" name="图片 19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5472" t="32249" r="28953" b="50000"/>
            <a:stretch>
              <a:fillRect/>
            </a:stretch>
          </p:blipFill>
          <p:spPr>
            <a:xfrm flipH="1">
              <a:off x="4277573" y="683836"/>
              <a:ext cx="955566" cy="544552"/>
            </a:xfrm>
            <a:prstGeom prst="rect">
              <a:avLst/>
            </a:prstGeom>
          </p:spPr>
        </p:pic>
      </p:grpSp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000" b="32222"/>
          <a:stretch>
            <a:fillRect/>
          </a:stretch>
        </p:blipFill>
        <p:spPr>
          <a:xfrm>
            <a:off x="6350370" y="2077900"/>
            <a:ext cx="4439550" cy="3526205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2186788" y="2501445"/>
            <a:ext cx="3482081" cy="6139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请输入文字内容，请输入文字内容，请输入文字内容，请输入文字内容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186787" y="2077900"/>
            <a:ext cx="2125763" cy="4616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输入标题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6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982" t="65687" r="-2329" b="18047"/>
          <a:stretch>
            <a:fillRect/>
          </a:stretch>
        </p:blipFill>
        <p:spPr>
          <a:xfrm>
            <a:off x="1180521" y="2133556"/>
            <a:ext cx="1002736" cy="631374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2186788" y="3747889"/>
            <a:ext cx="3482081" cy="6139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请输入文字内容，请输入文字内容，请输入文字内容，请输入文字内容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186787" y="3324344"/>
            <a:ext cx="2125763" cy="4616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输入标题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6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982" t="65687" r="-2329" b="18047"/>
          <a:stretch>
            <a:fillRect/>
          </a:stretch>
        </p:blipFill>
        <p:spPr>
          <a:xfrm>
            <a:off x="1180521" y="3380000"/>
            <a:ext cx="1002736" cy="631374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2186788" y="5027284"/>
            <a:ext cx="3482081" cy="6139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请输入文字内容，请输入文字内容，请输入文字内容，请输入文字内容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2186787" y="4603739"/>
            <a:ext cx="2125763" cy="4616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输入标题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 rotWithShape="1">
          <a:blip r:embed="rId6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982" t="65687" r="-2329" b="18047"/>
          <a:stretch>
            <a:fillRect/>
          </a:stretch>
        </p:blipFill>
        <p:spPr>
          <a:xfrm>
            <a:off x="1180521" y="4659395"/>
            <a:ext cx="1002736" cy="631374"/>
          </a:xfrm>
          <a:prstGeom prst="rect">
            <a:avLst/>
          </a:prstGeom>
        </p:spPr>
      </p:pic>
      <p:sp>
        <p:nvSpPr>
          <p:cNvPr id="23" name="文本框 22"/>
          <p:cNvSpPr txBox="1"/>
          <p:nvPr/>
        </p:nvSpPr>
        <p:spPr>
          <a:xfrm>
            <a:off x="6958861" y="2362424"/>
            <a:ext cx="3423119" cy="30008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vert="horz"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输入文字内容，请输入文字内容，请输入文字内容，请输入文字内容，请输入文字内容，请输入文字内容。请输入文字内容，请输入文字内容，请输入文字内容，请输入文字内容，请输入文字内容，请输入文字内容。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ransition spd="slow" advTm="0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500"/>
                            </p:stCondLst>
                            <p:childTnLst>
                              <p:par>
                                <p:cTn id="4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000"/>
                            </p:stCondLst>
                            <p:childTnLst>
                              <p:par>
                                <p:cTn id="5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/>
      <p:bldP spid="11" grpId="0" bldLvl="0"/>
      <p:bldP spid="13" grpId="0" bldLvl="0"/>
      <p:bldP spid="14" grpId="0" bldLvl="0"/>
      <p:bldP spid="17" grpId="0" bldLvl="0"/>
      <p:bldP spid="21" grpId="0" bldLvl="0"/>
      <p:bldP spid="23" grpId="0" bldLvl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250"/>
          <a:stretch>
            <a:fillRect/>
          </a:stretch>
        </p:blipFill>
        <p:spPr>
          <a:xfrm>
            <a:off x="9784080" y="137160"/>
            <a:ext cx="2407920" cy="6096000"/>
          </a:xfrm>
          <a:prstGeom prst="rect">
            <a:avLst/>
          </a:prstGeom>
        </p:spPr>
      </p:pic>
      <p:sp>
        <p:nvSpPr>
          <p:cNvPr id="15" name="矩形: 圆角 14"/>
          <p:cNvSpPr/>
          <p:nvPr/>
        </p:nvSpPr>
        <p:spPr>
          <a:xfrm>
            <a:off x="499019" y="450103"/>
            <a:ext cx="11193962" cy="5957794"/>
          </a:xfrm>
          <a:prstGeom prst="roundRect">
            <a:avLst>
              <a:gd name="adj" fmla="val 6219"/>
            </a:avLst>
          </a:prstGeom>
          <a:solidFill>
            <a:schemeClr val="bg1"/>
          </a:solidFill>
          <a:ln>
            <a:solidFill>
              <a:srgbClr val="DAAD7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4277573" y="670913"/>
            <a:ext cx="3636854" cy="603195"/>
            <a:chOff x="4277573" y="625193"/>
            <a:chExt cx="3636854" cy="603195"/>
          </a:xfrm>
        </p:grpSpPr>
        <p:pic>
          <p:nvPicPr>
            <p:cNvPr id="18" name="图片 17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5472" t="32249" r="28953" b="50000"/>
            <a:stretch>
              <a:fillRect/>
            </a:stretch>
          </p:blipFill>
          <p:spPr>
            <a:xfrm>
              <a:off x="6958861" y="683836"/>
              <a:ext cx="955566" cy="544552"/>
            </a:xfrm>
            <a:prstGeom prst="rect">
              <a:avLst/>
            </a:prstGeom>
          </p:spPr>
        </p:pic>
        <p:sp>
          <p:nvSpPr>
            <p:cNvPr id="19" name="文本框 18"/>
            <p:cNvSpPr txBox="1"/>
            <p:nvPr/>
          </p:nvSpPr>
          <p:spPr>
            <a:xfrm flipH="1">
              <a:off x="5191660" y="625193"/>
              <a:ext cx="1808680" cy="584775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algn="dist"/>
              <a:r>
                <a:rPr lang="zh-CN" altLang="en-US" sz="3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输入标题</a:t>
              </a:r>
              <a:endParaRPr lang="en-US" altLang="zh-CN" sz="3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pic>
          <p:nvPicPr>
            <p:cNvPr id="20" name="图片 19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5472" t="32249" r="28953" b="50000"/>
            <a:stretch>
              <a:fillRect/>
            </a:stretch>
          </p:blipFill>
          <p:spPr>
            <a:xfrm flipH="1">
              <a:off x="4277573" y="683836"/>
              <a:ext cx="955566" cy="544552"/>
            </a:xfrm>
            <a:prstGeom prst="rect">
              <a:avLst/>
            </a:prstGeom>
          </p:spPr>
        </p:pic>
      </p:grpSp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056" r="25056"/>
          <a:stretch>
            <a:fillRect/>
          </a:stretch>
        </p:blipFill>
        <p:spPr>
          <a:xfrm>
            <a:off x="1744980" y="2061210"/>
            <a:ext cx="1973580" cy="1973580"/>
          </a:xfrm>
          <a:prstGeom prst="ellipse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056" r="25056"/>
          <a:stretch>
            <a:fillRect/>
          </a:stretch>
        </p:blipFill>
        <p:spPr>
          <a:xfrm>
            <a:off x="5026760" y="2061210"/>
            <a:ext cx="1973580" cy="1973580"/>
          </a:xfrm>
          <a:prstGeom prst="ellipse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056" r="25056"/>
          <a:stretch>
            <a:fillRect/>
          </a:stretch>
        </p:blipFill>
        <p:spPr>
          <a:xfrm>
            <a:off x="8308540" y="2118622"/>
            <a:ext cx="1973580" cy="1973580"/>
          </a:xfrm>
          <a:prstGeom prst="ellipse">
            <a:avLst/>
          </a:prstGeom>
        </p:spPr>
      </p:pic>
      <p:sp>
        <p:nvSpPr>
          <p:cNvPr id="16" name="文本框 15"/>
          <p:cNvSpPr txBox="1"/>
          <p:nvPr/>
        </p:nvSpPr>
        <p:spPr>
          <a:xfrm>
            <a:off x="1348047" y="4868413"/>
            <a:ext cx="2641051" cy="12003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请输入文字内容，请输入文字内容，请输入文字内容，请输入文字内容，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632405" y="4275577"/>
            <a:ext cx="2050415" cy="460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输入标题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4628961" y="4868413"/>
            <a:ext cx="2641051" cy="12003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请输入文字内容，请输入文字内容，请输入文字内容，请输入文字内容，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4913319" y="4275577"/>
            <a:ext cx="2050415" cy="460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输入标题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8031782" y="4868413"/>
            <a:ext cx="2641051" cy="12003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请输入文字内容，请输入文字内容，请输入文字内容，请输入文字内容，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8316140" y="4275577"/>
            <a:ext cx="2050415" cy="460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输入标题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7673" y="2385173"/>
            <a:ext cx="2511425" cy="1603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37113" y="2385173"/>
            <a:ext cx="2517775" cy="1603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93419" y="2385173"/>
            <a:ext cx="2517775" cy="1603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 advTm="0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/>
      <p:bldP spid="17" grpId="0" bldLvl="0"/>
      <p:bldP spid="21" grpId="0" bldLvl="0"/>
      <p:bldP spid="22" grpId="0" bldLvl="0"/>
      <p:bldP spid="23" grpId="0" bldLvl="0"/>
      <p:bldP spid="24" grpId="0" bldLvl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250"/>
          <a:stretch>
            <a:fillRect/>
          </a:stretch>
        </p:blipFill>
        <p:spPr>
          <a:xfrm>
            <a:off x="9784080" y="137160"/>
            <a:ext cx="2407920" cy="6096000"/>
          </a:xfrm>
          <a:prstGeom prst="rect">
            <a:avLst/>
          </a:prstGeom>
        </p:spPr>
      </p:pic>
      <p:sp>
        <p:nvSpPr>
          <p:cNvPr id="15" name="矩形: 圆角 14"/>
          <p:cNvSpPr/>
          <p:nvPr/>
        </p:nvSpPr>
        <p:spPr>
          <a:xfrm>
            <a:off x="499019" y="450103"/>
            <a:ext cx="11193962" cy="5957794"/>
          </a:xfrm>
          <a:prstGeom prst="roundRect">
            <a:avLst>
              <a:gd name="adj" fmla="val 6219"/>
            </a:avLst>
          </a:prstGeom>
          <a:solidFill>
            <a:schemeClr val="bg1"/>
          </a:solidFill>
          <a:ln>
            <a:solidFill>
              <a:srgbClr val="DAAD7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4277573" y="670913"/>
            <a:ext cx="3636854" cy="603195"/>
            <a:chOff x="4277573" y="625193"/>
            <a:chExt cx="3636854" cy="603195"/>
          </a:xfrm>
        </p:grpSpPr>
        <p:pic>
          <p:nvPicPr>
            <p:cNvPr id="18" name="图片 17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5472" t="32249" r="28953" b="50000"/>
            <a:stretch>
              <a:fillRect/>
            </a:stretch>
          </p:blipFill>
          <p:spPr>
            <a:xfrm>
              <a:off x="6958861" y="683836"/>
              <a:ext cx="955566" cy="544552"/>
            </a:xfrm>
            <a:prstGeom prst="rect">
              <a:avLst/>
            </a:prstGeom>
          </p:spPr>
        </p:pic>
        <p:sp>
          <p:nvSpPr>
            <p:cNvPr id="19" name="文本框 18"/>
            <p:cNvSpPr txBox="1"/>
            <p:nvPr/>
          </p:nvSpPr>
          <p:spPr>
            <a:xfrm flipH="1">
              <a:off x="5191660" y="625193"/>
              <a:ext cx="1808680" cy="584775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algn="dist"/>
              <a:r>
                <a:rPr lang="zh-CN" altLang="en-US" sz="3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输入标题</a:t>
              </a:r>
              <a:endParaRPr lang="en-US" altLang="zh-CN" sz="3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pic>
          <p:nvPicPr>
            <p:cNvPr id="20" name="图片 19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5472" t="32249" r="28953" b="50000"/>
            <a:stretch>
              <a:fillRect/>
            </a:stretch>
          </p:blipFill>
          <p:spPr>
            <a:xfrm flipH="1">
              <a:off x="4277573" y="683836"/>
              <a:ext cx="955566" cy="544552"/>
            </a:xfrm>
            <a:prstGeom prst="rect">
              <a:avLst/>
            </a:prstGeom>
          </p:spPr>
        </p:pic>
      </p:grpSp>
      <p:sp>
        <p:nvSpPr>
          <p:cNvPr id="9" name="文本框 8"/>
          <p:cNvSpPr txBox="1"/>
          <p:nvPr/>
        </p:nvSpPr>
        <p:spPr>
          <a:xfrm>
            <a:off x="7000340" y="2246241"/>
            <a:ext cx="3877985" cy="34137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输入文字内容，请输入文字内容，请输入文字内容，请输入文字内容，请输入文字内容，请输入文字内容。请输入文字内容，请输入文字内容，请输入文字内容，请输入文字内容，请输入文字内容，请输入文字内容。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000" t="-3262" r="602" b="86858"/>
          <a:stretch>
            <a:fillRect/>
          </a:stretch>
        </p:blipFill>
        <p:spPr>
          <a:xfrm>
            <a:off x="499019" y="2133600"/>
            <a:ext cx="4484461" cy="853441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000" t="-3262" r="602" b="86858"/>
          <a:stretch>
            <a:fillRect/>
          </a:stretch>
        </p:blipFill>
        <p:spPr>
          <a:xfrm>
            <a:off x="483243" y="3230878"/>
            <a:ext cx="3296278" cy="853441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000" t="-3262" r="602" b="86858"/>
          <a:stretch>
            <a:fillRect/>
          </a:stretch>
        </p:blipFill>
        <p:spPr>
          <a:xfrm>
            <a:off x="513729" y="4347469"/>
            <a:ext cx="5573104" cy="853441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3354942" y="2381909"/>
            <a:ext cx="2125763" cy="4616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输入标题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292060" y="3508156"/>
            <a:ext cx="2125763" cy="4616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输入标题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4503788" y="4597294"/>
            <a:ext cx="2125763" cy="4616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输入标题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ransition spd="slow" advTm="0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/>
      <p:bldP spid="13" grpId="0" bldLvl="0"/>
      <p:bldP spid="14" grpId="0" bldLvl="0"/>
      <p:bldP spid="16" grpId="0" bldLvl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4158" y="518160"/>
            <a:ext cx="8243684" cy="582168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250" t="40250"/>
          <a:stretch>
            <a:fillRect/>
          </a:stretch>
        </p:blipFill>
        <p:spPr>
          <a:xfrm>
            <a:off x="9784080" y="2590800"/>
            <a:ext cx="2407920" cy="364236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73" t="1" r="56373" b="61375"/>
          <a:stretch>
            <a:fillRect/>
          </a:stretch>
        </p:blipFill>
        <p:spPr>
          <a:xfrm>
            <a:off x="18531" y="0"/>
            <a:ext cx="5364480" cy="235458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48" t="81250" r="75498" b="3000"/>
          <a:stretch>
            <a:fillRect/>
          </a:stretch>
        </p:blipFill>
        <p:spPr>
          <a:xfrm>
            <a:off x="0" y="5379720"/>
            <a:ext cx="3017520" cy="96012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5472" t="32249" r="28953" b="50000"/>
          <a:stretch>
            <a:fillRect/>
          </a:stretch>
        </p:blipFill>
        <p:spPr>
          <a:xfrm>
            <a:off x="8667888" y="594378"/>
            <a:ext cx="1610914" cy="918018"/>
          </a:xfrm>
          <a:prstGeom prst="rect">
            <a:avLst/>
          </a:prstGeom>
        </p:spPr>
      </p:pic>
      <p:sp>
        <p:nvSpPr>
          <p:cNvPr id="24" name="文本框 23"/>
          <p:cNvSpPr txBox="1"/>
          <p:nvPr/>
        </p:nvSpPr>
        <p:spPr>
          <a:xfrm flipH="1">
            <a:off x="5495834" y="2324485"/>
            <a:ext cx="1200329" cy="86067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en-US" sz="6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肆</a:t>
            </a:r>
            <a:endParaRPr lang="en-US" altLang="zh-CN" sz="66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8" name="文本框 27"/>
          <p:cNvSpPr txBox="1"/>
          <p:nvPr/>
        </p:nvSpPr>
        <p:spPr>
          <a:xfrm flipH="1">
            <a:off x="4175760" y="3429000"/>
            <a:ext cx="3840478" cy="1015663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dist"/>
            <a:r>
              <a:rPr lang="zh-CN" altLang="en-US" sz="60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输入标题</a:t>
            </a:r>
            <a:endParaRPr lang="en-US" altLang="zh-CN" sz="60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604" t="-2248" b="64284"/>
          <a:stretch>
            <a:fillRect/>
          </a:stretch>
        </p:blipFill>
        <p:spPr>
          <a:xfrm>
            <a:off x="10893407" y="53340"/>
            <a:ext cx="1298593" cy="1712325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750" t="22124" r="28750" b="58037"/>
          <a:stretch>
            <a:fillRect/>
          </a:stretch>
        </p:blipFill>
        <p:spPr>
          <a:xfrm>
            <a:off x="10104120" y="383812"/>
            <a:ext cx="2209800" cy="132851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split orient="vert"/>
      </p:transition>
    </mc:Choice>
    <mc:Fallback>
      <p:transition spd="slow" advTm="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250"/>
          <a:stretch>
            <a:fillRect/>
          </a:stretch>
        </p:blipFill>
        <p:spPr>
          <a:xfrm>
            <a:off x="9784080" y="137160"/>
            <a:ext cx="2407920" cy="6096000"/>
          </a:xfrm>
          <a:prstGeom prst="rect">
            <a:avLst/>
          </a:prstGeom>
        </p:spPr>
      </p:pic>
      <p:sp>
        <p:nvSpPr>
          <p:cNvPr id="15" name="矩形: 圆角 14"/>
          <p:cNvSpPr/>
          <p:nvPr/>
        </p:nvSpPr>
        <p:spPr>
          <a:xfrm>
            <a:off x="499019" y="450103"/>
            <a:ext cx="11193962" cy="5957794"/>
          </a:xfrm>
          <a:prstGeom prst="roundRect">
            <a:avLst>
              <a:gd name="adj" fmla="val 6219"/>
            </a:avLst>
          </a:prstGeom>
          <a:solidFill>
            <a:schemeClr val="bg1"/>
          </a:solidFill>
          <a:ln>
            <a:solidFill>
              <a:srgbClr val="DAAD7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4277573" y="670913"/>
            <a:ext cx="3636854" cy="603195"/>
            <a:chOff x="4277573" y="625193"/>
            <a:chExt cx="3636854" cy="603195"/>
          </a:xfrm>
        </p:grpSpPr>
        <p:pic>
          <p:nvPicPr>
            <p:cNvPr id="18" name="图片 17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5472" t="32249" r="28953" b="50000"/>
            <a:stretch>
              <a:fillRect/>
            </a:stretch>
          </p:blipFill>
          <p:spPr>
            <a:xfrm>
              <a:off x="6958861" y="683836"/>
              <a:ext cx="955566" cy="544552"/>
            </a:xfrm>
            <a:prstGeom prst="rect">
              <a:avLst/>
            </a:prstGeom>
          </p:spPr>
        </p:pic>
        <p:sp>
          <p:nvSpPr>
            <p:cNvPr id="19" name="文本框 18"/>
            <p:cNvSpPr txBox="1"/>
            <p:nvPr/>
          </p:nvSpPr>
          <p:spPr>
            <a:xfrm flipH="1">
              <a:off x="5191660" y="625193"/>
              <a:ext cx="1808680" cy="584775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algn="dist"/>
              <a:r>
                <a:rPr lang="zh-CN" altLang="en-US" sz="3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输入标题</a:t>
              </a:r>
              <a:endParaRPr lang="en-US" altLang="zh-CN" sz="3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pic>
          <p:nvPicPr>
            <p:cNvPr id="20" name="图片 19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5472" t="32249" r="28953" b="50000"/>
            <a:stretch>
              <a:fillRect/>
            </a:stretch>
          </p:blipFill>
          <p:spPr>
            <a:xfrm flipH="1">
              <a:off x="4277573" y="683836"/>
              <a:ext cx="955566" cy="544552"/>
            </a:xfrm>
            <a:prstGeom prst="rect">
              <a:avLst/>
            </a:prstGeom>
          </p:spPr>
        </p:pic>
      </p:grpSp>
      <p:sp>
        <p:nvSpPr>
          <p:cNvPr id="9" name="文本框 8"/>
          <p:cNvSpPr txBox="1"/>
          <p:nvPr/>
        </p:nvSpPr>
        <p:spPr>
          <a:xfrm>
            <a:off x="1180942" y="2899706"/>
            <a:ext cx="6193261" cy="17543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输入文字内容，请输入文字内容，请输入文字内容，请输入文字内容，请输入文字内容，请输入文字内容。请输入文字内容，请输入文字内容，请输入文字内容，请输入文字内容，请输入文字内容，请输入文字内容。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232199" y="2148266"/>
            <a:ext cx="2576680" cy="584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输入标题</a:t>
            </a:r>
            <a:endParaRPr lang="zh-CN" altLang="en-US" sz="3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180942" y="4923310"/>
            <a:ext cx="6193261" cy="8747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请输入文字内容，请输入文字内容，请输入文字内容，请输入文字内容，请输入文字内容，请输入文字内容。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056" r="25056"/>
          <a:stretch>
            <a:fillRect/>
          </a:stretch>
        </p:blipFill>
        <p:spPr>
          <a:xfrm>
            <a:off x="7810500" y="2024585"/>
            <a:ext cx="1714500" cy="1714500"/>
          </a:xfrm>
          <a:prstGeom prst="ellipse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056" r="25056"/>
          <a:stretch>
            <a:fillRect/>
          </a:stretch>
        </p:blipFill>
        <p:spPr>
          <a:xfrm>
            <a:off x="8667750" y="2778639"/>
            <a:ext cx="2821097" cy="2821097"/>
          </a:xfrm>
          <a:prstGeom prst="ellipse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056" r="25056"/>
          <a:stretch>
            <a:fillRect/>
          </a:stretch>
        </p:blipFill>
        <p:spPr>
          <a:xfrm>
            <a:off x="7927742" y="4787732"/>
            <a:ext cx="810723" cy="810723"/>
          </a:xfrm>
          <a:prstGeom prst="ellipse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Tm="0">
        <p14:ripple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/>
      <p:bldP spid="10" grpId="0" bldLvl="0"/>
      <p:bldP spid="11" grpId="0" bldLvl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250"/>
          <a:stretch>
            <a:fillRect/>
          </a:stretch>
        </p:blipFill>
        <p:spPr>
          <a:xfrm>
            <a:off x="9784080" y="137160"/>
            <a:ext cx="2407920" cy="60960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73" t="1" r="56373" b="61375"/>
          <a:stretch>
            <a:fillRect/>
          </a:stretch>
        </p:blipFill>
        <p:spPr>
          <a:xfrm>
            <a:off x="2858" y="-27455"/>
            <a:ext cx="5364480" cy="235458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48" t="81250" r="75498" b="3000"/>
          <a:stretch>
            <a:fillRect/>
          </a:stretch>
        </p:blipFill>
        <p:spPr>
          <a:xfrm>
            <a:off x="0" y="5379720"/>
            <a:ext cx="3017520" cy="96012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5472" t="32249" r="28953" b="50000"/>
          <a:stretch>
            <a:fillRect/>
          </a:stretch>
        </p:blipFill>
        <p:spPr>
          <a:xfrm>
            <a:off x="9618290" y="624840"/>
            <a:ext cx="1610914" cy="918018"/>
          </a:xfrm>
          <a:prstGeom prst="rect">
            <a:avLst/>
          </a:prstGeom>
        </p:spPr>
      </p:pic>
      <p:grpSp>
        <p:nvGrpSpPr>
          <p:cNvPr id="14" name="组合 13"/>
          <p:cNvGrpSpPr/>
          <p:nvPr/>
        </p:nvGrpSpPr>
        <p:grpSpPr>
          <a:xfrm>
            <a:off x="3727122" y="1558098"/>
            <a:ext cx="979172" cy="3562542"/>
            <a:chOff x="4396739" y="3379469"/>
            <a:chExt cx="979172" cy="3562542"/>
          </a:xfrm>
        </p:grpSpPr>
        <p:sp>
          <p:nvSpPr>
            <p:cNvPr id="13" name="矩形: 圆角 12"/>
            <p:cNvSpPr/>
            <p:nvPr/>
          </p:nvSpPr>
          <p:spPr>
            <a:xfrm>
              <a:off x="4396739" y="3844290"/>
              <a:ext cx="967741" cy="3097721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DAAD7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pic>
          <p:nvPicPr>
            <p:cNvPr id="11" name="图片 10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4360" t="40841" r="34944" b="39978"/>
            <a:stretch>
              <a:fillRect/>
            </a:stretch>
          </p:blipFill>
          <p:spPr>
            <a:xfrm>
              <a:off x="4408169" y="3379469"/>
              <a:ext cx="967742" cy="867632"/>
            </a:xfrm>
            <a:prstGeom prst="rect">
              <a:avLst/>
            </a:prstGeom>
          </p:spPr>
        </p:pic>
      </p:grpSp>
      <p:grpSp>
        <p:nvGrpSpPr>
          <p:cNvPr id="15" name="组合 14"/>
          <p:cNvGrpSpPr/>
          <p:nvPr/>
        </p:nvGrpSpPr>
        <p:grpSpPr>
          <a:xfrm>
            <a:off x="5228234" y="1558098"/>
            <a:ext cx="979172" cy="3562542"/>
            <a:chOff x="4396739" y="3379469"/>
            <a:chExt cx="979172" cy="3562542"/>
          </a:xfrm>
        </p:grpSpPr>
        <p:sp>
          <p:nvSpPr>
            <p:cNvPr id="16" name="矩形: 圆角 15"/>
            <p:cNvSpPr/>
            <p:nvPr/>
          </p:nvSpPr>
          <p:spPr>
            <a:xfrm>
              <a:off x="4396739" y="3844290"/>
              <a:ext cx="967741" cy="3097721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DAAD7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pic>
          <p:nvPicPr>
            <p:cNvPr id="17" name="图片 16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4360" t="40841" r="34944" b="39978"/>
            <a:stretch>
              <a:fillRect/>
            </a:stretch>
          </p:blipFill>
          <p:spPr>
            <a:xfrm>
              <a:off x="4408169" y="3379469"/>
              <a:ext cx="967742" cy="867632"/>
            </a:xfrm>
            <a:prstGeom prst="rect">
              <a:avLst/>
            </a:prstGeom>
          </p:spPr>
        </p:pic>
      </p:grpSp>
      <p:grpSp>
        <p:nvGrpSpPr>
          <p:cNvPr id="18" name="组合 17"/>
          <p:cNvGrpSpPr/>
          <p:nvPr/>
        </p:nvGrpSpPr>
        <p:grpSpPr>
          <a:xfrm>
            <a:off x="6751266" y="1561908"/>
            <a:ext cx="979172" cy="3558732"/>
            <a:chOff x="4396739" y="3379469"/>
            <a:chExt cx="979172" cy="3558732"/>
          </a:xfrm>
        </p:grpSpPr>
        <p:sp>
          <p:nvSpPr>
            <p:cNvPr id="19" name="矩形: 圆角 18"/>
            <p:cNvSpPr/>
            <p:nvPr/>
          </p:nvSpPr>
          <p:spPr>
            <a:xfrm>
              <a:off x="4396739" y="3844290"/>
              <a:ext cx="967741" cy="3093911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DAAD7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pic>
          <p:nvPicPr>
            <p:cNvPr id="20" name="图片 19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4360" t="40841" r="34944" b="39978"/>
            <a:stretch>
              <a:fillRect/>
            </a:stretch>
          </p:blipFill>
          <p:spPr>
            <a:xfrm>
              <a:off x="4408169" y="3379469"/>
              <a:ext cx="967742" cy="867632"/>
            </a:xfrm>
            <a:prstGeom prst="rect">
              <a:avLst/>
            </a:prstGeom>
          </p:spPr>
        </p:pic>
      </p:grpSp>
      <p:grpSp>
        <p:nvGrpSpPr>
          <p:cNvPr id="21" name="组合 20"/>
          <p:cNvGrpSpPr/>
          <p:nvPr/>
        </p:nvGrpSpPr>
        <p:grpSpPr>
          <a:xfrm>
            <a:off x="8285728" y="1558098"/>
            <a:ext cx="979172" cy="3558732"/>
            <a:chOff x="4396739" y="3379469"/>
            <a:chExt cx="979172" cy="3558732"/>
          </a:xfrm>
        </p:grpSpPr>
        <p:sp>
          <p:nvSpPr>
            <p:cNvPr id="22" name="矩形: 圆角 21"/>
            <p:cNvSpPr/>
            <p:nvPr/>
          </p:nvSpPr>
          <p:spPr>
            <a:xfrm>
              <a:off x="4396739" y="3844290"/>
              <a:ext cx="967741" cy="3093911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DAAD7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pic>
          <p:nvPicPr>
            <p:cNvPr id="23" name="图片 22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4360" t="40841" r="34944" b="39978"/>
            <a:stretch>
              <a:fillRect/>
            </a:stretch>
          </p:blipFill>
          <p:spPr>
            <a:xfrm>
              <a:off x="4408169" y="3379469"/>
              <a:ext cx="967742" cy="867632"/>
            </a:xfrm>
            <a:prstGeom prst="rect">
              <a:avLst/>
            </a:prstGeom>
          </p:spPr>
        </p:pic>
      </p:grpSp>
      <p:sp>
        <p:nvSpPr>
          <p:cNvPr id="24" name="文本框 23"/>
          <p:cNvSpPr txBox="1"/>
          <p:nvPr/>
        </p:nvSpPr>
        <p:spPr>
          <a:xfrm flipH="1">
            <a:off x="3872438" y="2463802"/>
            <a:ext cx="677108" cy="252016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壹 输入标题</a:t>
            </a:r>
            <a:endParaRPr lang="en-US" altLang="zh-CN" sz="32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5" name="文本框 24"/>
          <p:cNvSpPr txBox="1"/>
          <p:nvPr/>
        </p:nvSpPr>
        <p:spPr>
          <a:xfrm flipH="1">
            <a:off x="5367338" y="2513105"/>
            <a:ext cx="677108" cy="252016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贰 输入标题</a:t>
            </a:r>
            <a:endParaRPr lang="en-US" altLang="zh-CN" sz="32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6" name="文本框 25"/>
          <p:cNvSpPr txBox="1"/>
          <p:nvPr/>
        </p:nvSpPr>
        <p:spPr>
          <a:xfrm flipH="1">
            <a:off x="6889957" y="2516206"/>
            <a:ext cx="677108" cy="252016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叁 输入标题</a:t>
            </a:r>
            <a:endParaRPr lang="en-US" altLang="zh-CN" sz="32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7" name="文本框 26"/>
          <p:cNvSpPr txBox="1"/>
          <p:nvPr/>
        </p:nvSpPr>
        <p:spPr>
          <a:xfrm flipH="1">
            <a:off x="8421014" y="2516206"/>
            <a:ext cx="677108" cy="252016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肆 输入标题</a:t>
            </a:r>
            <a:endParaRPr lang="en-US" altLang="zh-CN" sz="32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1752" y="1250104"/>
            <a:ext cx="2352675" cy="3608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 advTm="0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  <p:bldP spid="26" grpId="0"/>
      <p:bldP spid="2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250"/>
          <a:stretch>
            <a:fillRect/>
          </a:stretch>
        </p:blipFill>
        <p:spPr>
          <a:xfrm>
            <a:off x="9784080" y="137160"/>
            <a:ext cx="2407920" cy="6096000"/>
          </a:xfrm>
          <a:prstGeom prst="rect">
            <a:avLst/>
          </a:prstGeom>
        </p:spPr>
      </p:pic>
      <p:sp>
        <p:nvSpPr>
          <p:cNvPr id="15" name="矩形: 圆角 14"/>
          <p:cNvSpPr/>
          <p:nvPr/>
        </p:nvSpPr>
        <p:spPr>
          <a:xfrm>
            <a:off x="499019" y="450103"/>
            <a:ext cx="11193962" cy="5957794"/>
          </a:xfrm>
          <a:prstGeom prst="roundRect">
            <a:avLst>
              <a:gd name="adj" fmla="val 6219"/>
            </a:avLst>
          </a:prstGeom>
          <a:solidFill>
            <a:schemeClr val="bg1"/>
          </a:solidFill>
          <a:ln>
            <a:solidFill>
              <a:srgbClr val="DAAD7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4277573" y="670913"/>
            <a:ext cx="3636854" cy="603195"/>
            <a:chOff x="4277573" y="625193"/>
            <a:chExt cx="3636854" cy="603195"/>
          </a:xfrm>
        </p:grpSpPr>
        <p:pic>
          <p:nvPicPr>
            <p:cNvPr id="18" name="图片 17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5472" t="32249" r="28953" b="50000"/>
            <a:stretch>
              <a:fillRect/>
            </a:stretch>
          </p:blipFill>
          <p:spPr>
            <a:xfrm>
              <a:off x="6958861" y="683836"/>
              <a:ext cx="955566" cy="544552"/>
            </a:xfrm>
            <a:prstGeom prst="rect">
              <a:avLst/>
            </a:prstGeom>
          </p:spPr>
        </p:pic>
        <p:sp>
          <p:nvSpPr>
            <p:cNvPr id="19" name="文本框 18"/>
            <p:cNvSpPr txBox="1"/>
            <p:nvPr/>
          </p:nvSpPr>
          <p:spPr>
            <a:xfrm flipH="1">
              <a:off x="5191660" y="625193"/>
              <a:ext cx="1808680" cy="584775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algn="dist"/>
              <a:r>
                <a:rPr lang="zh-CN" altLang="en-US" sz="3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输入标题</a:t>
              </a:r>
              <a:endParaRPr lang="en-US" altLang="zh-CN" sz="3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pic>
          <p:nvPicPr>
            <p:cNvPr id="20" name="图片 19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5472" t="32249" r="28953" b="50000"/>
            <a:stretch>
              <a:fillRect/>
            </a:stretch>
          </p:blipFill>
          <p:spPr>
            <a:xfrm flipH="1">
              <a:off x="4277573" y="683836"/>
              <a:ext cx="955566" cy="544552"/>
            </a:xfrm>
            <a:prstGeom prst="rect">
              <a:avLst/>
            </a:prstGeom>
          </p:spPr>
        </p:pic>
      </p:grpSp>
      <p:sp>
        <p:nvSpPr>
          <p:cNvPr id="9" name="文本框 8"/>
          <p:cNvSpPr txBox="1"/>
          <p:nvPr/>
        </p:nvSpPr>
        <p:spPr>
          <a:xfrm>
            <a:off x="7803936" y="2720385"/>
            <a:ext cx="2788141" cy="8906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Please enter text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here.Please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 enter text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here.Please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 enter text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here.Please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 enter text here.</a:t>
            </a:r>
            <a:endParaRPr lang="en-US" sz="12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914427" y="2141265"/>
            <a:ext cx="2478500" cy="5816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输入标题</a:t>
            </a:r>
            <a:endParaRPr lang="zh-CN" altLang="en-US" sz="240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803936" y="4815662"/>
            <a:ext cx="2788141" cy="8906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Please enter text here.Please enter text here.Please enter text here.Please enter text here.</a:t>
            </a:r>
            <a:endParaRPr lang="en-US" sz="120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914427" y="4236542"/>
            <a:ext cx="2478500" cy="5816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输入标题</a:t>
            </a:r>
            <a:endParaRPr lang="zh-CN" altLang="en-US" sz="240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000" b="32222"/>
          <a:stretch>
            <a:fillRect/>
          </a:stretch>
        </p:blipFill>
        <p:spPr>
          <a:xfrm>
            <a:off x="2485179" y="2256563"/>
            <a:ext cx="4439550" cy="3526205"/>
          </a:xfrm>
          <a:prstGeom prst="rect">
            <a:avLst/>
          </a:prstGeom>
          <a:noFill/>
        </p:spPr>
      </p:pic>
      <p:sp>
        <p:nvSpPr>
          <p:cNvPr id="3" name="矩形 2"/>
          <p:cNvSpPr/>
          <p:nvPr/>
        </p:nvSpPr>
        <p:spPr>
          <a:xfrm>
            <a:off x="1611987" y="2256562"/>
            <a:ext cx="593607" cy="3610837"/>
          </a:xfrm>
          <a:prstGeom prst="rect">
            <a:avLst/>
          </a:prstGeom>
          <a:solidFill>
            <a:srgbClr val="DAAD7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Tm="0">
        <p14:ripple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0" grpId="0" bldLvl="0" animBg="1"/>
      <p:bldP spid="13" grpId="0" bldLvl="0" animBg="1"/>
      <p:bldP spid="14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250"/>
          <a:stretch>
            <a:fillRect/>
          </a:stretch>
        </p:blipFill>
        <p:spPr>
          <a:xfrm>
            <a:off x="9784080" y="137160"/>
            <a:ext cx="2407920" cy="6096000"/>
          </a:xfrm>
          <a:prstGeom prst="rect">
            <a:avLst/>
          </a:prstGeom>
        </p:spPr>
      </p:pic>
      <p:sp>
        <p:nvSpPr>
          <p:cNvPr id="15" name="矩形: 圆角 14"/>
          <p:cNvSpPr/>
          <p:nvPr/>
        </p:nvSpPr>
        <p:spPr>
          <a:xfrm>
            <a:off x="499019" y="450103"/>
            <a:ext cx="11193962" cy="5957794"/>
          </a:xfrm>
          <a:prstGeom prst="roundRect">
            <a:avLst>
              <a:gd name="adj" fmla="val 6219"/>
            </a:avLst>
          </a:prstGeom>
          <a:solidFill>
            <a:schemeClr val="bg1"/>
          </a:solidFill>
          <a:ln>
            <a:solidFill>
              <a:srgbClr val="DAAD7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4277573" y="670913"/>
            <a:ext cx="3636854" cy="603195"/>
            <a:chOff x="4277573" y="625193"/>
            <a:chExt cx="3636854" cy="603195"/>
          </a:xfrm>
        </p:grpSpPr>
        <p:pic>
          <p:nvPicPr>
            <p:cNvPr id="18" name="图片 17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5472" t="32249" r="28953" b="50000"/>
            <a:stretch>
              <a:fillRect/>
            </a:stretch>
          </p:blipFill>
          <p:spPr>
            <a:xfrm>
              <a:off x="6958861" y="683836"/>
              <a:ext cx="955566" cy="544552"/>
            </a:xfrm>
            <a:prstGeom prst="rect">
              <a:avLst/>
            </a:prstGeom>
          </p:spPr>
        </p:pic>
        <p:sp>
          <p:nvSpPr>
            <p:cNvPr id="19" name="文本框 18"/>
            <p:cNvSpPr txBox="1"/>
            <p:nvPr/>
          </p:nvSpPr>
          <p:spPr>
            <a:xfrm flipH="1">
              <a:off x="5191660" y="625193"/>
              <a:ext cx="1808680" cy="584775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algn="dist"/>
              <a:r>
                <a:rPr lang="zh-CN" altLang="en-US" sz="3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输入标题</a:t>
              </a:r>
              <a:endParaRPr lang="en-US" altLang="zh-CN" sz="3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pic>
          <p:nvPicPr>
            <p:cNvPr id="20" name="图片 19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5472" t="32249" r="28953" b="50000"/>
            <a:stretch>
              <a:fillRect/>
            </a:stretch>
          </p:blipFill>
          <p:spPr>
            <a:xfrm flipH="1">
              <a:off x="4277573" y="683836"/>
              <a:ext cx="955566" cy="544552"/>
            </a:xfrm>
            <a:prstGeom prst="rect">
              <a:avLst/>
            </a:prstGeom>
          </p:spPr>
        </p:pic>
      </p:grpSp>
      <p:sp>
        <p:nvSpPr>
          <p:cNvPr id="9" name="文本框 8"/>
          <p:cNvSpPr txBox="1"/>
          <p:nvPr/>
        </p:nvSpPr>
        <p:spPr>
          <a:xfrm>
            <a:off x="1079242" y="2039892"/>
            <a:ext cx="9417963" cy="35653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vert="eaVert"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请输入文字内容，请输入文字内容，请输入文字内容，请输入文字内容，请输入文字内容，请输入文字内容。请输入文字内容，请输入文字内容</a:t>
            </a: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.</a:t>
            </a: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输入文字内容，请输入文字内容，请输入文字内容，请输入文字内容，请输入文字内容，请输入文字内容。请输入文字内容，请输入文字内容</a:t>
            </a: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.</a:t>
            </a: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输入文字内容，请输入文字内容，请输入文字内容，请输入文字内容，请输入文字内容，请输入文字内容。请输入文字内容，请输入文字内容</a:t>
            </a:r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.</a:t>
            </a:r>
            <a:endParaRPr lang="en-US" altLang="zh-CN" sz="20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360" t="40841" r="30556" b="39978"/>
          <a:stretch>
            <a:fillRect/>
          </a:stretch>
        </p:blipFill>
        <p:spPr>
          <a:xfrm>
            <a:off x="378767" y="5048884"/>
            <a:ext cx="2133037" cy="135611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Tm="0">
        <p14:ripple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250"/>
          <a:stretch>
            <a:fillRect/>
          </a:stretch>
        </p:blipFill>
        <p:spPr>
          <a:xfrm>
            <a:off x="9784080" y="137160"/>
            <a:ext cx="2407920" cy="6096000"/>
          </a:xfrm>
          <a:prstGeom prst="rect">
            <a:avLst/>
          </a:prstGeom>
        </p:spPr>
      </p:pic>
      <p:sp>
        <p:nvSpPr>
          <p:cNvPr id="15" name="矩形: 圆角 14"/>
          <p:cNvSpPr/>
          <p:nvPr/>
        </p:nvSpPr>
        <p:spPr>
          <a:xfrm>
            <a:off x="499019" y="450103"/>
            <a:ext cx="11193962" cy="5957794"/>
          </a:xfrm>
          <a:prstGeom prst="roundRect">
            <a:avLst>
              <a:gd name="adj" fmla="val 6219"/>
            </a:avLst>
          </a:prstGeom>
          <a:solidFill>
            <a:schemeClr val="bg1"/>
          </a:solidFill>
          <a:ln>
            <a:solidFill>
              <a:srgbClr val="DAAD7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4277573" y="670913"/>
            <a:ext cx="3636854" cy="603195"/>
            <a:chOff x="4277573" y="625193"/>
            <a:chExt cx="3636854" cy="603195"/>
          </a:xfrm>
        </p:grpSpPr>
        <p:pic>
          <p:nvPicPr>
            <p:cNvPr id="18" name="图片 17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5472" t="32249" r="28953" b="50000"/>
            <a:stretch>
              <a:fillRect/>
            </a:stretch>
          </p:blipFill>
          <p:spPr>
            <a:xfrm>
              <a:off x="6958861" y="683836"/>
              <a:ext cx="955566" cy="544552"/>
            </a:xfrm>
            <a:prstGeom prst="rect">
              <a:avLst/>
            </a:prstGeom>
          </p:spPr>
        </p:pic>
        <p:sp>
          <p:nvSpPr>
            <p:cNvPr id="19" name="文本框 18"/>
            <p:cNvSpPr txBox="1"/>
            <p:nvPr/>
          </p:nvSpPr>
          <p:spPr>
            <a:xfrm flipH="1">
              <a:off x="5191660" y="625193"/>
              <a:ext cx="1808680" cy="584775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algn="dist"/>
              <a:r>
                <a:rPr lang="zh-CN" altLang="en-US" sz="3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输入标题</a:t>
              </a:r>
              <a:endParaRPr lang="en-US" altLang="zh-CN" sz="3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pic>
          <p:nvPicPr>
            <p:cNvPr id="20" name="图片 19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5472" t="32249" r="28953" b="50000"/>
            <a:stretch>
              <a:fillRect/>
            </a:stretch>
          </p:blipFill>
          <p:spPr>
            <a:xfrm flipH="1">
              <a:off x="4277573" y="683836"/>
              <a:ext cx="955566" cy="544552"/>
            </a:xfrm>
            <a:prstGeom prst="rect">
              <a:avLst/>
            </a:prstGeom>
          </p:spPr>
        </p:pic>
      </p:grpSp>
      <p:sp>
        <p:nvSpPr>
          <p:cNvPr id="10" name="文本框 9"/>
          <p:cNvSpPr txBox="1"/>
          <p:nvPr/>
        </p:nvSpPr>
        <p:spPr>
          <a:xfrm>
            <a:off x="1917776" y="2473222"/>
            <a:ext cx="1431161" cy="30732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请输入文字内容，请输入文字内容，请输入文字内容，请输入文字内容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348937" y="2473222"/>
            <a:ext cx="553998" cy="14233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vert="eaVert" wrap="square" rtlCol="0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输入标题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146253" y="2473222"/>
            <a:ext cx="1431161" cy="30732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请输入文字内容，请输入文字内容，请输入文字内容，请输入文字内容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577414" y="2473222"/>
            <a:ext cx="553998" cy="14233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vert="eaVert" wrap="square" rtlCol="0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输入标题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8483991" y="2473222"/>
            <a:ext cx="1431161" cy="30732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请输入文字内容，请输入文字内容，请输入文字内容，请输入文字内容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9915152" y="2473222"/>
            <a:ext cx="553998" cy="14233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vert="eaVert" wrap="square" rtlCol="0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输入标题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Tm="0">
        <p14:ripple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/>
      <p:bldP spid="11" grpId="0" bldLvl="0"/>
      <p:bldP spid="12" grpId="0" bldLvl="0"/>
      <p:bldP spid="13" grpId="0" bldLvl="0"/>
      <p:bldP spid="14" grpId="0" bldLvl="0"/>
      <p:bldP spid="16" grpId="0" bldLvl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250"/>
          <a:stretch>
            <a:fillRect/>
          </a:stretch>
        </p:blipFill>
        <p:spPr>
          <a:xfrm>
            <a:off x="10131386" y="137160"/>
            <a:ext cx="2060613" cy="5216742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73" r="67373" b="-2249"/>
          <a:stretch>
            <a:fillRect/>
          </a:stretch>
        </p:blipFill>
        <p:spPr>
          <a:xfrm>
            <a:off x="0" y="312420"/>
            <a:ext cx="4023360" cy="6233160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 flipH="1">
            <a:off x="8574576" y="3025918"/>
            <a:ext cx="1169551" cy="232798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>
              <a:lnSpc>
                <a:spcPct val="200000"/>
              </a:lnSpc>
            </a:pPr>
            <a:r>
              <a: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谢谢欣赏</a:t>
            </a:r>
            <a:endParaRPr lang="en-US" altLang="zh-CN" sz="32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924" t="13333" r="10924" b="13333"/>
          <a:stretch>
            <a:fillRect/>
          </a:stretch>
        </p:blipFill>
        <p:spPr>
          <a:xfrm rot="16200000">
            <a:off x="2786099" y="740948"/>
            <a:ext cx="5960863" cy="5406580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134" t="50001" r="33348" b="40306"/>
          <a:stretch>
            <a:fillRect/>
          </a:stretch>
        </p:blipFill>
        <p:spPr>
          <a:xfrm>
            <a:off x="6505965" y="3960010"/>
            <a:ext cx="1159525" cy="1018304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5472" t="32249" r="28953" b="50000"/>
          <a:stretch>
            <a:fillRect/>
          </a:stretch>
        </p:blipFill>
        <p:spPr>
          <a:xfrm>
            <a:off x="7158694" y="1461247"/>
            <a:ext cx="1610914" cy="918018"/>
          </a:xfrm>
          <a:prstGeom prst="rect">
            <a:avLst/>
          </a:prstGeom>
        </p:spPr>
      </p:pic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2196" y="-566959"/>
            <a:ext cx="7310437" cy="84677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0">
        <p:fade/>
      </p:transition>
    </mc:Choice>
    <mc:Fallback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4158" y="518160"/>
            <a:ext cx="8243684" cy="582168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250" t="40250"/>
          <a:stretch>
            <a:fillRect/>
          </a:stretch>
        </p:blipFill>
        <p:spPr>
          <a:xfrm>
            <a:off x="9784080" y="2590800"/>
            <a:ext cx="2407920" cy="364236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73" t="1" r="56373" b="61375"/>
          <a:stretch>
            <a:fillRect/>
          </a:stretch>
        </p:blipFill>
        <p:spPr>
          <a:xfrm>
            <a:off x="18531" y="0"/>
            <a:ext cx="5364480" cy="235458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48" t="81250" r="75498" b="3000"/>
          <a:stretch>
            <a:fillRect/>
          </a:stretch>
        </p:blipFill>
        <p:spPr>
          <a:xfrm>
            <a:off x="0" y="5379720"/>
            <a:ext cx="3017520" cy="96012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5472" t="32249" r="28953" b="50000"/>
          <a:stretch>
            <a:fillRect/>
          </a:stretch>
        </p:blipFill>
        <p:spPr>
          <a:xfrm>
            <a:off x="8667888" y="594378"/>
            <a:ext cx="1610914" cy="918018"/>
          </a:xfrm>
          <a:prstGeom prst="rect">
            <a:avLst/>
          </a:prstGeom>
        </p:spPr>
      </p:pic>
      <p:sp>
        <p:nvSpPr>
          <p:cNvPr id="24" name="文本框 23"/>
          <p:cNvSpPr txBox="1"/>
          <p:nvPr/>
        </p:nvSpPr>
        <p:spPr>
          <a:xfrm flipH="1">
            <a:off x="5495834" y="2324485"/>
            <a:ext cx="1200329" cy="86067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en-US" sz="6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壹</a:t>
            </a:r>
            <a:endParaRPr lang="en-US" altLang="zh-CN" sz="66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8" name="文本框 27"/>
          <p:cNvSpPr txBox="1"/>
          <p:nvPr/>
        </p:nvSpPr>
        <p:spPr>
          <a:xfrm flipH="1">
            <a:off x="4175760" y="3429000"/>
            <a:ext cx="3840478" cy="1015663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dist"/>
            <a:r>
              <a:rPr lang="zh-CN" altLang="en-US" sz="60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输入标题</a:t>
            </a:r>
            <a:endParaRPr lang="en-US" altLang="zh-CN" sz="60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604" t="-2248" b="64284"/>
          <a:stretch>
            <a:fillRect/>
          </a:stretch>
        </p:blipFill>
        <p:spPr>
          <a:xfrm>
            <a:off x="10893407" y="53340"/>
            <a:ext cx="1298593" cy="1712325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750" t="22124" r="28750" b="58037"/>
          <a:stretch>
            <a:fillRect/>
          </a:stretch>
        </p:blipFill>
        <p:spPr>
          <a:xfrm>
            <a:off x="10104120" y="383812"/>
            <a:ext cx="2209800" cy="132851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split orient="vert"/>
      </p:transition>
    </mc:Choice>
    <mc:Fallback>
      <p:transition spd="slow" advTm="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250"/>
          <a:stretch>
            <a:fillRect/>
          </a:stretch>
        </p:blipFill>
        <p:spPr>
          <a:xfrm>
            <a:off x="9784080" y="137160"/>
            <a:ext cx="2407920" cy="6096000"/>
          </a:xfrm>
          <a:prstGeom prst="rect">
            <a:avLst/>
          </a:prstGeom>
        </p:spPr>
      </p:pic>
      <p:sp>
        <p:nvSpPr>
          <p:cNvPr id="15" name="矩形: 圆角 14"/>
          <p:cNvSpPr/>
          <p:nvPr/>
        </p:nvSpPr>
        <p:spPr>
          <a:xfrm>
            <a:off x="499019" y="450103"/>
            <a:ext cx="11193962" cy="5957794"/>
          </a:xfrm>
          <a:prstGeom prst="roundRect">
            <a:avLst>
              <a:gd name="adj" fmla="val 6219"/>
            </a:avLst>
          </a:prstGeom>
          <a:solidFill>
            <a:schemeClr val="bg1"/>
          </a:solidFill>
          <a:ln>
            <a:solidFill>
              <a:srgbClr val="DAAD7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4277573" y="670913"/>
            <a:ext cx="3636854" cy="603195"/>
            <a:chOff x="4277573" y="625193"/>
            <a:chExt cx="3636854" cy="603195"/>
          </a:xfrm>
        </p:grpSpPr>
        <p:pic>
          <p:nvPicPr>
            <p:cNvPr id="18" name="图片 17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5472" t="32249" r="28953" b="50000"/>
            <a:stretch>
              <a:fillRect/>
            </a:stretch>
          </p:blipFill>
          <p:spPr>
            <a:xfrm>
              <a:off x="6958861" y="683836"/>
              <a:ext cx="955566" cy="544552"/>
            </a:xfrm>
            <a:prstGeom prst="rect">
              <a:avLst/>
            </a:prstGeom>
          </p:spPr>
        </p:pic>
        <p:sp>
          <p:nvSpPr>
            <p:cNvPr id="19" name="文本框 18"/>
            <p:cNvSpPr txBox="1"/>
            <p:nvPr/>
          </p:nvSpPr>
          <p:spPr>
            <a:xfrm flipH="1">
              <a:off x="5191660" y="625193"/>
              <a:ext cx="1808680" cy="584775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algn="dist"/>
              <a:r>
                <a:rPr lang="zh-CN" altLang="en-US" sz="3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输入标题</a:t>
              </a:r>
              <a:endParaRPr lang="en-US" altLang="zh-CN" sz="3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pic>
          <p:nvPicPr>
            <p:cNvPr id="20" name="图片 19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5472" t="32249" r="28953" b="50000"/>
            <a:stretch>
              <a:fillRect/>
            </a:stretch>
          </p:blipFill>
          <p:spPr>
            <a:xfrm flipH="1">
              <a:off x="4277573" y="683836"/>
              <a:ext cx="955566" cy="544552"/>
            </a:xfrm>
            <a:prstGeom prst="rect">
              <a:avLst/>
            </a:prstGeom>
          </p:spPr>
        </p:pic>
      </p:grpSp>
      <p:pic>
        <p:nvPicPr>
          <p:cNvPr id="22" name="图片 21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428" t="29366" r="9927" b="14459"/>
          <a:stretch>
            <a:fillRect/>
          </a:stretch>
        </p:blipFill>
        <p:spPr>
          <a:xfrm>
            <a:off x="6629607" y="2591122"/>
            <a:ext cx="3335603" cy="3429000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428" t="29366" r="9927" b="14459"/>
          <a:stretch>
            <a:fillRect/>
          </a:stretch>
        </p:blipFill>
        <p:spPr>
          <a:xfrm>
            <a:off x="9232235" y="1767117"/>
            <a:ext cx="1813866" cy="1864654"/>
          </a:xfrm>
          <a:prstGeom prst="rect">
            <a:avLst/>
          </a:prstGeom>
        </p:spPr>
      </p:pic>
      <p:sp>
        <p:nvSpPr>
          <p:cNvPr id="25" name="文本框 24"/>
          <p:cNvSpPr txBox="1"/>
          <p:nvPr/>
        </p:nvSpPr>
        <p:spPr>
          <a:xfrm>
            <a:off x="688028" y="2362844"/>
            <a:ext cx="5724644" cy="33042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请输入文字内容，请输入文字内容，请输入文字内容，请输入文字内容，请输入文字内容，请输入文字内容。请输入文字内容，请输入文字内容，请输入文字内容，请输入文字内容，请输入文字内容，请输入文字内容。请输入文字内容，请输入文字内容，请输入文字内容，请输入文字内容，请输入文字内容，请输入文字内容</a:t>
            </a:r>
            <a:endParaRPr lang="en-US" altLang="zh-CN" sz="20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0">
        <p:dissolve/>
      </p:transition>
    </mc:Choice>
    <mc:Fallback>
      <p:transition spd="slow" advTm="0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bldLvl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250"/>
          <a:stretch>
            <a:fillRect/>
          </a:stretch>
        </p:blipFill>
        <p:spPr>
          <a:xfrm>
            <a:off x="9784080" y="137160"/>
            <a:ext cx="2407920" cy="6096000"/>
          </a:xfrm>
          <a:prstGeom prst="rect">
            <a:avLst/>
          </a:prstGeom>
        </p:spPr>
      </p:pic>
      <p:sp>
        <p:nvSpPr>
          <p:cNvPr id="15" name="矩形: 圆角 14"/>
          <p:cNvSpPr/>
          <p:nvPr/>
        </p:nvSpPr>
        <p:spPr>
          <a:xfrm>
            <a:off x="499019" y="450103"/>
            <a:ext cx="11193962" cy="5957794"/>
          </a:xfrm>
          <a:prstGeom prst="roundRect">
            <a:avLst>
              <a:gd name="adj" fmla="val 6219"/>
            </a:avLst>
          </a:prstGeom>
          <a:solidFill>
            <a:schemeClr val="bg1"/>
          </a:solidFill>
          <a:ln>
            <a:solidFill>
              <a:srgbClr val="DAAD7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4277573" y="670913"/>
            <a:ext cx="3636854" cy="603195"/>
            <a:chOff x="4277573" y="625193"/>
            <a:chExt cx="3636854" cy="603195"/>
          </a:xfrm>
        </p:grpSpPr>
        <p:pic>
          <p:nvPicPr>
            <p:cNvPr id="18" name="图片 17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5472" t="32249" r="28953" b="50000"/>
            <a:stretch>
              <a:fillRect/>
            </a:stretch>
          </p:blipFill>
          <p:spPr>
            <a:xfrm>
              <a:off x="6958861" y="683836"/>
              <a:ext cx="955566" cy="544552"/>
            </a:xfrm>
            <a:prstGeom prst="rect">
              <a:avLst/>
            </a:prstGeom>
          </p:spPr>
        </p:pic>
        <p:sp>
          <p:nvSpPr>
            <p:cNvPr id="19" name="文本框 18"/>
            <p:cNvSpPr txBox="1"/>
            <p:nvPr/>
          </p:nvSpPr>
          <p:spPr>
            <a:xfrm flipH="1">
              <a:off x="5191660" y="625193"/>
              <a:ext cx="1808680" cy="584775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algn="dist"/>
              <a:r>
                <a:rPr lang="zh-CN" altLang="en-US" sz="3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输入标题</a:t>
              </a:r>
              <a:endParaRPr lang="en-US" altLang="zh-CN" sz="3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pic>
          <p:nvPicPr>
            <p:cNvPr id="20" name="图片 19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5472" t="32249" r="28953" b="50000"/>
            <a:stretch>
              <a:fillRect/>
            </a:stretch>
          </p:blipFill>
          <p:spPr>
            <a:xfrm flipH="1">
              <a:off x="4277573" y="683836"/>
              <a:ext cx="955566" cy="544552"/>
            </a:xfrm>
            <a:prstGeom prst="rect">
              <a:avLst/>
            </a:prstGeom>
          </p:spPr>
        </p:pic>
      </p:grpSp>
      <p:sp>
        <p:nvSpPr>
          <p:cNvPr id="9" name="文本框 8"/>
          <p:cNvSpPr txBox="1"/>
          <p:nvPr/>
        </p:nvSpPr>
        <p:spPr>
          <a:xfrm>
            <a:off x="1302037" y="2470962"/>
            <a:ext cx="2788141" cy="8906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Please enter text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here.Please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 enter text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here.Please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 enter text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here.Please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 enter text here.</a:t>
            </a:r>
            <a:endParaRPr lang="en-US" sz="12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412528" y="1891842"/>
            <a:ext cx="2478500" cy="5816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输入标题</a:t>
            </a:r>
            <a:endParaRPr lang="zh-CN" altLang="en-US" sz="240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555536" y="2461972"/>
            <a:ext cx="2788141" cy="8906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Please enter text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here.Please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 enter text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here.Please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 enter text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here.Please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 enter text here.</a:t>
            </a:r>
            <a:endParaRPr lang="en-US" sz="12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666027" y="1882852"/>
            <a:ext cx="2478500" cy="5816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输入标题</a:t>
            </a:r>
            <a:endParaRPr lang="zh-CN" altLang="en-US" sz="24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302037" y="4566239"/>
            <a:ext cx="2788141" cy="8906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Please enter text here.Please enter text here.Please enter text here.Please enter text here.</a:t>
            </a:r>
            <a:endParaRPr lang="en-US" sz="120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412528" y="3987119"/>
            <a:ext cx="2478500" cy="5816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输入标题</a:t>
            </a:r>
            <a:endParaRPr lang="zh-CN" altLang="en-US" sz="240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4555536" y="4557249"/>
            <a:ext cx="2788141" cy="8906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Please enter text here.Please enter text here.Please enter text here.Please enter text here.</a:t>
            </a:r>
            <a:endParaRPr lang="en-US" sz="120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4666027" y="3978129"/>
            <a:ext cx="2478500" cy="5816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输入标题</a:t>
            </a:r>
            <a:endParaRPr lang="zh-CN" altLang="en-US" sz="240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20000" contrast="40000"/>
                    </a14:imgEffect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902549" y="1139455"/>
            <a:ext cx="3045908" cy="524203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0">
        <p:dissolve/>
      </p:transition>
    </mc:Choice>
    <mc:Fallback>
      <p:transition spd="slow" advTm="0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500"/>
                            </p:stCondLst>
                            <p:childTnLst>
                              <p:par>
                                <p:cTn id="4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6" grpId="0" bldLvl="0" animBg="1"/>
      <p:bldP spid="1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250"/>
          <a:stretch>
            <a:fillRect/>
          </a:stretch>
        </p:blipFill>
        <p:spPr>
          <a:xfrm>
            <a:off x="9784080" y="137160"/>
            <a:ext cx="2407920" cy="6096000"/>
          </a:xfrm>
          <a:prstGeom prst="rect">
            <a:avLst/>
          </a:prstGeom>
        </p:spPr>
      </p:pic>
      <p:sp>
        <p:nvSpPr>
          <p:cNvPr id="15" name="矩形: 圆角 14"/>
          <p:cNvSpPr/>
          <p:nvPr/>
        </p:nvSpPr>
        <p:spPr>
          <a:xfrm>
            <a:off x="499019" y="450103"/>
            <a:ext cx="11193962" cy="5957794"/>
          </a:xfrm>
          <a:prstGeom prst="roundRect">
            <a:avLst>
              <a:gd name="adj" fmla="val 6219"/>
            </a:avLst>
          </a:prstGeom>
          <a:solidFill>
            <a:schemeClr val="bg1"/>
          </a:solidFill>
          <a:ln>
            <a:solidFill>
              <a:srgbClr val="DAAD7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4277573" y="670913"/>
            <a:ext cx="3636854" cy="603195"/>
            <a:chOff x="4277573" y="625193"/>
            <a:chExt cx="3636854" cy="603195"/>
          </a:xfrm>
        </p:grpSpPr>
        <p:pic>
          <p:nvPicPr>
            <p:cNvPr id="18" name="图片 17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5472" t="32249" r="28953" b="50000"/>
            <a:stretch>
              <a:fillRect/>
            </a:stretch>
          </p:blipFill>
          <p:spPr>
            <a:xfrm>
              <a:off x="6958861" y="683836"/>
              <a:ext cx="955566" cy="544552"/>
            </a:xfrm>
            <a:prstGeom prst="rect">
              <a:avLst/>
            </a:prstGeom>
          </p:spPr>
        </p:pic>
        <p:sp>
          <p:nvSpPr>
            <p:cNvPr id="19" name="文本框 18"/>
            <p:cNvSpPr txBox="1"/>
            <p:nvPr/>
          </p:nvSpPr>
          <p:spPr>
            <a:xfrm flipH="1">
              <a:off x="5191660" y="625193"/>
              <a:ext cx="1808680" cy="584775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algn="dist"/>
              <a:r>
                <a:rPr lang="zh-CN" altLang="en-US" sz="3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输入标题</a:t>
              </a:r>
              <a:endParaRPr lang="en-US" altLang="zh-CN" sz="3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pic>
          <p:nvPicPr>
            <p:cNvPr id="20" name="图片 19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5472" t="32249" r="28953" b="50000"/>
            <a:stretch>
              <a:fillRect/>
            </a:stretch>
          </p:blipFill>
          <p:spPr>
            <a:xfrm flipH="1">
              <a:off x="4277573" y="683836"/>
              <a:ext cx="955566" cy="544552"/>
            </a:xfrm>
            <a:prstGeom prst="rect">
              <a:avLst/>
            </a:prstGeom>
          </p:spPr>
        </p:pic>
      </p:grpSp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59" t="28421" r="-559" b="13473"/>
          <a:stretch>
            <a:fillRect/>
          </a:stretch>
        </p:blipFill>
        <p:spPr>
          <a:xfrm>
            <a:off x="1696831" y="2088642"/>
            <a:ext cx="2010918" cy="2010918"/>
          </a:xfrm>
          <a:prstGeom prst="ellipse">
            <a:avLst/>
          </a:prstGeom>
          <a:ln>
            <a:solidFill>
              <a:srgbClr val="E4D3BF"/>
            </a:solidFill>
          </a:ln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59" t="28421" r="-559" b="13473"/>
          <a:stretch>
            <a:fillRect/>
          </a:stretch>
        </p:blipFill>
        <p:spPr>
          <a:xfrm>
            <a:off x="5090541" y="2045509"/>
            <a:ext cx="2010918" cy="2010918"/>
          </a:xfrm>
          <a:prstGeom prst="ellipse">
            <a:avLst/>
          </a:prstGeom>
          <a:ln>
            <a:solidFill>
              <a:srgbClr val="E4D3BF"/>
            </a:solidFill>
          </a:ln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59" t="28421" r="-559" b="13473"/>
          <a:stretch>
            <a:fillRect/>
          </a:stretch>
        </p:blipFill>
        <p:spPr>
          <a:xfrm>
            <a:off x="8484251" y="2088642"/>
            <a:ext cx="2010918" cy="2010918"/>
          </a:xfrm>
          <a:prstGeom prst="ellipse">
            <a:avLst/>
          </a:prstGeom>
          <a:ln>
            <a:solidFill>
              <a:srgbClr val="E4D3BF"/>
            </a:solidFill>
          </a:ln>
        </p:spPr>
      </p:pic>
      <p:sp>
        <p:nvSpPr>
          <p:cNvPr id="12" name="文本框 11"/>
          <p:cNvSpPr txBox="1"/>
          <p:nvPr/>
        </p:nvSpPr>
        <p:spPr>
          <a:xfrm>
            <a:off x="1396799" y="5030230"/>
            <a:ext cx="2525742" cy="9233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请输入文字内容，请输入文字内容，请输入文字内容，请输入文字内容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请输入文字内容，请输入文字内容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709140" y="4496741"/>
            <a:ext cx="1914864" cy="4616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输入标题</a:t>
            </a:r>
            <a:endParaRPr lang="zh-CN" altLang="en-US" sz="24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826227" y="5030230"/>
            <a:ext cx="2525742" cy="9233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请输入文字内容，请输入文字内容，请输入文字内容，请输入文字内容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请输入文字内容，请输入文字内容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5138568" y="4496741"/>
            <a:ext cx="1914864" cy="4616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输入标题</a:t>
            </a:r>
            <a:endParaRPr lang="zh-CN" altLang="en-US" sz="24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8237716" y="5030230"/>
            <a:ext cx="2525742" cy="9233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请输入文字内容，请输入文字内容，请输入文字内容，请输入文字内容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请输入文字内容，请输入文字内容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8550057" y="4496741"/>
            <a:ext cx="1914864" cy="4616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输入标题</a:t>
            </a:r>
            <a:endParaRPr lang="zh-CN" altLang="en-US" sz="24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0">
        <p:dissolve/>
      </p:transition>
    </mc:Choice>
    <mc:Fallback>
      <p:transition spd="slow" advTm="0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500"/>
                            </p:stCondLst>
                            <p:childTnLst>
                              <p:par>
                                <p:cTn id="3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000"/>
                            </p:stCondLst>
                            <p:childTnLst>
                              <p:par>
                                <p:cTn id="4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500"/>
                            </p:stCondLst>
                            <p:childTnLst>
                              <p:par>
                                <p:cTn id="4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000"/>
                            </p:stCondLst>
                            <p:childTnLst>
                              <p:par>
                                <p:cTn id="5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/>
      <p:bldP spid="13" grpId="0" bldLvl="0"/>
      <p:bldP spid="14" grpId="0" bldLvl="0"/>
      <p:bldP spid="16" grpId="0" bldLvl="0"/>
      <p:bldP spid="17" grpId="0" bldLvl="0"/>
      <p:bldP spid="21" grpId="0" bldLvl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250"/>
          <a:stretch>
            <a:fillRect/>
          </a:stretch>
        </p:blipFill>
        <p:spPr>
          <a:xfrm>
            <a:off x="9784080" y="137160"/>
            <a:ext cx="2407920" cy="6096000"/>
          </a:xfrm>
          <a:prstGeom prst="rect">
            <a:avLst/>
          </a:prstGeom>
        </p:spPr>
      </p:pic>
      <p:sp>
        <p:nvSpPr>
          <p:cNvPr id="15" name="矩形: 圆角 14"/>
          <p:cNvSpPr/>
          <p:nvPr/>
        </p:nvSpPr>
        <p:spPr>
          <a:xfrm>
            <a:off x="499019" y="450103"/>
            <a:ext cx="11193962" cy="5957794"/>
          </a:xfrm>
          <a:prstGeom prst="roundRect">
            <a:avLst>
              <a:gd name="adj" fmla="val 6219"/>
            </a:avLst>
          </a:prstGeom>
          <a:solidFill>
            <a:schemeClr val="bg1"/>
          </a:solidFill>
          <a:ln>
            <a:solidFill>
              <a:srgbClr val="DAAD7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4277573" y="670913"/>
            <a:ext cx="3636854" cy="603195"/>
            <a:chOff x="4277573" y="625193"/>
            <a:chExt cx="3636854" cy="603195"/>
          </a:xfrm>
        </p:grpSpPr>
        <p:pic>
          <p:nvPicPr>
            <p:cNvPr id="18" name="图片 17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5472" t="32249" r="28953" b="50000"/>
            <a:stretch>
              <a:fillRect/>
            </a:stretch>
          </p:blipFill>
          <p:spPr>
            <a:xfrm>
              <a:off x="6958861" y="683836"/>
              <a:ext cx="955566" cy="544552"/>
            </a:xfrm>
            <a:prstGeom prst="rect">
              <a:avLst/>
            </a:prstGeom>
          </p:spPr>
        </p:pic>
        <p:sp>
          <p:nvSpPr>
            <p:cNvPr id="19" name="文本框 18"/>
            <p:cNvSpPr txBox="1"/>
            <p:nvPr/>
          </p:nvSpPr>
          <p:spPr>
            <a:xfrm flipH="1">
              <a:off x="5191660" y="625193"/>
              <a:ext cx="1808680" cy="584775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algn="dist"/>
              <a:r>
                <a:rPr lang="zh-CN" altLang="en-US" sz="3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输入标题</a:t>
              </a:r>
              <a:endParaRPr lang="en-US" altLang="zh-CN" sz="3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pic>
          <p:nvPicPr>
            <p:cNvPr id="20" name="图片 19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5472" t="32249" r="28953" b="50000"/>
            <a:stretch>
              <a:fillRect/>
            </a:stretch>
          </p:blipFill>
          <p:spPr>
            <a:xfrm flipH="1">
              <a:off x="4277573" y="683836"/>
              <a:ext cx="955566" cy="544552"/>
            </a:xfrm>
            <a:prstGeom prst="rect">
              <a:avLst/>
            </a:prstGeom>
          </p:spPr>
        </p:pic>
      </p:grpSp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5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982" t="65687" r="-2329" b="18047"/>
          <a:stretch>
            <a:fillRect/>
          </a:stretch>
        </p:blipFill>
        <p:spPr>
          <a:xfrm>
            <a:off x="922243" y="2441334"/>
            <a:ext cx="1304915" cy="821641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2227157" y="2645755"/>
            <a:ext cx="3496401" cy="9233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请输入文字内容，请输入文字内容，请输入文字内容，请输入文字内容，请输入文字内容，请输入文字内容。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227158" y="2222210"/>
            <a:ext cx="2050415" cy="460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输入标题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5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982" t="65687" r="-2329" b="18047"/>
          <a:stretch>
            <a:fillRect/>
          </a:stretch>
        </p:blipFill>
        <p:spPr>
          <a:xfrm>
            <a:off x="922243" y="4391654"/>
            <a:ext cx="1304915" cy="821641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2227157" y="4596075"/>
            <a:ext cx="3496401" cy="9233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请输入文字内容，请输入文字内容，请输入文字内容，请输入文字内容，请输入文字内容，请输入文字内容。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227158" y="4172530"/>
            <a:ext cx="2050415" cy="460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输入标题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5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982" t="65687" r="-2329" b="18047"/>
          <a:stretch>
            <a:fillRect/>
          </a:stretch>
        </p:blipFill>
        <p:spPr>
          <a:xfrm>
            <a:off x="6406828" y="2441334"/>
            <a:ext cx="1304915" cy="821641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7711742" y="2645755"/>
            <a:ext cx="3496401" cy="9233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请输入文字内容，请输入文字内容，请输入文字内容，请输入文字内容，请输入文字内容，请输入文字内容。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7711743" y="2222210"/>
            <a:ext cx="2050415" cy="460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输入标题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 rotWithShape="1">
          <a:blip r:embed="rId5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982" t="65687" r="-2329" b="18047"/>
          <a:stretch>
            <a:fillRect/>
          </a:stretch>
        </p:blipFill>
        <p:spPr>
          <a:xfrm>
            <a:off x="6406828" y="4391654"/>
            <a:ext cx="1304915" cy="821641"/>
          </a:xfrm>
          <a:prstGeom prst="rect">
            <a:avLst/>
          </a:prstGeom>
        </p:spPr>
      </p:pic>
      <p:sp>
        <p:nvSpPr>
          <p:cNvPr id="23" name="文本框 22"/>
          <p:cNvSpPr txBox="1"/>
          <p:nvPr/>
        </p:nvSpPr>
        <p:spPr>
          <a:xfrm>
            <a:off x="7711742" y="4596075"/>
            <a:ext cx="3496401" cy="9233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请输入文字内容，请输入文字内容，请输入文字内容，请输入文字内容，请输入文字内容，请输入文字内容。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7711743" y="4172530"/>
            <a:ext cx="2050415" cy="460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输入标题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 advTm="0">
        <p:checker/>
      </p:transition>
    </mc:Choice>
    <mc:Fallback>
      <p:transition spd="slow" advTm="0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500"/>
                            </p:stCondLst>
                            <p:childTnLst>
                              <p:par>
                                <p:cTn id="3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000"/>
                            </p:stCondLst>
                            <p:childTnLst>
                              <p:par>
                                <p:cTn id="4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500"/>
                            </p:stCondLst>
                            <p:childTnLst>
                              <p:par>
                                <p:cTn id="5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000"/>
                            </p:stCondLst>
                            <p:childTnLst>
                              <p:par>
                                <p:cTn id="6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4500"/>
                            </p:stCondLst>
                            <p:childTnLst>
                              <p:par>
                                <p:cTn id="6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/>
      <p:bldP spid="11" grpId="0" bldLvl="0"/>
      <p:bldP spid="13" grpId="0" bldLvl="0"/>
      <p:bldP spid="14" grpId="0" bldLvl="0"/>
      <p:bldP spid="17" grpId="0" bldLvl="0"/>
      <p:bldP spid="21" grpId="0" bldLvl="0"/>
      <p:bldP spid="23" grpId="0" bldLvl="0"/>
      <p:bldP spid="24" grpId="0" bldLvl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4158" y="518160"/>
            <a:ext cx="8243684" cy="582168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250" t="40250"/>
          <a:stretch>
            <a:fillRect/>
          </a:stretch>
        </p:blipFill>
        <p:spPr>
          <a:xfrm>
            <a:off x="9784080" y="2590800"/>
            <a:ext cx="2407920" cy="364236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73" t="1" r="56373" b="61375"/>
          <a:stretch>
            <a:fillRect/>
          </a:stretch>
        </p:blipFill>
        <p:spPr>
          <a:xfrm>
            <a:off x="18531" y="0"/>
            <a:ext cx="5364480" cy="235458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48" t="81250" r="75498" b="3000"/>
          <a:stretch>
            <a:fillRect/>
          </a:stretch>
        </p:blipFill>
        <p:spPr>
          <a:xfrm>
            <a:off x="0" y="5379720"/>
            <a:ext cx="3017520" cy="96012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5472" t="32249" r="28953" b="50000"/>
          <a:stretch>
            <a:fillRect/>
          </a:stretch>
        </p:blipFill>
        <p:spPr>
          <a:xfrm>
            <a:off x="8667888" y="594378"/>
            <a:ext cx="1610914" cy="918018"/>
          </a:xfrm>
          <a:prstGeom prst="rect">
            <a:avLst/>
          </a:prstGeom>
        </p:spPr>
      </p:pic>
      <p:sp>
        <p:nvSpPr>
          <p:cNvPr id="24" name="文本框 23"/>
          <p:cNvSpPr txBox="1"/>
          <p:nvPr/>
        </p:nvSpPr>
        <p:spPr>
          <a:xfrm flipH="1">
            <a:off x="5495834" y="2324485"/>
            <a:ext cx="1200329" cy="86067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en-US" sz="6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贰</a:t>
            </a:r>
            <a:endParaRPr lang="en-US" altLang="zh-CN" sz="66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8" name="文本框 27"/>
          <p:cNvSpPr txBox="1"/>
          <p:nvPr/>
        </p:nvSpPr>
        <p:spPr>
          <a:xfrm flipH="1">
            <a:off x="4175760" y="3429000"/>
            <a:ext cx="3840478" cy="1015663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dist"/>
            <a:r>
              <a:rPr lang="zh-CN" altLang="en-US" sz="60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输入标题</a:t>
            </a:r>
            <a:endParaRPr lang="en-US" altLang="zh-CN" sz="60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604" t="-2248" b="64284"/>
          <a:stretch>
            <a:fillRect/>
          </a:stretch>
        </p:blipFill>
        <p:spPr>
          <a:xfrm>
            <a:off x="10893407" y="53340"/>
            <a:ext cx="1298593" cy="1712325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750" t="22124" r="28750" b="58037"/>
          <a:stretch>
            <a:fillRect/>
          </a:stretch>
        </p:blipFill>
        <p:spPr>
          <a:xfrm>
            <a:off x="10104120" y="383812"/>
            <a:ext cx="2209800" cy="132851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split orient="vert"/>
      </p:transition>
    </mc:Choice>
    <mc:Fallback>
      <p:transition spd="slow" advTm="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250"/>
          <a:stretch>
            <a:fillRect/>
          </a:stretch>
        </p:blipFill>
        <p:spPr>
          <a:xfrm>
            <a:off x="9784080" y="137160"/>
            <a:ext cx="2407920" cy="6096000"/>
          </a:xfrm>
          <a:prstGeom prst="rect">
            <a:avLst/>
          </a:prstGeom>
        </p:spPr>
      </p:pic>
      <p:sp>
        <p:nvSpPr>
          <p:cNvPr id="15" name="矩形: 圆角 14"/>
          <p:cNvSpPr/>
          <p:nvPr/>
        </p:nvSpPr>
        <p:spPr>
          <a:xfrm>
            <a:off x="499019" y="450103"/>
            <a:ext cx="11193962" cy="5957794"/>
          </a:xfrm>
          <a:prstGeom prst="roundRect">
            <a:avLst>
              <a:gd name="adj" fmla="val 6219"/>
            </a:avLst>
          </a:prstGeom>
          <a:solidFill>
            <a:schemeClr val="bg1"/>
          </a:solidFill>
          <a:ln>
            <a:solidFill>
              <a:srgbClr val="DAAD7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4277573" y="670913"/>
            <a:ext cx="3636854" cy="603195"/>
            <a:chOff x="4277573" y="625193"/>
            <a:chExt cx="3636854" cy="603195"/>
          </a:xfrm>
        </p:grpSpPr>
        <p:pic>
          <p:nvPicPr>
            <p:cNvPr id="18" name="图片 17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5472" t="32249" r="28953" b="50000"/>
            <a:stretch>
              <a:fillRect/>
            </a:stretch>
          </p:blipFill>
          <p:spPr>
            <a:xfrm>
              <a:off x="6958861" y="683836"/>
              <a:ext cx="955566" cy="544552"/>
            </a:xfrm>
            <a:prstGeom prst="rect">
              <a:avLst/>
            </a:prstGeom>
          </p:spPr>
        </p:pic>
        <p:sp>
          <p:nvSpPr>
            <p:cNvPr id="19" name="文本框 18"/>
            <p:cNvSpPr txBox="1"/>
            <p:nvPr/>
          </p:nvSpPr>
          <p:spPr>
            <a:xfrm flipH="1">
              <a:off x="5191660" y="625193"/>
              <a:ext cx="1808680" cy="584775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algn="dist"/>
              <a:r>
                <a:rPr lang="zh-CN" altLang="en-US" sz="3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输入标题</a:t>
              </a:r>
              <a:endParaRPr lang="en-US" altLang="zh-CN" sz="3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pic>
          <p:nvPicPr>
            <p:cNvPr id="20" name="图片 19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5472" t="32249" r="28953" b="50000"/>
            <a:stretch>
              <a:fillRect/>
            </a:stretch>
          </p:blipFill>
          <p:spPr>
            <a:xfrm flipH="1">
              <a:off x="4277573" y="683836"/>
              <a:ext cx="955566" cy="544552"/>
            </a:xfrm>
            <a:prstGeom prst="rect">
              <a:avLst/>
            </a:prstGeom>
          </p:spPr>
        </p:pic>
      </p:grpSp>
      <p:sp>
        <p:nvSpPr>
          <p:cNvPr id="9" name="文本框 8"/>
          <p:cNvSpPr txBox="1"/>
          <p:nvPr/>
        </p:nvSpPr>
        <p:spPr>
          <a:xfrm>
            <a:off x="6942582" y="2822797"/>
            <a:ext cx="3482081" cy="6139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请输入文字内容，请输入文字内容，请输入文字内容，请输入文字内容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942581" y="2399252"/>
            <a:ext cx="2125763" cy="4616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输入标题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5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982" t="65687" r="-2329" b="18047"/>
          <a:stretch>
            <a:fillRect/>
          </a:stretch>
        </p:blipFill>
        <p:spPr>
          <a:xfrm>
            <a:off x="5936315" y="2454908"/>
            <a:ext cx="1002736" cy="631374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6942582" y="4069241"/>
            <a:ext cx="3482081" cy="6139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请输入文字内容，请输入文字内容，请输入文字内容，请输入文字内容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942581" y="3645696"/>
            <a:ext cx="2125763" cy="4616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输入标题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5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982" t="65687" r="-2329" b="18047"/>
          <a:stretch>
            <a:fillRect/>
          </a:stretch>
        </p:blipFill>
        <p:spPr>
          <a:xfrm>
            <a:off x="5936315" y="3701352"/>
            <a:ext cx="1002736" cy="631374"/>
          </a:xfrm>
          <a:prstGeom prst="rect">
            <a:avLst/>
          </a:prstGeom>
        </p:spPr>
      </p:pic>
      <p:sp>
        <p:nvSpPr>
          <p:cNvPr id="16" name="文本框 15"/>
          <p:cNvSpPr txBox="1"/>
          <p:nvPr/>
        </p:nvSpPr>
        <p:spPr>
          <a:xfrm>
            <a:off x="6942582" y="5348636"/>
            <a:ext cx="3482081" cy="6139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请输入文字内容，请输入文字内容，请输入文字内容，请输入文字内容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6942581" y="4925091"/>
            <a:ext cx="2125763" cy="4616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输入标题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5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982" t="65687" r="-2329" b="18047"/>
          <a:stretch>
            <a:fillRect/>
          </a:stretch>
        </p:blipFill>
        <p:spPr>
          <a:xfrm>
            <a:off x="5936315" y="4980747"/>
            <a:ext cx="1002736" cy="631374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6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-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85568" y="1154961"/>
            <a:ext cx="3924731" cy="555104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 advTm="0">
        <p:checker/>
      </p:transition>
    </mc:Choice>
    <mc:Fallback>
      <p:transition spd="slow" advTm="0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500"/>
                            </p:stCondLst>
                            <p:childTnLst>
                              <p:par>
                                <p:cTn id="4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/>
      <p:bldP spid="10" grpId="0" bldLvl="0"/>
      <p:bldP spid="12" grpId="0" bldLvl="0"/>
      <p:bldP spid="13" grpId="0" bldLvl="0"/>
      <p:bldP spid="16" grpId="0" bldLvl="0"/>
      <p:bldP spid="17" grpId="0" bldLvl="0"/>
    </p:bldLst>
  </p:timing>
</p:sld>
</file>

<file path=ppt/theme/theme1.xml><?xml version="1.0" encoding="utf-8"?>
<a:theme xmlns:a="http://schemas.openxmlformats.org/drawingml/2006/main" name="中国风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dz00xhom">
      <a:majorFont>
        <a:latin typeface="微软雅黑"/>
        <a:ea typeface="汉仪中圆简"/>
        <a:cs typeface=""/>
      </a:majorFont>
      <a:minorFont>
        <a:latin typeface="微软雅黑"/>
        <a:ea typeface="汉仪中圆简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2776</Words>
  <Application>WPS 演示</Application>
  <PresentationFormat>自定义</PresentationFormat>
  <Paragraphs>224</Paragraphs>
  <Slides>23</Slides>
  <Notes>23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23</vt:i4>
      </vt:variant>
    </vt:vector>
  </HeadingPairs>
  <TitlesOfParts>
    <vt:vector size="34" baseType="lpstr">
      <vt:lpstr>Arial</vt:lpstr>
      <vt:lpstr>宋体</vt:lpstr>
      <vt:lpstr>Wingdings</vt:lpstr>
      <vt:lpstr>微软雅黑</vt:lpstr>
      <vt:lpstr>汉仪中圆简</vt:lpstr>
      <vt:lpstr>Arial Unicode MS</vt:lpstr>
      <vt:lpstr>等线</vt:lpstr>
      <vt:lpstr>Arial</vt:lpstr>
      <vt:lpstr>Calibri</vt:lpstr>
      <vt:lpstr>中国风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第一PPT，www.1ppt.com</Company>
  <LinksUpToDate>false</LinksUpToDate>
  <SharedDoc>false</SharedDoc>
  <HyperlinksChanged>false</HyperlinksChanged>
  <AppVersion>14.0000</AppVersion>
  <Manager>第一PPT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金色新中式</dc:title>
  <dc:creator>第一PPT</dc:creator>
  <cp:keywords>www.1ppt.com</cp:keywords>
  <dc:description>www.1ppt.com</dc:description>
  <cp:lastModifiedBy>铭</cp:lastModifiedBy>
  <cp:revision>292</cp:revision>
  <dcterms:created xsi:type="dcterms:W3CDTF">2019-07-04T08:14:00Z</dcterms:created>
  <dcterms:modified xsi:type="dcterms:W3CDTF">2022-02-22T02:19:21Z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05A01841A0B140D5A952927C033248A0</vt:lpwstr>
  </property>
  <property fmtid="{D5CDD505-2E9C-101B-9397-08002B2CF9AE}" pid="3" name="KSOProductBuildVer">
    <vt:lpwstr>2052-11.1.0.11045</vt:lpwstr>
  </property>
</Properties>
</file>