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257" r:id="rId5"/>
    <p:sldId id="258" r:id="rId6"/>
    <p:sldId id="259" r:id="rId7"/>
    <p:sldId id="261" r:id="rId8"/>
    <p:sldId id="263" r:id="rId9"/>
    <p:sldId id="264" r:id="rId10"/>
    <p:sldId id="262" r:id="rId11"/>
    <p:sldId id="265" r:id="rId12"/>
    <p:sldId id="266" r:id="rId13"/>
    <p:sldId id="268" r:id="rId14"/>
    <p:sldId id="269" r:id="rId15"/>
    <p:sldId id="267" r:id="rId16"/>
    <p:sldId id="270" r:id="rId17"/>
    <p:sldId id="271" r:id="rId18"/>
    <p:sldId id="272" r:id="rId19"/>
    <p:sldId id="273" r:id="rId20"/>
    <p:sldId id="274" r:id="rId21"/>
    <p:sldId id="275" r:id="rId22"/>
    <p:sldId id="276" r:id="rId23"/>
    <p:sldId id="277" r:id="rId24"/>
    <p:sldId id="278" r:id="rId25"/>
    <p:sldId id="279" r:id="rId26"/>
    <p:sldId id="281" r:id="rId27"/>
    <p:sldId id="280" r:id="rId28"/>
    <p:sldId id="282" r:id="rId29"/>
    <p:sldId id="283" r:id="rId30"/>
    <p:sldId id="284" r:id="rId31"/>
    <p:sldId id="285" r:id="rId32"/>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5FB4"/>
    <a:srgbClr val="1D2B32"/>
    <a:srgbClr val="5BB9AA"/>
    <a:srgbClr val="FF8050"/>
    <a:srgbClr val="9CD5CB"/>
    <a:srgbClr val="FFE878"/>
    <a:srgbClr val="FFE562"/>
    <a:srgbClr val="FFE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08" autoAdjust="0"/>
    <p:restoredTop sz="94660"/>
  </p:normalViewPr>
  <p:slideViewPr>
    <p:cSldViewPr snapToGrid="0">
      <p:cViewPr varScale="1">
        <p:scale>
          <a:sx n="106" d="100"/>
          <a:sy n="106" d="100"/>
        </p:scale>
        <p:origin x="822"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系列 1</c:v>
                </c:pt>
              </c:strCache>
            </c:strRef>
          </c:tx>
          <c:spPr/>
          <c:explosion val="0"/>
          <c:dPt>
            <c:idx val="0"/>
            <c:bubble3D val="0"/>
            <c:spPr>
              <a:solidFill>
                <a:srgbClr val="FF8050"/>
              </a:solidFill>
              <a:ln>
                <a:noFill/>
              </a:ln>
              <a:effectLst/>
            </c:spPr>
          </c:dPt>
          <c:dPt>
            <c:idx val="1"/>
            <c:bubble3D val="0"/>
            <c:spPr>
              <a:solidFill>
                <a:srgbClr val="FFC000"/>
              </a:solidFill>
              <a:ln>
                <a:noFill/>
              </a:ln>
              <a:effectLst/>
            </c:spPr>
          </c:dPt>
          <c:dPt>
            <c:idx val="2"/>
            <c:bubble3D val="0"/>
            <c:spPr>
              <a:solidFill>
                <a:srgbClr val="5BB9AA"/>
              </a:solidFill>
              <a:ln>
                <a:noFill/>
              </a:ln>
              <a:effectLst/>
            </c:spPr>
          </c:dPt>
          <c:dLbls>
            <c:delete val="1"/>
          </c:dLbls>
          <c:cat>
            <c:strRef>
              <c:f>Sheet1!$A$2:$A$4</c:f>
              <c:strCache>
                <c:ptCount val="3"/>
                <c:pt idx="0">
                  <c:v>老师</c:v>
                </c:pt>
                <c:pt idx="1">
                  <c:v>家长</c:v>
                </c:pt>
                <c:pt idx="2">
                  <c:v>学生</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c:explosion val="0"/>
          <c:dPt>
            <c:idx val="0"/>
            <c:bubble3D val="0"/>
            <c:spPr>
              <a:solidFill>
                <a:schemeClr val="accent1"/>
              </a:solidFill>
              <a:ln>
                <a:noFill/>
              </a:ln>
              <a:effectLst/>
            </c:spPr>
          </c:dPt>
          <c:dPt>
            <c:idx val="1"/>
            <c:bubble3D val="0"/>
            <c:spPr>
              <a:solidFill>
                <a:schemeClr val="accent2"/>
              </a:solidFill>
              <a:ln>
                <a:noFill/>
              </a:ln>
              <a:effectLst/>
            </c:spPr>
          </c:dPt>
          <c:dPt>
            <c:idx val="2"/>
            <c:bubble3D val="0"/>
            <c:spPr>
              <a:solidFill>
                <a:schemeClr val="accent3"/>
              </a:solidFill>
              <a:ln>
                <a:noFill/>
              </a:ln>
              <a:effectLst/>
            </c:spPr>
          </c:dPt>
          <c:dLbls>
            <c:delete val="1"/>
          </c:dLbls>
          <c:cat>
            <c:strRef>
              <c:f>Sheet1!$A$2:$A$4</c:f>
              <c:strCache>
                <c:ptCount val="3"/>
                <c:pt idx="0">
                  <c:v>老师</c:v>
                </c:pt>
                <c:pt idx="1">
                  <c:v>家长</c:v>
                </c:pt>
                <c:pt idx="2">
                  <c:v>学生</c:v>
                </c:pt>
              </c:strCache>
            </c:strRef>
          </c:cat>
          <c:val>
            <c:numRef>
              <c:f>Sheet1!$C$2:$C$4</c:f>
              <c:numCache>
                <c:formatCode>General</c:formatCode>
                <c:ptCount val="3"/>
                <c:pt idx="0">
                  <c:v>2.4</c:v>
                </c:pt>
                <c:pt idx="1">
                  <c:v>4.4</c:v>
                </c:pt>
                <c:pt idx="2">
                  <c:v>1.8</c:v>
                </c:pt>
              </c:numCache>
            </c:numRef>
          </c:val>
        </c:ser>
        <c:ser>
          <c:idx val="2"/>
          <c:order val="2"/>
          <c:tx>
            <c:strRef>
              <c:f>Sheet1!$D$1</c:f>
              <c:strCache>
                <c:ptCount val="1"/>
                <c:pt idx="0">
                  <c:v>系列 3</c:v>
                </c:pt>
              </c:strCache>
            </c:strRef>
          </c:tx>
          <c:spPr/>
          <c:explosion val="0"/>
          <c:dPt>
            <c:idx val="0"/>
            <c:bubble3D val="0"/>
            <c:spPr>
              <a:solidFill>
                <a:schemeClr val="accent1"/>
              </a:solidFill>
              <a:ln>
                <a:noFill/>
              </a:ln>
              <a:effectLst/>
            </c:spPr>
          </c:dPt>
          <c:dPt>
            <c:idx val="1"/>
            <c:bubble3D val="0"/>
            <c:spPr>
              <a:solidFill>
                <a:schemeClr val="accent2"/>
              </a:solidFill>
              <a:ln>
                <a:noFill/>
              </a:ln>
              <a:effectLst/>
            </c:spPr>
          </c:dPt>
          <c:dPt>
            <c:idx val="2"/>
            <c:bubble3D val="0"/>
            <c:spPr>
              <a:solidFill>
                <a:schemeClr val="accent3"/>
              </a:solidFill>
              <a:ln>
                <a:noFill/>
              </a:ln>
              <a:effectLst/>
            </c:spPr>
          </c:dPt>
          <c:dLbls>
            <c:delete val="1"/>
          </c:dLbls>
          <c:cat>
            <c:strRef>
              <c:f>Sheet1!$A$2:$A$4</c:f>
              <c:strCache>
                <c:ptCount val="3"/>
                <c:pt idx="0">
                  <c:v>老师</c:v>
                </c:pt>
                <c:pt idx="1">
                  <c:v>家长</c:v>
                </c:pt>
                <c:pt idx="2">
                  <c:v>学生</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D0E6D-A224-4FE7-96E7-B9D73B2BA21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32D1CA-73D4-4AF3-BA21-B443727B6C2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WWW.tukuppt.COM</a:t>
            </a:r>
            <a:endParaRPr lang="zh-CN" altLang="en-US" dirty="0"/>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WWW.tukuppt.COM</a:t>
            </a:r>
            <a:endParaRPr lang="zh-CN" altLang="en-US" dirty="0"/>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WWW.tukuppt.COM</a:t>
            </a:r>
            <a:endParaRPr lang="zh-CN" altLang="en-US" dirty="0"/>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WWW.tukuppt.COM</a:t>
            </a:r>
            <a:endParaRPr lang="zh-CN" altLang="en-US" dirty="0"/>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WWW.tukuppt.COM</a:t>
            </a:r>
            <a:endParaRPr lang="zh-CN" altLang="en-US" dirty="0"/>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373EB63-945B-43EF-BC43-DFC72FC76E8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126A0A-8735-4290-A149-A2664330D04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73EB63-945B-43EF-BC43-DFC72FC76E8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26A0A-8735-4290-A149-A2664330D04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4.emf"/><Relationship Id="rId1" Type="http://schemas.openxmlformats.org/officeDocument/2006/relationships/image" Target="../media/image3.em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22.emf"/><Relationship Id="rId2" Type="http://schemas.openxmlformats.org/officeDocument/2006/relationships/image" Target="../media/image4.emf"/><Relationship Id="rId1" Type="http://schemas.openxmlformats.org/officeDocument/2006/relationships/image" Target="../media/image3.emf"/></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image" Target="../media/image24.emf"/><Relationship Id="rId4" Type="http://schemas.openxmlformats.org/officeDocument/2006/relationships/image" Target="../media/image23.emf"/><Relationship Id="rId3" Type="http://schemas.openxmlformats.org/officeDocument/2006/relationships/image" Target="../media/image17.emf"/><Relationship Id="rId2" Type="http://schemas.openxmlformats.org/officeDocument/2006/relationships/image" Target="../media/image13.emf"/><Relationship Id="rId1" Type="http://schemas.openxmlformats.org/officeDocument/2006/relationships/image" Target="../media/image3.emf"/></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18.jpeg"/><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xml"/><Relationship Id="rId5" Type="http://schemas.openxmlformats.org/officeDocument/2006/relationships/image" Target="../media/image27.emf"/><Relationship Id="rId4" Type="http://schemas.openxmlformats.org/officeDocument/2006/relationships/image" Target="../media/image26.emf"/><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xml"/><Relationship Id="rId7" Type="http://schemas.openxmlformats.org/officeDocument/2006/relationships/image" Target="../media/image31.emf"/><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xml"/><Relationship Id="rId7" Type="http://schemas.openxmlformats.org/officeDocument/2006/relationships/image" Target="../media/image33.jpeg"/><Relationship Id="rId6" Type="http://schemas.openxmlformats.org/officeDocument/2006/relationships/image" Target="../media/image32.jpeg"/><Relationship Id="rId5" Type="http://schemas.openxmlformats.org/officeDocument/2006/relationships/image" Target="../media/image25.jpeg"/><Relationship Id="rId4" Type="http://schemas.openxmlformats.org/officeDocument/2006/relationships/image" Target="../media/image18.jpeg"/><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4.emf"/><Relationship Id="rId1" Type="http://schemas.openxmlformats.org/officeDocument/2006/relationships/image" Target="../media/image3.emf"/></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34.emf"/><Relationship Id="rId2" Type="http://schemas.openxmlformats.org/officeDocument/2006/relationships/image" Target="../media/image4.emf"/><Relationship Id="rId1" Type="http://schemas.openxmlformats.org/officeDocument/2006/relationships/image" Target="../media/image3.emf"/></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image" Target="../media/image35.emf"/><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6.emf"/><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1.xml"/><Relationship Id="rId7" Type="http://schemas.openxmlformats.org/officeDocument/2006/relationships/image" Target="../media/image39.emf"/><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xml"/><Relationship Id="rId5" Type="http://schemas.openxmlformats.org/officeDocument/2006/relationships/image" Target="../media/image40.emf"/><Relationship Id="rId4" Type="http://schemas.openxmlformats.org/officeDocument/2006/relationships/image" Target="../media/image13.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chart" Target="../charts/chart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4.emf"/><Relationship Id="rId1" Type="http://schemas.openxmlformats.org/officeDocument/2006/relationships/image" Target="../media/image3.emf"/></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image" Target="../media/image41.emf"/><Relationship Id="rId2" Type="http://schemas.openxmlformats.org/officeDocument/2006/relationships/image" Target="../media/image4.emf"/><Relationship Id="rId1" Type="http://schemas.openxmlformats.org/officeDocument/2006/relationships/image" Target="../media/image3.emf"/></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slideLayout" Target="../slideLayouts/slideLayout1.xml"/><Relationship Id="rId7" Type="http://schemas.openxmlformats.org/officeDocument/2006/relationships/image" Target="../media/image44.jpeg"/><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15.jpeg"/><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image" Target="../media/image45.emf"/><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1.xml"/><Relationship Id="rId7" Type="http://schemas.openxmlformats.org/officeDocument/2006/relationships/image" Target="../media/image25.jpeg"/><Relationship Id="rId6" Type="http://schemas.openxmlformats.org/officeDocument/2006/relationships/image" Target="../media/image19.jpeg"/><Relationship Id="rId5" Type="http://schemas.openxmlformats.org/officeDocument/2006/relationships/image" Target="../media/image16.jpeg"/><Relationship Id="rId4" Type="http://schemas.openxmlformats.org/officeDocument/2006/relationships/image" Target="../media/image46.jpeg"/><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28.xml.rels><?xml version="1.0" encoding="UTF-8" standalone="yes"?>
<Relationships xmlns="http://schemas.openxmlformats.org/package/2006/relationships"><Relationship Id="rId9" Type="http://schemas.openxmlformats.org/officeDocument/2006/relationships/image" Target="../media/image48.emf"/><Relationship Id="rId8" Type="http://schemas.openxmlformats.org/officeDocument/2006/relationships/image" Target="../media/image47.jpeg"/><Relationship Id="rId7" Type="http://schemas.openxmlformats.org/officeDocument/2006/relationships/image" Target="../media/image32.jpeg"/><Relationship Id="rId6" Type="http://schemas.openxmlformats.org/officeDocument/2006/relationships/image" Target="../media/image25.jpeg"/><Relationship Id="rId5" Type="http://schemas.openxmlformats.org/officeDocument/2006/relationships/image" Target="../media/image46.jpeg"/><Relationship Id="rId4" Type="http://schemas.openxmlformats.org/officeDocument/2006/relationships/image" Target="../media/image12.emf"/><Relationship Id="rId3" Type="http://schemas.openxmlformats.org/officeDocument/2006/relationships/image" Target="../media/image13.emf"/><Relationship Id="rId2" Type="http://schemas.openxmlformats.org/officeDocument/2006/relationships/image" Target="../media/image4.emf"/><Relationship Id="rId11" Type="http://schemas.openxmlformats.org/officeDocument/2006/relationships/notesSlide" Target="../notesSlides/notesSlide28.xml"/><Relationship Id="rId10" Type="http://schemas.openxmlformats.org/officeDocument/2006/relationships/slideLayout" Target="../slideLayouts/slideLayout1.xml"/><Relationship Id="rId1" Type="http://schemas.openxmlformats.org/officeDocument/2006/relationships/image" Target="../media/image3.emf"/></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6.emf"/><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image" Target="../media/image3.emf"/></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11.emf"/><Relationship Id="rId3" Type="http://schemas.openxmlformats.org/officeDocument/2006/relationships/image" Target="../media/image10.emf"/><Relationship Id="rId2" Type="http://schemas.openxmlformats.org/officeDocument/2006/relationships/image" Target="../media/image4.emf"/><Relationship Id="rId1" Type="http://schemas.openxmlformats.org/officeDocument/2006/relationships/image" Target="../media/image3.emf"/></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12.emf"/><Relationship Id="rId2" Type="http://schemas.openxmlformats.org/officeDocument/2006/relationships/image" Target="../media/image4.emf"/><Relationship Id="rId1" Type="http://schemas.openxmlformats.org/officeDocument/2006/relationships/image" Target="../media/image3.emf"/></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13.emf"/><Relationship Id="rId2" Type="http://schemas.openxmlformats.org/officeDocument/2006/relationships/image" Target="../media/image4.emf"/><Relationship Id="rId1" Type="http://schemas.openxmlformats.org/officeDocument/2006/relationships/image" Target="../media/image3.emf"/></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xml"/><Relationship Id="rId6" Type="http://schemas.openxmlformats.org/officeDocument/2006/relationships/image" Target="../media/image17.emf"/><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emf"/><Relationship Id="rId1" Type="http://schemas.openxmlformats.org/officeDocument/2006/relationships/image" Target="../media/image3.emf"/></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xml"/><Relationship Id="rId7" Type="http://schemas.openxmlformats.org/officeDocument/2006/relationships/image" Target="../media/image16.jpeg"/><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emf"/><Relationship Id="rId2" Type="http://schemas.openxmlformats.org/officeDocument/2006/relationships/image" Target="../media/image13.emf"/><Relationship Id="rId1" Type="http://schemas.openxmlformats.org/officeDocument/2006/relationships/image" Target="../media/image3.emf"/></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21.emf"/><Relationship Id="rId3" Type="http://schemas.openxmlformats.org/officeDocument/2006/relationships/image" Target="../media/image17.emf"/><Relationship Id="rId2" Type="http://schemas.openxmlformats.org/officeDocument/2006/relationships/image" Target="../media/image13.emf"/><Relationship Id="rId1"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578" y="-362756"/>
            <a:ext cx="12215450" cy="7604773"/>
          </a:xfrm>
          <a:prstGeom prst="rect">
            <a:avLst/>
          </a:prstGeom>
        </p:spPr>
      </p:pic>
      <p:pic>
        <p:nvPicPr>
          <p:cNvPr id="5" name="图片 4"/>
          <p:cNvPicPr>
            <a:picLocks noChangeAspect="1"/>
          </p:cNvPicPr>
          <p:nvPr/>
        </p:nvPicPr>
        <p:blipFill>
          <a:blip r:embed="rId2"/>
          <a:stretch>
            <a:fillRect/>
          </a:stretch>
        </p:blipFill>
        <p:spPr>
          <a:xfrm>
            <a:off x="3583428" y="1812041"/>
            <a:ext cx="4967208" cy="2042240"/>
          </a:xfrm>
          <a:prstGeom prst="rect">
            <a:avLst/>
          </a:prstGeom>
        </p:spPr>
      </p:pic>
      <p:sp>
        <p:nvSpPr>
          <p:cNvPr id="7" name="文本框 6"/>
          <p:cNvSpPr txBox="1"/>
          <p:nvPr/>
        </p:nvSpPr>
        <p:spPr>
          <a:xfrm>
            <a:off x="4309365" y="2239104"/>
            <a:ext cx="3558101" cy="1415772"/>
          </a:xfrm>
          <a:prstGeom prst="rect">
            <a:avLst/>
          </a:prstGeom>
          <a:noFill/>
        </p:spPr>
        <p:txBody>
          <a:bodyPr wrap="square" rtlCol="0">
            <a:spAutoFit/>
          </a:bodyPr>
          <a:lstStyle/>
          <a:p>
            <a:r>
              <a:rPr lang="zh-CN" altLang="en-US" sz="8600" dirty="0">
                <a:solidFill>
                  <a:schemeClr val="bg2">
                    <a:lumMod val="25000"/>
                  </a:schemeClr>
                </a:solidFill>
                <a:latin typeface="MYoungHei HKS Xbold" panose="00000500000000000000" pitchFamily="2" charset="-120"/>
                <a:ea typeface="MYoungHei HKS Xbold" panose="00000500000000000000" pitchFamily="2" charset="-120"/>
                <a:cs typeface="Open Sans Semibold" panose="020B0706030804020204" pitchFamily="34" charset="0"/>
              </a:rPr>
              <a:t>家长会</a:t>
            </a:r>
            <a:endParaRPr lang="zh-CN" altLang="en-US" sz="8600" dirty="0">
              <a:solidFill>
                <a:schemeClr val="bg2">
                  <a:lumMod val="25000"/>
                </a:schemeClr>
              </a:solidFill>
              <a:latin typeface="MYoungHei HKS Xbold" panose="00000500000000000000" pitchFamily="2" charset="-120"/>
              <a:ea typeface="MYoungHei HKS Xbold" panose="00000500000000000000" pitchFamily="2" charset="-120"/>
              <a:cs typeface="Open Sans Semibold" panose="020B0706030804020204" pitchFamily="34" charset="0"/>
            </a:endParaRPr>
          </a:p>
        </p:txBody>
      </p:sp>
      <p:sp>
        <p:nvSpPr>
          <p:cNvPr id="10" name="文本框 9"/>
          <p:cNvSpPr txBox="1"/>
          <p:nvPr/>
        </p:nvSpPr>
        <p:spPr>
          <a:xfrm>
            <a:off x="4553681" y="4512767"/>
            <a:ext cx="3511547" cy="460375"/>
          </a:xfrm>
          <a:prstGeom prst="rect">
            <a:avLst/>
          </a:prstGeom>
          <a:noFill/>
        </p:spPr>
        <p:txBody>
          <a:bodyPr wrap="square" rtlCol="0">
            <a:spAutoFit/>
          </a:bodyPr>
          <a:lstStyle/>
          <a:p>
            <a:r>
              <a:rPr lang="en-US" altLang="zh-CN" sz="2400" dirty="0" smtClean="0">
                <a:solidFill>
                  <a:schemeClr val="bg2">
                    <a:lumMod val="10000"/>
                  </a:schemeClr>
                </a:solidFill>
                <a:latin typeface="方正少儿简体" panose="03000509000000000000" pitchFamily="65" charset="-122"/>
                <a:ea typeface="方正少儿简体" panose="03000509000000000000" pitchFamily="65" charset="-122"/>
                <a:cs typeface="Open Sans Semibold" panose="020B0706030804020204" pitchFamily="34" charset="0"/>
              </a:rPr>
              <a:t>XX</a:t>
            </a:r>
            <a:r>
              <a:rPr lang="zh-CN" altLang="en-US" sz="2400" dirty="0" smtClean="0">
                <a:solidFill>
                  <a:schemeClr val="bg2">
                    <a:lumMod val="10000"/>
                  </a:schemeClr>
                </a:solidFill>
                <a:latin typeface="方正少儿简体" panose="03000509000000000000" pitchFamily="65" charset="-122"/>
                <a:ea typeface="方正少儿简体" panose="03000509000000000000" pitchFamily="65" charset="-122"/>
                <a:cs typeface="Open Sans Semibold" panose="020B0706030804020204" pitchFamily="34" charset="0"/>
              </a:rPr>
              <a:t>园区</a:t>
            </a:r>
            <a:r>
              <a:rPr lang="en-US" altLang="zh-CN" sz="2400" dirty="0" smtClean="0">
                <a:solidFill>
                  <a:schemeClr val="bg2">
                    <a:lumMod val="10000"/>
                  </a:schemeClr>
                </a:solidFill>
                <a:latin typeface="方正少儿简体" panose="03000509000000000000" pitchFamily="65" charset="-122"/>
                <a:ea typeface="方正少儿简体" panose="03000509000000000000" pitchFamily="65" charset="-122"/>
                <a:cs typeface="Open Sans Semibold" panose="020B0706030804020204" pitchFamily="34" charset="0"/>
              </a:rPr>
              <a:t>XX</a:t>
            </a:r>
            <a:r>
              <a:rPr lang="zh-CN" altLang="en-US" sz="2400" dirty="0" smtClean="0">
                <a:solidFill>
                  <a:schemeClr val="bg2">
                    <a:lumMod val="10000"/>
                  </a:schemeClr>
                </a:solidFill>
                <a:latin typeface="方正少儿简体" panose="03000509000000000000" pitchFamily="65" charset="-122"/>
                <a:ea typeface="方正少儿简体" panose="03000509000000000000" pitchFamily="65" charset="-122"/>
                <a:cs typeface="Open Sans Semibold" panose="020B0706030804020204" pitchFamily="34" charset="0"/>
              </a:rPr>
              <a:t>幼儿园</a:t>
            </a:r>
            <a:endParaRPr lang="zh-CN" altLang="en-US" sz="2400" dirty="0">
              <a:solidFill>
                <a:schemeClr val="bg2">
                  <a:lumMod val="10000"/>
                </a:schemeClr>
              </a:solidFill>
              <a:latin typeface="方正少儿简体" panose="03000509000000000000" pitchFamily="65" charset="-122"/>
              <a:ea typeface="方正少儿简体" panose="03000509000000000000" pitchFamily="65" charset="-122"/>
              <a:cs typeface="Open Sans Semibold" panose="020B07060308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 calcmode="lin" valueType="num">
                                      <p:cBhvr>
                                        <p:cTn id="24" dur="500" fill="hold"/>
                                        <p:tgtEl>
                                          <p:spTgt spid="7"/>
                                        </p:tgtEl>
                                        <p:attrNameLst>
                                          <p:attrName>style.rotation</p:attrName>
                                        </p:attrNameLst>
                                      </p:cBhvr>
                                      <p:tavLst>
                                        <p:tav tm="0">
                                          <p:val>
                                            <p:fltVal val="360"/>
                                          </p:val>
                                        </p:tav>
                                        <p:tav tm="100000">
                                          <p:val>
                                            <p:fltVal val="0"/>
                                          </p:val>
                                        </p:tav>
                                      </p:tavLst>
                                    </p:anim>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6" presetClass="emph" presetSubtype="0" fill="hold" nodeType="clickEffect">
                                  <p:stCondLst>
                                    <p:cond delay="0"/>
                                  </p:stCondLst>
                                  <p:childTnLst>
                                    <p:animEffect transition="out" filter="fade">
                                      <p:cBhvr>
                                        <p:cTn id="35" dur="500" tmFilter="0, 0; .2, .5; .8, .5; 1, 0"/>
                                        <p:tgtEl>
                                          <p:spTgt spid="5"/>
                                        </p:tgtEl>
                                      </p:cBhvr>
                                    </p:animEffect>
                                    <p:animScale>
                                      <p:cBhvr>
                                        <p:cTn id="36" dur="250" autoRev="1" fill="hold"/>
                                        <p:tgtEl>
                                          <p:spTgt spid="5"/>
                                        </p:tgtEl>
                                      </p:cBhvr>
                                      <p:by x="105000" y="105000"/>
                                    </p:animScale>
                                  </p:childTnLst>
                                </p:cTn>
                              </p:par>
                              <p:par>
                                <p:cTn id="37" presetID="26" presetClass="emph" presetSubtype="0" fill="hold" grpId="1" nodeType="withEffect">
                                  <p:stCondLst>
                                    <p:cond delay="0"/>
                                  </p:stCondLst>
                                  <p:childTnLst>
                                    <p:animEffect transition="out" filter="fade">
                                      <p:cBhvr>
                                        <p:cTn id="38" dur="500" tmFilter="0, 0; .2, .5; .8, .5; 1, 0"/>
                                        <p:tgtEl>
                                          <p:spTgt spid="7"/>
                                        </p:tgtEl>
                                      </p:cBhvr>
                                    </p:animEffect>
                                    <p:animScale>
                                      <p:cBhvr>
                                        <p:cTn id="39" dur="250" autoRev="1" fill="hold"/>
                                        <p:tgtEl>
                                          <p:spTgt spid="7"/>
                                        </p:tgtEl>
                                      </p:cBhvr>
                                      <p:by x="105000" y="105000"/>
                                    </p:animScale>
                                  </p:childTnLst>
                                </p:cTn>
                              </p:par>
                            </p:childTnLst>
                          </p:cTn>
                        </p:par>
                      </p:childTnLst>
                    </p:cTn>
                  </p:par>
                  <p:par>
                    <p:cTn id="40" fill="hold">
                      <p:stCondLst>
                        <p:cond delay="indefinite"/>
                      </p:stCondLst>
                      <p:childTnLst>
                        <p:par>
                          <p:cTn id="41" fill="hold">
                            <p:stCondLst>
                              <p:cond delay="0"/>
                            </p:stCondLst>
                            <p:childTnLst>
                              <p:par>
                                <p:cTn id="42" presetID="32" presetClass="emph" presetSubtype="0" fill="hold" nodeType="clickEffect">
                                  <p:stCondLst>
                                    <p:cond delay="0"/>
                                  </p:stCondLst>
                                  <p:childTnLst>
                                    <p:animRot by="120000">
                                      <p:cBhvr>
                                        <p:cTn id="43" dur="100" fill="hold">
                                          <p:stCondLst>
                                            <p:cond delay="0"/>
                                          </p:stCondLst>
                                        </p:cTn>
                                        <p:tgtEl>
                                          <p:spTgt spid="5"/>
                                        </p:tgtEl>
                                        <p:attrNameLst>
                                          <p:attrName>r</p:attrName>
                                        </p:attrNameLst>
                                      </p:cBhvr>
                                    </p:animRot>
                                    <p:animRot by="-240000">
                                      <p:cBhvr>
                                        <p:cTn id="44" dur="200" fill="hold">
                                          <p:stCondLst>
                                            <p:cond delay="200"/>
                                          </p:stCondLst>
                                        </p:cTn>
                                        <p:tgtEl>
                                          <p:spTgt spid="5"/>
                                        </p:tgtEl>
                                        <p:attrNameLst>
                                          <p:attrName>r</p:attrName>
                                        </p:attrNameLst>
                                      </p:cBhvr>
                                    </p:animRot>
                                    <p:animRot by="240000">
                                      <p:cBhvr>
                                        <p:cTn id="45" dur="200" fill="hold">
                                          <p:stCondLst>
                                            <p:cond delay="400"/>
                                          </p:stCondLst>
                                        </p:cTn>
                                        <p:tgtEl>
                                          <p:spTgt spid="5"/>
                                        </p:tgtEl>
                                        <p:attrNameLst>
                                          <p:attrName>r</p:attrName>
                                        </p:attrNameLst>
                                      </p:cBhvr>
                                    </p:animRot>
                                    <p:animRot by="-240000">
                                      <p:cBhvr>
                                        <p:cTn id="46" dur="200" fill="hold">
                                          <p:stCondLst>
                                            <p:cond delay="600"/>
                                          </p:stCondLst>
                                        </p:cTn>
                                        <p:tgtEl>
                                          <p:spTgt spid="5"/>
                                        </p:tgtEl>
                                        <p:attrNameLst>
                                          <p:attrName>r</p:attrName>
                                        </p:attrNameLst>
                                      </p:cBhvr>
                                    </p:animRot>
                                    <p:animRot by="120000">
                                      <p:cBhvr>
                                        <p:cTn id="47" dur="200" fill="hold">
                                          <p:stCondLst>
                                            <p:cond delay="800"/>
                                          </p:stCondLst>
                                        </p:cTn>
                                        <p:tgtEl>
                                          <p:spTgt spid="5"/>
                                        </p:tgtEl>
                                        <p:attrNameLst>
                                          <p:attrName>r</p:attrName>
                                        </p:attrNameLst>
                                      </p:cBhvr>
                                    </p:animRot>
                                  </p:childTnLst>
                                </p:cTn>
                              </p:par>
                              <p:par>
                                <p:cTn id="48" presetID="32" presetClass="emph" presetSubtype="0" fill="hold" grpId="2" nodeType="withEffect">
                                  <p:stCondLst>
                                    <p:cond delay="0"/>
                                  </p:stCondLst>
                                  <p:childTnLst>
                                    <p:animRot by="120000">
                                      <p:cBhvr>
                                        <p:cTn id="49" dur="100" fill="hold">
                                          <p:stCondLst>
                                            <p:cond delay="0"/>
                                          </p:stCondLst>
                                        </p:cTn>
                                        <p:tgtEl>
                                          <p:spTgt spid="7"/>
                                        </p:tgtEl>
                                        <p:attrNameLst>
                                          <p:attrName>r</p:attrName>
                                        </p:attrNameLst>
                                      </p:cBhvr>
                                    </p:animRot>
                                    <p:animRot by="-240000">
                                      <p:cBhvr>
                                        <p:cTn id="50" dur="200" fill="hold">
                                          <p:stCondLst>
                                            <p:cond delay="200"/>
                                          </p:stCondLst>
                                        </p:cTn>
                                        <p:tgtEl>
                                          <p:spTgt spid="7"/>
                                        </p:tgtEl>
                                        <p:attrNameLst>
                                          <p:attrName>r</p:attrName>
                                        </p:attrNameLst>
                                      </p:cBhvr>
                                    </p:animRot>
                                    <p:animRot by="240000">
                                      <p:cBhvr>
                                        <p:cTn id="51" dur="200" fill="hold">
                                          <p:stCondLst>
                                            <p:cond delay="400"/>
                                          </p:stCondLst>
                                        </p:cTn>
                                        <p:tgtEl>
                                          <p:spTgt spid="7"/>
                                        </p:tgtEl>
                                        <p:attrNameLst>
                                          <p:attrName>r</p:attrName>
                                        </p:attrNameLst>
                                      </p:cBhvr>
                                    </p:animRot>
                                    <p:animRot by="-240000">
                                      <p:cBhvr>
                                        <p:cTn id="52" dur="200" fill="hold">
                                          <p:stCondLst>
                                            <p:cond delay="600"/>
                                          </p:stCondLst>
                                        </p:cTn>
                                        <p:tgtEl>
                                          <p:spTgt spid="7"/>
                                        </p:tgtEl>
                                        <p:attrNameLst>
                                          <p:attrName>r</p:attrName>
                                        </p:attrNameLst>
                                      </p:cBhvr>
                                    </p:animRot>
                                    <p:animRot by="120000">
                                      <p:cBhvr>
                                        <p:cTn id="53"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658938" y="3305525"/>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班级介绍</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9477829" y="4495876"/>
            <a:ext cx="2714171" cy="2362124"/>
          </a:xfrm>
          <a:prstGeom prst="rect">
            <a:avLst/>
          </a:prstGeom>
        </p:spPr>
      </p:pic>
      <p:sp>
        <p:nvSpPr>
          <p:cNvPr id="14" name="文本框 13"/>
          <p:cNvSpPr txBox="1"/>
          <p:nvPr/>
        </p:nvSpPr>
        <p:spPr>
          <a:xfrm>
            <a:off x="3985610" y="4166071"/>
            <a:ext cx="392126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rPr>
              <a:t>人数：</a:t>
            </a:r>
            <a:r>
              <a:rPr lang="en-US" altLang="zh-CN" sz="2000" dirty="0">
                <a:solidFill>
                  <a:schemeClr val="tx1">
                    <a:lumMod val="75000"/>
                    <a:lumOff val="25000"/>
                  </a:schemeClr>
                </a:solidFill>
                <a:latin typeface="方正少儿简体" panose="03000509000000000000" pitchFamily="65" charset="-122"/>
                <a:ea typeface="方正少儿简体" panose="03000509000000000000" pitchFamily="65" charset="-122"/>
              </a:rPr>
              <a:t>35 </a:t>
            </a:r>
            <a:r>
              <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rPr>
              <a:t>其中男孩：</a:t>
            </a:r>
            <a:r>
              <a:rPr lang="en-US" altLang="zh-CN" sz="2000" dirty="0">
                <a:solidFill>
                  <a:schemeClr val="tx1">
                    <a:lumMod val="75000"/>
                    <a:lumOff val="25000"/>
                  </a:schemeClr>
                </a:solidFill>
                <a:latin typeface="方正少儿简体" panose="03000509000000000000" pitchFamily="65" charset="-122"/>
                <a:ea typeface="方正少儿简体" panose="03000509000000000000" pitchFamily="65" charset="-122"/>
              </a:rPr>
              <a:t>15/</a:t>
            </a:r>
            <a:r>
              <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rPr>
              <a:t>女孩</a:t>
            </a:r>
            <a:r>
              <a:rPr lang="en-US" altLang="zh-CN" sz="2000" dirty="0">
                <a:solidFill>
                  <a:schemeClr val="tx1">
                    <a:lumMod val="75000"/>
                    <a:lumOff val="25000"/>
                  </a:schemeClr>
                </a:solidFill>
                <a:latin typeface="方正少儿简体" panose="03000509000000000000" pitchFamily="65" charset="-122"/>
                <a:ea typeface="方正少儿简体" panose="03000509000000000000" pitchFamily="65" charset="-122"/>
              </a:rPr>
              <a:t>20</a:t>
            </a:r>
            <a:r>
              <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rPr>
              <a:t>人</a:t>
            </a:r>
            <a:endPar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6" name="文本框 15"/>
          <p:cNvSpPr txBox="1"/>
          <p:nvPr/>
        </p:nvSpPr>
        <p:spPr>
          <a:xfrm>
            <a:off x="5660046" y="2350803"/>
            <a:ext cx="635110" cy="1200329"/>
          </a:xfrm>
          <a:prstGeom prst="rect">
            <a:avLst/>
          </a:prstGeom>
          <a:noFill/>
        </p:spPr>
        <p:txBody>
          <a:bodyPr wrap="none" rtlCol="0">
            <a:spAutoFit/>
          </a:bodyPr>
          <a:lstStyle/>
          <a:p>
            <a:r>
              <a:rPr lang="en-US" altLang="zh-CN"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2</a:t>
            </a:r>
            <a:endParaRPr lang="zh-CN" altLang="en-US"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18" name="图片 17"/>
          <p:cNvPicPr>
            <a:picLocks noChangeAspect="1"/>
          </p:cNvPicPr>
          <p:nvPr/>
        </p:nvPicPr>
        <p:blipFill>
          <a:blip r:embed="rId3"/>
          <a:stretch>
            <a:fillRect/>
          </a:stretch>
        </p:blipFill>
        <p:spPr>
          <a:xfrm>
            <a:off x="3286696" y="3305525"/>
            <a:ext cx="623643" cy="1476146"/>
          </a:xfrm>
          <a:prstGeom prst="rect">
            <a:avLst/>
          </a:prstGeom>
        </p:spPr>
      </p:pic>
      <p:pic>
        <p:nvPicPr>
          <p:cNvPr id="19" name="图片 18"/>
          <p:cNvPicPr>
            <a:picLocks noChangeAspect="1"/>
          </p:cNvPicPr>
          <p:nvPr/>
        </p:nvPicPr>
        <p:blipFill>
          <a:blip r:embed="rId3"/>
          <a:stretch>
            <a:fillRect/>
          </a:stretch>
        </p:blipFill>
        <p:spPr>
          <a:xfrm flipH="1">
            <a:off x="8080001" y="3305525"/>
            <a:ext cx="623643" cy="1476146"/>
          </a:xfrm>
          <a:prstGeom prst="rect">
            <a:avLst/>
          </a:prstGeom>
        </p:spPr>
      </p:pic>
      <p:pic>
        <p:nvPicPr>
          <p:cNvPr id="20" name="图片 19"/>
          <p:cNvPicPr>
            <a:picLocks noChangeAspect="1"/>
          </p:cNvPicPr>
          <p:nvPr/>
        </p:nvPicPr>
        <p:blipFill>
          <a:blip r:embed="rId4"/>
          <a:stretch>
            <a:fillRect/>
          </a:stretch>
        </p:blipFill>
        <p:spPr>
          <a:xfrm>
            <a:off x="5167876" y="843303"/>
            <a:ext cx="2047500" cy="150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14:presetBounceEnd="38000">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14:bounceEnd="38000">
                                          <p:cBhvr additive="base">
                                            <p:cTn id="30" dur="500" fill="hold"/>
                                            <p:tgtEl>
                                              <p:spTgt spid="16"/>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par>
                              <p:cTn id="41" fill="hold">
                                <p:stCondLst>
                                  <p:cond delay="649"/>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anim calcmode="lin" valueType="num">
                                          <p:cBhvr>
                                            <p:cTn id="4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par>
                              <p:cTn id="41" fill="hold">
                                <p:stCondLst>
                                  <p:cond delay="649"/>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anim calcmode="lin" valueType="num">
                                          <p:cBhvr>
                                            <p:cTn id="4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070338" y="1339144"/>
            <a:ext cx="4076536" cy="4076536"/>
          </a:xfrm>
          <a:prstGeom prst="ellipse">
            <a:avLst/>
          </a:prstGeom>
          <a:noFill/>
          <a:ln>
            <a:solidFill>
              <a:srgbClr val="FF8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35414"/>
            <a:ext cx="2094220" cy="1822585"/>
          </a:xfrm>
          <a:prstGeom prst="rect">
            <a:avLst/>
          </a:prstGeom>
        </p:spPr>
      </p:pic>
      <p:grpSp>
        <p:nvGrpSpPr>
          <p:cNvPr id="8" name="组合 7"/>
          <p:cNvGrpSpPr/>
          <p:nvPr/>
        </p:nvGrpSpPr>
        <p:grpSpPr>
          <a:xfrm>
            <a:off x="4500799" y="1032259"/>
            <a:ext cx="1041614" cy="1041614"/>
            <a:chOff x="4500799" y="1032259"/>
            <a:chExt cx="1041614" cy="1041614"/>
          </a:xfrm>
        </p:grpSpPr>
        <p:sp>
          <p:nvSpPr>
            <p:cNvPr id="5" name="椭圆 4"/>
            <p:cNvSpPr/>
            <p:nvPr/>
          </p:nvSpPr>
          <p:spPr>
            <a:xfrm>
              <a:off x="4500799" y="103225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24094" y="115908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心理</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分析</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9" name="组合 8"/>
          <p:cNvGrpSpPr/>
          <p:nvPr/>
        </p:nvGrpSpPr>
        <p:grpSpPr>
          <a:xfrm>
            <a:off x="5364426" y="2004949"/>
            <a:ext cx="1041614" cy="1041614"/>
            <a:chOff x="5364426" y="2004949"/>
            <a:chExt cx="1041614" cy="1041614"/>
          </a:xfrm>
        </p:grpSpPr>
        <p:sp>
          <p:nvSpPr>
            <p:cNvPr id="17" name="椭圆 16"/>
            <p:cNvSpPr/>
            <p:nvPr/>
          </p:nvSpPr>
          <p:spPr>
            <a:xfrm>
              <a:off x="5364426" y="200494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87721" y="213177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本班</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特点</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0" name="组合 9"/>
          <p:cNvGrpSpPr/>
          <p:nvPr/>
        </p:nvGrpSpPr>
        <p:grpSpPr>
          <a:xfrm>
            <a:off x="5623592" y="3180606"/>
            <a:ext cx="1041614" cy="1041614"/>
            <a:chOff x="5623592" y="3180606"/>
            <a:chExt cx="1041614" cy="1041614"/>
          </a:xfrm>
        </p:grpSpPr>
        <p:sp>
          <p:nvSpPr>
            <p:cNvPr id="21" name="椭圆 20"/>
            <p:cNvSpPr/>
            <p:nvPr/>
          </p:nvSpPr>
          <p:spPr>
            <a:xfrm>
              <a:off x="5623592" y="3180606"/>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746887" y="3307428"/>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成长</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情况</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4" name="组合 13"/>
          <p:cNvGrpSpPr/>
          <p:nvPr/>
        </p:nvGrpSpPr>
        <p:grpSpPr>
          <a:xfrm>
            <a:off x="4828533" y="4240023"/>
            <a:ext cx="1107996" cy="1041614"/>
            <a:chOff x="4828533" y="4240023"/>
            <a:chExt cx="1107996" cy="1041614"/>
          </a:xfrm>
        </p:grpSpPr>
        <p:sp>
          <p:nvSpPr>
            <p:cNvPr id="22" name="椭圆 21"/>
            <p:cNvSpPr/>
            <p:nvPr/>
          </p:nvSpPr>
          <p:spPr>
            <a:xfrm>
              <a:off x="4861724" y="4240023"/>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28533" y="4343953"/>
              <a:ext cx="1107996" cy="830997"/>
            </a:xfrm>
            <a:prstGeom prst="rect">
              <a:avLst/>
            </a:prstGeom>
            <a:noFill/>
          </p:spPr>
          <p:txBody>
            <a:bodyPr wrap="none" rtlCol="0">
              <a:spAutoFit/>
            </a:bodyPr>
            <a:lstStyle/>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问题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及不足</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23" name="文本框 22"/>
          <p:cNvSpPr txBox="1"/>
          <p:nvPr/>
        </p:nvSpPr>
        <p:spPr>
          <a:xfrm>
            <a:off x="5903338" y="999705"/>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4" name="文本框 23"/>
          <p:cNvSpPr txBox="1"/>
          <p:nvPr/>
        </p:nvSpPr>
        <p:spPr>
          <a:xfrm>
            <a:off x="6665206" y="2144552"/>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6855147" y="3427139"/>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6" name="文本框 25"/>
          <p:cNvSpPr txBox="1"/>
          <p:nvPr/>
        </p:nvSpPr>
        <p:spPr>
          <a:xfrm>
            <a:off x="6144399" y="4571757"/>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4" name="图片 3"/>
          <p:cNvPicPr>
            <a:picLocks noChangeAspect="1"/>
          </p:cNvPicPr>
          <p:nvPr/>
        </p:nvPicPr>
        <p:blipFill>
          <a:blip r:embed="rId3"/>
          <a:stretch>
            <a:fillRect/>
          </a:stretch>
        </p:blipFill>
        <p:spPr>
          <a:xfrm>
            <a:off x="1241414" y="2225392"/>
            <a:ext cx="3928552" cy="24034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par>
                                <p:cTn id="16" presetID="42" presetClass="entr" presetSubtype="0" fill="hold" nodeType="withEffect">
                                  <p:stCondLst>
                                    <p:cond delay="100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Scale>
                                      <p:cBhvr>
                                        <p:cTn id="3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9"/>
                                        </p:tgtEl>
                                        <p:attrNameLst>
                                          <p:attrName>ppt_x</p:attrName>
                                          <p:attrName>ppt_y</p:attrName>
                                        </p:attrNameLst>
                                      </p:cBhvr>
                                    </p:animMotion>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Scale>
                                      <p:cBhvr>
                                        <p:cTn id="3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0"/>
                                        </p:tgtEl>
                                        <p:attrNameLst>
                                          <p:attrName>ppt_x</p:attrName>
                                          <p:attrName>ppt_y</p:attrName>
                                        </p:attrNameLst>
                                      </p:cBhvr>
                                    </p:animMotion>
                                    <p:animEffect transition="in" filter="fade">
                                      <p:cBhvr>
                                        <p:cTn id="41" dur="1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Scale>
                                      <p:cBhvr>
                                        <p:cTn id="4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4"/>
                                        </p:tgtEl>
                                        <p:attrNameLst>
                                          <p:attrName>ppt_x</p:attrName>
                                          <p:attrName>ppt_y</p:attrName>
                                        </p:attrNameLst>
                                      </p:cBhvr>
                                    </p:animMotion>
                                    <p:animEffect transition="in" filter="fade">
                                      <p:cBhvr>
                                        <p:cTn id="48" dur="10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五边形 31"/>
          <p:cNvSpPr/>
          <p:nvPr/>
        </p:nvSpPr>
        <p:spPr>
          <a:xfrm flipH="1">
            <a:off x="8142489" y="3131738"/>
            <a:ext cx="3273313" cy="1812544"/>
          </a:xfrm>
          <a:prstGeom prst="homePlate">
            <a:avLst>
              <a:gd name="adj" fmla="val 21973"/>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6"/>
          <p:cNvSpPr/>
          <p:nvPr/>
        </p:nvSpPr>
        <p:spPr>
          <a:xfrm>
            <a:off x="823666" y="3131738"/>
            <a:ext cx="3273313" cy="1812544"/>
          </a:xfrm>
          <a:prstGeom prst="homePlate">
            <a:avLst>
              <a:gd name="adj" fmla="val 21973"/>
            </a:avLst>
          </a:prstGeom>
          <a:solidFill>
            <a:srgbClr val="5BB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sp>
        <p:nvSpPr>
          <p:cNvPr id="10" name="文本框 9"/>
          <p:cNvSpPr txBox="1"/>
          <p:nvPr/>
        </p:nvSpPr>
        <p:spPr>
          <a:xfrm>
            <a:off x="47385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心理分析</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8" name="组合 7"/>
          <p:cNvGrpSpPr/>
          <p:nvPr/>
        </p:nvGrpSpPr>
        <p:grpSpPr>
          <a:xfrm>
            <a:off x="3496781" y="315128"/>
            <a:ext cx="5075768" cy="662207"/>
            <a:chOff x="3496781" y="315128"/>
            <a:chExt cx="5075768" cy="662207"/>
          </a:xfrm>
        </p:grpSpPr>
        <p:pic>
          <p:nvPicPr>
            <p:cNvPr id="11" name="图片 10"/>
            <p:cNvPicPr>
              <a:picLocks noChangeAspect="1"/>
            </p:cNvPicPr>
            <p:nvPr/>
          </p:nvPicPr>
          <p:blipFill>
            <a:blip r:embed="rId2"/>
            <a:stretch>
              <a:fillRect/>
            </a:stretch>
          </p:blipFill>
          <p:spPr>
            <a:xfrm>
              <a:off x="3496781" y="315128"/>
              <a:ext cx="1239402" cy="662207"/>
            </a:xfrm>
            <a:prstGeom prst="rect">
              <a:avLst/>
            </a:prstGeom>
          </p:spPr>
        </p:pic>
        <p:pic>
          <p:nvPicPr>
            <p:cNvPr id="29" name="图片 28"/>
            <p:cNvPicPr>
              <a:picLocks noChangeAspect="1"/>
            </p:cNvPicPr>
            <p:nvPr/>
          </p:nvPicPr>
          <p:blipFill>
            <a:blip r:embed="rId2"/>
            <a:stretch>
              <a:fillRect/>
            </a:stretch>
          </p:blipFill>
          <p:spPr>
            <a:xfrm flipH="1">
              <a:off x="7333147" y="315128"/>
              <a:ext cx="1239402" cy="662207"/>
            </a:xfrm>
            <a:prstGeom prst="rect">
              <a:avLst/>
            </a:prstGeom>
          </p:spPr>
        </p:pic>
      </p:grpSp>
      <p:pic>
        <p:nvPicPr>
          <p:cNvPr id="43" name="图片 42"/>
          <p:cNvPicPr>
            <a:picLocks noChangeAspect="1"/>
          </p:cNvPicPr>
          <p:nvPr/>
        </p:nvPicPr>
        <p:blipFill>
          <a:blip r:embed="rId3"/>
          <a:stretch>
            <a:fillRect/>
          </a:stretch>
        </p:blipFill>
        <p:spPr>
          <a:xfrm>
            <a:off x="9677546" y="4926856"/>
            <a:ext cx="2451687" cy="1974685"/>
          </a:xfrm>
          <a:prstGeom prst="rect">
            <a:avLst/>
          </a:prstGeom>
        </p:spPr>
      </p:pic>
      <p:sp>
        <p:nvSpPr>
          <p:cNvPr id="24" name="文本框 23"/>
          <p:cNvSpPr txBox="1"/>
          <p:nvPr/>
        </p:nvSpPr>
        <p:spPr>
          <a:xfrm>
            <a:off x="739723" y="2670970"/>
            <a:ext cx="2138727" cy="400110"/>
          </a:xfrm>
          <a:prstGeom prst="rect">
            <a:avLst/>
          </a:prstGeom>
          <a:noFill/>
        </p:spPr>
        <p:txBody>
          <a:bodyPr wrap="none" rtlCol="0">
            <a:spAutoFit/>
          </a:bodyPr>
          <a:lstStyle/>
          <a:p>
            <a:r>
              <a:rPr lang="en-US" altLang="zh-CN" sz="2000" b="1" dirty="0">
                <a:solidFill>
                  <a:srgbClr val="5BB9AA"/>
                </a:solidFill>
                <a:latin typeface="方正少儿简体" panose="03000509000000000000" pitchFamily="65" charset="-122"/>
                <a:ea typeface="方正少儿简体" panose="03000509000000000000" pitchFamily="65" charset="-122"/>
              </a:rPr>
              <a:t>1</a:t>
            </a:r>
            <a:r>
              <a:rPr lang="zh-CN" altLang="en-US" sz="2000" b="1" dirty="0">
                <a:solidFill>
                  <a:srgbClr val="5BB9AA"/>
                </a:solidFill>
                <a:latin typeface="方正少儿简体" panose="03000509000000000000" pitchFamily="65" charset="-122"/>
                <a:ea typeface="方正少儿简体" panose="03000509000000000000" pitchFamily="65" charset="-122"/>
              </a:rPr>
              <a:t>、生理发育特点</a:t>
            </a:r>
            <a:endParaRPr lang="zh-CN" altLang="en-US" sz="2000" b="1" dirty="0">
              <a:solidFill>
                <a:srgbClr val="5BB9AA"/>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1103692" y="3424307"/>
            <a:ext cx="2488097" cy="1275670"/>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sp>
        <p:nvSpPr>
          <p:cNvPr id="28" name="文本框 27"/>
          <p:cNvSpPr txBox="1"/>
          <p:nvPr/>
        </p:nvSpPr>
        <p:spPr>
          <a:xfrm>
            <a:off x="8408147" y="2670970"/>
            <a:ext cx="1625766" cy="400110"/>
          </a:xfrm>
          <a:prstGeom prst="rect">
            <a:avLst/>
          </a:prstGeom>
          <a:noFill/>
        </p:spPr>
        <p:txBody>
          <a:bodyPr wrap="none" rtlCol="0">
            <a:spAutoFit/>
          </a:bodyPr>
          <a:lstStyle/>
          <a:p>
            <a:r>
              <a:rPr lang="en-US" altLang="zh-CN" sz="2000" b="1" dirty="0">
                <a:solidFill>
                  <a:srgbClr val="FF8050"/>
                </a:solidFill>
                <a:latin typeface="方正少儿简体" panose="03000509000000000000" pitchFamily="65" charset="-122"/>
                <a:ea typeface="方正少儿简体" panose="03000509000000000000" pitchFamily="65" charset="-122"/>
              </a:rPr>
              <a:t>2</a:t>
            </a:r>
            <a:r>
              <a:rPr lang="zh-CN" altLang="en-US" sz="2000" b="1" dirty="0">
                <a:solidFill>
                  <a:srgbClr val="FF8050"/>
                </a:solidFill>
                <a:latin typeface="方正少儿简体" panose="03000509000000000000" pitchFamily="65" charset="-122"/>
                <a:ea typeface="方正少儿简体" panose="03000509000000000000" pitchFamily="65" charset="-122"/>
              </a:rPr>
              <a:t>、心理特点</a:t>
            </a:r>
            <a:endParaRPr lang="zh-CN" altLang="en-US" sz="2000" b="1" dirty="0">
              <a:solidFill>
                <a:srgbClr val="FF8050"/>
              </a:solidFill>
              <a:latin typeface="方正少儿简体" panose="03000509000000000000" pitchFamily="65" charset="-122"/>
              <a:ea typeface="方正少儿简体" panose="03000509000000000000" pitchFamily="65" charset="-122"/>
            </a:endParaRPr>
          </a:p>
        </p:txBody>
      </p:sp>
      <p:pic>
        <p:nvPicPr>
          <p:cNvPr id="30" name="图片 29"/>
          <p:cNvPicPr>
            <a:picLocks noChangeAspect="1"/>
          </p:cNvPicPr>
          <p:nvPr/>
        </p:nvPicPr>
        <p:blipFill>
          <a:blip r:embed="rId4"/>
          <a:stretch>
            <a:fillRect/>
          </a:stretch>
        </p:blipFill>
        <p:spPr>
          <a:xfrm>
            <a:off x="3892938" y="977335"/>
            <a:ext cx="2735448" cy="3517004"/>
          </a:xfrm>
          <a:prstGeom prst="rect">
            <a:avLst/>
          </a:prstGeom>
        </p:spPr>
      </p:pic>
      <p:pic>
        <p:nvPicPr>
          <p:cNvPr id="31" name="图片 30"/>
          <p:cNvPicPr>
            <a:picLocks noChangeAspect="1"/>
          </p:cNvPicPr>
          <p:nvPr/>
        </p:nvPicPr>
        <p:blipFill>
          <a:blip r:embed="rId5"/>
          <a:stretch>
            <a:fillRect/>
          </a:stretch>
        </p:blipFill>
        <p:spPr>
          <a:xfrm>
            <a:off x="6014271" y="1061073"/>
            <a:ext cx="2637753" cy="3433266"/>
          </a:xfrm>
          <a:prstGeom prst="rect">
            <a:avLst/>
          </a:prstGeom>
        </p:spPr>
      </p:pic>
      <p:sp>
        <p:nvSpPr>
          <p:cNvPr id="33" name="文本框 32"/>
          <p:cNvSpPr txBox="1"/>
          <p:nvPr/>
        </p:nvSpPr>
        <p:spPr>
          <a:xfrm>
            <a:off x="8652024" y="3424307"/>
            <a:ext cx="2488097" cy="1275670"/>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circle(in)">
                                      <p:cBhvr>
                                        <p:cTn id="10" dur="20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right)">
                                      <p:cBhvr>
                                        <p:cTn id="39" dur="500"/>
                                        <p:tgtEl>
                                          <p:spTgt spid="7"/>
                                        </p:tgtEl>
                                      </p:cBhvr>
                                    </p:animEffect>
                                  </p:childTnLst>
                                </p:cTn>
                              </p:par>
                            </p:childTnLst>
                          </p:cTn>
                        </p:par>
                        <p:par>
                          <p:cTn id="40" fill="hold">
                            <p:stCondLst>
                              <p:cond delay="500"/>
                            </p:stCondLst>
                            <p:childTnLst>
                              <p:par>
                                <p:cTn id="41" presetID="42"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par>
                          <p:cTn id="58" fill="hold">
                            <p:stCondLst>
                              <p:cond delay="500"/>
                            </p:stCondLst>
                            <p:childTnLst>
                              <p:par>
                                <p:cTn id="59" presetID="42"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7" grpId="0" animBg="1"/>
      <p:bldP spid="10" grpId="0"/>
      <p:bldP spid="24" grpId="0"/>
      <p:bldP spid="25" grpId="0"/>
      <p:bldP spid="28"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35414"/>
            <a:ext cx="2094220" cy="1822585"/>
          </a:xfrm>
          <a:prstGeom prst="rect">
            <a:avLst/>
          </a:prstGeom>
        </p:spPr>
      </p:pic>
      <p:sp>
        <p:nvSpPr>
          <p:cNvPr id="18" name="文本框 17"/>
          <p:cNvSpPr txBox="1"/>
          <p:nvPr/>
        </p:nvSpPr>
        <p:spPr>
          <a:xfrm>
            <a:off x="4954302"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本班特点</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41" name="组合 40"/>
          <p:cNvGrpSpPr/>
          <p:nvPr/>
        </p:nvGrpSpPr>
        <p:grpSpPr>
          <a:xfrm>
            <a:off x="3714900" y="315128"/>
            <a:ext cx="5125682" cy="662207"/>
            <a:chOff x="3714900" y="315128"/>
            <a:chExt cx="5125682" cy="662207"/>
          </a:xfrm>
        </p:grpSpPr>
        <p:pic>
          <p:nvPicPr>
            <p:cNvPr id="19" name="图片 18"/>
            <p:cNvPicPr>
              <a:picLocks noChangeAspect="1"/>
            </p:cNvPicPr>
            <p:nvPr/>
          </p:nvPicPr>
          <p:blipFill>
            <a:blip r:embed="rId3"/>
            <a:stretch>
              <a:fillRect/>
            </a:stretch>
          </p:blipFill>
          <p:spPr>
            <a:xfrm>
              <a:off x="3714900" y="315128"/>
              <a:ext cx="1239402" cy="662207"/>
            </a:xfrm>
            <a:prstGeom prst="rect">
              <a:avLst/>
            </a:prstGeom>
          </p:spPr>
        </p:pic>
        <p:pic>
          <p:nvPicPr>
            <p:cNvPr id="20" name="图片 19"/>
            <p:cNvPicPr>
              <a:picLocks noChangeAspect="1"/>
            </p:cNvPicPr>
            <p:nvPr/>
          </p:nvPicPr>
          <p:blipFill>
            <a:blip r:embed="rId3"/>
            <a:stretch>
              <a:fillRect/>
            </a:stretch>
          </p:blipFill>
          <p:spPr>
            <a:xfrm flipH="1">
              <a:off x="7601180" y="315128"/>
              <a:ext cx="1239402" cy="662207"/>
            </a:xfrm>
            <a:prstGeom prst="rect">
              <a:avLst/>
            </a:prstGeom>
          </p:spPr>
        </p:pic>
      </p:grpSp>
      <p:sp>
        <p:nvSpPr>
          <p:cNvPr id="16" name="矩形 15"/>
          <p:cNvSpPr/>
          <p:nvPr/>
        </p:nvSpPr>
        <p:spPr>
          <a:xfrm>
            <a:off x="3236686" y="2055240"/>
            <a:ext cx="2830285" cy="1299029"/>
          </a:xfrm>
          <a:prstGeom prst="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066972" y="3650348"/>
            <a:ext cx="2830285" cy="1299029"/>
          </a:xfrm>
          <a:prstGeom prst="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2002973" y="2098782"/>
            <a:ext cx="1166931" cy="1166931"/>
            <a:chOff x="2002973" y="2098782"/>
            <a:chExt cx="1166931" cy="1166931"/>
          </a:xfrm>
        </p:grpSpPr>
        <p:sp>
          <p:nvSpPr>
            <p:cNvPr id="38" name="椭圆 37"/>
            <p:cNvSpPr/>
            <p:nvPr/>
          </p:nvSpPr>
          <p:spPr>
            <a:xfrm>
              <a:off x="2002973" y="2098782"/>
              <a:ext cx="1166931" cy="1166931"/>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188514" y="2457687"/>
              <a:ext cx="800219" cy="461665"/>
            </a:xfrm>
            <a:prstGeom prst="rect">
              <a:avLst/>
            </a:prstGeom>
            <a:noFill/>
          </p:spPr>
          <p:txBody>
            <a:bodyPr wrap="none" rtlCol="0">
              <a:spAutoFit/>
            </a:bodyPr>
            <a:lstStyle/>
            <a:p>
              <a:r>
                <a:rPr lang="zh-CN" altLang="en-US" sz="2400" b="1" dirty="0">
                  <a:solidFill>
                    <a:schemeClr val="bg1"/>
                  </a:solidFill>
                  <a:latin typeface="方正少儿简体" panose="03000509000000000000" pitchFamily="65" charset="-122"/>
                  <a:ea typeface="方正少儿简体" panose="03000509000000000000" pitchFamily="65" charset="-122"/>
                  <a:cs typeface="Open Sans Semibold" panose="020B0706030804020204" pitchFamily="34" charset="0"/>
                </a:rPr>
                <a:t>优点</a:t>
              </a:r>
              <a:endParaRPr lang="zh-CN" altLang="en-US" sz="2400" b="1" dirty="0">
                <a:solidFill>
                  <a:schemeClr val="bg1"/>
                </a:solidFill>
                <a:latin typeface="方正少儿简体" panose="03000509000000000000" pitchFamily="65" charset="-122"/>
                <a:ea typeface="方正少儿简体" panose="03000509000000000000" pitchFamily="65" charset="-122"/>
                <a:cs typeface="Open Sans Semibold" panose="020B0706030804020204" pitchFamily="34" charset="0"/>
              </a:endParaRPr>
            </a:p>
          </p:txBody>
        </p:sp>
      </p:grpSp>
      <p:sp>
        <p:nvSpPr>
          <p:cNvPr id="34" name="文本框 33"/>
          <p:cNvSpPr txBox="1"/>
          <p:nvPr/>
        </p:nvSpPr>
        <p:spPr>
          <a:xfrm>
            <a:off x="3349725" y="2278793"/>
            <a:ext cx="2604206" cy="819455"/>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sp>
        <p:nvSpPr>
          <p:cNvPr id="35" name="文本框 34"/>
          <p:cNvSpPr txBox="1"/>
          <p:nvPr/>
        </p:nvSpPr>
        <p:spPr>
          <a:xfrm>
            <a:off x="6211283" y="3890134"/>
            <a:ext cx="2604206" cy="819455"/>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sp>
        <p:nvSpPr>
          <p:cNvPr id="36" name="矩形 35"/>
          <p:cNvSpPr/>
          <p:nvPr/>
        </p:nvSpPr>
        <p:spPr>
          <a:xfrm>
            <a:off x="6066970" y="2055240"/>
            <a:ext cx="2830285" cy="129902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236685" y="3650348"/>
            <a:ext cx="2830285" cy="129902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8959800" y="3650348"/>
            <a:ext cx="1166931" cy="1166931"/>
            <a:chOff x="8959800" y="3650348"/>
            <a:chExt cx="1166931" cy="1166931"/>
          </a:xfrm>
        </p:grpSpPr>
        <p:sp>
          <p:nvSpPr>
            <p:cNvPr id="39" name="椭圆 38"/>
            <p:cNvSpPr/>
            <p:nvPr/>
          </p:nvSpPr>
          <p:spPr>
            <a:xfrm>
              <a:off x="8959800" y="3650348"/>
              <a:ext cx="1166931" cy="1166931"/>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188883" y="4009253"/>
              <a:ext cx="800219" cy="461665"/>
            </a:xfrm>
            <a:prstGeom prst="rect">
              <a:avLst/>
            </a:prstGeom>
            <a:noFill/>
          </p:spPr>
          <p:txBody>
            <a:bodyPr wrap="none" rtlCol="0">
              <a:spAutoFit/>
            </a:bodyPr>
            <a:lstStyle/>
            <a:p>
              <a:r>
                <a:rPr lang="zh-CN" altLang="en-US" sz="2400" b="1" dirty="0">
                  <a:solidFill>
                    <a:schemeClr val="bg1"/>
                  </a:solidFill>
                  <a:latin typeface="方正少儿简体" panose="03000509000000000000" pitchFamily="65" charset="-122"/>
                  <a:ea typeface="方正少儿简体" panose="03000509000000000000" pitchFamily="65" charset="-122"/>
                  <a:cs typeface="Open Sans Semibold" panose="020B0706030804020204" pitchFamily="34" charset="0"/>
                </a:rPr>
                <a:t>缺点</a:t>
              </a:r>
              <a:endParaRPr lang="zh-CN" altLang="en-US" sz="2400" b="1" dirty="0">
                <a:solidFill>
                  <a:schemeClr val="bg1"/>
                </a:solidFill>
                <a:latin typeface="方正少儿简体" panose="03000509000000000000" pitchFamily="65" charset="-122"/>
                <a:ea typeface="方正少儿简体" panose="03000509000000000000" pitchFamily="65" charset="-122"/>
                <a:cs typeface="Open Sans Semibold" panose="020B07060308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inVertical)">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dissolve">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strips(downLeft)">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dissolve">
                                      <p:cBhvr>
                                        <p:cTn id="45" dur="500"/>
                                        <p:tgtEl>
                                          <p:spTgt spid="4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right)">
                                      <p:cBhvr>
                                        <p:cTn id="50" dur="500"/>
                                        <p:tgtEl>
                                          <p:spTgt spid="31"/>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right)">
                                      <p:cBhvr>
                                        <p:cTn id="53" dur="500"/>
                                        <p:tgtEl>
                                          <p:spTgt spid="37"/>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12" fill="hold" grpId="0"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strips(downLeft)">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6" grpId="0" animBg="1"/>
      <p:bldP spid="31" grpId="0" animBg="1"/>
      <p:bldP spid="34" grpId="0"/>
      <p:bldP spid="35" grpId="0"/>
      <p:bldP spid="36"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35414"/>
            <a:ext cx="2094220" cy="1822585"/>
          </a:xfrm>
          <a:prstGeom prst="rect">
            <a:avLst/>
          </a:prstGeom>
        </p:spPr>
      </p:pic>
      <p:sp>
        <p:nvSpPr>
          <p:cNvPr id="18" name="文本框 17"/>
          <p:cNvSpPr txBox="1"/>
          <p:nvPr/>
        </p:nvSpPr>
        <p:spPr>
          <a:xfrm>
            <a:off x="4954302"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基本情况</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7" name="组合 6"/>
          <p:cNvGrpSpPr/>
          <p:nvPr/>
        </p:nvGrpSpPr>
        <p:grpSpPr>
          <a:xfrm>
            <a:off x="3714900" y="315128"/>
            <a:ext cx="5125682" cy="662207"/>
            <a:chOff x="3714900" y="315128"/>
            <a:chExt cx="5125682" cy="662207"/>
          </a:xfrm>
        </p:grpSpPr>
        <p:pic>
          <p:nvPicPr>
            <p:cNvPr id="19" name="图片 18"/>
            <p:cNvPicPr>
              <a:picLocks noChangeAspect="1"/>
            </p:cNvPicPr>
            <p:nvPr/>
          </p:nvPicPr>
          <p:blipFill>
            <a:blip r:embed="rId3"/>
            <a:stretch>
              <a:fillRect/>
            </a:stretch>
          </p:blipFill>
          <p:spPr>
            <a:xfrm>
              <a:off x="3714900" y="315128"/>
              <a:ext cx="1239402" cy="662207"/>
            </a:xfrm>
            <a:prstGeom prst="rect">
              <a:avLst/>
            </a:prstGeom>
          </p:spPr>
        </p:pic>
        <p:pic>
          <p:nvPicPr>
            <p:cNvPr id="20" name="图片 19"/>
            <p:cNvPicPr>
              <a:picLocks noChangeAspect="1"/>
            </p:cNvPicPr>
            <p:nvPr/>
          </p:nvPicPr>
          <p:blipFill>
            <a:blip r:embed="rId3"/>
            <a:stretch>
              <a:fillRect/>
            </a:stretch>
          </p:blipFill>
          <p:spPr>
            <a:xfrm flipH="1">
              <a:off x="7601180" y="315128"/>
              <a:ext cx="1239402" cy="662207"/>
            </a:xfrm>
            <a:prstGeom prst="rect">
              <a:avLst/>
            </a:prstGeom>
          </p:spPr>
        </p:pic>
      </p:grpSp>
      <p:pic>
        <p:nvPicPr>
          <p:cNvPr id="5" name="图片 4"/>
          <p:cNvPicPr>
            <a:picLocks noChangeAspect="1"/>
          </p:cNvPicPr>
          <p:nvPr/>
        </p:nvPicPr>
        <p:blipFill>
          <a:blip r:embed="rId4"/>
          <a:stretch>
            <a:fillRect/>
          </a:stretch>
        </p:blipFill>
        <p:spPr>
          <a:xfrm>
            <a:off x="876950" y="2791079"/>
            <a:ext cx="328798" cy="366736"/>
          </a:xfrm>
          <a:prstGeom prst="rect">
            <a:avLst/>
          </a:prstGeom>
        </p:spPr>
      </p:pic>
      <p:sp>
        <p:nvSpPr>
          <p:cNvPr id="10" name="文本框 9"/>
          <p:cNvSpPr txBox="1"/>
          <p:nvPr/>
        </p:nvSpPr>
        <p:spPr>
          <a:xfrm>
            <a:off x="1220263" y="2781443"/>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11" name="图片 10"/>
          <p:cNvPicPr>
            <a:picLocks noChangeAspect="1"/>
          </p:cNvPicPr>
          <p:nvPr/>
        </p:nvPicPr>
        <p:blipFill>
          <a:blip r:embed="rId4"/>
          <a:stretch>
            <a:fillRect/>
          </a:stretch>
        </p:blipFill>
        <p:spPr>
          <a:xfrm>
            <a:off x="876950" y="3879650"/>
            <a:ext cx="328798" cy="366736"/>
          </a:xfrm>
          <a:prstGeom prst="rect">
            <a:avLst/>
          </a:prstGeom>
        </p:spPr>
      </p:pic>
      <p:sp>
        <p:nvSpPr>
          <p:cNvPr id="12" name="文本框 11"/>
          <p:cNvSpPr txBox="1"/>
          <p:nvPr/>
        </p:nvSpPr>
        <p:spPr>
          <a:xfrm>
            <a:off x="1220263" y="3870014"/>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15" name="图片 14"/>
          <p:cNvPicPr>
            <a:picLocks noChangeAspect="1"/>
          </p:cNvPicPr>
          <p:nvPr/>
        </p:nvPicPr>
        <p:blipFill>
          <a:blip r:embed="rId4"/>
          <a:stretch>
            <a:fillRect/>
          </a:stretch>
        </p:blipFill>
        <p:spPr>
          <a:xfrm>
            <a:off x="8665029" y="2791079"/>
            <a:ext cx="328798" cy="366736"/>
          </a:xfrm>
          <a:prstGeom prst="rect">
            <a:avLst/>
          </a:prstGeom>
        </p:spPr>
      </p:pic>
      <p:sp>
        <p:nvSpPr>
          <p:cNvPr id="16" name="文本框 15"/>
          <p:cNvSpPr txBox="1"/>
          <p:nvPr/>
        </p:nvSpPr>
        <p:spPr>
          <a:xfrm>
            <a:off x="9008342" y="2781443"/>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17" name="图片 16"/>
          <p:cNvPicPr>
            <a:picLocks noChangeAspect="1"/>
          </p:cNvPicPr>
          <p:nvPr/>
        </p:nvPicPr>
        <p:blipFill>
          <a:blip r:embed="rId4"/>
          <a:stretch>
            <a:fillRect/>
          </a:stretch>
        </p:blipFill>
        <p:spPr>
          <a:xfrm>
            <a:off x="8665029" y="3879650"/>
            <a:ext cx="328798" cy="366736"/>
          </a:xfrm>
          <a:prstGeom prst="rect">
            <a:avLst/>
          </a:prstGeom>
        </p:spPr>
      </p:pic>
      <p:sp>
        <p:nvSpPr>
          <p:cNvPr id="21" name="文本框 20"/>
          <p:cNvSpPr txBox="1"/>
          <p:nvPr/>
        </p:nvSpPr>
        <p:spPr>
          <a:xfrm>
            <a:off x="9008342" y="3870014"/>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6" name="图片 5"/>
          <p:cNvPicPr>
            <a:picLocks noChangeAspect="1"/>
          </p:cNvPicPr>
          <p:nvPr/>
        </p:nvPicPr>
        <p:blipFill>
          <a:blip r:embed="rId5"/>
          <a:stretch>
            <a:fillRect/>
          </a:stretch>
        </p:blipFill>
        <p:spPr>
          <a:xfrm>
            <a:off x="4107621" y="2021143"/>
            <a:ext cx="3881250" cy="4083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p:cTn id="83" dur="500" fill="hold"/>
                                        <p:tgtEl>
                                          <p:spTgt spid="21"/>
                                        </p:tgtEl>
                                        <p:attrNameLst>
                                          <p:attrName>ppt_w</p:attrName>
                                        </p:attrNameLst>
                                      </p:cBhvr>
                                      <p:tavLst>
                                        <p:tav tm="0">
                                          <p:val>
                                            <p:fltVal val="0"/>
                                          </p:val>
                                        </p:tav>
                                        <p:tav tm="100000">
                                          <p:val>
                                            <p:strVal val="#ppt_w"/>
                                          </p:val>
                                        </p:tav>
                                      </p:tavLst>
                                    </p:anim>
                                    <p:anim calcmode="lin" valueType="num">
                                      <p:cBhvr>
                                        <p:cTn id="84" dur="500" fill="hold"/>
                                        <p:tgtEl>
                                          <p:spTgt spid="21"/>
                                        </p:tgtEl>
                                        <p:attrNameLst>
                                          <p:attrName>ppt_h</p:attrName>
                                        </p:attrNameLst>
                                      </p:cBhvr>
                                      <p:tavLst>
                                        <p:tav tm="0">
                                          <p:val>
                                            <p:fltVal val="0"/>
                                          </p:val>
                                        </p:tav>
                                        <p:tav tm="100000">
                                          <p:val>
                                            <p:strVal val="#ppt_h"/>
                                          </p:val>
                                        </p:tav>
                                      </p:tavLst>
                                    </p:anim>
                                    <p:animEffect transition="in" filter="fade">
                                      <p:cBhvr>
                                        <p:cTn id="8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2" grpId="0"/>
      <p:bldP spid="16"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7300775" y="2236623"/>
            <a:ext cx="3301799" cy="1290349"/>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7300775" y="3860625"/>
            <a:ext cx="3301799" cy="1290349"/>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2510972" y="2236623"/>
            <a:ext cx="3301799" cy="1290349"/>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510972" y="3860625"/>
            <a:ext cx="3301799" cy="1290349"/>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881732" y="315128"/>
            <a:ext cx="3262432"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问题及不足</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14" name="组合 13"/>
          <p:cNvGrpSpPr/>
          <p:nvPr/>
        </p:nvGrpSpPr>
        <p:grpSpPr>
          <a:xfrm>
            <a:off x="3642330" y="315128"/>
            <a:ext cx="5532082" cy="662207"/>
            <a:chOff x="3642330" y="315128"/>
            <a:chExt cx="5532082" cy="662207"/>
          </a:xfrm>
        </p:grpSpPr>
        <p:pic>
          <p:nvPicPr>
            <p:cNvPr id="19" name="图片 18"/>
            <p:cNvPicPr>
              <a:picLocks noChangeAspect="1"/>
            </p:cNvPicPr>
            <p:nvPr/>
          </p:nvPicPr>
          <p:blipFill>
            <a:blip r:embed="rId3"/>
            <a:stretch>
              <a:fillRect/>
            </a:stretch>
          </p:blipFill>
          <p:spPr>
            <a:xfrm>
              <a:off x="3642330" y="315128"/>
              <a:ext cx="1239402" cy="662207"/>
            </a:xfrm>
            <a:prstGeom prst="rect">
              <a:avLst/>
            </a:prstGeom>
          </p:spPr>
        </p:pic>
        <p:pic>
          <p:nvPicPr>
            <p:cNvPr id="20" name="图片 19"/>
            <p:cNvPicPr>
              <a:picLocks noChangeAspect="1"/>
            </p:cNvPicPr>
            <p:nvPr/>
          </p:nvPicPr>
          <p:blipFill>
            <a:blip r:embed="rId3"/>
            <a:stretch>
              <a:fillRect/>
            </a:stretch>
          </p:blipFill>
          <p:spPr>
            <a:xfrm flipH="1">
              <a:off x="7935010" y="315128"/>
              <a:ext cx="1239402" cy="662207"/>
            </a:xfrm>
            <a:prstGeom prst="rect">
              <a:avLst/>
            </a:prstGeom>
          </p:spPr>
        </p:pic>
      </p:grpSp>
      <p:pic>
        <p:nvPicPr>
          <p:cNvPr id="4" name="图片 3"/>
          <p:cNvPicPr>
            <a:picLocks noChangeAspect="1"/>
          </p:cNvPicPr>
          <p:nvPr/>
        </p:nvPicPr>
        <p:blipFill>
          <a:blip r:embed="rId4"/>
          <a:stretch>
            <a:fillRect/>
          </a:stretch>
        </p:blipFill>
        <p:spPr>
          <a:xfrm>
            <a:off x="1124566" y="2070968"/>
            <a:ext cx="1594040" cy="1588691"/>
          </a:xfrm>
          <a:prstGeom prst="rect">
            <a:avLst/>
          </a:prstGeom>
        </p:spPr>
      </p:pic>
      <p:sp>
        <p:nvSpPr>
          <p:cNvPr id="22" name="文本框 21"/>
          <p:cNvSpPr txBox="1"/>
          <p:nvPr/>
        </p:nvSpPr>
        <p:spPr>
          <a:xfrm>
            <a:off x="2612570" y="2309193"/>
            <a:ext cx="486030" cy="830997"/>
          </a:xfrm>
          <a:prstGeom prst="rect">
            <a:avLst/>
          </a:prstGeom>
          <a:noFill/>
        </p:spPr>
        <p:txBody>
          <a:bodyPr wrap="none" rtlCol="0">
            <a:spAutoFit/>
          </a:bodyPr>
          <a:lstStyle/>
          <a:p>
            <a:r>
              <a:rPr lang="en-US" altLang="zh-CN"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1</a:t>
            </a:r>
            <a:endParaRPr lang="zh-CN" altLang="en-US"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23" name="文本框 22"/>
          <p:cNvSpPr txBox="1"/>
          <p:nvPr/>
        </p:nvSpPr>
        <p:spPr>
          <a:xfrm>
            <a:off x="3098600" y="2510159"/>
            <a:ext cx="2714171" cy="819455"/>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7402373" y="2309193"/>
            <a:ext cx="486030" cy="830997"/>
          </a:xfrm>
          <a:prstGeom prst="rect">
            <a:avLst/>
          </a:prstGeom>
          <a:noFill/>
        </p:spPr>
        <p:txBody>
          <a:bodyPr wrap="none" rtlCol="0">
            <a:spAutoFit/>
          </a:bodyPr>
          <a:lstStyle/>
          <a:p>
            <a:r>
              <a:rPr lang="en-US" altLang="zh-CN"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2</a:t>
            </a:r>
            <a:endParaRPr lang="zh-CN" altLang="en-US"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26" name="文本框 25"/>
          <p:cNvSpPr txBox="1"/>
          <p:nvPr/>
        </p:nvSpPr>
        <p:spPr>
          <a:xfrm>
            <a:off x="7888403" y="2510159"/>
            <a:ext cx="2714171" cy="819455"/>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pic>
        <p:nvPicPr>
          <p:cNvPr id="8" name="图片 7"/>
          <p:cNvPicPr>
            <a:picLocks noChangeAspect="1"/>
          </p:cNvPicPr>
          <p:nvPr/>
        </p:nvPicPr>
        <p:blipFill>
          <a:blip r:embed="rId5"/>
          <a:stretch>
            <a:fillRect/>
          </a:stretch>
        </p:blipFill>
        <p:spPr>
          <a:xfrm>
            <a:off x="6120195" y="1951983"/>
            <a:ext cx="1305454" cy="2755262"/>
          </a:xfrm>
          <a:prstGeom prst="rect">
            <a:avLst/>
          </a:prstGeom>
        </p:spPr>
      </p:pic>
      <p:sp>
        <p:nvSpPr>
          <p:cNvPr id="29" name="文本框 28"/>
          <p:cNvSpPr txBox="1"/>
          <p:nvPr/>
        </p:nvSpPr>
        <p:spPr>
          <a:xfrm>
            <a:off x="2612570" y="3933195"/>
            <a:ext cx="486030" cy="830997"/>
          </a:xfrm>
          <a:prstGeom prst="rect">
            <a:avLst/>
          </a:prstGeom>
          <a:noFill/>
        </p:spPr>
        <p:txBody>
          <a:bodyPr wrap="none" rtlCol="0">
            <a:spAutoFit/>
          </a:bodyPr>
          <a:lstStyle/>
          <a:p>
            <a:r>
              <a:rPr lang="en-US" altLang="zh-CN"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3</a:t>
            </a:r>
            <a:endParaRPr lang="zh-CN" altLang="en-US"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30" name="文本框 29"/>
          <p:cNvSpPr txBox="1"/>
          <p:nvPr/>
        </p:nvSpPr>
        <p:spPr>
          <a:xfrm>
            <a:off x="3098600" y="4134161"/>
            <a:ext cx="2714171" cy="819455"/>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sp>
        <p:nvSpPr>
          <p:cNvPr id="32" name="文本框 31"/>
          <p:cNvSpPr txBox="1"/>
          <p:nvPr/>
        </p:nvSpPr>
        <p:spPr>
          <a:xfrm>
            <a:off x="7402373" y="3933195"/>
            <a:ext cx="486030" cy="830997"/>
          </a:xfrm>
          <a:prstGeom prst="rect">
            <a:avLst/>
          </a:prstGeom>
          <a:noFill/>
        </p:spPr>
        <p:txBody>
          <a:bodyPr wrap="none" rtlCol="0">
            <a:spAutoFit/>
          </a:bodyPr>
          <a:lstStyle/>
          <a:p>
            <a:r>
              <a:rPr lang="en-US" altLang="zh-CN"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4</a:t>
            </a:r>
            <a:endParaRPr lang="zh-CN" altLang="en-US" sz="48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33" name="文本框 32"/>
          <p:cNvSpPr txBox="1"/>
          <p:nvPr/>
        </p:nvSpPr>
        <p:spPr>
          <a:xfrm>
            <a:off x="7888403" y="4134161"/>
            <a:ext cx="2714171" cy="819455"/>
          </a:xfrm>
          <a:prstGeom prst="rect">
            <a:avLst/>
          </a:prstGeom>
          <a:noFill/>
        </p:spPr>
        <p:txBody>
          <a:bodyPr wrap="square" rtlCol="0">
            <a:spAutoFit/>
          </a:bodyPr>
          <a:lstStyle/>
          <a:p>
            <a:pPr>
              <a:lnSpc>
                <a:spcPct val="150000"/>
              </a:lnSpc>
            </a:pPr>
            <a:r>
              <a:rPr lang="zh-CN" altLang="en-US" sz="1050" dirty="0">
                <a:solidFill>
                  <a:schemeClr val="bg1"/>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1"/>
              </a:solidFill>
              <a:latin typeface="方正少儿简体" panose="03000509000000000000" pitchFamily="65" charset="-122"/>
              <a:ea typeface="方正少儿简体" panose="03000509000000000000" pitchFamily="65" charset="-122"/>
            </a:endParaRPr>
          </a:p>
        </p:txBody>
      </p:sp>
      <p:pic>
        <p:nvPicPr>
          <p:cNvPr id="9" name="图片 8"/>
          <p:cNvPicPr>
            <a:picLocks noChangeAspect="1"/>
          </p:cNvPicPr>
          <p:nvPr/>
        </p:nvPicPr>
        <p:blipFill>
          <a:blip r:embed="rId6"/>
          <a:stretch>
            <a:fillRect/>
          </a:stretch>
        </p:blipFill>
        <p:spPr>
          <a:xfrm>
            <a:off x="974483" y="3701069"/>
            <a:ext cx="1881102" cy="2126246"/>
          </a:xfrm>
          <a:prstGeom prst="rect">
            <a:avLst/>
          </a:prstGeom>
        </p:spPr>
      </p:pic>
      <p:pic>
        <p:nvPicPr>
          <p:cNvPr id="13" name="图片 12"/>
          <p:cNvPicPr>
            <a:picLocks noChangeAspect="1"/>
          </p:cNvPicPr>
          <p:nvPr/>
        </p:nvPicPr>
        <p:blipFill>
          <a:blip r:embed="rId7"/>
          <a:stretch>
            <a:fillRect/>
          </a:stretch>
        </p:blipFill>
        <p:spPr>
          <a:xfrm>
            <a:off x="5483291" y="3733702"/>
            <a:ext cx="1822587" cy="21051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3"/>
                                        </p:tgtEl>
                                        <p:attrNameLst>
                                          <p:attrName>ppt_y</p:attrName>
                                        </p:attrNameLst>
                                      </p:cBhvr>
                                      <p:tavLst>
                                        <p:tav tm="0">
                                          <p:val>
                                            <p:strVal val="#ppt_y"/>
                                          </p:val>
                                        </p:tav>
                                        <p:tav tm="100000">
                                          <p:val>
                                            <p:strVal val="#ppt_y"/>
                                          </p:val>
                                        </p:tav>
                                      </p:tavLst>
                                    </p:anim>
                                    <p:anim calcmode="lin" valueType="num">
                                      <p:cBhvr>
                                        <p:cTn id="42"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10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26"/>
                                        </p:tgtEl>
                                        <p:attrNameLst>
                                          <p:attrName>ppt_y</p:attrName>
                                        </p:attrNameLst>
                                      </p:cBhvr>
                                      <p:tavLst>
                                        <p:tav tm="0">
                                          <p:val>
                                            <p:strVal val="#ppt_y"/>
                                          </p:val>
                                        </p:tav>
                                        <p:tav tm="100000">
                                          <p:val>
                                            <p:strVal val="#ppt_y"/>
                                          </p:val>
                                        </p:tav>
                                      </p:tavLst>
                                    </p:anim>
                                    <p:anim calcmode="lin" valueType="num">
                                      <p:cBhvr>
                                        <p:cTn id="6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anim calcmode="lin" valueType="num">
                                      <p:cBhvr>
                                        <p:cTn id="72" dur="1000" fill="hold"/>
                                        <p:tgtEl>
                                          <p:spTgt spid="9"/>
                                        </p:tgtEl>
                                        <p:attrNameLst>
                                          <p:attrName>ppt_x</p:attrName>
                                        </p:attrNameLst>
                                      </p:cBhvr>
                                      <p:tavLst>
                                        <p:tav tm="0">
                                          <p:val>
                                            <p:strVal val="#ppt_x"/>
                                          </p:val>
                                        </p:tav>
                                        <p:tav tm="100000">
                                          <p:val>
                                            <p:strVal val="#ppt_x"/>
                                          </p:val>
                                        </p:tav>
                                      </p:tavLst>
                                    </p:anim>
                                    <p:anim calcmode="lin" valueType="num">
                                      <p:cBhvr>
                                        <p:cTn id="7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500" fill="hold"/>
                                        <p:tgtEl>
                                          <p:spTgt spid="31"/>
                                        </p:tgtEl>
                                        <p:attrNameLst>
                                          <p:attrName>ppt_x</p:attrName>
                                        </p:attrNameLst>
                                      </p:cBhvr>
                                      <p:tavLst>
                                        <p:tav tm="0">
                                          <p:val>
                                            <p:strVal val="#ppt_x"/>
                                          </p:val>
                                        </p:tav>
                                        <p:tav tm="100000">
                                          <p:val>
                                            <p:strVal val="#ppt_x"/>
                                          </p:val>
                                        </p:tav>
                                      </p:tavLst>
                                    </p:anim>
                                    <p:anim calcmode="lin" valueType="num">
                                      <p:cBhvr additive="base">
                                        <p:cTn id="79" dur="500" fill="hold"/>
                                        <p:tgtEl>
                                          <p:spTgt spid="31"/>
                                        </p:tgtEl>
                                        <p:attrNameLst>
                                          <p:attrName>ppt_y</p:attrName>
                                        </p:attrNameLst>
                                      </p:cBhvr>
                                      <p:tavLst>
                                        <p:tav tm="0">
                                          <p:val>
                                            <p:strVal val="1+#ppt_h/2"/>
                                          </p:val>
                                        </p:tav>
                                        <p:tav tm="100000">
                                          <p:val>
                                            <p:strVal val="#ppt_y"/>
                                          </p:val>
                                        </p:tav>
                                      </p:tavLst>
                                    </p:anim>
                                  </p:childTnLst>
                                </p:cTn>
                              </p:par>
                            </p:childTnLst>
                          </p:cTn>
                        </p:par>
                        <p:par>
                          <p:cTn id="80" fill="hold">
                            <p:stCondLst>
                              <p:cond delay="5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30"/>
                                        </p:tgtEl>
                                        <p:attrNameLst>
                                          <p:attrName>ppt_y</p:attrName>
                                        </p:attrNameLst>
                                      </p:cBhvr>
                                      <p:tavLst>
                                        <p:tav tm="0">
                                          <p:val>
                                            <p:strVal val="#ppt_y"/>
                                          </p:val>
                                        </p:tav>
                                        <p:tav tm="100000">
                                          <p:val>
                                            <p:strVal val="#ppt_y"/>
                                          </p:val>
                                        </p:tav>
                                      </p:tavLst>
                                    </p:anim>
                                    <p:anim calcmode="lin" valueType="num">
                                      <p:cBhvr>
                                        <p:cTn id="85"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fade">
                                      <p:cBhvr>
                                        <p:cTn id="92" dur="1000"/>
                                        <p:tgtEl>
                                          <p:spTgt spid="13"/>
                                        </p:tgtEl>
                                      </p:cBhvr>
                                    </p:animEffect>
                                    <p:anim calcmode="lin" valueType="num">
                                      <p:cBhvr>
                                        <p:cTn id="93" dur="1000" fill="hold"/>
                                        <p:tgtEl>
                                          <p:spTgt spid="13"/>
                                        </p:tgtEl>
                                        <p:attrNameLst>
                                          <p:attrName>ppt_x</p:attrName>
                                        </p:attrNameLst>
                                      </p:cBhvr>
                                      <p:tavLst>
                                        <p:tav tm="0">
                                          <p:val>
                                            <p:strVal val="#ppt_x"/>
                                          </p:val>
                                        </p:tav>
                                        <p:tav tm="100000">
                                          <p:val>
                                            <p:strVal val="#ppt_x"/>
                                          </p:val>
                                        </p:tav>
                                      </p:tavLst>
                                    </p:anim>
                                    <p:anim calcmode="lin" valueType="num">
                                      <p:cBhvr>
                                        <p:cTn id="9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1000"/>
                                        <p:tgtEl>
                                          <p:spTgt spid="34"/>
                                        </p:tgtEl>
                                      </p:cBhvr>
                                    </p:animEffect>
                                    <p:anim calcmode="lin" valueType="num">
                                      <p:cBhvr>
                                        <p:cTn id="100" dur="1000" fill="hold"/>
                                        <p:tgtEl>
                                          <p:spTgt spid="34"/>
                                        </p:tgtEl>
                                        <p:attrNameLst>
                                          <p:attrName>ppt_x</p:attrName>
                                        </p:attrNameLst>
                                      </p:cBhvr>
                                      <p:tavLst>
                                        <p:tav tm="0">
                                          <p:val>
                                            <p:strVal val="#ppt_x"/>
                                          </p:val>
                                        </p:tav>
                                        <p:tav tm="100000">
                                          <p:val>
                                            <p:strVal val="#ppt_x"/>
                                          </p:val>
                                        </p:tav>
                                      </p:tavLst>
                                    </p:anim>
                                    <p:anim calcmode="lin" valueType="num">
                                      <p:cBhvr>
                                        <p:cTn id="101" dur="1000" fill="hold"/>
                                        <p:tgtEl>
                                          <p:spTgt spid="34"/>
                                        </p:tgtEl>
                                        <p:attrNameLst>
                                          <p:attrName>ppt_y</p:attrName>
                                        </p:attrNameLst>
                                      </p:cBhvr>
                                      <p:tavLst>
                                        <p:tav tm="0">
                                          <p:val>
                                            <p:strVal val="#ppt_y+.1"/>
                                          </p:val>
                                        </p:tav>
                                        <p:tav tm="100000">
                                          <p:val>
                                            <p:strVal val="#ppt_y"/>
                                          </p:val>
                                        </p:tav>
                                      </p:tavLst>
                                    </p:anim>
                                  </p:childTnLst>
                                </p:cTn>
                              </p:par>
                            </p:childTnLst>
                          </p:cTn>
                        </p:par>
                        <p:par>
                          <p:cTn id="102" fill="hold">
                            <p:stCondLst>
                              <p:cond delay="1000"/>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3"/>
                                        </p:tgtEl>
                                        <p:attrNameLst>
                                          <p:attrName>style.visibility</p:attrName>
                                        </p:attrNameLst>
                                      </p:cBhvr>
                                      <p:to>
                                        <p:strVal val="visible"/>
                                      </p:to>
                                    </p:set>
                                    <p:anim calcmode="lin" valueType="num">
                                      <p:cBhvr>
                                        <p:cTn id="105"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33"/>
                                        </p:tgtEl>
                                        <p:attrNameLst>
                                          <p:attrName>ppt_y</p:attrName>
                                        </p:attrNameLst>
                                      </p:cBhvr>
                                      <p:tavLst>
                                        <p:tav tm="0">
                                          <p:val>
                                            <p:strVal val="#ppt_y"/>
                                          </p:val>
                                        </p:tav>
                                        <p:tav tm="100000">
                                          <p:val>
                                            <p:strVal val="#ppt_y"/>
                                          </p:val>
                                        </p:tav>
                                      </p:tavLst>
                                    </p:anim>
                                    <p:anim calcmode="lin" valueType="num">
                                      <p:cBhvr>
                                        <p:cTn id="107"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4" grpId="0" animBg="1"/>
      <p:bldP spid="7" grpId="0" animBg="1"/>
      <p:bldP spid="31" grpId="0" animBg="1"/>
      <p:bldP spid="18" grpId="0"/>
      <p:bldP spid="23" grpId="0"/>
      <p:bldP spid="26" grpId="0"/>
      <p:bldP spid="30"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52881" y="5035415"/>
            <a:ext cx="2094220" cy="1822585"/>
          </a:xfrm>
          <a:prstGeom prst="rect">
            <a:avLst/>
          </a:prstGeom>
        </p:spPr>
      </p:pic>
      <p:sp>
        <p:nvSpPr>
          <p:cNvPr id="18" name="文本框 17"/>
          <p:cNvSpPr txBox="1"/>
          <p:nvPr/>
        </p:nvSpPr>
        <p:spPr>
          <a:xfrm>
            <a:off x="4838190" y="315128"/>
            <a:ext cx="3262432"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环境及设施</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12" name="组合 11"/>
          <p:cNvGrpSpPr/>
          <p:nvPr/>
        </p:nvGrpSpPr>
        <p:grpSpPr>
          <a:xfrm>
            <a:off x="3642330" y="315128"/>
            <a:ext cx="5532082" cy="662207"/>
            <a:chOff x="3642330" y="315128"/>
            <a:chExt cx="5532082" cy="662207"/>
          </a:xfrm>
        </p:grpSpPr>
        <p:pic>
          <p:nvPicPr>
            <p:cNvPr id="19" name="图片 18"/>
            <p:cNvPicPr>
              <a:picLocks noChangeAspect="1"/>
            </p:cNvPicPr>
            <p:nvPr/>
          </p:nvPicPr>
          <p:blipFill>
            <a:blip r:embed="rId3"/>
            <a:stretch>
              <a:fillRect/>
            </a:stretch>
          </p:blipFill>
          <p:spPr>
            <a:xfrm>
              <a:off x="3642330" y="315128"/>
              <a:ext cx="1239402" cy="662207"/>
            </a:xfrm>
            <a:prstGeom prst="rect">
              <a:avLst/>
            </a:prstGeom>
          </p:spPr>
        </p:pic>
        <p:pic>
          <p:nvPicPr>
            <p:cNvPr id="20" name="图片 19"/>
            <p:cNvPicPr>
              <a:picLocks noChangeAspect="1"/>
            </p:cNvPicPr>
            <p:nvPr/>
          </p:nvPicPr>
          <p:blipFill>
            <a:blip r:embed="rId3"/>
            <a:stretch>
              <a:fillRect/>
            </a:stretch>
          </p:blipFill>
          <p:spPr>
            <a:xfrm flipH="1">
              <a:off x="7935010" y="315128"/>
              <a:ext cx="1239402" cy="662207"/>
            </a:xfrm>
            <a:prstGeom prst="rect">
              <a:avLst/>
            </a:prstGeom>
          </p:spPr>
        </p:pic>
      </p:grpSp>
      <p:sp>
        <p:nvSpPr>
          <p:cNvPr id="24" name="文本框 23"/>
          <p:cNvSpPr txBox="1"/>
          <p:nvPr/>
        </p:nvSpPr>
        <p:spPr>
          <a:xfrm>
            <a:off x="2497520" y="1176821"/>
            <a:ext cx="7721987" cy="551754"/>
          </a:xfrm>
          <a:prstGeom prst="rect">
            <a:avLst/>
          </a:prstGeom>
          <a:noFill/>
        </p:spPr>
        <p:txBody>
          <a:bodyPr wrap="square" rtlCol="0">
            <a:spAutoFit/>
          </a:bodyPr>
          <a:lstStyle/>
          <a:p>
            <a:pPr algn="ct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r>
              <a:rPr lang="en-US" altLang="zh-CN" sz="1050" dirty="0">
                <a:solidFill>
                  <a:schemeClr val="bg2">
                    <a:lumMod val="50000"/>
                  </a:schemeClr>
                </a:solidFill>
                <a:latin typeface="方正少儿简体" panose="03000509000000000000" pitchFamily="65" charset="-122"/>
                <a:ea typeface="方正少儿简体" panose="03000509000000000000" pitchFamily="65" charset="-122"/>
              </a:rPr>
              <a:t>,</a:t>
            </a: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5" name="矩形 4"/>
          <p:cNvSpPr/>
          <p:nvPr/>
        </p:nvSpPr>
        <p:spPr>
          <a:xfrm>
            <a:off x="0" y="2423886"/>
            <a:ext cx="12192000" cy="2743200"/>
          </a:xfrm>
          <a:prstGeom prst="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5115" y="2492500"/>
            <a:ext cx="11950763" cy="174171"/>
            <a:chOff x="125115" y="2477986"/>
            <a:chExt cx="11950763" cy="174171"/>
          </a:xfrm>
        </p:grpSpPr>
        <p:sp>
          <p:nvSpPr>
            <p:cNvPr id="6" name="矩形 5"/>
            <p:cNvSpPr/>
            <p:nvPr/>
          </p:nvSpPr>
          <p:spPr>
            <a:xfrm>
              <a:off x="12511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637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a:off x="64762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90888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p:cNvSpPr/>
            <p:nvPr/>
          </p:nvSpPr>
          <p:spPr>
            <a:xfrm>
              <a:off x="117014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43140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169265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p:cNvSpPr/>
            <p:nvPr/>
          </p:nvSpPr>
          <p:spPr>
            <a:xfrm>
              <a:off x="195391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p:cNvSpPr/>
            <p:nvPr/>
          </p:nvSpPr>
          <p:spPr>
            <a:xfrm>
              <a:off x="221517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p:cNvSpPr/>
            <p:nvPr/>
          </p:nvSpPr>
          <p:spPr>
            <a:xfrm>
              <a:off x="247642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p:cNvSpPr/>
            <p:nvPr/>
          </p:nvSpPr>
          <p:spPr>
            <a:xfrm>
              <a:off x="273768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299894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p:cNvSpPr/>
            <p:nvPr/>
          </p:nvSpPr>
          <p:spPr>
            <a:xfrm>
              <a:off x="326019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p:cNvSpPr/>
            <p:nvPr/>
          </p:nvSpPr>
          <p:spPr>
            <a:xfrm>
              <a:off x="352145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p:cNvSpPr/>
            <p:nvPr/>
          </p:nvSpPr>
          <p:spPr>
            <a:xfrm>
              <a:off x="378271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矩形 47"/>
            <p:cNvSpPr/>
            <p:nvPr/>
          </p:nvSpPr>
          <p:spPr>
            <a:xfrm>
              <a:off x="404397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p:cNvSpPr/>
            <p:nvPr/>
          </p:nvSpPr>
          <p:spPr>
            <a:xfrm>
              <a:off x="430522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49"/>
            <p:cNvSpPr/>
            <p:nvPr/>
          </p:nvSpPr>
          <p:spPr>
            <a:xfrm>
              <a:off x="456648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50"/>
            <p:cNvSpPr/>
            <p:nvPr/>
          </p:nvSpPr>
          <p:spPr>
            <a:xfrm>
              <a:off x="482774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51"/>
            <p:cNvSpPr/>
            <p:nvPr/>
          </p:nvSpPr>
          <p:spPr>
            <a:xfrm>
              <a:off x="508899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52"/>
            <p:cNvSpPr/>
            <p:nvPr/>
          </p:nvSpPr>
          <p:spPr>
            <a:xfrm>
              <a:off x="535025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p:cNvSpPr/>
            <p:nvPr/>
          </p:nvSpPr>
          <p:spPr>
            <a:xfrm>
              <a:off x="561151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p:cNvSpPr/>
            <p:nvPr/>
          </p:nvSpPr>
          <p:spPr>
            <a:xfrm>
              <a:off x="587276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矩形 55"/>
            <p:cNvSpPr/>
            <p:nvPr/>
          </p:nvSpPr>
          <p:spPr>
            <a:xfrm>
              <a:off x="613402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639528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矩形 57"/>
            <p:cNvSpPr/>
            <p:nvPr/>
          </p:nvSpPr>
          <p:spPr>
            <a:xfrm>
              <a:off x="665654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矩形 58"/>
            <p:cNvSpPr/>
            <p:nvPr/>
          </p:nvSpPr>
          <p:spPr>
            <a:xfrm>
              <a:off x="691779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59"/>
            <p:cNvSpPr/>
            <p:nvPr/>
          </p:nvSpPr>
          <p:spPr>
            <a:xfrm>
              <a:off x="717905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矩形 60"/>
            <p:cNvSpPr/>
            <p:nvPr/>
          </p:nvSpPr>
          <p:spPr>
            <a:xfrm>
              <a:off x="744031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p:cNvSpPr/>
            <p:nvPr/>
          </p:nvSpPr>
          <p:spPr>
            <a:xfrm>
              <a:off x="770156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62"/>
            <p:cNvSpPr/>
            <p:nvPr/>
          </p:nvSpPr>
          <p:spPr>
            <a:xfrm>
              <a:off x="796282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矩形 63"/>
            <p:cNvSpPr/>
            <p:nvPr/>
          </p:nvSpPr>
          <p:spPr>
            <a:xfrm>
              <a:off x="822408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矩形 64"/>
            <p:cNvSpPr/>
            <p:nvPr/>
          </p:nvSpPr>
          <p:spPr>
            <a:xfrm>
              <a:off x="848533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矩形 65"/>
            <p:cNvSpPr/>
            <p:nvPr/>
          </p:nvSpPr>
          <p:spPr>
            <a:xfrm>
              <a:off x="874659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矩形 66"/>
            <p:cNvSpPr/>
            <p:nvPr/>
          </p:nvSpPr>
          <p:spPr>
            <a:xfrm>
              <a:off x="900785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矩形 67"/>
            <p:cNvSpPr/>
            <p:nvPr/>
          </p:nvSpPr>
          <p:spPr>
            <a:xfrm>
              <a:off x="926911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矩形 68"/>
            <p:cNvSpPr/>
            <p:nvPr/>
          </p:nvSpPr>
          <p:spPr>
            <a:xfrm>
              <a:off x="953036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69"/>
            <p:cNvSpPr/>
            <p:nvPr/>
          </p:nvSpPr>
          <p:spPr>
            <a:xfrm>
              <a:off x="979162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矩形 70"/>
            <p:cNvSpPr/>
            <p:nvPr/>
          </p:nvSpPr>
          <p:spPr>
            <a:xfrm>
              <a:off x="1005288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p:cNvSpPr/>
            <p:nvPr/>
          </p:nvSpPr>
          <p:spPr>
            <a:xfrm>
              <a:off x="1031413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矩形 72"/>
            <p:cNvSpPr/>
            <p:nvPr/>
          </p:nvSpPr>
          <p:spPr>
            <a:xfrm>
              <a:off x="1057539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矩形 73"/>
            <p:cNvSpPr/>
            <p:nvPr/>
          </p:nvSpPr>
          <p:spPr>
            <a:xfrm>
              <a:off x="1083665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矩形 74"/>
            <p:cNvSpPr/>
            <p:nvPr/>
          </p:nvSpPr>
          <p:spPr>
            <a:xfrm>
              <a:off x="1109790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矩形 75"/>
            <p:cNvSpPr/>
            <p:nvPr/>
          </p:nvSpPr>
          <p:spPr>
            <a:xfrm>
              <a:off x="1135916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矩形 76"/>
            <p:cNvSpPr/>
            <p:nvPr/>
          </p:nvSpPr>
          <p:spPr>
            <a:xfrm>
              <a:off x="1162042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矩形 77"/>
            <p:cNvSpPr/>
            <p:nvPr/>
          </p:nvSpPr>
          <p:spPr>
            <a:xfrm>
              <a:off x="1188168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0" name="组合 79"/>
          <p:cNvGrpSpPr/>
          <p:nvPr/>
        </p:nvGrpSpPr>
        <p:grpSpPr>
          <a:xfrm>
            <a:off x="125115" y="4921095"/>
            <a:ext cx="11950763" cy="174171"/>
            <a:chOff x="125115" y="2477986"/>
            <a:chExt cx="11950763" cy="174171"/>
          </a:xfrm>
        </p:grpSpPr>
        <p:sp>
          <p:nvSpPr>
            <p:cNvPr id="81" name="矩形 80"/>
            <p:cNvSpPr/>
            <p:nvPr/>
          </p:nvSpPr>
          <p:spPr>
            <a:xfrm>
              <a:off x="12511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38637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矩形 82"/>
            <p:cNvSpPr/>
            <p:nvPr/>
          </p:nvSpPr>
          <p:spPr>
            <a:xfrm>
              <a:off x="64762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矩形 83"/>
            <p:cNvSpPr/>
            <p:nvPr/>
          </p:nvSpPr>
          <p:spPr>
            <a:xfrm>
              <a:off x="90888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矩形 84"/>
            <p:cNvSpPr/>
            <p:nvPr/>
          </p:nvSpPr>
          <p:spPr>
            <a:xfrm>
              <a:off x="117014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矩形 85"/>
            <p:cNvSpPr/>
            <p:nvPr/>
          </p:nvSpPr>
          <p:spPr>
            <a:xfrm>
              <a:off x="143140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矩形 86"/>
            <p:cNvSpPr/>
            <p:nvPr/>
          </p:nvSpPr>
          <p:spPr>
            <a:xfrm>
              <a:off x="169265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矩形 87"/>
            <p:cNvSpPr/>
            <p:nvPr/>
          </p:nvSpPr>
          <p:spPr>
            <a:xfrm>
              <a:off x="195391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矩形 88"/>
            <p:cNvSpPr/>
            <p:nvPr/>
          </p:nvSpPr>
          <p:spPr>
            <a:xfrm>
              <a:off x="221517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矩形 89"/>
            <p:cNvSpPr/>
            <p:nvPr/>
          </p:nvSpPr>
          <p:spPr>
            <a:xfrm>
              <a:off x="247642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矩形 90"/>
            <p:cNvSpPr/>
            <p:nvPr/>
          </p:nvSpPr>
          <p:spPr>
            <a:xfrm>
              <a:off x="273768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p:cNvSpPr/>
            <p:nvPr/>
          </p:nvSpPr>
          <p:spPr>
            <a:xfrm>
              <a:off x="299894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矩形 92"/>
            <p:cNvSpPr/>
            <p:nvPr/>
          </p:nvSpPr>
          <p:spPr>
            <a:xfrm>
              <a:off x="326019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93"/>
            <p:cNvSpPr/>
            <p:nvPr/>
          </p:nvSpPr>
          <p:spPr>
            <a:xfrm>
              <a:off x="352145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矩形 94"/>
            <p:cNvSpPr/>
            <p:nvPr/>
          </p:nvSpPr>
          <p:spPr>
            <a:xfrm>
              <a:off x="378271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矩形 95"/>
            <p:cNvSpPr/>
            <p:nvPr/>
          </p:nvSpPr>
          <p:spPr>
            <a:xfrm>
              <a:off x="404397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7" name="矩形 96"/>
            <p:cNvSpPr/>
            <p:nvPr/>
          </p:nvSpPr>
          <p:spPr>
            <a:xfrm>
              <a:off x="430522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矩形 97"/>
            <p:cNvSpPr/>
            <p:nvPr/>
          </p:nvSpPr>
          <p:spPr>
            <a:xfrm>
              <a:off x="456648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矩形 98"/>
            <p:cNvSpPr/>
            <p:nvPr/>
          </p:nvSpPr>
          <p:spPr>
            <a:xfrm>
              <a:off x="482774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矩形 99"/>
            <p:cNvSpPr/>
            <p:nvPr/>
          </p:nvSpPr>
          <p:spPr>
            <a:xfrm>
              <a:off x="508899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矩形 100"/>
            <p:cNvSpPr/>
            <p:nvPr/>
          </p:nvSpPr>
          <p:spPr>
            <a:xfrm>
              <a:off x="535025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矩形 101"/>
            <p:cNvSpPr/>
            <p:nvPr/>
          </p:nvSpPr>
          <p:spPr>
            <a:xfrm>
              <a:off x="561151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矩形 102"/>
            <p:cNvSpPr/>
            <p:nvPr/>
          </p:nvSpPr>
          <p:spPr>
            <a:xfrm>
              <a:off x="587276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矩形 103"/>
            <p:cNvSpPr/>
            <p:nvPr/>
          </p:nvSpPr>
          <p:spPr>
            <a:xfrm>
              <a:off x="613402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矩形 104"/>
            <p:cNvSpPr/>
            <p:nvPr/>
          </p:nvSpPr>
          <p:spPr>
            <a:xfrm>
              <a:off x="639528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矩形 105"/>
            <p:cNvSpPr/>
            <p:nvPr/>
          </p:nvSpPr>
          <p:spPr>
            <a:xfrm>
              <a:off x="665654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矩形 106"/>
            <p:cNvSpPr/>
            <p:nvPr/>
          </p:nvSpPr>
          <p:spPr>
            <a:xfrm>
              <a:off x="691779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矩形 107"/>
            <p:cNvSpPr/>
            <p:nvPr/>
          </p:nvSpPr>
          <p:spPr>
            <a:xfrm>
              <a:off x="717905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矩形 108"/>
            <p:cNvSpPr/>
            <p:nvPr/>
          </p:nvSpPr>
          <p:spPr>
            <a:xfrm>
              <a:off x="744031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0" name="矩形 109"/>
            <p:cNvSpPr/>
            <p:nvPr/>
          </p:nvSpPr>
          <p:spPr>
            <a:xfrm>
              <a:off x="770156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矩形 110"/>
            <p:cNvSpPr/>
            <p:nvPr/>
          </p:nvSpPr>
          <p:spPr>
            <a:xfrm>
              <a:off x="796282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矩形 111"/>
            <p:cNvSpPr/>
            <p:nvPr/>
          </p:nvSpPr>
          <p:spPr>
            <a:xfrm>
              <a:off x="822408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矩形 112"/>
            <p:cNvSpPr/>
            <p:nvPr/>
          </p:nvSpPr>
          <p:spPr>
            <a:xfrm>
              <a:off x="848533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矩形 113"/>
            <p:cNvSpPr/>
            <p:nvPr/>
          </p:nvSpPr>
          <p:spPr>
            <a:xfrm>
              <a:off x="874659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 name="矩形 114"/>
            <p:cNvSpPr/>
            <p:nvPr/>
          </p:nvSpPr>
          <p:spPr>
            <a:xfrm>
              <a:off x="900785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矩形 115"/>
            <p:cNvSpPr/>
            <p:nvPr/>
          </p:nvSpPr>
          <p:spPr>
            <a:xfrm>
              <a:off x="926911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矩形 116"/>
            <p:cNvSpPr/>
            <p:nvPr/>
          </p:nvSpPr>
          <p:spPr>
            <a:xfrm>
              <a:off x="953036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矩形 117"/>
            <p:cNvSpPr/>
            <p:nvPr/>
          </p:nvSpPr>
          <p:spPr>
            <a:xfrm>
              <a:off x="979162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矩形 118"/>
            <p:cNvSpPr/>
            <p:nvPr/>
          </p:nvSpPr>
          <p:spPr>
            <a:xfrm>
              <a:off x="1005288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矩形 119"/>
            <p:cNvSpPr/>
            <p:nvPr/>
          </p:nvSpPr>
          <p:spPr>
            <a:xfrm>
              <a:off x="1031413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矩形 120"/>
            <p:cNvSpPr/>
            <p:nvPr/>
          </p:nvSpPr>
          <p:spPr>
            <a:xfrm>
              <a:off x="1057539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2" name="矩形 121"/>
            <p:cNvSpPr/>
            <p:nvPr/>
          </p:nvSpPr>
          <p:spPr>
            <a:xfrm>
              <a:off x="1083665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矩形 122"/>
            <p:cNvSpPr/>
            <p:nvPr/>
          </p:nvSpPr>
          <p:spPr>
            <a:xfrm>
              <a:off x="1109790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4" name="矩形 123"/>
            <p:cNvSpPr/>
            <p:nvPr/>
          </p:nvSpPr>
          <p:spPr>
            <a:xfrm>
              <a:off x="1135916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5" name="矩形 124"/>
            <p:cNvSpPr/>
            <p:nvPr/>
          </p:nvSpPr>
          <p:spPr>
            <a:xfrm>
              <a:off x="1162042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6" name="矩形 125"/>
            <p:cNvSpPr/>
            <p:nvPr/>
          </p:nvSpPr>
          <p:spPr>
            <a:xfrm>
              <a:off x="1188168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矩形 10"/>
          <p:cNvSpPr/>
          <p:nvPr/>
        </p:nvSpPr>
        <p:spPr>
          <a:xfrm>
            <a:off x="197684" y="2753755"/>
            <a:ext cx="2873828" cy="209401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p:cNvSpPr/>
          <p:nvPr/>
        </p:nvSpPr>
        <p:spPr>
          <a:xfrm>
            <a:off x="3168611" y="2753755"/>
            <a:ext cx="2873828" cy="209401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30"/>
          <p:cNvSpPr/>
          <p:nvPr/>
        </p:nvSpPr>
        <p:spPr>
          <a:xfrm>
            <a:off x="6139538" y="2753755"/>
            <a:ext cx="2873828" cy="209401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p:cNvSpPr/>
          <p:nvPr/>
        </p:nvSpPr>
        <p:spPr>
          <a:xfrm>
            <a:off x="9110465" y="2753755"/>
            <a:ext cx="2873828" cy="2094015"/>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right)">
                                      <p:cBhvr>
                                        <p:cTn id="44" dur="500"/>
                                        <p:tgtEl>
                                          <p:spTgt spid="8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30"/>
                                        </p:tgtEl>
                                        <p:attrNameLst>
                                          <p:attrName>style.visibility</p:attrName>
                                        </p:attrNameLst>
                                      </p:cBhvr>
                                      <p:to>
                                        <p:strVal val="visible"/>
                                      </p:to>
                                    </p:set>
                                    <p:anim calcmode="lin" valueType="num">
                                      <p:cBhvr additive="base">
                                        <p:cTn id="55" dur="500" fill="hold"/>
                                        <p:tgtEl>
                                          <p:spTgt spid="130"/>
                                        </p:tgtEl>
                                        <p:attrNameLst>
                                          <p:attrName>ppt_x</p:attrName>
                                        </p:attrNameLst>
                                      </p:cBhvr>
                                      <p:tavLst>
                                        <p:tav tm="0">
                                          <p:val>
                                            <p:strVal val="0-#ppt_w/2"/>
                                          </p:val>
                                        </p:tav>
                                        <p:tav tm="100000">
                                          <p:val>
                                            <p:strVal val="#ppt_x"/>
                                          </p:val>
                                        </p:tav>
                                      </p:tavLst>
                                    </p:anim>
                                    <p:anim calcmode="lin" valueType="num">
                                      <p:cBhvr additive="base">
                                        <p:cTn id="56" dur="50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31"/>
                                        </p:tgtEl>
                                        <p:attrNameLst>
                                          <p:attrName>style.visibility</p:attrName>
                                        </p:attrNameLst>
                                      </p:cBhvr>
                                      <p:to>
                                        <p:strVal val="visible"/>
                                      </p:to>
                                    </p:set>
                                    <p:anim calcmode="lin" valueType="num">
                                      <p:cBhvr additive="base">
                                        <p:cTn id="61" dur="500" fill="hold"/>
                                        <p:tgtEl>
                                          <p:spTgt spid="131"/>
                                        </p:tgtEl>
                                        <p:attrNameLst>
                                          <p:attrName>ppt_x</p:attrName>
                                        </p:attrNameLst>
                                      </p:cBhvr>
                                      <p:tavLst>
                                        <p:tav tm="0">
                                          <p:val>
                                            <p:strVal val="0-#ppt_w/2"/>
                                          </p:val>
                                        </p:tav>
                                        <p:tav tm="100000">
                                          <p:val>
                                            <p:strVal val="#ppt_x"/>
                                          </p:val>
                                        </p:tav>
                                      </p:tavLst>
                                    </p:anim>
                                    <p:anim calcmode="lin" valueType="num">
                                      <p:cBhvr additive="base">
                                        <p:cTn id="62" dur="500" fill="hold"/>
                                        <p:tgtEl>
                                          <p:spTgt spid="13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32"/>
                                        </p:tgtEl>
                                        <p:attrNameLst>
                                          <p:attrName>style.visibility</p:attrName>
                                        </p:attrNameLst>
                                      </p:cBhvr>
                                      <p:to>
                                        <p:strVal val="visible"/>
                                      </p:to>
                                    </p:set>
                                    <p:anim calcmode="lin" valueType="num">
                                      <p:cBhvr additive="base">
                                        <p:cTn id="67" dur="500" fill="hold"/>
                                        <p:tgtEl>
                                          <p:spTgt spid="132"/>
                                        </p:tgtEl>
                                        <p:attrNameLst>
                                          <p:attrName>ppt_x</p:attrName>
                                        </p:attrNameLst>
                                      </p:cBhvr>
                                      <p:tavLst>
                                        <p:tav tm="0">
                                          <p:val>
                                            <p:strVal val="0-#ppt_w/2"/>
                                          </p:val>
                                        </p:tav>
                                        <p:tav tm="100000">
                                          <p:val>
                                            <p:strVal val="#ppt_x"/>
                                          </p:val>
                                        </p:tav>
                                      </p:tavLst>
                                    </p:anim>
                                    <p:anim calcmode="lin" valueType="num">
                                      <p:cBhvr additive="base">
                                        <p:cTn id="68" dur="500" fill="hold"/>
                                        <p:tgtEl>
                                          <p:spTgt spid="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5" grpId="0" animBg="1"/>
      <p:bldP spid="11" grpId="0" animBg="1"/>
      <p:bldP spid="130" grpId="0" animBg="1"/>
      <p:bldP spid="131" grpId="0" animBg="1"/>
      <p:bldP spid="1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126745" y="3305525"/>
            <a:ext cx="3877985"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给家长的建议</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9477829" y="4495876"/>
            <a:ext cx="2714171" cy="2362124"/>
          </a:xfrm>
          <a:prstGeom prst="rect">
            <a:avLst/>
          </a:prstGeom>
        </p:spPr>
      </p:pic>
      <p:sp>
        <p:nvSpPr>
          <p:cNvPr id="14" name="文本框 13"/>
          <p:cNvSpPr txBox="1"/>
          <p:nvPr/>
        </p:nvSpPr>
        <p:spPr>
          <a:xfrm>
            <a:off x="4722386" y="4166071"/>
            <a:ext cx="2492990"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rPr>
              <a:t>请输入您要写的内容</a:t>
            </a:r>
            <a:endPar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6" name="文本框 15"/>
          <p:cNvSpPr txBox="1"/>
          <p:nvPr/>
        </p:nvSpPr>
        <p:spPr>
          <a:xfrm>
            <a:off x="5660046" y="2350803"/>
            <a:ext cx="635110" cy="1200329"/>
          </a:xfrm>
          <a:prstGeom prst="rect">
            <a:avLst/>
          </a:prstGeom>
          <a:noFill/>
        </p:spPr>
        <p:txBody>
          <a:bodyPr wrap="none" rtlCol="0">
            <a:spAutoFit/>
          </a:bodyPr>
          <a:lstStyle/>
          <a:p>
            <a:r>
              <a:rPr lang="en-US" altLang="zh-CN"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3</a:t>
            </a:r>
            <a:endParaRPr lang="zh-CN" altLang="en-US"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18" name="图片 17"/>
          <p:cNvPicPr>
            <a:picLocks noChangeAspect="1"/>
          </p:cNvPicPr>
          <p:nvPr/>
        </p:nvPicPr>
        <p:blipFill>
          <a:blip r:embed="rId3"/>
          <a:stretch>
            <a:fillRect/>
          </a:stretch>
        </p:blipFill>
        <p:spPr>
          <a:xfrm>
            <a:off x="3286696" y="3305525"/>
            <a:ext cx="623643" cy="1476146"/>
          </a:xfrm>
          <a:prstGeom prst="rect">
            <a:avLst/>
          </a:prstGeom>
        </p:spPr>
      </p:pic>
      <p:pic>
        <p:nvPicPr>
          <p:cNvPr id="19" name="图片 18"/>
          <p:cNvPicPr>
            <a:picLocks noChangeAspect="1"/>
          </p:cNvPicPr>
          <p:nvPr/>
        </p:nvPicPr>
        <p:blipFill>
          <a:blip r:embed="rId3"/>
          <a:stretch>
            <a:fillRect/>
          </a:stretch>
        </p:blipFill>
        <p:spPr>
          <a:xfrm flipH="1">
            <a:off x="8080001" y="3305525"/>
            <a:ext cx="623643" cy="1476146"/>
          </a:xfrm>
          <a:prstGeom prst="rect">
            <a:avLst/>
          </a:prstGeom>
        </p:spPr>
      </p:pic>
      <p:pic>
        <p:nvPicPr>
          <p:cNvPr id="20" name="图片 19"/>
          <p:cNvPicPr>
            <a:picLocks noChangeAspect="1"/>
          </p:cNvPicPr>
          <p:nvPr/>
        </p:nvPicPr>
        <p:blipFill>
          <a:blip r:embed="rId4"/>
          <a:stretch>
            <a:fillRect/>
          </a:stretch>
        </p:blipFill>
        <p:spPr>
          <a:xfrm>
            <a:off x="5167876" y="843303"/>
            <a:ext cx="2047500" cy="150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14:presetBounceEnd="38000">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14:bounceEnd="38000">
                                          <p:cBhvr additive="base">
                                            <p:cTn id="30" dur="500" fill="hold"/>
                                            <p:tgtEl>
                                              <p:spTgt spid="16"/>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070338" y="1339144"/>
            <a:ext cx="4076536" cy="4076536"/>
          </a:xfrm>
          <a:prstGeom prst="ellipse">
            <a:avLst/>
          </a:prstGeom>
          <a:noFill/>
          <a:ln>
            <a:solidFill>
              <a:srgbClr val="FF8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35414"/>
            <a:ext cx="2094220" cy="1822585"/>
          </a:xfrm>
          <a:prstGeom prst="rect">
            <a:avLst/>
          </a:prstGeom>
        </p:spPr>
      </p:pic>
      <p:grpSp>
        <p:nvGrpSpPr>
          <p:cNvPr id="14" name="组合 13"/>
          <p:cNvGrpSpPr/>
          <p:nvPr/>
        </p:nvGrpSpPr>
        <p:grpSpPr>
          <a:xfrm>
            <a:off x="4500799" y="1032259"/>
            <a:ext cx="1041614" cy="1041614"/>
            <a:chOff x="4500799" y="1032259"/>
            <a:chExt cx="1041614" cy="1041614"/>
          </a:xfrm>
        </p:grpSpPr>
        <p:sp>
          <p:nvSpPr>
            <p:cNvPr id="5" name="椭圆 4"/>
            <p:cNvSpPr/>
            <p:nvPr/>
          </p:nvSpPr>
          <p:spPr>
            <a:xfrm>
              <a:off x="4500799" y="103225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24094" y="115908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6" name="组合 15"/>
          <p:cNvGrpSpPr/>
          <p:nvPr/>
        </p:nvGrpSpPr>
        <p:grpSpPr>
          <a:xfrm>
            <a:off x="5364426" y="2004949"/>
            <a:ext cx="1041614" cy="1041614"/>
            <a:chOff x="5364426" y="2004949"/>
            <a:chExt cx="1041614" cy="1041614"/>
          </a:xfrm>
        </p:grpSpPr>
        <p:sp>
          <p:nvSpPr>
            <p:cNvPr id="17" name="椭圆 16"/>
            <p:cNvSpPr/>
            <p:nvPr/>
          </p:nvSpPr>
          <p:spPr>
            <a:xfrm>
              <a:off x="5364426" y="200494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87721" y="213177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20" name="组合 19"/>
          <p:cNvGrpSpPr/>
          <p:nvPr/>
        </p:nvGrpSpPr>
        <p:grpSpPr>
          <a:xfrm>
            <a:off x="4861724" y="4240023"/>
            <a:ext cx="1041614" cy="1041614"/>
            <a:chOff x="4861724" y="4240023"/>
            <a:chExt cx="1041614" cy="1041614"/>
          </a:xfrm>
        </p:grpSpPr>
        <p:sp>
          <p:nvSpPr>
            <p:cNvPr id="22" name="椭圆 21"/>
            <p:cNvSpPr/>
            <p:nvPr/>
          </p:nvSpPr>
          <p:spPr>
            <a:xfrm>
              <a:off x="4861724" y="4240023"/>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82421" y="4343953"/>
              <a:ext cx="800219" cy="830997"/>
            </a:xfrm>
            <a:prstGeom prst="rect">
              <a:avLst/>
            </a:prstGeom>
            <a:noFill/>
          </p:spPr>
          <p:txBody>
            <a:bodyPr wrap="none" rtlCol="0">
              <a:spAutoFit/>
            </a:bodyPr>
            <a:lstStyle/>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23" name="文本框 22"/>
          <p:cNvSpPr txBox="1"/>
          <p:nvPr/>
        </p:nvSpPr>
        <p:spPr>
          <a:xfrm>
            <a:off x="5903338" y="999705"/>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4" name="文本框 23"/>
          <p:cNvSpPr txBox="1"/>
          <p:nvPr/>
        </p:nvSpPr>
        <p:spPr>
          <a:xfrm>
            <a:off x="6665206" y="2144552"/>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6855147" y="3427139"/>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6" name="文本框 25"/>
          <p:cNvSpPr txBox="1"/>
          <p:nvPr/>
        </p:nvSpPr>
        <p:spPr>
          <a:xfrm>
            <a:off x="6144399" y="4571757"/>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19" name="组合 18"/>
          <p:cNvGrpSpPr/>
          <p:nvPr/>
        </p:nvGrpSpPr>
        <p:grpSpPr>
          <a:xfrm>
            <a:off x="5623592" y="3180606"/>
            <a:ext cx="1041614" cy="1041614"/>
            <a:chOff x="5623592" y="3180606"/>
            <a:chExt cx="1041614" cy="1041614"/>
          </a:xfrm>
        </p:grpSpPr>
        <p:sp>
          <p:nvSpPr>
            <p:cNvPr id="21" name="椭圆 20"/>
            <p:cNvSpPr/>
            <p:nvPr/>
          </p:nvSpPr>
          <p:spPr>
            <a:xfrm>
              <a:off x="5623592" y="3180606"/>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744289" y="3296869"/>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pic>
        <p:nvPicPr>
          <p:cNvPr id="10" name="图片 9"/>
          <p:cNvPicPr>
            <a:picLocks noChangeAspect="1"/>
          </p:cNvPicPr>
          <p:nvPr/>
        </p:nvPicPr>
        <p:blipFill>
          <a:blip r:embed="rId3"/>
          <a:stretch>
            <a:fillRect/>
          </a:stretch>
        </p:blipFill>
        <p:spPr>
          <a:xfrm>
            <a:off x="1460587" y="1770785"/>
            <a:ext cx="3480325" cy="32844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Scale>
                                      <p:cBhvr>
                                        <p:cTn id="2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4"/>
                                        </p:tgtEl>
                                        <p:attrNameLst>
                                          <p:attrName>ppt_x</p:attrName>
                                          <p:attrName>ppt_y</p:attrName>
                                        </p:attrNameLst>
                                      </p:cBhvr>
                                    </p:animMotion>
                                    <p:animEffect transition="in" filter="fade">
                                      <p:cBhvr>
                                        <p:cTn id="29" dur="10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52"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Scale>
                                      <p:cBhvr>
                                        <p:cTn id="4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9"/>
                                        </p:tgtEl>
                                        <p:attrNameLst>
                                          <p:attrName>ppt_x</p:attrName>
                                          <p:attrName>ppt_y</p:attrName>
                                        </p:attrNameLst>
                                      </p:cBhvr>
                                    </p:animMotion>
                                    <p:animEffect transition="in" filter="fade">
                                      <p:cBhvr>
                                        <p:cTn id="43" dur="10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52"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Scale>
                                      <p:cBhvr>
                                        <p:cTn id="4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0"/>
                                        </p:tgtEl>
                                        <p:attrNameLst>
                                          <p:attrName>ppt_x</p:attrName>
                                          <p:attrName>ppt_y</p:attrName>
                                        </p:attrNameLst>
                                      </p:cBhvr>
                                    </p:animMotion>
                                    <p:animEffect transition="in" filter="fade">
                                      <p:cBhvr>
                                        <p:cTn id="50" dur="10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9107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输入内容</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6" name="组合 5"/>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3"/>
            <a:stretch>
              <a:fillRect/>
            </a:stretch>
          </p:blipFill>
          <p:spPr>
            <a:xfrm>
              <a:off x="3671358" y="315128"/>
              <a:ext cx="1239402" cy="662207"/>
            </a:xfrm>
            <a:prstGeom prst="rect">
              <a:avLst/>
            </a:prstGeom>
          </p:spPr>
        </p:pic>
        <p:pic>
          <p:nvPicPr>
            <p:cNvPr id="20" name="图片 19"/>
            <p:cNvPicPr>
              <a:picLocks noChangeAspect="1"/>
            </p:cNvPicPr>
            <p:nvPr/>
          </p:nvPicPr>
          <p:blipFill>
            <a:blip r:embed="rId3"/>
            <a:stretch>
              <a:fillRect/>
            </a:stretch>
          </p:blipFill>
          <p:spPr>
            <a:xfrm flipH="1">
              <a:off x="7674416" y="315128"/>
              <a:ext cx="1239402" cy="662207"/>
            </a:xfrm>
            <a:prstGeom prst="rect">
              <a:avLst/>
            </a:prstGeom>
          </p:spPr>
        </p:pic>
      </p:grpSp>
      <p:pic>
        <p:nvPicPr>
          <p:cNvPr id="5" name="图片 4"/>
          <p:cNvPicPr>
            <a:picLocks noChangeAspect="1"/>
          </p:cNvPicPr>
          <p:nvPr/>
        </p:nvPicPr>
        <p:blipFill>
          <a:blip r:embed="rId4"/>
          <a:stretch>
            <a:fillRect/>
          </a:stretch>
        </p:blipFill>
        <p:spPr>
          <a:xfrm>
            <a:off x="2161773" y="2190461"/>
            <a:ext cx="1786114" cy="1320503"/>
          </a:xfrm>
          <a:prstGeom prst="rect">
            <a:avLst/>
          </a:prstGeom>
        </p:spPr>
      </p:pic>
      <p:sp>
        <p:nvSpPr>
          <p:cNvPr id="24" name="文本框 23"/>
          <p:cNvSpPr txBox="1"/>
          <p:nvPr/>
        </p:nvSpPr>
        <p:spPr>
          <a:xfrm>
            <a:off x="1736546" y="3747785"/>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28" name="图片 27"/>
          <p:cNvPicPr>
            <a:picLocks noChangeAspect="1"/>
          </p:cNvPicPr>
          <p:nvPr/>
        </p:nvPicPr>
        <p:blipFill>
          <a:blip r:embed="rId4"/>
          <a:stretch>
            <a:fillRect/>
          </a:stretch>
        </p:blipFill>
        <p:spPr>
          <a:xfrm>
            <a:off x="5050116" y="2190461"/>
            <a:ext cx="1786114" cy="1320503"/>
          </a:xfrm>
          <a:prstGeom prst="rect">
            <a:avLst/>
          </a:prstGeom>
        </p:spPr>
      </p:pic>
      <p:sp>
        <p:nvSpPr>
          <p:cNvPr id="35" name="文本框 34"/>
          <p:cNvSpPr txBox="1"/>
          <p:nvPr/>
        </p:nvSpPr>
        <p:spPr>
          <a:xfrm>
            <a:off x="4624889" y="3747785"/>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36" name="图片 35"/>
          <p:cNvPicPr>
            <a:picLocks noChangeAspect="1"/>
          </p:cNvPicPr>
          <p:nvPr/>
        </p:nvPicPr>
        <p:blipFill>
          <a:blip r:embed="rId4"/>
          <a:stretch>
            <a:fillRect/>
          </a:stretch>
        </p:blipFill>
        <p:spPr>
          <a:xfrm>
            <a:off x="8020761" y="2190461"/>
            <a:ext cx="1786114" cy="1320503"/>
          </a:xfrm>
          <a:prstGeom prst="rect">
            <a:avLst/>
          </a:prstGeom>
        </p:spPr>
      </p:pic>
      <p:sp>
        <p:nvSpPr>
          <p:cNvPr id="37" name="文本框 36"/>
          <p:cNvSpPr txBox="1"/>
          <p:nvPr/>
        </p:nvSpPr>
        <p:spPr>
          <a:xfrm>
            <a:off x="7595534" y="3747785"/>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1000"/>
                                        <p:tgtEl>
                                          <p:spTgt spid="28"/>
                                        </p:tgtEl>
                                      </p:cBhvr>
                                    </p:animEffect>
                                    <p:anim calcmode="lin" valueType="num">
                                      <p:cBhvr>
                                        <p:cTn id="40" dur="1000" fill="hold"/>
                                        <p:tgtEl>
                                          <p:spTgt spid="28"/>
                                        </p:tgtEl>
                                        <p:attrNameLst>
                                          <p:attrName>ppt_x</p:attrName>
                                        </p:attrNameLst>
                                      </p:cBhvr>
                                      <p:tavLst>
                                        <p:tav tm="0">
                                          <p:val>
                                            <p:strVal val="#ppt_x"/>
                                          </p:val>
                                        </p:tav>
                                        <p:tav tm="100000">
                                          <p:val>
                                            <p:strVal val="#ppt_x"/>
                                          </p:val>
                                        </p:tav>
                                      </p:tavLst>
                                    </p:anim>
                                    <p:anim calcmode="lin" valueType="num">
                                      <p:cBhvr>
                                        <p:cTn id="4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randombar(horizontal)">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randombar(horizontal)">
                                      <p:cBhvr>
                                        <p:cTn id="5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35" grpId="0"/>
      <p:bldP spid="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2842630" y="1431738"/>
            <a:ext cx="5262979" cy="646331"/>
          </a:xfrm>
          <a:prstGeom prst="rect">
            <a:avLst/>
          </a:prstGeom>
          <a:noFill/>
        </p:spPr>
        <p:txBody>
          <a:bodyPr wrap="none" rtlCol="0">
            <a:spAutoFit/>
          </a:bodyPr>
          <a:lstStyle/>
          <a:p>
            <a:r>
              <a:rPr lang="zh-CN" altLang="en-US" sz="3600" dirty="0">
                <a:solidFill>
                  <a:srgbClr val="FF8050"/>
                </a:solidFill>
                <a:latin typeface="方正古隶简体" panose="03000509000000000000" pitchFamily="65" charset="-122"/>
                <a:ea typeface="方正古隶简体" panose="03000509000000000000" pitchFamily="65" charset="-122"/>
              </a:rPr>
              <a:t>尊敬的各位家长大家好！</a:t>
            </a:r>
            <a:endParaRPr lang="zh-CN" altLang="en-US" sz="3600" dirty="0">
              <a:solidFill>
                <a:srgbClr val="FF8050"/>
              </a:solidFill>
              <a:latin typeface="方正古隶简体" panose="03000509000000000000" pitchFamily="65" charset="-122"/>
              <a:ea typeface="方正古隶简体" panose="03000509000000000000" pitchFamily="65" charset="-122"/>
            </a:endParaRPr>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9477829" y="4495876"/>
            <a:ext cx="2714171" cy="2362124"/>
          </a:xfrm>
          <a:prstGeom prst="rect">
            <a:avLst/>
          </a:prstGeom>
        </p:spPr>
      </p:pic>
      <p:sp>
        <p:nvSpPr>
          <p:cNvPr id="10" name="文本框 9"/>
          <p:cNvSpPr txBox="1"/>
          <p:nvPr/>
        </p:nvSpPr>
        <p:spPr>
          <a:xfrm>
            <a:off x="3312932" y="2078069"/>
            <a:ext cx="6866492" cy="2677656"/>
          </a:xfrm>
          <a:prstGeom prst="rect">
            <a:avLst/>
          </a:prstGeom>
          <a:noFill/>
        </p:spPr>
        <p:txBody>
          <a:bodyPr wrap="square" rtlCol="0">
            <a:spAutoFit/>
          </a:bodyPr>
          <a:lstStyle/>
          <a:p>
            <a:pPr>
              <a:lnSpc>
                <a:spcPct val="150000"/>
              </a:lnSpc>
            </a:pPr>
            <a:r>
              <a:rPr lang="zh-CN" altLang="en-US" sz="1600" dirty="0">
                <a:solidFill>
                  <a:schemeClr val="bg2">
                    <a:lumMod val="50000"/>
                  </a:schemeClr>
                </a:solidFill>
                <a:latin typeface="方正少儿简体" panose="03000509000000000000" pitchFamily="65" charset="-122"/>
                <a:ea typeface="方正少儿简体" panose="03000509000000000000" pitchFamily="65" charset="-122"/>
              </a:rPr>
              <a:t>       首先，各位家长能在百忙之中抽出时间来参加这次家长会表示深深的感谢！召开这次家长会的目的是为了加强老师与家长之间的联系，互相交流一下学生在校及在家的情况，以使我们能够及时调整工作，提高教育教学质量，同时促使家长也能够积极与到学生的管理中来。总之一句话，就是“一切为了孩子。这是我们教育的一个根本出发点。我希望也相信，从这个出发点出发，我们的家长会一定能够达到预期的效果，取得圆满的成功！下面我把本班的有关情况向家长们做个汇报：</a:t>
            </a:r>
            <a:endParaRPr lang="zh-CN" altLang="en-US" sz="160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11" name="图片 10"/>
          <p:cNvPicPr>
            <a:picLocks noChangeAspect="1"/>
          </p:cNvPicPr>
          <p:nvPr/>
        </p:nvPicPr>
        <p:blipFill>
          <a:blip r:embed="rId3"/>
          <a:stretch>
            <a:fillRect/>
          </a:stretch>
        </p:blipFill>
        <p:spPr>
          <a:xfrm>
            <a:off x="400471" y="2202498"/>
            <a:ext cx="3303401" cy="4346581"/>
          </a:xfrm>
          <a:prstGeom prst="rect">
            <a:avLst/>
          </a:prstGeom>
        </p:spPr>
      </p:pic>
      <p:pic>
        <p:nvPicPr>
          <p:cNvPr id="12" name="图片 11"/>
          <p:cNvPicPr>
            <a:picLocks noChangeAspect="1"/>
          </p:cNvPicPr>
          <p:nvPr/>
        </p:nvPicPr>
        <p:blipFill>
          <a:blip r:embed="rId4"/>
          <a:stretch>
            <a:fillRect/>
          </a:stretch>
        </p:blipFill>
        <p:spPr>
          <a:xfrm>
            <a:off x="10046954" y="795070"/>
            <a:ext cx="780704" cy="8827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anim calcmode="lin" valueType="num">
                                      <p:cBhvr>
                                        <p:cTn id="3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9107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输入内容</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13" name="组合 12"/>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3"/>
            <a:stretch>
              <a:fillRect/>
            </a:stretch>
          </p:blipFill>
          <p:spPr>
            <a:xfrm>
              <a:off x="3671358" y="315128"/>
              <a:ext cx="1239402" cy="662207"/>
            </a:xfrm>
            <a:prstGeom prst="rect">
              <a:avLst/>
            </a:prstGeom>
          </p:spPr>
        </p:pic>
        <p:pic>
          <p:nvPicPr>
            <p:cNvPr id="20" name="图片 19"/>
            <p:cNvPicPr>
              <a:picLocks noChangeAspect="1"/>
            </p:cNvPicPr>
            <p:nvPr/>
          </p:nvPicPr>
          <p:blipFill>
            <a:blip r:embed="rId3"/>
            <a:stretch>
              <a:fillRect/>
            </a:stretch>
          </p:blipFill>
          <p:spPr>
            <a:xfrm flipH="1">
              <a:off x="7674416" y="315128"/>
              <a:ext cx="1239402" cy="662207"/>
            </a:xfrm>
            <a:prstGeom prst="rect">
              <a:avLst/>
            </a:prstGeom>
          </p:spPr>
        </p:pic>
      </p:grpSp>
      <p:pic>
        <p:nvPicPr>
          <p:cNvPr id="4" name="图片 3"/>
          <p:cNvPicPr>
            <a:picLocks noChangeAspect="1"/>
          </p:cNvPicPr>
          <p:nvPr/>
        </p:nvPicPr>
        <p:blipFill>
          <a:blip r:embed="rId4"/>
          <a:stretch>
            <a:fillRect/>
          </a:stretch>
        </p:blipFill>
        <p:spPr>
          <a:xfrm>
            <a:off x="10162582" y="2614122"/>
            <a:ext cx="1095111" cy="1072007"/>
          </a:xfrm>
          <a:prstGeom prst="rect">
            <a:avLst/>
          </a:prstGeom>
        </p:spPr>
      </p:pic>
      <p:sp>
        <p:nvSpPr>
          <p:cNvPr id="5" name="任意多边形 4"/>
          <p:cNvSpPr/>
          <p:nvPr/>
        </p:nvSpPr>
        <p:spPr>
          <a:xfrm>
            <a:off x="485321" y="3164738"/>
            <a:ext cx="9855200" cy="1204067"/>
          </a:xfrm>
          <a:custGeom>
            <a:avLst/>
            <a:gdLst>
              <a:gd name="connsiteX0" fmla="*/ 9855200 w 9855200"/>
              <a:gd name="connsiteY0" fmla="*/ 260633 h 1204067"/>
              <a:gd name="connsiteX1" fmla="*/ 9071429 w 9855200"/>
              <a:gd name="connsiteY1" fmla="*/ 57433 h 1204067"/>
              <a:gd name="connsiteX2" fmla="*/ 8215086 w 9855200"/>
              <a:gd name="connsiteY2" fmla="*/ 391262 h 1204067"/>
              <a:gd name="connsiteX3" fmla="*/ 6763658 w 9855200"/>
              <a:gd name="connsiteY3" fmla="*/ 1029891 h 1204067"/>
              <a:gd name="connsiteX4" fmla="*/ 5355772 w 9855200"/>
              <a:gd name="connsiteY4" fmla="*/ 144519 h 1204067"/>
              <a:gd name="connsiteX5" fmla="*/ 3614058 w 9855200"/>
              <a:gd name="connsiteY5" fmla="*/ 1204062 h 1204067"/>
              <a:gd name="connsiteX6" fmla="*/ 1480458 w 9855200"/>
              <a:gd name="connsiteY6" fmla="*/ 159033 h 1204067"/>
              <a:gd name="connsiteX7" fmla="*/ 0 w 9855200"/>
              <a:gd name="connsiteY7" fmla="*/ 28405 h 120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55200" h="1204067">
                <a:moveTo>
                  <a:pt x="9855200" y="260633"/>
                </a:moveTo>
                <a:cubicBezTo>
                  <a:pt x="9599990" y="148147"/>
                  <a:pt x="9344781" y="35662"/>
                  <a:pt x="9071429" y="57433"/>
                </a:cubicBezTo>
                <a:cubicBezTo>
                  <a:pt x="8798077" y="79204"/>
                  <a:pt x="8599714" y="229186"/>
                  <a:pt x="8215086" y="391262"/>
                </a:cubicBezTo>
                <a:cubicBezTo>
                  <a:pt x="7830458" y="553338"/>
                  <a:pt x="7240210" y="1071015"/>
                  <a:pt x="6763658" y="1029891"/>
                </a:cubicBezTo>
                <a:cubicBezTo>
                  <a:pt x="6287106" y="988767"/>
                  <a:pt x="5880705" y="115491"/>
                  <a:pt x="5355772" y="144519"/>
                </a:cubicBezTo>
                <a:cubicBezTo>
                  <a:pt x="4830839" y="173547"/>
                  <a:pt x="4259944" y="1201843"/>
                  <a:pt x="3614058" y="1204062"/>
                </a:cubicBezTo>
                <a:cubicBezTo>
                  <a:pt x="2968172" y="1206481"/>
                  <a:pt x="2082801" y="354976"/>
                  <a:pt x="1480458" y="159033"/>
                </a:cubicBezTo>
                <a:cubicBezTo>
                  <a:pt x="878115" y="-36910"/>
                  <a:pt x="130628" y="-12719"/>
                  <a:pt x="0" y="28405"/>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5747062" y="2249719"/>
            <a:ext cx="1219200" cy="1059543"/>
          </a:xfrm>
          <a:custGeom>
            <a:avLst/>
            <a:gdLst>
              <a:gd name="connsiteX0" fmla="*/ 0 w 1219200"/>
              <a:gd name="connsiteY0" fmla="*/ 1059543 h 1059543"/>
              <a:gd name="connsiteX1" fmla="*/ 609600 w 1219200"/>
              <a:gd name="connsiteY1" fmla="*/ 856343 h 1059543"/>
              <a:gd name="connsiteX2" fmla="*/ 1219200 w 1219200"/>
              <a:gd name="connsiteY2" fmla="*/ 0 h 1059543"/>
            </a:gdLst>
            <a:ahLst/>
            <a:cxnLst>
              <a:cxn ang="0">
                <a:pos x="connsiteX0" y="connsiteY0"/>
              </a:cxn>
              <a:cxn ang="0">
                <a:pos x="connsiteX1" y="connsiteY1"/>
              </a:cxn>
              <a:cxn ang="0">
                <a:pos x="connsiteX2" y="connsiteY2"/>
              </a:cxn>
            </a:cxnLst>
            <a:rect l="l" t="t" r="r" b="b"/>
            <a:pathLst>
              <a:path w="1219200" h="1059543">
                <a:moveTo>
                  <a:pt x="0" y="1059543"/>
                </a:moveTo>
                <a:cubicBezTo>
                  <a:pt x="203200" y="1046238"/>
                  <a:pt x="406400" y="1032934"/>
                  <a:pt x="609600" y="856343"/>
                </a:cubicBezTo>
                <a:cubicBezTo>
                  <a:pt x="812800" y="679752"/>
                  <a:pt x="1127276" y="220133"/>
                  <a:pt x="1219200" y="0"/>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8071988" y="3924615"/>
            <a:ext cx="1219200" cy="1059543"/>
          </a:xfrm>
          <a:custGeom>
            <a:avLst/>
            <a:gdLst>
              <a:gd name="connsiteX0" fmla="*/ 0 w 1219200"/>
              <a:gd name="connsiteY0" fmla="*/ 1059543 h 1059543"/>
              <a:gd name="connsiteX1" fmla="*/ 609600 w 1219200"/>
              <a:gd name="connsiteY1" fmla="*/ 856343 h 1059543"/>
              <a:gd name="connsiteX2" fmla="*/ 1219200 w 1219200"/>
              <a:gd name="connsiteY2" fmla="*/ 0 h 1059543"/>
            </a:gdLst>
            <a:ahLst/>
            <a:cxnLst>
              <a:cxn ang="0">
                <a:pos x="connsiteX0" y="connsiteY0"/>
              </a:cxn>
              <a:cxn ang="0">
                <a:pos x="connsiteX1" y="connsiteY1"/>
              </a:cxn>
              <a:cxn ang="0">
                <a:pos x="connsiteX2" y="connsiteY2"/>
              </a:cxn>
            </a:cxnLst>
            <a:rect l="l" t="t" r="r" b="b"/>
            <a:pathLst>
              <a:path w="1219200" h="1059543">
                <a:moveTo>
                  <a:pt x="0" y="1059543"/>
                </a:moveTo>
                <a:cubicBezTo>
                  <a:pt x="203200" y="1046238"/>
                  <a:pt x="406400" y="1032934"/>
                  <a:pt x="609600" y="856343"/>
                </a:cubicBezTo>
                <a:cubicBezTo>
                  <a:pt x="812800" y="679752"/>
                  <a:pt x="1127276" y="220133"/>
                  <a:pt x="1219200" y="0"/>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H="1">
            <a:off x="3576108" y="4224281"/>
            <a:ext cx="1219200" cy="1059543"/>
          </a:xfrm>
          <a:custGeom>
            <a:avLst/>
            <a:gdLst>
              <a:gd name="connsiteX0" fmla="*/ 0 w 1219200"/>
              <a:gd name="connsiteY0" fmla="*/ 1059543 h 1059543"/>
              <a:gd name="connsiteX1" fmla="*/ 609600 w 1219200"/>
              <a:gd name="connsiteY1" fmla="*/ 856343 h 1059543"/>
              <a:gd name="connsiteX2" fmla="*/ 1219200 w 1219200"/>
              <a:gd name="connsiteY2" fmla="*/ 0 h 1059543"/>
            </a:gdLst>
            <a:ahLst/>
            <a:cxnLst>
              <a:cxn ang="0">
                <a:pos x="connsiteX0" y="connsiteY0"/>
              </a:cxn>
              <a:cxn ang="0">
                <a:pos x="connsiteX1" y="connsiteY1"/>
              </a:cxn>
              <a:cxn ang="0">
                <a:pos x="connsiteX2" y="connsiteY2"/>
              </a:cxn>
            </a:cxnLst>
            <a:rect l="l" t="t" r="r" b="b"/>
            <a:pathLst>
              <a:path w="1219200" h="1059543">
                <a:moveTo>
                  <a:pt x="0" y="1059543"/>
                </a:moveTo>
                <a:cubicBezTo>
                  <a:pt x="203200" y="1046238"/>
                  <a:pt x="406400" y="1032934"/>
                  <a:pt x="609600" y="856343"/>
                </a:cubicBezTo>
                <a:cubicBezTo>
                  <a:pt x="812800" y="679752"/>
                  <a:pt x="1127276" y="220133"/>
                  <a:pt x="1219200" y="0"/>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a:stretch>
            <a:fillRect/>
          </a:stretch>
        </p:blipFill>
        <p:spPr>
          <a:xfrm rot="19169568">
            <a:off x="1641517" y="2737158"/>
            <a:ext cx="962187" cy="1013662"/>
          </a:xfrm>
          <a:prstGeom prst="rect">
            <a:avLst/>
          </a:prstGeom>
        </p:spPr>
      </p:pic>
      <p:sp>
        <p:nvSpPr>
          <p:cNvPr id="14" name="文本框 13"/>
          <p:cNvSpPr txBox="1"/>
          <p:nvPr/>
        </p:nvSpPr>
        <p:spPr>
          <a:xfrm>
            <a:off x="1442508" y="3941836"/>
            <a:ext cx="1800528"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5" name="文本框 14"/>
          <p:cNvSpPr txBox="1"/>
          <p:nvPr/>
        </p:nvSpPr>
        <p:spPr>
          <a:xfrm>
            <a:off x="4323188" y="1934119"/>
            <a:ext cx="1800528"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8" name="图片 7"/>
          <p:cNvPicPr>
            <a:picLocks noChangeAspect="1"/>
          </p:cNvPicPr>
          <p:nvPr/>
        </p:nvPicPr>
        <p:blipFill>
          <a:blip r:embed="rId6"/>
          <a:stretch>
            <a:fillRect/>
          </a:stretch>
        </p:blipFill>
        <p:spPr>
          <a:xfrm>
            <a:off x="6570738" y="1523499"/>
            <a:ext cx="864296" cy="1144279"/>
          </a:xfrm>
          <a:prstGeom prst="rect">
            <a:avLst/>
          </a:prstGeom>
        </p:spPr>
      </p:pic>
      <p:pic>
        <p:nvPicPr>
          <p:cNvPr id="9" name="图片 8"/>
          <p:cNvPicPr>
            <a:picLocks noChangeAspect="1"/>
          </p:cNvPicPr>
          <p:nvPr/>
        </p:nvPicPr>
        <p:blipFill>
          <a:blip r:embed="rId7"/>
          <a:stretch>
            <a:fillRect/>
          </a:stretch>
        </p:blipFill>
        <p:spPr>
          <a:xfrm rot="2220190">
            <a:off x="4559894" y="4568571"/>
            <a:ext cx="1043929" cy="1135905"/>
          </a:xfrm>
          <a:prstGeom prst="rect">
            <a:avLst/>
          </a:prstGeom>
        </p:spPr>
      </p:pic>
      <p:sp>
        <p:nvSpPr>
          <p:cNvPr id="21" name="文本框 20"/>
          <p:cNvSpPr txBox="1"/>
          <p:nvPr/>
        </p:nvSpPr>
        <p:spPr>
          <a:xfrm>
            <a:off x="5848285" y="4434836"/>
            <a:ext cx="1800528"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2" name="文本框 21"/>
          <p:cNvSpPr txBox="1"/>
          <p:nvPr/>
        </p:nvSpPr>
        <p:spPr>
          <a:xfrm>
            <a:off x="9838044" y="4145567"/>
            <a:ext cx="1800528"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23" name="图片 22"/>
          <p:cNvPicPr>
            <a:picLocks noChangeAspect="1"/>
          </p:cNvPicPr>
          <p:nvPr/>
        </p:nvPicPr>
        <p:blipFill>
          <a:blip r:embed="rId7"/>
          <a:stretch>
            <a:fillRect/>
          </a:stretch>
        </p:blipFill>
        <p:spPr>
          <a:xfrm rot="2220190">
            <a:off x="8657102" y="4243659"/>
            <a:ext cx="938131" cy="1020786"/>
          </a:xfrm>
          <a:prstGeom prst="rect">
            <a:avLst/>
          </a:prstGeom>
        </p:spPr>
      </p:pic>
      <p:sp>
        <p:nvSpPr>
          <p:cNvPr id="24" name="文本框 23"/>
          <p:cNvSpPr txBox="1"/>
          <p:nvPr/>
        </p:nvSpPr>
        <p:spPr>
          <a:xfrm>
            <a:off x="8323650" y="1793610"/>
            <a:ext cx="1800528"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down)">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down)">
                                      <p:cBhvr>
                                        <p:cTn id="73" dur="5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ipe(up)">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47" presetClass="entr" presetSubtype="0"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down)">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1000"/>
                                        <p:tgtEl>
                                          <p:spTgt spid="4"/>
                                        </p:tgtEl>
                                      </p:cBhvr>
                                    </p:animEffect>
                                    <p:anim calcmode="lin" valueType="num">
                                      <p:cBhvr>
                                        <p:cTn id="96" dur="1000" fill="hold"/>
                                        <p:tgtEl>
                                          <p:spTgt spid="4"/>
                                        </p:tgtEl>
                                        <p:attrNameLst>
                                          <p:attrName>ppt_x</p:attrName>
                                        </p:attrNameLst>
                                      </p:cBhvr>
                                      <p:tavLst>
                                        <p:tav tm="0">
                                          <p:val>
                                            <p:strVal val="#ppt_x"/>
                                          </p:val>
                                        </p:tav>
                                        <p:tav tm="100000">
                                          <p:val>
                                            <p:strVal val="#ppt_x"/>
                                          </p:val>
                                        </p:tav>
                                      </p:tavLst>
                                    </p:anim>
                                    <p:anim calcmode="lin" valueType="num">
                                      <p:cBhvr>
                                        <p:cTn id="9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down)">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animBg="1"/>
      <p:bldP spid="6" grpId="0" animBg="1"/>
      <p:bldP spid="10" grpId="0" animBg="1"/>
      <p:bldP spid="12" grpId="0" animBg="1"/>
      <p:bldP spid="14" grpId="0"/>
      <p:bldP spid="15" grpId="0"/>
      <p:bldP spid="21" grpId="0"/>
      <p:bldP spid="22"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9107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输入内容</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4" name="组合 3"/>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3"/>
            <a:stretch>
              <a:fillRect/>
            </a:stretch>
          </p:blipFill>
          <p:spPr>
            <a:xfrm>
              <a:off x="3671358" y="315128"/>
              <a:ext cx="1239402" cy="662207"/>
            </a:xfrm>
            <a:prstGeom prst="rect">
              <a:avLst/>
            </a:prstGeom>
          </p:spPr>
        </p:pic>
        <p:pic>
          <p:nvPicPr>
            <p:cNvPr id="20" name="图片 19"/>
            <p:cNvPicPr>
              <a:picLocks noChangeAspect="1"/>
            </p:cNvPicPr>
            <p:nvPr/>
          </p:nvPicPr>
          <p:blipFill>
            <a:blip r:embed="rId3"/>
            <a:stretch>
              <a:fillRect/>
            </a:stretch>
          </p:blipFill>
          <p:spPr>
            <a:xfrm flipH="1">
              <a:off x="7674416" y="315128"/>
              <a:ext cx="1239402" cy="662207"/>
            </a:xfrm>
            <a:prstGeom prst="rect">
              <a:avLst/>
            </a:prstGeom>
          </p:spPr>
        </p:pic>
      </p:grpSp>
      <p:grpSp>
        <p:nvGrpSpPr>
          <p:cNvPr id="25" name="组合 24"/>
          <p:cNvGrpSpPr/>
          <p:nvPr/>
        </p:nvGrpSpPr>
        <p:grpSpPr>
          <a:xfrm>
            <a:off x="1955299" y="1953640"/>
            <a:ext cx="1650054" cy="1650054"/>
            <a:chOff x="635255" y="1683657"/>
            <a:chExt cx="1650054" cy="1650054"/>
          </a:xfrm>
        </p:grpSpPr>
        <p:sp>
          <p:nvSpPr>
            <p:cNvPr id="26" name="空心弧 25"/>
            <p:cNvSpPr/>
            <p:nvPr/>
          </p:nvSpPr>
          <p:spPr>
            <a:xfrm>
              <a:off x="635255" y="1683657"/>
              <a:ext cx="1650054" cy="1650054"/>
            </a:xfrm>
            <a:prstGeom prst="blockArc">
              <a:avLst>
                <a:gd name="adj1" fmla="val 13517990"/>
                <a:gd name="adj2" fmla="val 10691500"/>
                <a:gd name="adj3" fmla="val 6227"/>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889758" y="2093186"/>
              <a:ext cx="1141049" cy="830997"/>
              <a:chOff x="1366117" y="2427734"/>
              <a:chExt cx="1141049" cy="830997"/>
            </a:xfrm>
          </p:grpSpPr>
          <p:sp>
            <p:nvSpPr>
              <p:cNvPr id="28" name="矩形 27"/>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82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29" name="矩形 28"/>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30" name="组合 29"/>
          <p:cNvGrpSpPr/>
          <p:nvPr/>
        </p:nvGrpSpPr>
        <p:grpSpPr>
          <a:xfrm>
            <a:off x="4119441" y="1953640"/>
            <a:ext cx="1650054" cy="1650054"/>
            <a:chOff x="635255" y="1683657"/>
            <a:chExt cx="1650054" cy="1650054"/>
          </a:xfrm>
        </p:grpSpPr>
        <p:sp>
          <p:nvSpPr>
            <p:cNvPr id="31" name="空心弧 30"/>
            <p:cNvSpPr/>
            <p:nvPr/>
          </p:nvSpPr>
          <p:spPr>
            <a:xfrm>
              <a:off x="635255" y="1683657"/>
              <a:ext cx="1650054" cy="1650054"/>
            </a:xfrm>
            <a:prstGeom prst="blockArc">
              <a:avLst>
                <a:gd name="adj1" fmla="val 15650879"/>
                <a:gd name="adj2" fmla="val 10691500"/>
                <a:gd name="adj3" fmla="val 6227"/>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89758" y="2093186"/>
              <a:ext cx="1141049" cy="830997"/>
              <a:chOff x="1366117" y="2427734"/>
              <a:chExt cx="1141049" cy="830997"/>
            </a:xfrm>
          </p:grpSpPr>
          <p:sp>
            <p:nvSpPr>
              <p:cNvPr id="33" name="矩形 32"/>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76</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34" name="矩形 33"/>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35" name="组合 34"/>
          <p:cNvGrpSpPr/>
          <p:nvPr/>
        </p:nvGrpSpPr>
        <p:grpSpPr>
          <a:xfrm>
            <a:off x="6283583" y="1953640"/>
            <a:ext cx="1650054" cy="1650054"/>
            <a:chOff x="635255" y="1683657"/>
            <a:chExt cx="1650054" cy="1650054"/>
          </a:xfrm>
        </p:grpSpPr>
        <p:sp>
          <p:nvSpPr>
            <p:cNvPr id="36" name="空心弧 35"/>
            <p:cNvSpPr/>
            <p:nvPr/>
          </p:nvSpPr>
          <p:spPr>
            <a:xfrm>
              <a:off x="635255" y="1683657"/>
              <a:ext cx="1650054" cy="1650054"/>
            </a:xfrm>
            <a:prstGeom prst="blockArc">
              <a:avLst>
                <a:gd name="adj1" fmla="val 11922043"/>
                <a:gd name="adj2" fmla="val 10691500"/>
                <a:gd name="adj3" fmla="val 6227"/>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889758" y="2093186"/>
              <a:ext cx="1141049" cy="830997"/>
              <a:chOff x="1366117" y="2427734"/>
              <a:chExt cx="1141049" cy="830997"/>
            </a:xfrm>
          </p:grpSpPr>
          <p:sp>
            <p:nvSpPr>
              <p:cNvPr id="38" name="矩形 37"/>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92</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39" name="矩形 38"/>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grpSp>
        <p:nvGrpSpPr>
          <p:cNvPr id="40" name="组合 39"/>
          <p:cNvGrpSpPr/>
          <p:nvPr/>
        </p:nvGrpSpPr>
        <p:grpSpPr>
          <a:xfrm>
            <a:off x="8447726" y="1953640"/>
            <a:ext cx="1650054" cy="1650054"/>
            <a:chOff x="635255" y="1683657"/>
            <a:chExt cx="1650054" cy="1650054"/>
          </a:xfrm>
        </p:grpSpPr>
        <p:sp>
          <p:nvSpPr>
            <p:cNvPr id="41" name="空心弧 40"/>
            <p:cNvSpPr/>
            <p:nvPr/>
          </p:nvSpPr>
          <p:spPr>
            <a:xfrm>
              <a:off x="635255" y="1683657"/>
              <a:ext cx="1650054" cy="1650054"/>
            </a:xfrm>
            <a:prstGeom prst="blockArc">
              <a:avLst>
                <a:gd name="adj1" fmla="val 19498456"/>
                <a:gd name="adj2" fmla="val 10691500"/>
                <a:gd name="adj3" fmla="val 6227"/>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89758" y="2093186"/>
              <a:ext cx="1141049" cy="830997"/>
              <a:chOff x="1366117" y="2427734"/>
              <a:chExt cx="1141049" cy="830997"/>
            </a:xfrm>
          </p:grpSpPr>
          <p:sp>
            <p:nvSpPr>
              <p:cNvPr id="43" name="矩形 42"/>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54</a:t>
                </a:r>
                <a:endParaRPr lang="en-US" altLang="zh-CN" sz="4800" dirty="0">
                  <a:solidFill>
                    <a:srgbClr val="394A57"/>
                  </a:solidFill>
                  <a:latin typeface="Century Gothic" panose="020B0502020202020204" pitchFamily="34" charset="0"/>
                  <a:cs typeface="Arial" panose="020B0604020202020204" pitchFamily="34" charset="0"/>
                </a:endParaRPr>
              </a:p>
            </p:txBody>
          </p:sp>
          <p:sp>
            <p:nvSpPr>
              <p:cNvPr id="44" name="矩形 43"/>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endParaRPr lang="en-US" altLang="zh-CN" sz="2000" dirty="0">
                  <a:solidFill>
                    <a:schemeClr val="tx1">
                      <a:lumMod val="50000"/>
                      <a:lumOff val="50000"/>
                    </a:schemeClr>
                  </a:solidFill>
                  <a:latin typeface="Century Gothic" panose="020B0502020202020204" pitchFamily="34" charset="0"/>
                  <a:cs typeface="Arial" panose="020B0604020202020204" pitchFamily="34" charset="0"/>
                </a:endParaRPr>
              </a:p>
            </p:txBody>
          </p:sp>
        </p:grpSp>
      </p:grpSp>
      <p:sp>
        <p:nvSpPr>
          <p:cNvPr id="45" name="文本框 44"/>
          <p:cNvSpPr txBox="1"/>
          <p:nvPr/>
        </p:nvSpPr>
        <p:spPr>
          <a:xfrm>
            <a:off x="1646177" y="4123999"/>
            <a:ext cx="22390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47" name="文本框 46"/>
          <p:cNvSpPr txBox="1"/>
          <p:nvPr/>
        </p:nvSpPr>
        <p:spPr>
          <a:xfrm>
            <a:off x="3947071" y="4123999"/>
            <a:ext cx="20533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48" name="文本框 47"/>
          <p:cNvSpPr txBox="1"/>
          <p:nvPr/>
        </p:nvSpPr>
        <p:spPr>
          <a:xfrm>
            <a:off x="6142160" y="4123999"/>
            <a:ext cx="20533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49" name="文本框 48"/>
          <p:cNvSpPr txBox="1"/>
          <p:nvPr/>
        </p:nvSpPr>
        <p:spPr>
          <a:xfrm>
            <a:off x="8433172" y="4123999"/>
            <a:ext cx="20533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50" name="文本框 49"/>
          <p:cNvSpPr txBox="1"/>
          <p:nvPr/>
        </p:nvSpPr>
        <p:spPr>
          <a:xfrm>
            <a:off x="1743015"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51" name="文本框 50"/>
          <p:cNvSpPr txBox="1"/>
          <p:nvPr/>
        </p:nvSpPr>
        <p:spPr>
          <a:xfrm>
            <a:off x="3928805"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52" name="文本框 51"/>
          <p:cNvSpPr txBox="1"/>
          <p:nvPr/>
        </p:nvSpPr>
        <p:spPr>
          <a:xfrm>
            <a:off x="6153165"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53" name="文本框 52"/>
          <p:cNvSpPr txBox="1"/>
          <p:nvPr/>
        </p:nvSpPr>
        <p:spPr>
          <a:xfrm>
            <a:off x="8422166"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23" presetClass="entr" presetSubtype="16" fill="hold" nodeType="withEffect">
                                  <p:stCondLst>
                                    <p:cond delay="750"/>
                                  </p:stCondLst>
                                  <p:childTnLst>
                                    <p:set>
                                      <p:cBhvr>
                                        <p:cTn id="24" dur="1" fill="hold">
                                          <p:stCondLst>
                                            <p:cond delay="0"/>
                                          </p:stCondLst>
                                        </p:cTn>
                                        <p:tgtEl>
                                          <p:spTgt spid="25"/>
                                        </p:tgtEl>
                                        <p:attrNameLst>
                                          <p:attrName>style.visibility</p:attrName>
                                        </p:attrNameLst>
                                      </p:cBhvr>
                                      <p:to>
                                        <p:strVal val="visible"/>
                                      </p:to>
                                    </p:set>
                                    <p:anim calcmode="lin" valueType="num">
                                      <p:cBhvr>
                                        <p:cTn id="25" dur="300" fill="hold"/>
                                        <p:tgtEl>
                                          <p:spTgt spid="25"/>
                                        </p:tgtEl>
                                        <p:attrNameLst>
                                          <p:attrName>ppt_w</p:attrName>
                                        </p:attrNameLst>
                                      </p:cBhvr>
                                      <p:tavLst>
                                        <p:tav tm="0">
                                          <p:val>
                                            <p:fltVal val="0"/>
                                          </p:val>
                                        </p:tav>
                                        <p:tav tm="100000">
                                          <p:val>
                                            <p:strVal val="#ppt_w"/>
                                          </p:val>
                                        </p:tav>
                                      </p:tavLst>
                                    </p:anim>
                                    <p:anim calcmode="lin" valueType="num">
                                      <p:cBhvr>
                                        <p:cTn id="26" dur="300" fill="hold"/>
                                        <p:tgtEl>
                                          <p:spTgt spid="25"/>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000"/>
                                  </p:stCondLst>
                                  <p:childTnLst>
                                    <p:animScale>
                                      <p:cBhvr>
                                        <p:cTn id="28" dur="200" fill="hold"/>
                                        <p:tgtEl>
                                          <p:spTgt spid="25"/>
                                        </p:tgtEl>
                                      </p:cBhvr>
                                      <p:by x="110000" y="110000"/>
                                    </p:animScale>
                                  </p:childTnLst>
                                </p:cTn>
                              </p:par>
                              <p:par>
                                <p:cTn id="29" presetID="23" presetClass="entr" presetSubtype="16" fill="hold" nodeType="withEffect">
                                  <p:stCondLst>
                                    <p:cond delay="10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300" fill="hold"/>
                                        <p:tgtEl>
                                          <p:spTgt spid="30"/>
                                        </p:tgtEl>
                                        <p:attrNameLst>
                                          <p:attrName>ppt_w</p:attrName>
                                        </p:attrNameLst>
                                      </p:cBhvr>
                                      <p:tavLst>
                                        <p:tav tm="0">
                                          <p:val>
                                            <p:fltVal val="0"/>
                                          </p:val>
                                        </p:tav>
                                        <p:tav tm="100000">
                                          <p:val>
                                            <p:strVal val="#ppt_w"/>
                                          </p:val>
                                        </p:tav>
                                      </p:tavLst>
                                    </p:anim>
                                    <p:anim calcmode="lin" valueType="num">
                                      <p:cBhvr>
                                        <p:cTn id="32" dur="300" fill="hold"/>
                                        <p:tgtEl>
                                          <p:spTgt spid="30"/>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250"/>
                                  </p:stCondLst>
                                  <p:childTnLst>
                                    <p:animScale>
                                      <p:cBhvr>
                                        <p:cTn id="34" dur="200" fill="hold"/>
                                        <p:tgtEl>
                                          <p:spTgt spid="30"/>
                                        </p:tgtEl>
                                      </p:cBhvr>
                                      <p:by x="110000" y="110000"/>
                                    </p:animScale>
                                  </p:childTnLst>
                                </p:cTn>
                              </p:par>
                              <p:par>
                                <p:cTn id="35" presetID="23" presetClass="entr" presetSubtype="16" fill="hold" nodeType="withEffect">
                                  <p:stCondLst>
                                    <p:cond delay="1250"/>
                                  </p:stCondLst>
                                  <p:childTnLst>
                                    <p:set>
                                      <p:cBhvr>
                                        <p:cTn id="36" dur="1" fill="hold">
                                          <p:stCondLst>
                                            <p:cond delay="0"/>
                                          </p:stCondLst>
                                        </p:cTn>
                                        <p:tgtEl>
                                          <p:spTgt spid="35"/>
                                        </p:tgtEl>
                                        <p:attrNameLst>
                                          <p:attrName>style.visibility</p:attrName>
                                        </p:attrNameLst>
                                      </p:cBhvr>
                                      <p:to>
                                        <p:strVal val="visible"/>
                                      </p:to>
                                    </p:set>
                                    <p:anim calcmode="lin" valueType="num">
                                      <p:cBhvr>
                                        <p:cTn id="37" dur="300" fill="hold"/>
                                        <p:tgtEl>
                                          <p:spTgt spid="35"/>
                                        </p:tgtEl>
                                        <p:attrNameLst>
                                          <p:attrName>ppt_w</p:attrName>
                                        </p:attrNameLst>
                                      </p:cBhvr>
                                      <p:tavLst>
                                        <p:tav tm="0">
                                          <p:val>
                                            <p:fltVal val="0"/>
                                          </p:val>
                                        </p:tav>
                                        <p:tav tm="100000">
                                          <p:val>
                                            <p:strVal val="#ppt_w"/>
                                          </p:val>
                                        </p:tav>
                                      </p:tavLst>
                                    </p:anim>
                                    <p:anim calcmode="lin" valueType="num">
                                      <p:cBhvr>
                                        <p:cTn id="38" dur="300" fill="hold"/>
                                        <p:tgtEl>
                                          <p:spTgt spid="35"/>
                                        </p:tgtEl>
                                        <p:attrNameLst>
                                          <p:attrName>ppt_h</p:attrName>
                                        </p:attrNameLst>
                                      </p:cBhvr>
                                      <p:tavLst>
                                        <p:tav tm="0">
                                          <p:val>
                                            <p:fltVal val="0"/>
                                          </p:val>
                                        </p:tav>
                                        <p:tav tm="100000">
                                          <p:val>
                                            <p:strVal val="#ppt_h"/>
                                          </p:val>
                                        </p:tav>
                                      </p:tavLst>
                                    </p:anim>
                                  </p:childTnLst>
                                </p:cTn>
                              </p:par>
                              <p:par>
                                <p:cTn id="39" presetID="6" presetClass="emph" presetSubtype="0" autoRev="1" fill="hold" nodeType="withEffect">
                                  <p:stCondLst>
                                    <p:cond delay="1500"/>
                                  </p:stCondLst>
                                  <p:childTnLst>
                                    <p:animScale>
                                      <p:cBhvr>
                                        <p:cTn id="40" dur="200" fill="hold"/>
                                        <p:tgtEl>
                                          <p:spTgt spid="35"/>
                                        </p:tgtEl>
                                      </p:cBhvr>
                                      <p:by x="110000" y="110000"/>
                                    </p:animScale>
                                  </p:childTnLst>
                                </p:cTn>
                              </p:par>
                              <p:par>
                                <p:cTn id="41" presetID="23" presetClass="entr" presetSubtype="16" fill="hold" nodeType="withEffect">
                                  <p:stCondLst>
                                    <p:cond delay="1500"/>
                                  </p:stCondLst>
                                  <p:childTnLst>
                                    <p:set>
                                      <p:cBhvr>
                                        <p:cTn id="42" dur="1" fill="hold">
                                          <p:stCondLst>
                                            <p:cond delay="0"/>
                                          </p:stCondLst>
                                        </p:cTn>
                                        <p:tgtEl>
                                          <p:spTgt spid="40"/>
                                        </p:tgtEl>
                                        <p:attrNameLst>
                                          <p:attrName>style.visibility</p:attrName>
                                        </p:attrNameLst>
                                      </p:cBhvr>
                                      <p:to>
                                        <p:strVal val="visible"/>
                                      </p:to>
                                    </p:set>
                                    <p:anim calcmode="lin" valueType="num">
                                      <p:cBhvr>
                                        <p:cTn id="43" dur="300" fill="hold"/>
                                        <p:tgtEl>
                                          <p:spTgt spid="40"/>
                                        </p:tgtEl>
                                        <p:attrNameLst>
                                          <p:attrName>ppt_w</p:attrName>
                                        </p:attrNameLst>
                                      </p:cBhvr>
                                      <p:tavLst>
                                        <p:tav tm="0">
                                          <p:val>
                                            <p:fltVal val="0"/>
                                          </p:val>
                                        </p:tav>
                                        <p:tav tm="100000">
                                          <p:val>
                                            <p:strVal val="#ppt_w"/>
                                          </p:val>
                                        </p:tav>
                                      </p:tavLst>
                                    </p:anim>
                                    <p:anim calcmode="lin" valueType="num">
                                      <p:cBhvr>
                                        <p:cTn id="44" dur="300" fill="hold"/>
                                        <p:tgtEl>
                                          <p:spTgt spid="40"/>
                                        </p:tgtEl>
                                        <p:attrNameLst>
                                          <p:attrName>ppt_h</p:attrName>
                                        </p:attrNameLst>
                                      </p:cBhvr>
                                      <p:tavLst>
                                        <p:tav tm="0">
                                          <p:val>
                                            <p:fltVal val="0"/>
                                          </p:val>
                                        </p:tav>
                                        <p:tav tm="100000">
                                          <p:val>
                                            <p:strVal val="#ppt_h"/>
                                          </p:val>
                                        </p:tav>
                                      </p:tavLst>
                                    </p:anim>
                                  </p:childTnLst>
                                </p:cTn>
                              </p:par>
                              <p:par>
                                <p:cTn id="45" presetID="6" presetClass="emph" presetSubtype="0" autoRev="1" fill="hold" nodeType="withEffect">
                                  <p:stCondLst>
                                    <p:cond delay="1750"/>
                                  </p:stCondLst>
                                  <p:childTnLst>
                                    <p:animScale>
                                      <p:cBhvr>
                                        <p:cTn id="46" dur="200" fill="hold"/>
                                        <p:tgtEl>
                                          <p:spTgt spid="40"/>
                                        </p:tgtEl>
                                      </p:cBhvr>
                                      <p:by x="110000" y="110000"/>
                                    </p:animScale>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1000"/>
                                        <p:tgtEl>
                                          <p:spTgt spid="50"/>
                                        </p:tgtEl>
                                      </p:cBhvr>
                                    </p:animEffect>
                                    <p:anim calcmode="lin" valueType="num">
                                      <p:cBhvr>
                                        <p:cTn id="52" dur="1000" fill="hold"/>
                                        <p:tgtEl>
                                          <p:spTgt spid="50"/>
                                        </p:tgtEl>
                                        <p:attrNameLst>
                                          <p:attrName>ppt_x</p:attrName>
                                        </p:attrNameLst>
                                      </p:cBhvr>
                                      <p:tavLst>
                                        <p:tav tm="0">
                                          <p:val>
                                            <p:strVal val="#ppt_x"/>
                                          </p:val>
                                        </p:tav>
                                        <p:tav tm="100000">
                                          <p:val>
                                            <p:strVal val="#ppt_x"/>
                                          </p:val>
                                        </p:tav>
                                      </p:tavLst>
                                    </p:anim>
                                    <p:anim calcmode="lin" valueType="num">
                                      <p:cBhvr>
                                        <p:cTn id="5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p:cTn id="58" dur="500" fill="hold"/>
                                        <p:tgtEl>
                                          <p:spTgt spid="45"/>
                                        </p:tgtEl>
                                        <p:attrNameLst>
                                          <p:attrName>ppt_w</p:attrName>
                                        </p:attrNameLst>
                                      </p:cBhvr>
                                      <p:tavLst>
                                        <p:tav tm="0">
                                          <p:val>
                                            <p:fltVal val="0"/>
                                          </p:val>
                                        </p:tav>
                                        <p:tav tm="100000">
                                          <p:val>
                                            <p:strVal val="#ppt_w"/>
                                          </p:val>
                                        </p:tav>
                                      </p:tavLst>
                                    </p:anim>
                                    <p:anim calcmode="lin" valueType="num">
                                      <p:cBhvr>
                                        <p:cTn id="59" dur="500" fill="hold"/>
                                        <p:tgtEl>
                                          <p:spTgt spid="45"/>
                                        </p:tgtEl>
                                        <p:attrNameLst>
                                          <p:attrName>ppt_h</p:attrName>
                                        </p:attrNameLst>
                                      </p:cBhvr>
                                      <p:tavLst>
                                        <p:tav tm="0">
                                          <p:val>
                                            <p:fltVal val="0"/>
                                          </p:val>
                                        </p:tav>
                                        <p:tav tm="100000">
                                          <p:val>
                                            <p:strVal val="#ppt_h"/>
                                          </p:val>
                                        </p:tav>
                                      </p:tavLst>
                                    </p:anim>
                                    <p:animEffect transition="in" filter="fade">
                                      <p:cBhvr>
                                        <p:cTn id="60" dur="500"/>
                                        <p:tgtEl>
                                          <p:spTgt spid="45"/>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1000"/>
                                        <p:tgtEl>
                                          <p:spTgt spid="51"/>
                                        </p:tgtEl>
                                      </p:cBhvr>
                                    </p:animEffect>
                                    <p:anim calcmode="lin" valueType="num">
                                      <p:cBhvr>
                                        <p:cTn id="66" dur="1000" fill="hold"/>
                                        <p:tgtEl>
                                          <p:spTgt spid="51"/>
                                        </p:tgtEl>
                                        <p:attrNameLst>
                                          <p:attrName>ppt_x</p:attrName>
                                        </p:attrNameLst>
                                      </p:cBhvr>
                                      <p:tavLst>
                                        <p:tav tm="0">
                                          <p:val>
                                            <p:strVal val="#ppt_x"/>
                                          </p:val>
                                        </p:tav>
                                        <p:tav tm="100000">
                                          <p:val>
                                            <p:strVal val="#ppt_x"/>
                                          </p:val>
                                        </p:tav>
                                      </p:tavLst>
                                    </p:anim>
                                    <p:anim calcmode="lin" valueType="num">
                                      <p:cBhvr>
                                        <p:cTn id="67"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p:cTn id="72" dur="500" fill="hold"/>
                                        <p:tgtEl>
                                          <p:spTgt spid="47"/>
                                        </p:tgtEl>
                                        <p:attrNameLst>
                                          <p:attrName>ppt_w</p:attrName>
                                        </p:attrNameLst>
                                      </p:cBhvr>
                                      <p:tavLst>
                                        <p:tav tm="0">
                                          <p:val>
                                            <p:fltVal val="0"/>
                                          </p:val>
                                        </p:tav>
                                        <p:tav tm="100000">
                                          <p:val>
                                            <p:strVal val="#ppt_w"/>
                                          </p:val>
                                        </p:tav>
                                      </p:tavLst>
                                    </p:anim>
                                    <p:anim calcmode="lin" valueType="num">
                                      <p:cBhvr>
                                        <p:cTn id="73" dur="500" fill="hold"/>
                                        <p:tgtEl>
                                          <p:spTgt spid="47"/>
                                        </p:tgtEl>
                                        <p:attrNameLst>
                                          <p:attrName>ppt_h</p:attrName>
                                        </p:attrNameLst>
                                      </p:cBhvr>
                                      <p:tavLst>
                                        <p:tav tm="0">
                                          <p:val>
                                            <p:fltVal val="0"/>
                                          </p:val>
                                        </p:tav>
                                        <p:tav tm="100000">
                                          <p:val>
                                            <p:strVal val="#ppt_h"/>
                                          </p:val>
                                        </p:tav>
                                      </p:tavLst>
                                    </p:anim>
                                    <p:animEffect transition="in" filter="fade">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1000"/>
                                        <p:tgtEl>
                                          <p:spTgt spid="52"/>
                                        </p:tgtEl>
                                      </p:cBhvr>
                                    </p:animEffect>
                                    <p:anim calcmode="lin" valueType="num">
                                      <p:cBhvr>
                                        <p:cTn id="80" dur="1000" fill="hold"/>
                                        <p:tgtEl>
                                          <p:spTgt spid="52"/>
                                        </p:tgtEl>
                                        <p:attrNameLst>
                                          <p:attrName>ppt_x</p:attrName>
                                        </p:attrNameLst>
                                      </p:cBhvr>
                                      <p:tavLst>
                                        <p:tav tm="0">
                                          <p:val>
                                            <p:strVal val="#ppt_x"/>
                                          </p:val>
                                        </p:tav>
                                        <p:tav tm="100000">
                                          <p:val>
                                            <p:strVal val="#ppt_x"/>
                                          </p:val>
                                        </p:tav>
                                      </p:tavLst>
                                    </p:anim>
                                    <p:anim calcmode="lin" valueType="num">
                                      <p:cBhvr>
                                        <p:cTn id="8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1000"/>
                                        <p:tgtEl>
                                          <p:spTgt spid="53"/>
                                        </p:tgtEl>
                                      </p:cBhvr>
                                    </p:animEffect>
                                    <p:anim calcmode="lin" valueType="num">
                                      <p:cBhvr>
                                        <p:cTn id="94" dur="1000" fill="hold"/>
                                        <p:tgtEl>
                                          <p:spTgt spid="53"/>
                                        </p:tgtEl>
                                        <p:attrNameLst>
                                          <p:attrName>ppt_x</p:attrName>
                                        </p:attrNameLst>
                                      </p:cBhvr>
                                      <p:tavLst>
                                        <p:tav tm="0">
                                          <p:val>
                                            <p:strVal val="#ppt_x"/>
                                          </p:val>
                                        </p:tav>
                                        <p:tav tm="100000">
                                          <p:val>
                                            <p:strVal val="#ppt_x"/>
                                          </p:val>
                                        </p:tav>
                                      </p:tavLst>
                                    </p:anim>
                                    <p:anim calcmode="lin" valueType="num">
                                      <p:cBhvr>
                                        <p:cTn id="95"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grpId="0" nodeType="click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500" fill="hold"/>
                                        <p:tgtEl>
                                          <p:spTgt spid="49"/>
                                        </p:tgtEl>
                                        <p:attrNameLst>
                                          <p:attrName>ppt_w</p:attrName>
                                        </p:attrNameLst>
                                      </p:cBhvr>
                                      <p:tavLst>
                                        <p:tav tm="0">
                                          <p:val>
                                            <p:fltVal val="0"/>
                                          </p:val>
                                        </p:tav>
                                        <p:tav tm="100000">
                                          <p:val>
                                            <p:strVal val="#ppt_w"/>
                                          </p:val>
                                        </p:tav>
                                      </p:tavLst>
                                    </p:anim>
                                    <p:anim calcmode="lin" valueType="num">
                                      <p:cBhvr>
                                        <p:cTn id="101" dur="500" fill="hold"/>
                                        <p:tgtEl>
                                          <p:spTgt spid="49"/>
                                        </p:tgtEl>
                                        <p:attrNameLst>
                                          <p:attrName>ppt_h</p:attrName>
                                        </p:attrNameLst>
                                      </p:cBhvr>
                                      <p:tavLst>
                                        <p:tav tm="0">
                                          <p:val>
                                            <p:fltVal val="0"/>
                                          </p:val>
                                        </p:tav>
                                        <p:tav tm="100000">
                                          <p:val>
                                            <p:strVal val="#ppt_h"/>
                                          </p:val>
                                        </p:tav>
                                      </p:tavLst>
                                    </p:anim>
                                    <p:animEffect transition="in" filter="fade">
                                      <p:cBhvr>
                                        <p:cTn id="10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5" grpId="0"/>
      <p:bldP spid="47" grpId="0"/>
      <p:bldP spid="48" grpId="0"/>
      <p:bldP spid="49" grpId="0"/>
      <p:bldP spid="50" grpId="0"/>
      <p:bldP spid="51" grpId="0"/>
      <p:bldP spid="52" grpId="0"/>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7059" y="0"/>
            <a:ext cx="2430461" cy="1953640"/>
          </a:xfrm>
          <a:prstGeom prst="rect">
            <a:avLst/>
          </a:prstGeom>
        </p:spPr>
      </p:pic>
      <p:pic>
        <p:nvPicPr>
          <p:cNvPr id="3" name="图片 2"/>
          <p:cNvPicPr>
            <a:picLocks noChangeAspect="1"/>
          </p:cNvPicPr>
          <p:nvPr/>
        </p:nvPicPr>
        <p:blipFill>
          <a:blip r:embed="rId3"/>
          <a:stretch>
            <a:fillRect/>
          </a:stretch>
        </p:blipFill>
        <p:spPr>
          <a:xfrm>
            <a:off x="10097780" y="5064442"/>
            <a:ext cx="2094220" cy="1822585"/>
          </a:xfrm>
          <a:prstGeom prst="rect">
            <a:avLst/>
          </a:prstGeom>
        </p:spPr>
      </p:pic>
      <p:sp>
        <p:nvSpPr>
          <p:cNvPr id="18" name="文本框 17"/>
          <p:cNvSpPr txBox="1"/>
          <p:nvPr/>
        </p:nvSpPr>
        <p:spPr>
          <a:xfrm>
            <a:off x="49107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输入内容</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6" name="组合 5"/>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4"/>
            <a:stretch>
              <a:fillRect/>
            </a:stretch>
          </p:blipFill>
          <p:spPr>
            <a:xfrm>
              <a:off x="3671358" y="315128"/>
              <a:ext cx="1239402" cy="662207"/>
            </a:xfrm>
            <a:prstGeom prst="rect">
              <a:avLst/>
            </a:prstGeom>
          </p:spPr>
        </p:pic>
        <p:pic>
          <p:nvPicPr>
            <p:cNvPr id="20" name="图片 19"/>
            <p:cNvPicPr>
              <a:picLocks noChangeAspect="1"/>
            </p:cNvPicPr>
            <p:nvPr/>
          </p:nvPicPr>
          <p:blipFill>
            <a:blip r:embed="rId4"/>
            <a:stretch>
              <a:fillRect/>
            </a:stretch>
          </p:blipFill>
          <p:spPr>
            <a:xfrm flipH="1">
              <a:off x="7674416" y="315128"/>
              <a:ext cx="1239402" cy="662207"/>
            </a:xfrm>
            <a:prstGeom prst="rect">
              <a:avLst/>
            </a:prstGeom>
          </p:spPr>
        </p:pic>
      </p:grpSp>
      <p:graphicFrame>
        <p:nvGraphicFramePr>
          <p:cNvPr id="7" name="图表 6"/>
          <p:cNvGraphicFramePr/>
          <p:nvPr/>
        </p:nvGraphicFramePr>
        <p:xfrm>
          <a:off x="1349829" y="1872280"/>
          <a:ext cx="5131707" cy="3686692"/>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p:nvPr/>
        </p:nvSpPr>
        <p:spPr>
          <a:xfrm>
            <a:off x="6541975" y="2271551"/>
            <a:ext cx="3477366" cy="551754"/>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9" name="文本框 8"/>
          <p:cNvSpPr txBox="1"/>
          <p:nvPr/>
        </p:nvSpPr>
        <p:spPr>
          <a:xfrm>
            <a:off x="6541975" y="1998439"/>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10" name="文本框 9"/>
          <p:cNvSpPr txBox="1"/>
          <p:nvPr/>
        </p:nvSpPr>
        <p:spPr>
          <a:xfrm>
            <a:off x="6541975" y="3404751"/>
            <a:ext cx="3477366" cy="551754"/>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1" name="文本框 10"/>
          <p:cNvSpPr txBox="1"/>
          <p:nvPr/>
        </p:nvSpPr>
        <p:spPr>
          <a:xfrm>
            <a:off x="6541975" y="3131639"/>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12" name="文本框 11"/>
          <p:cNvSpPr txBox="1"/>
          <p:nvPr/>
        </p:nvSpPr>
        <p:spPr>
          <a:xfrm>
            <a:off x="6541975" y="4572360"/>
            <a:ext cx="3477366" cy="551754"/>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3" name="文本框 12"/>
          <p:cNvSpPr txBox="1"/>
          <p:nvPr/>
        </p:nvSpPr>
        <p:spPr>
          <a:xfrm>
            <a:off x="6541975" y="4299248"/>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5" name="图片 4"/>
          <p:cNvPicPr>
            <a:picLocks noChangeAspect="1"/>
          </p:cNvPicPr>
          <p:nvPr/>
        </p:nvPicPr>
        <p:blipFill>
          <a:blip r:embed="rId5"/>
          <a:stretch>
            <a:fillRect/>
          </a:stretch>
        </p:blipFill>
        <p:spPr>
          <a:xfrm>
            <a:off x="6234199" y="2003373"/>
            <a:ext cx="311036" cy="443392"/>
          </a:xfrm>
          <a:prstGeom prst="rect">
            <a:avLst/>
          </a:prstGeom>
        </p:spPr>
      </p:pic>
      <p:pic>
        <p:nvPicPr>
          <p:cNvPr id="16" name="图片 15"/>
          <p:cNvPicPr>
            <a:picLocks noChangeAspect="1"/>
          </p:cNvPicPr>
          <p:nvPr/>
        </p:nvPicPr>
        <p:blipFill>
          <a:blip r:embed="rId5"/>
          <a:stretch>
            <a:fillRect/>
          </a:stretch>
        </p:blipFill>
        <p:spPr>
          <a:xfrm>
            <a:off x="6234199" y="3150439"/>
            <a:ext cx="311036" cy="443392"/>
          </a:xfrm>
          <a:prstGeom prst="rect">
            <a:avLst/>
          </a:prstGeom>
        </p:spPr>
      </p:pic>
      <p:pic>
        <p:nvPicPr>
          <p:cNvPr id="17" name="图片 16"/>
          <p:cNvPicPr>
            <a:picLocks noChangeAspect="1"/>
          </p:cNvPicPr>
          <p:nvPr/>
        </p:nvPicPr>
        <p:blipFill>
          <a:blip r:embed="rId5"/>
          <a:stretch>
            <a:fillRect/>
          </a:stretch>
        </p:blipFill>
        <p:spPr>
          <a:xfrm>
            <a:off x="6234199" y="4254944"/>
            <a:ext cx="311036" cy="4433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strips(down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strips(down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strips(downLeft)">
                                      <p:cBhvr>
                                        <p:cTn id="7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Graphic spid="7" grpId="0">
        <p:bldAsOne/>
      </p:bldGraphic>
      <p:bldP spid="8" grpId="0"/>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945536" y="3305525"/>
            <a:ext cx="4134465" cy="769441"/>
          </a:xfrm>
          <a:prstGeom prst="rect">
            <a:avLst/>
          </a:prstGeom>
          <a:noFill/>
        </p:spPr>
        <p:txBody>
          <a:bodyPr wrap="none" rtlCol="0">
            <a:spAutoFit/>
          </a:bodyPr>
          <a:lstStyle/>
          <a:p>
            <a:r>
              <a:rPr lang="zh-CN" altLang="en-US" sz="44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新学期工作安排</a:t>
            </a:r>
            <a:endParaRPr lang="zh-CN" altLang="en-US" sz="44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9477829" y="4495876"/>
            <a:ext cx="2714171" cy="2362124"/>
          </a:xfrm>
          <a:prstGeom prst="rect">
            <a:avLst/>
          </a:prstGeom>
        </p:spPr>
      </p:pic>
      <p:sp>
        <p:nvSpPr>
          <p:cNvPr id="14" name="文本框 13"/>
          <p:cNvSpPr txBox="1"/>
          <p:nvPr/>
        </p:nvSpPr>
        <p:spPr>
          <a:xfrm>
            <a:off x="4722386" y="4166071"/>
            <a:ext cx="2492990"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rPr>
              <a:t>请输入您要写的内容</a:t>
            </a:r>
            <a:endPar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6" name="文本框 15"/>
          <p:cNvSpPr txBox="1"/>
          <p:nvPr/>
        </p:nvSpPr>
        <p:spPr>
          <a:xfrm>
            <a:off x="5660046" y="2350803"/>
            <a:ext cx="635110" cy="1200329"/>
          </a:xfrm>
          <a:prstGeom prst="rect">
            <a:avLst/>
          </a:prstGeom>
          <a:noFill/>
        </p:spPr>
        <p:txBody>
          <a:bodyPr wrap="none" rtlCol="0">
            <a:spAutoFit/>
          </a:bodyPr>
          <a:lstStyle/>
          <a:p>
            <a:r>
              <a:rPr lang="en-US" altLang="zh-CN"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4</a:t>
            </a:r>
            <a:endParaRPr lang="zh-CN" altLang="en-US"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18" name="图片 17"/>
          <p:cNvPicPr>
            <a:picLocks noChangeAspect="1"/>
          </p:cNvPicPr>
          <p:nvPr/>
        </p:nvPicPr>
        <p:blipFill>
          <a:blip r:embed="rId3"/>
          <a:stretch>
            <a:fillRect/>
          </a:stretch>
        </p:blipFill>
        <p:spPr>
          <a:xfrm>
            <a:off x="3286696" y="3305525"/>
            <a:ext cx="623643" cy="1476146"/>
          </a:xfrm>
          <a:prstGeom prst="rect">
            <a:avLst/>
          </a:prstGeom>
        </p:spPr>
      </p:pic>
      <p:pic>
        <p:nvPicPr>
          <p:cNvPr id="19" name="图片 18"/>
          <p:cNvPicPr>
            <a:picLocks noChangeAspect="1"/>
          </p:cNvPicPr>
          <p:nvPr/>
        </p:nvPicPr>
        <p:blipFill>
          <a:blip r:embed="rId3"/>
          <a:stretch>
            <a:fillRect/>
          </a:stretch>
        </p:blipFill>
        <p:spPr>
          <a:xfrm flipH="1">
            <a:off x="8080001" y="3305525"/>
            <a:ext cx="623643" cy="1476146"/>
          </a:xfrm>
          <a:prstGeom prst="rect">
            <a:avLst/>
          </a:prstGeom>
        </p:spPr>
      </p:pic>
      <p:pic>
        <p:nvPicPr>
          <p:cNvPr id="20" name="图片 19"/>
          <p:cNvPicPr>
            <a:picLocks noChangeAspect="1"/>
          </p:cNvPicPr>
          <p:nvPr/>
        </p:nvPicPr>
        <p:blipFill>
          <a:blip r:embed="rId4"/>
          <a:stretch>
            <a:fillRect/>
          </a:stretch>
        </p:blipFill>
        <p:spPr>
          <a:xfrm>
            <a:off x="5167876" y="843303"/>
            <a:ext cx="2047500" cy="150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14:presetBounceEnd="38000">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14:bounceEnd="38000">
                                          <p:cBhvr additive="base">
                                            <p:cTn id="30" dur="500" fill="hold"/>
                                            <p:tgtEl>
                                              <p:spTgt spid="16"/>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070338" y="1339144"/>
            <a:ext cx="4076536" cy="4076536"/>
          </a:xfrm>
          <a:prstGeom prst="ellipse">
            <a:avLst/>
          </a:prstGeom>
          <a:noFill/>
          <a:ln>
            <a:solidFill>
              <a:srgbClr val="FF8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35414"/>
            <a:ext cx="2094220" cy="1822585"/>
          </a:xfrm>
          <a:prstGeom prst="rect">
            <a:avLst/>
          </a:prstGeom>
        </p:spPr>
      </p:pic>
      <p:sp>
        <p:nvSpPr>
          <p:cNvPr id="23" name="文本框 22"/>
          <p:cNvSpPr txBox="1"/>
          <p:nvPr/>
        </p:nvSpPr>
        <p:spPr>
          <a:xfrm>
            <a:off x="5903338" y="999705"/>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4" name="文本框 23"/>
          <p:cNvSpPr txBox="1"/>
          <p:nvPr/>
        </p:nvSpPr>
        <p:spPr>
          <a:xfrm>
            <a:off x="6665206" y="2144552"/>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6855147" y="3427139"/>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6" name="文本框 25"/>
          <p:cNvSpPr txBox="1"/>
          <p:nvPr/>
        </p:nvSpPr>
        <p:spPr>
          <a:xfrm>
            <a:off x="6144399" y="4571757"/>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7" name="图片 6"/>
          <p:cNvPicPr>
            <a:picLocks noChangeAspect="1"/>
          </p:cNvPicPr>
          <p:nvPr/>
        </p:nvPicPr>
        <p:blipFill>
          <a:blip r:embed="rId3"/>
          <a:stretch>
            <a:fillRect/>
          </a:stretch>
        </p:blipFill>
        <p:spPr>
          <a:xfrm>
            <a:off x="1319296" y="1273979"/>
            <a:ext cx="4209326" cy="4692572"/>
          </a:xfrm>
          <a:prstGeom prst="rect">
            <a:avLst/>
          </a:prstGeom>
        </p:spPr>
      </p:pic>
      <p:grpSp>
        <p:nvGrpSpPr>
          <p:cNvPr id="8" name="组合 7"/>
          <p:cNvGrpSpPr/>
          <p:nvPr/>
        </p:nvGrpSpPr>
        <p:grpSpPr>
          <a:xfrm>
            <a:off x="4500799" y="1032259"/>
            <a:ext cx="1041614" cy="1041614"/>
            <a:chOff x="4500799" y="1032259"/>
            <a:chExt cx="1041614" cy="1041614"/>
          </a:xfrm>
        </p:grpSpPr>
        <p:sp>
          <p:nvSpPr>
            <p:cNvPr id="5" name="椭圆 4"/>
            <p:cNvSpPr/>
            <p:nvPr/>
          </p:nvSpPr>
          <p:spPr>
            <a:xfrm>
              <a:off x="4500799" y="103225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24094" y="115908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任课</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老师</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9" name="组合 8"/>
          <p:cNvGrpSpPr/>
          <p:nvPr/>
        </p:nvGrpSpPr>
        <p:grpSpPr>
          <a:xfrm>
            <a:off x="5364426" y="2004949"/>
            <a:ext cx="1041614" cy="1041614"/>
            <a:chOff x="5364426" y="2004949"/>
            <a:chExt cx="1041614" cy="1041614"/>
          </a:xfrm>
        </p:grpSpPr>
        <p:sp>
          <p:nvSpPr>
            <p:cNvPr id="17" name="椭圆 16"/>
            <p:cNvSpPr/>
            <p:nvPr/>
          </p:nvSpPr>
          <p:spPr>
            <a:xfrm>
              <a:off x="5364426" y="200494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87721" y="213177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动态</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管理</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4" name="组合 13"/>
          <p:cNvGrpSpPr/>
          <p:nvPr/>
        </p:nvGrpSpPr>
        <p:grpSpPr>
          <a:xfrm>
            <a:off x="4861724" y="4240023"/>
            <a:ext cx="1041614" cy="1041614"/>
            <a:chOff x="4861724" y="4240023"/>
            <a:chExt cx="1041614" cy="1041614"/>
          </a:xfrm>
        </p:grpSpPr>
        <p:sp>
          <p:nvSpPr>
            <p:cNvPr id="22" name="椭圆 21"/>
            <p:cNvSpPr/>
            <p:nvPr/>
          </p:nvSpPr>
          <p:spPr>
            <a:xfrm>
              <a:off x="4861724" y="4240023"/>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82421" y="4343953"/>
              <a:ext cx="800219" cy="830997"/>
            </a:xfrm>
            <a:prstGeom prst="rect">
              <a:avLst/>
            </a:prstGeom>
            <a:noFill/>
          </p:spPr>
          <p:txBody>
            <a:bodyPr wrap="none" rtlCol="0">
              <a:spAutoFit/>
            </a:bodyPr>
            <a:lstStyle/>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爱心</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传递</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3" name="组合 12"/>
          <p:cNvGrpSpPr/>
          <p:nvPr/>
        </p:nvGrpSpPr>
        <p:grpSpPr>
          <a:xfrm>
            <a:off x="5623592" y="3180606"/>
            <a:ext cx="1041614" cy="1041614"/>
            <a:chOff x="5623592" y="3180606"/>
            <a:chExt cx="1041614" cy="1041614"/>
          </a:xfrm>
        </p:grpSpPr>
        <p:sp>
          <p:nvSpPr>
            <p:cNvPr id="21" name="椭圆 20"/>
            <p:cNvSpPr/>
            <p:nvPr/>
          </p:nvSpPr>
          <p:spPr>
            <a:xfrm>
              <a:off x="5623592" y="3180606"/>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744289" y="3296869"/>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校园</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活动</a:t>
              </a:r>
              <a:endPar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par>
                                <p:cTn id="16" presetID="42" presetClass="entr" presetSubtype="0" fill="hold" nodeType="withEffect">
                                  <p:stCondLst>
                                    <p:cond delay="7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Scale>
                                      <p:cBhvr>
                                        <p:cTn id="3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9"/>
                                        </p:tgtEl>
                                        <p:attrNameLst>
                                          <p:attrName>ppt_x</p:attrName>
                                          <p:attrName>ppt_y</p:attrName>
                                        </p:attrNameLst>
                                      </p:cBhvr>
                                    </p:animMotion>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Scale>
                                      <p:cBhvr>
                                        <p:cTn id="3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3"/>
                                        </p:tgtEl>
                                        <p:attrNameLst>
                                          <p:attrName>ppt_x</p:attrName>
                                          <p:attrName>ppt_y</p:attrName>
                                        </p:attrNameLst>
                                      </p:cBhvr>
                                    </p:animMotion>
                                    <p:animEffect transition="in" filter="fad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Scale>
                                      <p:cBhvr>
                                        <p:cTn id="46"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4"/>
                                        </p:tgtEl>
                                        <p:attrNameLst>
                                          <p:attrName>ppt_x</p:attrName>
                                          <p:attrName>ppt_y</p:attrName>
                                        </p:attrNameLst>
                                      </p:cBhvr>
                                    </p:animMotion>
                                    <p:animEffect transition="in" filter="fade">
                                      <p:cBhvr>
                                        <p:cTn id="48" dur="10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left)">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9107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任课老师</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6" name="组合 5"/>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3"/>
            <a:stretch>
              <a:fillRect/>
            </a:stretch>
          </p:blipFill>
          <p:spPr>
            <a:xfrm>
              <a:off x="3671358" y="315128"/>
              <a:ext cx="1239402" cy="662207"/>
            </a:xfrm>
            <a:prstGeom prst="rect">
              <a:avLst/>
            </a:prstGeom>
          </p:spPr>
        </p:pic>
        <p:pic>
          <p:nvPicPr>
            <p:cNvPr id="20" name="图片 19"/>
            <p:cNvPicPr>
              <a:picLocks noChangeAspect="1"/>
            </p:cNvPicPr>
            <p:nvPr/>
          </p:nvPicPr>
          <p:blipFill>
            <a:blip r:embed="rId3"/>
            <a:stretch>
              <a:fillRect/>
            </a:stretch>
          </p:blipFill>
          <p:spPr>
            <a:xfrm flipH="1">
              <a:off x="7674416" y="315128"/>
              <a:ext cx="1239402" cy="662207"/>
            </a:xfrm>
            <a:prstGeom prst="rect">
              <a:avLst/>
            </a:prstGeom>
          </p:spPr>
        </p:pic>
      </p:grpSp>
      <p:sp>
        <p:nvSpPr>
          <p:cNvPr id="4" name="椭圆 3"/>
          <p:cNvSpPr/>
          <p:nvPr/>
        </p:nvSpPr>
        <p:spPr>
          <a:xfrm>
            <a:off x="1174080" y="2069754"/>
            <a:ext cx="2168417" cy="2168417"/>
          </a:xfrm>
          <a:prstGeom prst="ellipse">
            <a:avLst/>
          </a:prstGeom>
          <a:blipFill>
            <a:blip r:embed="rId4"/>
            <a:stretch>
              <a:fillRect/>
            </a:stretch>
          </a:bli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826551" y="2069754"/>
            <a:ext cx="2168417" cy="2168417"/>
          </a:xfrm>
          <a:prstGeom prst="ellipse">
            <a:avLst/>
          </a:prstGeom>
          <a:blipFill>
            <a:blip r:embed="rId5"/>
            <a:stretch>
              <a:fillRect/>
            </a:stretch>
          </a:bli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479022" y="2069754"/>
            <a:ext cx="2168417" cy="2168417"/>
          </a:xfrm>
          <a:prstGeom prst="ellipse">
            <a:avLst/>
          </a:prstGeom>
          <a:blipFill>
            <a:blip r:embed="rId6"/>
            <a:stretch>
              <a:fillRect/>
            </a:stretch>
          </a:bli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154297" y="2069754"/>
            <a:ext cx="2168417" cy="2168417"/>
          </a:xfrm>
          <a:prstGeom prst="ellipse">
            <a:avLst/>
          </a:prstGeom>
          <a:blipFill>
            <a:blip r:embed="rId7"/>
            <a:stretch>
              <a:fillRect/>
            </a:stretch>
          </a:bli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214334" y="4649727"/>
            <a:ext cx="22390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1398256" y="4354285"/>
            <a:ext cx="1800493"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班主任：熊猫某</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26" name="文本框 25"/>
          <p:cNvSpPr txBox="1"/>
          <p:nvPr/>
        </p:nvSpPr>
        <p:spPr>
          <a:xfrm>
            <a:off x="3826551" y="4649727"/>
            <a:ext cx="22390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7" name="文本框 26"/>
          <p:cNvSpPr txBox="1"/>
          <p:nvPr/>
        </p:nvSpPr>
        <p:spPr>
          <a:xfrm>
            <a:off x="4097557" y="4354285"/>
            <a:ext cx="1569660"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数学：熊猫某</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28" name="文本框 27"/>
          <p:cNvSpPr txBox="1"/>
          <p:nvPr/>
        </p:nvSpPr>
        <p:spPr>
          <a:xfrm>
            <a:off x="6438768" y="4649727"/>
            <a:ext cx="22390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9" name="文本框 28"/>
          <p:cNvSpPr txBox="1"/>
          <p:nvPr/>
        </p:nvSpPr>
        <p:spPr>
          <a:xfrm>
            <a:off x="6709774" y="4354285"/>
            <a:ext cx="1569660"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语文：熊猫某</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30" name="文本框 29"/>
          <p:cNvSpPr txBox="1"/>
          <p:nvPr/>
        </p:nvSpPr>
        <p:spPr>
          <a:xfrm>
            <a:off x="9154297" y="4649727"/>
            <a:ext cx="22390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31" name="文本框 30"/>
          <p:cNvSpPr txBox="1"/>
          <p:nvPr/>
        </p:nvSpPr>
        <p:spPr>
          <a:xfrm>
            <a:off x="9425303" y="4354285"/>
            <a:ext cx="1569660"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英语：熊猫某</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down)">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down)">
                                      <p:cBhvr>
                                        <p:cTn id="60" dur="500"/>
                                        <p:tgtEl>
                                          <p:spTgt spid="26"/>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1000"/>
                                        <p:tgtEl>
                                          <p:spTgt spid="31"/>
                                        </p:tgtEl>
                                      </p:cBhvr>
                                    </p:animEffect>
                                    <p:anim calcmode="lin" valueType="num">
                                      <p:cBhvr>
                                        <p:cTn id="92" dur="1000" fill="hold"/>
                                        <p:tgtEl>
                                          <p:spTgt spid="31"/>
                                        </p:tgtEl>
                                        <p:attrNameLst>
                                          <p:attrName>ppt_x</p:attrName>
                                        </p:attrNameLst>
                                      </p:cBhvr>
                                      <p:tavLst>
                                        <p:tav tm="0">
                                          <p:val>
                                            <p:strVal val="#ppt_x"/>
                                          </p:val>
                                        </p:tav>
                                        <p:tav tm="100000">
                                          <p:val>
                                            <p:strVal val="#ppt_x"/>
                                          </p:val>
                                        </p:tav>
                                      </p:tavLst>
                                    </p:anim>
                                    <p:anim calcmode="lin" valueType="num">
                                      <p:cBhvr>
                                        <p:cTn id="9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down)">
                                      <p:cBhvr>
                                        <p:cTn id="9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21" grpId="0" animBg="1"/>
      <p:bldP spid="22" grpId="0" animBg="1"/>
      <p:bldP spid="23" grpId="0" animBg="1"/>
      <p:bldP spid="24" grpId="0"/>
      <p:bldP spid="25" grpId="0"/>
      <p:bldP spid="26" grpId="0"/>
      <p:bldP spid="27" grpId="0"/>
      <p:bldP spid="28" grpId="0"/>
      <p:bldP spid="29" grpId="0"/>
      <p:bldP spid="30" grpId="0"/>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9107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动态管理</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5" name="组合 4"/>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3"/>
            <a:stretch>
              <a:fillRect/>
            </a:stretch>
          </p:blipFill>
          <p:spPr>
            <a:xfrm>
              <a:off x="3671358" y="315128"/>
              <a:ext cx="1239402" cy="662207"/>
            </a:xfrm>
            <a:prstGeom prst="rect">
              <a:avLst/>
            </a:prstGeom>
          </p:spPr>
        </p:pic>
        <p:pic>
          <p:nvPicPr>
            <p:cNvPr id="20" name="图片 19"/>
            <p:cNvPicPr>
              <a:picLocks noChangeAspect="1"/>
            </p:cNvPicPr>
            <p:nvPr/>
          </p:nvPicPr>
          <p:blipFill>
            <a:blip r:embed="rId3"/>
            <a:stretch>
              <a:fillRect/>
            </a:stretch>
          </p:blipFill>
          <p:spPr>
            <a:xfrm flipH="1">
              <a:off x="7674416" y="315128"/>
              <a:ext cx="1239402" cy="662207"/>
            </a:xfrm>
            <a:prstGeom prst="rect">
              <a:avLst/>
            </a:prstGeom>
          </p:spPr>
        </p:pic>
      </p:grpSp>
      <p:pic>
        <p:nvPicPr>
          <p:cNvPr id="4" name="图片 3"/>
          <p:cNvPicPr>
            <a:picLocks noChangeAspect="1"/>
          </p:cNvPicPr>
          <p:nvPr/>
        </p:nvPicPr>
        <p:blipFill>
          <a:blip r:embed="rId4"/>
          <a:stretch>
            <a:fillRect/>
          </a:stretch>
        </p:blipFill>
        <p:spPr>
          <a:xfrm>
            <a:off x="2857457" y="976820"/>
            <a:ext cx="6390001" cy="6165001"/>
          </a:xfrm>
          <a:prstGeom prst="rect">
            <a:avLst/>
          </a:prstGeom>
        </p:spPr>
      </p:pic>
      <p:grpSp>
        <p:nvGrpSpPr>
          <p:cNvPr id="7" name="组合 6"/>
          <p:cNvGrpSpPr/>
          <p:nvPr/>
        </p:nvGrpSpPr>
        <p:grpSpPr>
          <a:xfrm>
            <a:off x="663689" y="3856268"/>
            <a:ext cx="3007669" cy="1092567"/>
            <a:chOff x="663689" y="3856268"/>
            <a:chExt cx="3007669" cy="1092567"/>
          </a:xfrm>
        </p:grpSpPr>
        <p:sp>
          <p:nvSpPr>
            <p:cNvPr id="8" name="文本框 7"/>
            <p:cNvSpPr txBox="1"/>
            <p:nvPr/>
          </p:nvSpPr>
          <p:spPr>
            <a:xfrm>
              <a:off x="663689" y="4129380"/>
              <a:ext cx="30076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9" name="文本框 8"/>
            <p:cNvSpPr txBox="1"/>
            <p:nvPr/>
          </p:nvSpPr>
          <p:spPr>
            <a:xfrm>
              <a:off x="663689" y="3856268"/>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6" name="组合 5"/>
          <p:cNvGrpSpPr/>
          <p:nvPr/>
        </p:nvGrpSpPr>
        <p:grpSpPr>
          <a:xfrm>
            <a:off x="1199091" y="2246000"/>
            <a:ext cx="3007669" cy="1092567"/>
            <a:chOff x="1199091" y="2246000"/>
            <a:chExt cx="3007669" cy="1092567"/>
          </a:xfrm>
        </p:grpSpPr>
        <p:sp>
          <p:nvSpPr>
            <p:cNvPr id="10" name="文本框 9"/>
            <p:cNvSpPr txBox="1"/>
            <p:nvPr/>
          </p:nvSpPr>
          <p:spPr>
            <a:xfrm>
              <a:off x="1199091" y="2519112"/>
              <a:ext cx="30076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1" name="文本框 10"/>
            <p:cNvSpPr txBox="1"/>
            <p:nvPr/>
          </p:nvSpPr>
          <p:spPr>
            <a:xfrm>
              <a:off x="1199091" y="2246000"/>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7" name="组合 16"/>
          <p:cNvGrpSpPr/>
          <p:nvPr/>
        </p:nvGrpSpPr>
        <p:grpSpPr>
          <a:xfrm>
            <a:off x="7937474" y="3856268"/>
            <a:ext cx="3007669" cy="1092567"/>
            <a:chOff x="7937474" y="3856268"/>
            <a:chExt cx="3007669" cy="1092567"/>
          </a:xfrm>
        </p:grpSpPr>
        <p:sp>
          <p:nvSpPr>
            <p:cNvPr id="12" name="文本框 11"/>
            <p:cNvSpPr txBox="1"/>
            <p:nvPr/>
          </p:nvSpPr>
          <p:spPr>
            <a:xfrm>
              <a:off x="7937474" y="4129380"/>
              <a:ext cx="30076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3" name="文本框 12"/>
            <p:cNvSpPr txBox="1"/>
            <p:nvPr/>
          </p:nvSpPr>
          <p:spPr>
            <a:xfrm>
              <a:off x="7937474" y="3856268"/>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6" name="组合 15"/>
          <p:cNvGrpSpPr/>
          <p:nvPr/>
        </p:nvGrpSpPr>
        <p:grpSpPr>
          <a:xfrm>
            <a:off x="7898155" y="2246000"/>
            <a:ext cx="3007669" cy="1092567"/>
            <a:chOff x="7898155" y="2246000"/>
            <a:chExt cx="3007669" cy="1092567"/>
          </a:xfrm>
        </p:grpSpPr>
        <p:sp>
          <p:nvSpPr>
            <p:cNvPr id="14" name="文本框 13"/>
            <p:cNvSpPr txBox="1"/>
            <p:nvPr/>
          </p:nvSpPr>
          <p:spPr>
            <a:xfrm>
              <a:off x="7898155" y="2519112"/>
              <a:ext cx="30076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5" name="文本框 14"/>
            <p:cNvSpPr txBox="1"/>
            <p:nvPr/>
          </p:nvSpPr>
          <p:spPr>
            <a:xfrm>
              <a:off x="7898155" y="2246000"/>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heel(1)">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strips(down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strips(downLeft)">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strips(downLeft)">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strips(downLeft)">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98333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校园活动</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7" name="组合 6"/>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3"/>
            <a:stretch>
              <a:fillRect/>
            </a:stretch>
          </p:blipFill>
          <p:spPr>
            <a:xfrm>
              <a:off x="3671358" y="315128"/>
              <a:ext cx="1239402" cy="662207"/>
            </a:xfrm>
            <a:prstGeom prst="rect">
              <a:avLst/>
            </a:prstGeom>
          </p:spPr>
        </p:pic>
        <p:pic>
          <p:nvPicPr>
            <p:cNvPr id="20" name="图片 19"/>
            <p:cNvPicPr>
              <a:picLocks noChangeAspect="1"/>
            </p:cNvPicPr>
            <p:nvPr/>
          </p:nvPicPr>
          <p:blipFill>
            <a:blip r:embed="rId3"/>
            <a:stretch>
              <a:fillRect/>
            </a:stretch>
          </p:blipFill>
          <p:spPr>
            <a:xfrm flipH="1">
              <a:off x="7674416" y="315128"/>
              <a:ext cx="1239402" cy="662207"/>
            </a:xfrm>
            <a:prstGeom prst="rect">
              <a:avLst/>
            </a:prstGeom>
          </p:spPr>
        </p:pic>
      </p:grpSp>
      <p:sp>
        <p:nvSpPr>
          <p:cNvPr id="4" name="矩形 3"/>
          <p:cNvSpPr/>
          <p:nvPr/>
        </p:nvSpPr>
        <p:spPr>
          <a:xfrm rot="21338298">
            <a:off x="3202132" y="1677877"/>
            <a:ext cx="2685143" cy="1849103"/>
          </a:xfrm>
          <a:prstGeom prst="rect">
            <a:avLst/>
          </a:prstGeom>
          <a:blipFill>
            <a:blip r:embed="rId4"/>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480434">
            <a:off x="5950398" y="1823889"/>
            <a:ext cx="2685143" cy="1849103"/>
          </a:xfrm>
          <a:prstGeom prst="rect">
            <a:avLst/>
          </a:prstGeom>
          <a:blipFill>
            <a:blip r:embed="rId5"/>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57029">
            <a:off x="3202131" y="3813487"/>
            <a:ext cx="2685143" cy="1849103"/>
          </a:xfrm>
          <a:prstGeom prst="rect">
            <a:avLst/>
          </a:prstGeom>
          <a:blipFill>
            <a:blip r:embed="rId6"/>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0784201">
            <a:off x="6014030" y="3820926"/>
            <a:ext cx="2685143" cy="1849103"/>
          </a:xfrm>
          <a:prstGeom prst="rect">
            <a:avLst/>
          </a:prstGeom>
          <a:blipFill>
            <a:blip r:embed="rId7"/>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49794" y="2343021"/>
            <a:ext cx="2420769" cy="1092567"/>
            <a:chOff x="649794" y="2343021"/>
            <a:chExt cx="2420769" cy="1092567"/>
          </a:xfrm>
        </p:grpSpPr>
        <p:sp>
          <p:nvSpPr>
            <p:cNvPr id="13" name="文本框 12"/>
            <p:cNvSpPr txBox="1"/>
            <p:nvPr/>
          </p:nvSpPr>
          <p:spPr>
            <a:xfrm>
              <a:off x="649794" y="2616133"/>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4" name="文本框 13"/>
            <p:cNvSpPr txBox="1"/>
            <p:nvPr/>
          </p:nvSpPr>
          <p:spPr>
            <a:xfrm>
              <a:off x="649794" y="2343021"/>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2" name="组合 11"/>
          <p:cNvGrpSpPr/>
          <p:nvPr/>
        </p:nvGrpSpPr>
        <p:grpSpPr>
          <a:xfrm>
            <a:off x="649794" y="3971875"/>
            <a:ext cx="2420769" cy="1092567"/>
            <a:chOff x="649794" y="3971875"/>
            <a:chExt cx="2420769" cy="1092567"/>
          </a:xfrm>
        </p:grpSpPr>
        <p:sp>
          <p:nvSpPr>
            <p:cNvPr id="15" name="文本框 14"/>
            <p:cNvSpPr txBox="1"/>
            <p:nvPr/>
          </p:nvSpPr>
          <p:spPr>
            <a:xfrm>
              <a:off x="649794" y="4244987"/>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16" name="文本框 15"/>
            <p:cNvSpPr txBox="1"/>
            <p:nvPr/>
          </p:nvSpPr>
          <p:spPr>
            <a:xfrm>
              <a:off x="649794" y="3971875"/>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24" name="组合 23"/>
          <p:cNvGrpSpPr/>
          <p:nvPr/>
        </p:nvGrpSpPr>
        <p:grpSpPr>
          <a:xfrm>
            <a:off x="9029465" y="2343021"/>
            <a:ext cx="2420769" cy="1092567"/>
            <a:chOff x="9029465" y="2343021"/>
            <a:chExt cx="2420769" cy="1092567"/>
          </a:xfrm>
        </p:grpSpPr>
        <p:sp>
          <p:nvSpPr>
            <p:cNvPr id="17" name="文本框 16"/>
            <p:cNvSpPr txBox="1"/>
            <p:nvPr/>
          </p:nvSpPr>
          <p:spPr>
            <a:xfrm>
              <a:off x="9029465" y="2616133"/>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1" name="文本框 20"/>
            <p:cNvSpPr txBox="1"/>
            <p:nvPr/>
          </p:nvSpPr>
          <p:spPr>
            <a:xfrm>
              <a:off x="9029465" y="2343021"/>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25" name="组合 24"/>
          <p:cNvGrpSpPr/>
          <p:nvPr/>
        </p:nvGrpSpPr>
        <p:grpSpPr>
          <a:xfrm>
            <a:off x="9029465" y="3971875"/>
            <a:ext cx="2420769" cy="1092567"/>
            <a:chOff x="9029465" y="3971875"/>
            <a:chExt cx="2420769" cy="1092567"/>
          </a:xfrm>
        </p:grpSpPr>
        <p:sp>
          <p:nvSpPr>
            <p:cNvPr id="22" name="文本框 21"/>
            <p:cNvSpPr txBox="1"/>
            <p:nvPr/>
          </p:nvSpPr>
          <p:spPr>
            <a:xfrm>
              <a:off x="9029465" y="4244987"/>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3" name="文本框 22"/>
            <p:cNvSpPr txBox="1"/>
            <p:nvPr/>
          </p:nvSpPr>
          <p:spPr>
            <a:xfrm>
              <a:off x="9029465" y="3971875"/>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endPar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strips(down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down)">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strips(downLeft)">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strips(down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animBg="1"/>
      <p:bldP spid="8" grpId="0" animBg="1"/>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64442"/>
            <a:ext cx="2094220" cy="1822585"/>
          </a:xfrm>
          <a:prstGeom prst="rect">
            <a:avLst/>
          </a:prstGeom>
        </p:spPr>
      </p:pic>
      <p:sp>
        <p:nvSpPr>
          <p:cNvPr id="18" name="文本框 17"/>
          <p:cNvSpPr txBox="1"/>
          <p:nvPr/>
        </p:nvSpPr>
        <p:spPr>
          <a:xfrm>
            <a:off x="4910760" y="315128"/>
            <a:ext cx="2646878"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爱心传递</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45" name="组合 44"/>
          <p:cNvGrpSpPr/>
          <p:nvPr/>
        </p:nvGrpSpPr>
        <p:grpSpPr>
          <a:xfrm>
            <a:off x="3671358" y="315128"/>
            <a:ext cx="5242460" cy="662207"/>
            <a:chOff x="3671358" y="315128"/>
            <a:chExt cx="5242460" cy="662207"/>
          </a:xfrm>
        </p:grpSpPr>
        <p:pic>
          <p:nvPicPr>
            <p:cNvPr id="19" name="图片 18"/>
            <p:cNvPicPr>
              <a:picLocks noChangeAspect="1"/>
            </p:cNvPicPr>
            <p:nvPr/>
          </p:nvPicPr>
          <p:blipFill>
            <a:blip r:embed="rId3"/>
            <a:stretch>
              <a:fillRect/>
            </a:stretch>
          </p:blipFill>
          <p:spPr>
            <a:xfrm>
              <a:off x="3671358" y="315128"/>
              <a:ext cx="1239402" cy="662207"/>
            </a:xfrm>
            <a:prstGeom prst="rect">
              <a:avLst/>
            </a:prstGeom>
          </p:spPr>
        </p:pic>
        <p:pic>
          <p:nvPicPr>
            <p:cNvPr id="20" name="图片 19"/>
            <p:cNvPicPr>
              <a:picLocks noChangeAspect="1"/>
            </p:cNvPicPr>
            <p:nvPr/>
          </p:nvPicPr>
          <p:blipFill>
            <a:blip r:embed="rId3"/>
            <a:stretch>
              <a:fillRect/>
            </a:stretch>
          </p:blipFill>
          <p:spPr>
            <a:xfrm flipH="1">
              <a:off x="7674416" y="315128"/>
              <a:ext cx="1239402" cy="662207"/>
            </a:xfrm>
            <a:prstGeom prst="rect">
              <a:avLst/>
            </a:prstGeom>
          </p:spPr>
        </p:pic>
      </p:grpSp>
      <p:sp>
        <p:nvSpPr>
          <p:cNvPr id="8" name="文本框 7"/>
          <p:cNvSpPr txBox="1"/>
          <p:nvPr/>
        </p:nvSpPr>
        <p:spPr>
          <a:xfrm>
            <a:off x="2043749" y="2538949"/>
            <a:ext cx="3458417" cy="1546577"/>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在班级管理中，我努力将自己“与人为善”的爱心和班集体，普遍的友爱倾注给个人习惯不太好及班成绩偏差的学生，给他们以更多的关注，更多的投入。在班集体中，我注意精心营造一种平等，和谐，友爱的气氛，让他们感受到自己在班上有一席之地，同时也有利于客服他们想家的心理</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5" name="矩形 4"/>
          <p:cNvSpPr/>
          <p:nvPr/>
        </p:nvSpPr>
        <p:spPr>
          <a:xfrm>
            <a:off x="1683658" y="2193232"/>
            <a:ext cx="4151086" cy="2238009"/>
          </a:xfrm>
          <a:prstGeom prst="rect">
            <a:avLst/>
          </a:prstGeom>
          <a:noFill/>
          <a:ln>
            <a:solidFill>
              <a:srgbClr val="FF8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a:stretch>
            <a:fillRect/>
          </a:stretch>
        </p:blipFill>
        <p:spPr>
          <a:xfrm>
            <a:off x="5434405" y="3406559"/>
            <a:ext cx="917005" cy="2240579"/>
          </a:xfrm>
          <a:prstGeom prst="rect">
            <a:avLst/>
          </a:prstGeom>
        </p:spPr>
      </p:pic>
      <p:grpSp>
        <p:nvGrpSpPr>
          <p:cNvPr id="46" name="组合 45"/>
          <p:cNvGrpSpPr/>
          <p:nvPr/>
        </p:nvGrpSpPr>
        <p:grpSpPr>
          <a:xfrm>
            <a:off x="7257535" y="1719866"/>
            <a:ext cx="3887355" cy="3830551"/>
            <a:chOff x="7257535" y="1719866"/>
            <a:chExt cx="3887355" cy="3830551"/>
          </a:xfrm>
        </p:grpSpPr>
        <p:sp>
          <p:nvSpPr>
            <p:cNvPr id="7" name="矩形 6"/>
            <p:cNvSpPr/>
            <p:nvPr/>
          </p:nvSpPr>
          <p:spPr>
            <a:xfrm>
              <a:off x="8844855" y="2509534"/>
              <a:ext cx="712716" cy="712716"/>
            </a:xfrm>
            <a:prstGeom prst="rect">
              <a:avLst/>
            </a:prstGeom>
            <a:solidFill>
              <a:srgbClr val="5BB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051195" y="2509534"/>
              <a:ext cx="712716" cy="712716"/>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38515" y="2509534"/>
              <a:ext cx="712716" cy="712716"/>
            </a:xfrm>
            <a:prstGeom prst="rect">
              <a:avLst/>
            </a:prstGeom>
            <a:solidFill>
              <a:srgbClr val="FFE8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432174" y="2509534"/>
              <a:ext cx="712716" cy="71271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57535" y="2509534"/>
              <a:ext cx="712716" cy="7127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844855" y="3284773"/>
              <a:ext cx="712716" cy="712716"/>
            </a:xfrm>
            <a:prstGeom prst="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051195" y="3284773"/>
              <a:ext cx="712716" cy="712716"/>
            </a:xfrm>
            <a:prstGeom prst="rect">
              <a:avLst/>
            </a:prstGeom>
            <a:solidFill>
              <a:srgbClr val="9CD5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638515" y="3284773"/>
              <a:ext cx="712716" cy="712716"/>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8419532" y="4062462"/>
              <a:ext cx="712716" cy="712716"/>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213192" y="4062462"/>
              <a:ext cx="712716" cy="7127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8841903" y="4837701"/>
              <a:ext cx="712716" cy="71271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695245" y="1719866"/>
              <a:ext cx="712716" cy="712716"/>
            </a:xfrm>
            <a:prstGeom prst="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0093214" y="1719866"/>
              <a:ext cx="712716" cy="71271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43"/>
          <p:cNvPicPr>
            <a:picLocks noChangeAspect="1"/>
          </p:cNvPicPr>
          <p:nvPr/>
        </p:nvPicPr>
        <p:blipFill>
          <a:blip r:embed="rId9"/>
          <a:stretch>
            <a:fillRect/>
          </a:stretch>
        </p:blipFill>
        <p:spPr>
          <a:xfrm>
            <a:off x="6724667" y="1146125"/>
            <a:ext cx="4953047" cy="47700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barn(inVertical)">
                                      <p:cBhvr>
                                        <p:cTn id="15" dur="5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heel(1)">
                                      <p:cBhvr>
                                        <p:cTn id="46" dur="2000"/>
                                        <p:tgtEl>
                                          <p:spTgt spid="44"/>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44"/>
                                        </p:tgtEl>
                                      </p:cBhvr>
                                    </p:animEffect>
                                    <p:animScale>
                                      <p:cBhvr>
                                        <p:cTn id="58" dur="250" autoRev="1"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807634" y="4945130"/>
            <a:ext cx="5109091" cy="830997"/>
          </a:xfrm>
          <a:prstGeom prst="rect">
            <a:avLst/>
          </a:prstGeom>
          <a:noFill/>
        </p:spPr>
        <p:txBody>
          <a:bodyPr wrap="none" rtlCol="0">
            <a:spAutoFit/>
          </a:bodyPr>
          <a:lstStyle/>
          <a:p>
            <a:r>
              <a:rPr lang="zh-CN" altLang="en-US" sz="4800" dirty="0">
                <a:solidFill>
                  <a:srgbClr val="055FB4"/>
                </a:solidFill>
                <a:latin typeface="方正古隶简体" panose="03000509000000000000" pitchFamily="65" charset="-122"/>
                <a:ea typeface="方正古隶简体" panose="03000509000000000000" pitchFamily="65" charset="-122"/>
                <a:cs typeface="Open Sans Semibold" panose="020B0706030804020204" pitchFamily="34" charset="0"/>
              </a:rPr>
              <a:t>感谢倾听恳请批评</a:t>
            </a:r>
            <a:endParaRPr lang="zh-CN" altLang="en-US" sz="4800" dirty="0">
              <a:solidFill>
                <a:srgbClr val="055FB4"/>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9" name="图片 8"/>
          <p:cNvPicPr>
            <a:picLocks noChangeAspect="1"/>
          </p:cNvPicPr>
          <p:nvPr/>
        </p:nvPicPr>
        <p:blipFill>
          <a:blip r:embed="rId1"/>
          <a:stretch>
            <a:fillRect/>
          </a:stretch>
        </p:blipFill>
        <p:spPr>
          <a:xfrm>
            <a:off x="5209197" y="2178926"/>
            <a:ext cx="920017" cy="845219"/>
          </a:xfrm>
          <a:prstGeom prst="rect">
            <a:avLst/>
          </a:prstGeom>
        </p:spPr>
      </p:pic>
      <p:pic>
        <p:nvPicPr>
          <p:cNvPr id="10" name="图片 9"/>
          <p:cNvPicPr>
            <a:picLocks noChangeAspect="1"/>
          </p:cNvPicPr>
          <p:nvPr/>
        </p:nvPicPr>
        <p:blipFill>
          <a:blip r:embed="rId2"/>
          <a:stretch>
            <a:fillRect/>
          </a:stretch>
        </p:blipFill>
        <p:spPr>
          <a:xfrm>
            <a:off x="6024876" y="2936774"/>
            <a:ext cx="787541" cy="720516"/>
          </a:xfrm>
          <a:prstGeom prst="rect">
            <a:avLst/>
          </a:prstGeom>
        </p:spPr>
      </p:pic>
      <p:pic>
        <p:nvPicPr>
          <p:cNvPr id="11" name="图片 10"/>
          <p:cNvPicPr>
            <a:picLocks noChangeAspect="1"/>
          </p:cNvPicPr>
          <p:nvPr/>
        </p:nvPicPr>
        <p:blipFill>
          <a:blip r:embed="rId3"/>
          <a:stretch>
            <a:fillRect/>
          </a:stretch>
        </p:blipFill>
        <p:spPr>
          <a:xfrm>
            <a:off x="5530200" y="3100762"/>
            <a:ext cx="333954" cy="482378"/>
          </a:xfrm>
          <a:prstGeom prst="rect">
            <a:avLst/>
          </a:prstGeom>
        </p:spPr>
      </p:pic>
      <p:pic>
        <p:nvPicPr>
          <p:cNvPr id="29" name="图片 28"/>
          <p:cNvPicPr>
            <a:picLocks noChangeAspect="1"/>
          </p:cNvPicPr>
          <p:nvPr/>
        </p:nvPicPr>
        <p:blipFill>
          <a:blip r:embed="rId3"/>
          <a:stretch>
            <a:fillRect/>
          </a:stretch>
        </p:blipFill>
        <p:spPr>
          <a:xfrm>
            <a:off x="5857216" y="1539587"/>
            <a:ext cx="333954" cy="482378"/>
          </a:xfrm>
          <a:prstGeom prst="rect">
            <a:avLst/>
          </a:prstGeom>
        </p:spPr>
      </p:pic>
      <p:pic>
        <p:nvPicPr>
          <p:cNvPr id="16" name="图片 15"/>
          <p:cNvPicPr>
            <a:picLocks noChangeAspect="1"/>
          </p:cNvPicPr>
          <p:nvPr/>
        </p:nvPicPr>
        <p:blipFill>
          <a:blip r:embed="rId4"/>
          <a:stretch>
            <a:fillRect/>
          </a:stretch>
        </p:blipFill>
        <p:spPr>
          <a:xfrm>
            <a:off x="6317798" y="1648298"/>
            <a:ext cx="461250" cy="652500"/>
          </a:xfrm>
          <a:prstGeom prst="rect">
            <a:avLst/>
          </a:prstGeom>
        </p:spPr>
      </p:pic>
      <p:pic>
        <p:nvPicPr>
          <p:cNvPr id="17" name="图片 16"/>
          <p:cNvPicPr>
            <a:picLocks noChangeAspect="1"/>
          </p:cNvPicPr>
          <p:nvPr/>
        </p:nvPicPr>
        <p:blipFill>
          <a:blip r:embed="rId5"/>
          <a:stretch>
            <a:fillRect/>
          </a:stretch>
        </p:blipFill>
        <p:spPr>
          <a:xfrm>
            <a:off x="6341892" y="2340888"/>
            <a:ext cx="674608" cy="683257"/>
          </a:xfrm>
          <a:prstGeom prst="rect">
            <a:avLst/>
          </a:prstGeom>
        </p:spPr>
      </p:pic>
      <p:pic>
        <p:nvPicPr>
          <p:cNvPr id="37" name="图片 36"/>
          <p:cNvPicPr>
            <a:picLocks noChangeAspect="1"/>
          </p:cNvPicPr>
          <p:nvPr/>
        </p:nvPicPr>
        <p:blipFill>
          <a:blip r:embed="rId3"/>
          <a:stretch>
            <a:fillRect/>
          </a:stretch>
        </p:blipFill>
        <p:spPr>
          <a:xfrm>
            <a:off x="6628521" y="1126179"/>
            <a:ext cx="333954" cy="482378"/>
          </a:xfrm>
          <a:prstGeom prst="rect">
            <a:avLst/>
          </a:prstGeom>
        </p:spPr>
      </p:pic>
      <p:pic>
        <p:nvPicPr>
          <p:cNvPr id="40" name="图片 39"/>
          <p:cNvPicPr>
            <a:picLocks noChangeAspect="1"/>
          </p:cNvPicPr>
          <p:nvPr/>
        </p:nvPicPr>
        <p:blipFill>
          <a:blip r:embed="rId5"/>
          <a:stretch>
            <a:fillRect/>
          </a:stretch>
        </p:blipFill>
        <p:spPr>
          <a:xfrm>
            <a:off x="5687572" y="2575883"/>
            <a:ext cx="674608" cy="683257"/>
          </a:xfrm>
          <a:prstGeom prst="rect">
            <a:avLst/>
          </a:prstGeom>
        </p:spPr>
      </p:pic>
      <p:pic>
        <p:nvPicPr>
          <p:cNvPr id="41" name="图片 40"/>
          <p:cNvPicPr>
            <a:picLocks noChangeAspect="1"/>
          </p:cNvPicPr>
          <p:nvPr/>
        </p:nvPicPr>
        <p:blipFill>
          <a:blip r:embed="rId3"/>
          <a:stretch>
            <a:fillRect/>
          </a:stretch>
        </p:blipFill>
        <p:spPr>
          <a:xfrm>
            <a:off x="5053378" y="2059609"/>
            <a:ext cx="333954" cy="482378"/>
          </a:xfrm>
          <a:prstGeom prst="rect">
            <a:avLst/>
          </a:prstGeom>
        </p:spPr>
      </p:pic>
      <p:pic>
        <p:nvPicPr>
          <p:cNvPr id="42" name="图片 41"/>
          <p:cNvPicPr>
            <a:picLocks noChangeAspect="1"/>
          </p:cNvPicPr>
          <p:nvPr/>
        </p:nvPicPr>
        <p:blipFill>
          <a:blip r:embed="rId3"/>
          <a:stretch>
            <a:fillRect/>
          </a:stretch>
        </p:blipFill>
        <p:spPr>
          <a:xfrm>
            <a:off x="6797215" y="1793671"/>
            <a:ext cx="333954" cy="482378"/>
          </a:xfrm>
          <a:prstGeom prst="rect">
            <a:avLst/>
          </a:prstGeom>
        </p:spPr>
      </p:pic>
      <p:pic>
        <p:nvPicPr>
          <p:cNvPr id="4" name="图片 3"/>
          <p:cNvPicPr>
            <a:picLocks noChangeAspect="1"/>
          </p:cNvPicPr>
          <p:nvPr/>
        </p:nvPicPr>
        <p:blipFill>
          <a:blip r:embed="rId6"/>
          <a:stretch>
            <a:fillRect/>
          </a:stretch>
        </p:blipFill>
        <p:spPr>
          <a:xfrm>
            <a:off x="4425469" y="696554"/>
            <a:ext cx="3197447" cy="4248576"/>
          </a:xfrm>
          <a:prstGeom prst="rect">
            <a:avLst/>
          </a:prstGeom>
        </p:spPr>
      </p:pic>
      <p:sp>
        <p:nvSpPr>
          <p:cNvPr id="45" name="文本框 44"/>
          <p:cNvSpPr txBox="1"/>
          <p:nvPr/>
        </p:nvSpPr>
        <p:spPr>
          <a:xfrm>
            <a:off x="4820731" y="5618426"/>
            <a:ext cx="3082895" cy="584775"/>
          </a:xfrm>
          <a:prstGeom prst="rect">
            <a:avLst/>
          </a:prstGeom>
          <a:noFill/>
        </p:spPr>
        <p:txBody>
          <a:bodyPr wrap="none" rtlCol="0">
            <a:spAutoFit/>
          </a:bodyPr>
          <a:lstStyle/>
          <a:p>
            <a:r>
              <a:rPr lang="en-US" altLang="zh-CN" sz="3200" dirty="0">
                <a:solidFill>
                  <a:srgbClr val="055FB4"/>
                </a:solidFill>
                <a:latin typeface="方正古隶简体" panose="03000509000000000000" pitchFamily="65" charset="-122"/>
                <a:ea typeface="方正古隶简体" panose="03000509000000000000" pitchFamily="65" charset="-122"/>
                <a:cs typeface="Open Sans Semibold" panose="020B0706030804020204" pitchFamily="34" charset="0"/>
              </a:rPr>
              <a:t>THANKS YOU</a:t>
            </a:r>
            <a:endParaRPr lang="zh-CN" altLang="en-US" sz="3200" dirty="0">
              <a:solidFill>
                <a:srgbClr val="055FB4"/>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1500"/>
                            </p:stCondLst>
                            <p:childTnLst>
                              <p:par>
                                <p:cTn id="45" presetID="43" presetClass="path" presetSubtype="0" accel="50000" decel="50000" fill="hold" nodeType="afterEffect">
                                  <p:stCondLst>
                                    <p:cond delay="0"/>
                                  </p:stCondLst>
                                  <p:childTnLst>
                                    <p:animMotion origin="layout" path="M -1.66667E-6 -0.00047 C 0.04115 -0.00047 0.02839 -0.00787 0.04779 -0.01227 C 0.07552 -0.02547 0.07852 -0.06343 0.12149 -0.03426 " pathEditMode="relative" rAng="0" ptsTypes="AAA">
                                      <p:cBhvr>
                                        <p:cTn id="46" dur="2000" fill="hold"/>
                                        <p:tgtEl>
                                          <p:spTgt spid="37"/>
                                        </p:tgtEl>
                                        <p:attrNameLst>
                                          <p:attrName>ppt_x</p:attrName>
                                          <p:attrName>ppt_y</p:attrName>
                                        </p:attrNameLst>
                                      </p:cBhvr>
                                      <p:rCtr x="6068" y="-2245"/>
                                    </p:animMotion>
                                  </p:childTnLst>
                                </p:cTn>
                              </p:par>
                              <p:par>
                                <p:cTn id="47" presetID="43" presetClass="path" presetSubtype="0" accel="50000" decel="50000" fill="hold" nodeType="withEffect">
                                  <p:stCondLst>
                                    <p:cond delay="0"/>
                                  </p:stCondLst>
                                  <p:childTnLst>
                                    <p:animMotion origin="layout" path="M -3.95833E-6 -0.00046 C 0.04115 -0.00046 0.03399 -0.04907 0.05118 -0.05116 C 0.07787 -0.06088 0.09649 0.00509 0.11914 0.00301 " pathEditMode="relative" rAng="0" ptsTypes="AAA">
                                      <p:cBhvr>
                                        <p:cTn id="48" dur="2000" fill="hold"/>
                                        <p:tgtEl>
                                          <p:spTgt spid="42"/>
                                        </p:tgtEl>
                                        <p:attrNameLst>
                                          <p:attrName>ppt_x</p:attrName>
                                          <p:attrName>ppt_y</p:attrName>
                                        </p:attrNameLst>
                                      </p:cBhvr>
                                      <p:rCtr x="5951" y="-2431"/>
                                    </p:animMotion>
                                  </p:childTnLst>
                                </p:cTn>
                              </p:par>
                              <p:par>
                                <p:cTn id="49" presetID="50" presetClass="path" presetSubtype="0" accel="50000" decel="50000" fill="hold" nodeType="withEffect">
                                  <p:stCondLst>
                                    <p:cond delay="0"/>
                                  </p:stCondLst>
                                  <p:childTnLst>
                                    <p:animMotion origin="layout" path="M 3.54167E-6 -3.7037E-6 C 0.04101 -3.7037E-6 0.03294 0.07014 0.04817 0.08102 C 0.06315 0.09167 0.07018 0.0838 0.09049 0.06436 C 0.14284 0.08843 0.09935 0.09908 0.13789 0.15486 " pathEditMode="relative" rAng="0" ptsTypes="AAAA">
                                      <p:cBhvr>
                                        <p:cTn id="50" dur="2000" fill="hold"/>
                                        <p:tgtEl>
                                          <p:spTgt spid="17"/>
                                        </p:tgtEl>
                                        <p:attrNameLst>
                                          <p:attrName>ppt_x</p:attrName>
                                          <p:attrName>ppt_y</p:attrName>
                                        </p:attrNameLst>
                                      </p:cBhvr>
                                      <p:rCtr x="6888" y="7731"/>
                                    </p:animMotion>
                                  </p:childTnLst>
                                </p:cTn>
                              </p:par>
                              <p:par>
                                <p:cTn id="51" presetID="50" presetClass="path" presetSubtype="0" accel="50000" decel="50000" fill="hold" nodeType="withEffect">
                                  <p:stCondLst>
                                    <p:cond delay="0"/>
                                  </p:stCondLst>
                                  <p:childTnLst>
                                    <p:animMotion origin="layout" path="M -0.00065 -0.00046 C 0.04089 -0.00046 -0.03177 0.03264 -0.0543 0.0382 C -0.08385 0.05926 -0.09427 -0.00625 -0.11432 0.00787 " pathEditMode="relative" rAng="0" ptsTypes="AAA">
                                      <p:cBhvr>
                                        <p:cTn id="52" dur="2000" fill="hold"/>
                                        <p:tgtEl>
                                          <p:spTgt spid="40"/>
                                        </p:tgtEl>
                                        <p:attrNameLst>
                                          <p:attrName>ppt_x</p:attrName>
                                          <p:attrName>ppt_y</p:attrName>
                                        </p:attrNameLst>
                                      </p:cBhvr>
                                      <p:rCtr x="-5065" y="2130"/>
                                    </p:animMotion>
                                  </p:childTnLst>
                                </p:cTn>
                              </p:par>
                              <p:par>
                                <p:cTn id="53" presetID="50" presetClass="path" presetSubtype="0" accel="50000" decel="50000" fill="hold" nodeType="withEffect">
                                  <p:stCondLst>
                                    <p:cond delay="0"/>
                                  </p:stCondLst>
                                  <p:childTnLst>
                                    <p:animMotion origin="layout" path="M 6.25E-7 -1.48148E-6 C 0.04075 -1.48148E-6 0.02213 0.06713 0.03333 0.07292 C 0.0444 0.07894 0.01862 0.04421 0.06641 0.03519 C 0.07708 0.04908 0.07643 0.06574 0.10104 0.08889 " pathEditMode="relative" rAng="0" ptsTypes="AAAA">
                                      <p:cBhvr>
                                        <p:cTn id="54" dur="2000" fill="hold"/>
                                        <p:tgtEl>
                                          <p:spTgt spid="16"/>
                                        </p:tgtEl>
                                        <p:attrNameLst>
                                          <p:attrName>ppt_x</p:attrName>
                                          <p:attrName>ppt_y</p:attrName>
                                        </p:attrNameLst>
                                      </p:cBhvr>
                                      <p:rCtr x="5052" y="4444"/>
                                    </p:animMotion>
                                  </p:childTnLst>
                                </p:cTn>
                              </p:par>
                              <p:par>
                                <p:cTn id="55" presetID="50" presetClass="path" presetSubtype="0" accel="50000" decel="50000" fill="hold" nodeType="withEffect">
                                  <p:stCondLst>
                                    <p:cond delay="0"/>
                                  </p:stCondLst>
                                  <p:childTnLst>
                                    <p:animMotion origin="layout" path="M -0.00039 -0.0007 C 0.04114 -0.0007 -0.03685 0.03449 -0.04818 0.04583 C -0.05977 0.05879 -0.01406 0.03935 -0.02214 0.06898 C -0.06302 0.08565 -0.08347 0.05301 -0.08347 0.09722 " pathEditMode="relative" rAng="0" ptsTypes="AAAA">
                                      <p:cBhvr>
                                        <p:cTn id="56" dur="2000" fill="hold"/>
                                        <p:tgtEl>
                                          <p:spTgt spid="11"/>
                                        </p:tgtEl>
                                        <p:attrNameLst>
                                          <p:attrName>ppt_x</p:attrName>
                                          <p:attrName>ppt_y</p:attrName>
                                        </p:attrNameLst>
                                      </p:cBhvr>
                                      <p:rCtr x="-3555" y="4884"/>
                                    </p:animMotion>
                                  </p:childTnLst>
                                </p:cTn>
                              </p:par>
                              <p:par>
                                <p:cTn id="57" presetID="58" presetClass="path" presetSubtype="0" accel="50000" decel="50000" fill="hold" nodeType="withEffect">
                                  <p:stCondLst>
                                    <p:cond delay="0"/>
                                  </p:stCondLst>
                                  <p:childTnLst>
                                    <p:animMotion origin="layout" path="M -3.95833E-6 -0.00093 C 0.01329 0.02153 0.03972 -0.22037 -0.01237 -0.2044 C -0.04765 -0.21551 -0.06992 -0.23866 -0.08671 -0.23334 C -0.10364 -0.22824 -0.10377 -0.18727 -0.11302 -0.17315 C -0.12656 -0.15093 -0.18606 -0.12847 -0.17487 -0.21945 " pathEditMode="relative" rAng="0" ptsTypes="AAAAA">
                                      <p:cBhvr>
                                        <p:cTn id="58" dur="2000" fill="hold"/>
                                        <p:tgtEl>
                                          <p:spTgt spid="9"/>
                                        </p:tgtEl>
                                        <p:attrNameLst>
                                          <p:attrName>ppt_x</p:attrName>
                                          <p:attrName>ppt_y</p:attrName>
                                        </p:attrNameLst>
                                      </p:cBhvr>
                                      <p:rCtr x="-7891" y="-11597"/>
                                    </p:animMotion>
                                  </p:childTnLst>
                                </p:cTn>
                              </p:par>
                              <p:par>
                                <p:cTn id="59" presetID="36" presetClass="path" presetSubtype="0" accel="50000" decel="50000" fill="hold" nodeType="withEffect">
                                  <p:stCondLst>
                                    <p:cond delay="0"/>
                                  </p:stCondLst>
                                  <p:childTnLst>
                                    <p:animMotion origin="layout" path="M -6.25E-7 -0.00069 C -6.25E-7 0.04074 -0.04388 -0.01319 -0.06341 -0.00926 C -0.09401 -0.0081 -0.10846 0.0132 -0.13346 0.01644 " pathEditMode="relative" rAng="0" ptsTypes="AAA">
                                      <p:cBhvr>
                                        <p:cTn id="60" dur="2000" fill="hold"/>
                                        <p:tgtEl>
                                          <p:spTgt spid="29"/>
                                        </p:tgtEl>
                                        <p:attrNameLst>
                                          <p:attrName>ppt_x</p:attrName>
                                          <p:attrName>ppt_y</p:attrName>
                                        </p:attrNameLst>
                                      </p:cBhvr>
                                      <p:rCtr x="-6680" y="417"/>
                                    </p:animMotion>
                                  </p:childTnLst>
                                </p:cTn>
                              </p:par>
                              <p:par>
                                <p:cTn id="61" presetID="36" presetClass="path" presetSubtype="0" accel="50000" decel="50000" fill="hold" nodeType="withEffect">
                                  <p:stCondLst>
                                    <p:cond delay="0"/>
                                  </p:stCondLst>
                                  <p:childTnLst>
                                    <p:animMotion origin="layout" path="M 5E-6 -0.00116 C 5E-6 0.04051 -0.04401 -0.01366 -0.06367 -0.00973 C -0.09427 -0.00857 -0.10495 0.07199 -0.12995 0.07569 " pathEditMode="relative" rAng="0" ptsTypes="AAA">
                                      <p:cBhvr>
                                        <p:cTn id="62" dur="2000" fill="hold"/>
                                        <p:tgtEl>
                                          <p:spTgt spid="41"/>
                                        </p:tgtEl>
                                        <p:attrNameLst>
                                          <p:attrName>ppt_x</p:attrName>
                                          <p:attrName>ppt_y</p:attrName>
                                        </p:attrNameLst>
                                      </p:cBhvr>
                                      <p:rCtr x="-6497" y="3403"/>
                                    </p:animMotion>
                                  </p:childTnLst>
                                </p:cTn>
                              </p:par>
                            </p:childTnLst>
                          </p:cTn>
                        </p:par>
                        <p:par>
                          <p:cTn id="63" fill="hold">
                            <p:stCondLst>
                              <p:cond delay="3500"/>
                            </p:stCondLst>
                            <p:childTnLst>
                              <p:par>
                                <p:cTn id="64" presetID="2" presetClass="entr" presetSubtype="4" fill="hold" grpId="0" nodeType="afterEffect">
                                  <p:stCondLst>
                                    <p:cond delay="0"/>
                                  </p:stCondLst>
                                  <p:iterate type="lt">
                                    <p:tmPct val="10000"/>
                                  </p:iterate>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1+#ppt_h/2"/>
                                          </p:val>
                                        </p:tav>
                                        <p:tav tm="100000">
                                          <p:val>
                                            <p:strVal val="#ppt_y"/>
                                          </p:val>
                                        </p:tav>
                                      </p:tavLst>
                                    </p:anim>
                                  </p:childTnLst>
                                </p:cTn>
                              </p:par>
                            </p:childTnLst>
                          </p:cTn>
                        </p:par>
                        <p:par>
                          <p:cTn id="68" fill="hold">
                            <p:stCondLst>
                              <p:cond delay="4349"/>
                            </p:stCondLst>
                            <p:childTnLst>
                              <p:par>
                                <p:cTn id="69" presetID="2" presetClass="entr" presetSubtype="4" fill="hold" grpId="0" nodeType="afterEffect">
                                  <p:stCondLst>
                                    <p:cond delay="0"/>
                                  </p:stCondLst>
                                  <p:iterate type="lt">
                                    <p:tmPct val="10000"/>
                                  </p:iterate>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ppt_x"/>
                                          </p:val>
                                        </p:tav>
                                        <p:tav tm="100000">
                                          <p:val>
                                            <p:strVal val="#ppt_x"/>
                                          </p:val>
                                        </p:tav>
                                      </p:tavLst>
                                    </p:anim>
                                    <p:anim calcmode="lin" valueType="num">
                                      <p:cBhvr additive="base">
                                        <p:cTn id="7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37"/>
                                        </p:tgtEl>
                                      </p:cBhvr>
                                    </p:animEffect>
                                    <p:animScale>
                                      <p:cBhvr>
                                        <p:cTn id="77" dur="250" autoRev="1" fill="hold"/>
                                        <p:tgtEl>
                                          <p:spTgt spid="37"/>
                                        </p:tgtEl>
                                      </p:cBhvr>
                                      <p:by x="105000" y="105000"/>
                                    </p:animScale>
                                  </p:childTnLst>
                                </p:cTn>
                              </p:par>
                              <p:par>
                                <p:cTn id="78" presetID="26" presetClass="emph" presetSubtype="0" fill="hold" nodeType="withEffect">
                                  <p:stCondLst>
                                    <p:cond delay="0"/>
                                  </p:stCondLst>
                                  <p:childTnLst>
                                    <p:animEffect transition="out" filter="fade">
                                      <p:cBhvr>
                                        <p:cTn id="79" dur="500" tmFilter="0, 0; .2, .5; .8, .5; 1, 0"/>
                                        <p:tgtEl>
                                          <p:spTgt spid="42"/>
                                        </p:tgtEl>
                                      </p:cBhvr>
                                    </p:animEffect>
                                    <p:animScale>
                                      <p:cBhvr>
                                        <p:cTn id="80" dur="250" autoRev="1" fill="hold"/>
                                        <p:tgtEl>
                                          <p:spTgt spid="42"/>
                                        </p:tgtEl>
                                      </p:cBhvr>
                                      <p:by x="105000" y="105000"/>
                                    </p:animScale>
                                  </p:childTnLst>
                                </p:cTn>
                              </p:par>
                              <p:par>
                                <p:cTn id="81" presetID="26" presetClass="emph" presetSubtype="0" fill="hold" nodeType="withEffect">
                                  <p:stCondLst>
                                    <p:cond delay="0"/>
                                  </p:stCondLst>
                                  <p:childTnLst>
                                    <p:animEffect transition="out" filter="fade">
                                      <p:cBhvr>
                                        <p:cTn id="82" dur="500" tmFilter="0, 0; .2, .5; .8, .5; 1, 0"/>
                                        <p:tgtEl>
                                          <p:spTgt spid="17"/>
                                        </p:tgtEl>
                                      </p:cBhvr>
                                    </p:animEffect>
                                    <p:animScale>
                                      <p:cBhvr>
                                        <p:cTn id="83" dur="250" autoRev="1" fill="hold"/>
                                        <p:tgtEl>
                                          <p:spTgt spid="17"/>
                                        </p:tgtEl>
                                      </p:cBhvr>
                                      <p:by x="105000" y="105000"/>
                                    </p:animScale>
                                  </p:childTnLst>
                                </p:cTn>
                              </p:par>
                              <p:par>
                                <p:cTn id="84" presetID="26" presetClass="emph" presetSubtype="0" fill="hold" nodeType="withEffect">
                                  <p:stCondLst>
                                    <p:cond delay="0"/>
                                  </p:stCondLst>
                                  <p:childTnLst>
                                    <p:animEffect transition="out" filter="fade">
                                      <p:cBhvr>
                                        <p:cTn id="85" dur="500" tmFilter="0, 0; .2, .5; .8, .5; 1, 0"/>
                                        <p:tgtEl>
                                          <p:spTgt spid="11"/>
                                        </p:tgtEl>
                                      </p:cBhvr>
                                    </p:animEffect>
                                    <p:animScale>
                                      <p:cBhvr>
                                        <p:cTn id="86" dur="250" autoRev="1" fill="hold"/>
                                        <p:tgtEl>
                                          <p:spTgt spid="11"/>
                                        </p:tgtEl>
                                      </p:cBhvr>
                                      <p:by x="105000" y="105000"/>
                                    </p:animScale>
                                  </p:childTnLst>
                                </p:cTn>
                              </p:par>
                              <p:par>
                                <p:cTn id="87" presetID="26" presetClass="emph" presetSubtype="0" fill="hold" nodeType="withEffect">
                                  <p:stCondLst>
                                    <p:cond delay="0"/>
                                  </p:stCondLst>
                                  <p:childTnLst>
                                    <p:animEffect transition="out" filter="fade">
                                      <p:cBhvr>
                                        <p:cTn id="88" dur="500" tmFilter="0, 0; .2, .5; .8, .5; 1, 0"/>
                                        <p:tgtEl>
                                          <p:spTgt spid="9"/>
                                        </p:tgtEl>
                                      </p:cBhvr>
                                    </p:animEffect>
                                    <p:animScale>
                                      <p:cBhvr>
                                        <p:cTn id="89" dur="250" autoRev="1" fill="hold"/>
                                        <p:tgtEl>
                                          <p:spTgt spid="9"/>
                                        </p:tgtEl>
                                      </p:cBhvr>
                                      <p:by x="105000" y="105000"/>
                                    </p:animScale>
                                  </p:childTnLst>
                                </p:cTn>
                              </p:par>
                              <p:par>
                                <p:cTn id="90" presetID="26" presetClass="emph" presetSubtype="0" fill="hold" nodeType="withEffect">
                                  <p:stCondLst>
                                    <p:cond delay="0"/>
                                  </p:stCondLst>
                                  <p:childTnLst>
                                    <p:animEffect transition="out" filter="fade">
                                      <p:cBhvr>
                                        <p:cTn id="91" dur="500" tmFilter="0, 0; .2, .5; .8, .5; 1, 0"/>
                                        <p:tgtEl>
                                          <p:spTgt spid="16"/>
                                        </p:tgtEl>
                                      </p:cBhvr>
                                    </p:animEffect>
                                    <p:animScale>
                                      <p:cBhvr>
                                        <p:cTn id="92" dur="250" autoRev="1" fill="hold"/>
                                        <p:tgtEl>
                                          <p:spTgt spid="16"/>
                                        </p:tgtEl>
                                      </p:cBhvr>
                                      <p:by x="105000" y="105000"/>
                                    </p:animScale>
                                  </p:childTnLst>
                                </p:cTn>
                              </p:par>
                              <p:par>
                                <p:cTn id="93" presetID="26" presetClass="emph" presetSubtype="0" fill="hold" nodeType="withEffect">
                                  <p:stCondLst>
                                    <p:cond delay="0"/>
                                  </p:stCondLst>
                                  <p:childTnLst>
                                    <p:animEffect transition="out" filter="fade">
                                      <p:cBhvr>
                                        <p:cTn id="94" dur="500" tmFilter="0, 0; .2, .5; .8, .5; 1, 0"/>
                                        <p:tgtEl>
                                          <p:spTgt spid="29"/>
                                        </p:tgtEl>
                                      </p:cBhvr>
                                    </p:animEffect>
                                    <p:animScale>
                                      <p:cBhvr>
                                        <p:cTn id="95" dur="250" autoRev="1" fill="hold"/>
                                        <p:tgtEl>
                                          <p:spTgt spid="29"/>
                                        </p:tgtEl>
                                      </p:cBhvr>
                                      <p:by x="105000" y="105000"/>
                                    </p:animScale>
                                  </p:childTnLst>
                                </p:cTn>
                              </p:par>
                              <p:par>
                                <p:cTn id="96" presetID="26" presetClass="emph" presetSubtype="0" fill="hold" nodeType="withEffect">
                                  <p:stCondLst>
                                    <p:cond delay="0"/>
                                  </p:stCondLst>
                                  <p:childTnLst>
                                    <p:animEffect transition="out" filter="fade">
                                      <p:cBhvr>
                                        <p:cTn id="97" dur="500" tmFilter="0, 0; .2, .5; .8, .5; 1, 0"/>
                                        <p:tgtEl>
                                          <p:spTgt spid="41"/>
                                        </p:tgtEl>
                                      </p:cBhvr>
                                    </p:animEffect>
                                    <p:animScale>
                                      <p:cBhvr>
                                        <p:cTn id="98" dur="250" autoRev="1" fill="hold"/>
                                        <p:tgtEl>
                                          <p:spTgt spid="41"/>
                                        </p:tgtEl>
                                      </p:cBhvr>
                                      <p:by x="105000" y="105000"/>
                                    </p:animScale>
                                  </p:childTnLst>
                                </p:cTn>
                              </p:par>
                              <p:par>
                                <p:cTn id="99" presetID="26" presetClass="emph" presetSubtype="0" fill="hold" nodeType="withEffect">
                                  <p:stCondLst>
                                    <p:cond delay="0"/>
                                  </p:stCondLst>
                                  <p:childTnLst>
                                    <p:animEffect transition="out" filter="fade">
                                      <p:cBhvr>
                                        <p:cTn id="100" dur="500" tmFilter="0, 0; .2, .5; .8, .5; 1, 0"/>
                                        <p:tgtEl>
                                          <p:spTgt spid="10"/>
                                        </p:tgtEl>
                                      </p:cBhvr>
                                    </p:animEffect>
                                    <p:animScale>
                                      <p:cBhvr>
                                        <p:cTn id="101" dur="250" autoRev="1" fill="hold"/>
                                        <p:tgtEl>
                                          <p:spTgt spid="10"/>
                                        </p:tgtEl>
                                      </p:cBhvr>
                                      <p:by x="105000" y="105000"/>
                                    </p:animScale>
                                  </p:childTnLst>
                                </p:cTn>
                              </p:par>
                              <p:par>
                                <p:cTn id="102" presetID="26" presetClass="emph" presetSubtype="0" fill="hold" nodeType="withEffect">
                                  <p:stCondLst>
                                    <p:cond delay="0"/>
                                  </p:stCondLst>
                                  <p:childTnLst>
                                    <p:animEffect transition="out" filter="fade">
                                      <p:cBhvr>
                                        <p:cTn id="103" dur="500" tmFilter="0, 0; .2, .5; .8, .5; 1, 0"/>
                                        <p:tgtEl>
                                          <p:spTgt spid="40"/>
                                        </p:tgtEl>
                                      </p:cBhvr>
                                    </p:animEffect>
                                    <p:animScale>
                                      <p:cBhvr>
                                        <p:cTn id="104" dur="250" autoRev="1" fill="hold"/>
                                        <p:tgtEl>
                                          <p:spTgt spid="40"/>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32" presetClass="emph" presetSubtype="0" fill="hold" nodeType="clickEffect">
                                  <p:stCondLst>
                                    <p:cond delay="0"/>
                                  </p:stCondLst>
                                  <p:childTnLst>
                                    <p:animRot by="120000">
                                      <p:cBhvr>
                                        <p:cTn id="108" dur="100" fill="hold">
                                          <p:stCondLst>
                                            <p:cond delay="0"/>
                                          </p:stCondLst>
                                        </p:cTn>
                                        <p:tgtEl>
                                          <p:spTgt spid="37"/>
                                        </p:tgtEl>
                                        <p:attrNameLst>
                                          <p:attrName>r</p:attrName>
                                        </p:attrNameLst>
                                      </p:cBhvr>
                                    </p:animRot>
                                    <p:animRot by="-240000">
                                      <p:cBhvr>
                                        <p:cTn id="109" dur="200" fill="hold">
                                          <p:stCondLst>
                                            <p:cond delay="200"/>
                                          </p:stCondLst>
                                        </p:cTn>
                                        <p:tgtEl>
                                          <p:spTgt spid="37"/>
                                        </p:tgtEl>
                                        <p:attrNameLst>
                                          <p:attrName>r</p:attrName>
                                        </p:attrNameLst>
                                      </p:cBhvr>
                                    </p:animRot>
                                    <p:animRot by="240000">
                                      <p:cBhvr>
                                        <p:cTn id="110" dur="200" fill="hold">
                                          <p:stCondLst>
                                            <p:cond delay="400"/>
                                          </p:stCondLst>
                                        </p:cTn>
                                        <p:tgtEl>
                                          <p:spTgt spid="37"/>
                                        </p:tgtEl>
                                        <p:attrNameLst>
                                          <p:attrName>r</p:attrName>
                                        </p:attrNameLst>
                                      </p:cBhvr>
                                    </p:animRot>
                                    <p:animRot by="-240000">
                                      <p:cBhvr>
                                        <p:cTn id="111" dur="200" fill="hold">
                                          <p:stCondLst>
                                            <p:cond delay="600"/>
                                          </p:stCondLst>
                                        </p:cTn>
                                        <p:tgtEl>
                                          <p:spTgt spid="37"/>
                                        </p:tgtEl>
                                        <p:attrNameLst>
                                          <p:attrName>r</p:attrName>
                                        </p:attrNameLst>
                                      </p:cBhvr>
                                    </p:animRot>
                                    <p:animRot by="120000">
                                      <p:cBhvr>
                                        <p:cTn id="112" dur="200" fill="hold">
                                          <p:stCondLst>
                                            <p:cond delay="800"/>
                                          </p:stCondLst>
                                        </p:cTn>
                                        <p:tgtEl>
                                          <p:spTgt spid="37"/>
                                        </p:tgtEl>
                                        <p:attrNameLst>
                                          <p:attrName>r</p:attrName>
                                        </p:attrNameLst>
                                      </p:cBhvr>
                                    </p:animRot>
                                  </p:childTnLst>
                                </p:cTn>
                              </p:par>
                              <p:par>
                                <p:cTn id="113" presetID="32" presetClass="emph" presetSubtype="0" fill="hold" nodeType="withEffect">
                                  <p:stCondLst>
                                    <p:cond delay="0"/>
                                  </p:stCondLst>
                                  <p:childTnLst>
                                    <p:animRot by="120000">
                                      <p:cBhvr>
                                        <p:cTn id="114" dur="100" fill="hold">
                                          <p:stCondLst>
                                            <p:cond delay="0"/>
                                          </p:stCondLst>
                                        </p:cTn>
                                        <p:tgtEl>
                                          <p:spTgt spid="42"/>
                                        </p:tgtEl>
                                        <p:attrNameLst>
                                          <p:attrName>r</p:attrName>
                                        </p:attrNameLst>
                                      </p:cBhvr>
                                    </p:animRot>
                                    <p:animRot by="-240000">
                                      <p:cBhvr>
                                        <p:cTn id="115" dur="200" fill="hold">
                                          <p:stCondLst>
                                            <p:cond delay="200"/>
                                          </p:stCondLst>
                                        </p:cTn>
                                        <p:tgtEl>
                                          <p:spTgt spid="42"/>
                                        </p:tgtEl>
                                        <p:attrNameLst>
                                          <p:attrName>r</p:attrName>
                                        </p:attrNameLst>
                                      </p:cBhvr>
                                    </p:animRot>
                                    <p:animRot by="240000">
                                      <p:cBhvr>
                                        <p:cTn id="116" dur="200" fill="hold">
                                          <p:stCondLst>
                                            <p:cond delay="400"/>
                                          </p:stCondLst>
                                        </p:cTn>
                                        <p:tgtEl>
                                          <p:spTgt spid="42"/>
                                        </p:tgtEl>
                                        <p:attrNameLst>
                                          <p:attrName>r</p:attrName>
                                        </p:attrNameLst>
                                      </p:cBhvr>
                                    </p:animRot>
                                    <p:animRot by="-240000">
                                      <p:cBhvr>
                                        <p:cTn id="117" dur="200" fill="hold">
                                          <p:stCondLst>
                                            <p:cond delay="600"/>
                                          </p:stCondLst>
                                        </p:cTn>
                                        <p:tgtEl>
                                          <p:spTgt spid="42"/>
                                        </p:tgtEl>
                                        <p:attrNameLst>
                                          <p:attrName>r</p:attrName>
                                        </p:attrNameLst>
                                      </p:cBhvr>
                                    </p:animRot>
                                    <p:animRot by="120000">
                                      <p:cBhvr>
                                        <p:cTn id="118" dur="200" fill="hold">
                                          <p:stCondLst>
                                            <p:cond delay="800"/>
                                          </p:stCondLst>
                                        </p:cTn>
                                        <p:tgtEl>
                                          <p:spTgt spid="42"/>
                                        </p:tgtEl>
                                        <p:attrNameLst>
                                          <p:attrName>r</p:attrName>
                                        </p:attrNameLst>
                                      </p:cBhvr>
                                    </p:animRot>
                                  </p:childTnLst>
                                </p:cTn>
                              </p:par>
                              <p:par>
                                <p:cTn id="119" presetID="32" presetClass="emph" presetSubtype="0" fill="hold" nodeType="withEffect">
                                  <p:stCondLst>
                                    <p:cond delay="0"/>
                                  </p:stCondLst>
                                  <p:childTnLst>
                                    <p:animRot by="120000">
                                      <p:cBhvr>
                                        <p:cTn id="120" dur="100" fill="hold">
                                          <p:stCondLst>
                                            <p:cond delay="0"/>
                                          </p:stCondLst>
                                        </p:cTn>
                                        <p:tgtEl>
                                          <p:spTgt spid="17"/>
                                        </p:tgtEl>
                                        <p:attrNameLst>
                                          <p:attrName>r</p:attrName>
                                        </p:attrNameLst>
                                      </p:cBhvr>
                                    </p:animRot>
                                    <p:animRot by="-240000">
                                      <p:cBhvr>
                                        <p:cTn id="121" dur="200" fill="hold">
                                          <p:stCondLst>
                                            <p:cond delay="200"/>
                                          </p:stCondLst>
                                        </p:cTn>
                                        <p:tgtEl>
                                          <p:spTgt spid="17"/>
                                        </p:tgtEl>
                                        <p:attrNameLst>
                                          <p:attrName>r</p:attrName>
                                        </p:attrNameLst>
                                      </p:cBhvr>
                                    </p:animRot>
                                    <p:animRot by="240000">
                                      <p:cBhvr>
                                        <p:cTn id="122" dur="200" fill="hold">
                                          <p:stCondLst>
                                            <p:cond delay="400"/>
                                          </p:stCondLst>
                                        </p:cTn>
                                        <p:tgtEl>
                                          <p:spTgt spid="17"/>
                                        </p:tgtEl>
                                        <p:attrNameLst>
                                          <p:attrName>r</p:attrName>
                                        </p:attrNameLst>
                                      </p:cBhvr>
                                    </p:animRot>
                                    <p:animRot by="-240000">
                                      <p:cBhvr>
                                        <p:cTn id="123" dur="200" fill="hold">
                                          <p:stCondLst>
                                            <p:cond delay="600"/>
                                          </p:stCondLst>
                                        </p:cTn>
                                        <p:tgtEl>
                                          <p:spTgt spid="17"/>
                                        </p:tgtEl>
                                        <p:attrNameLst>
                                          <p:attrName>r</p:attrName>
                                        </p:attrNameLst>
                                      </p:cBhvr>
                                    </p:animRot>
                                    <p:animRot by="120000">
                                      <p:cBhvr>
                                        <p:cTn id="124" dur="200" fill="hold">
                                          <p:stCondLst>
                                            <p:cond delay="800"/>
                                          </p:stCondLst>
                                        </p:cTn>
                                        <p:tgtEl>
                                          <p:spTgt spid="17"/>
                                        </p:tgtEl>
                                        <p:attrNameLst>
                                          <p:attrName>r</p:attrName>
                                        </p:attrNameLst>
                                      </p:cBhvr>
                                    </p:animRot>
                                  </p:childTnLst>
                                </p:cTn>
                              </p:par>
                              <p:par>
                                <p:cTn id="125" presetID="32" presetClass="emph" presetSubtype="0" fill="hold" nodeType="withEffect">
                                  <p:stCondLst>
                                    <p:cond delay="0"/>
                                  </p:stCondLst>
                                  <p:childTnLst>
                                    <p:animRot by="120000">
                                      <p:cBhvr>
                                        <p:cTn id="126" dur="100" fill="hold">
                                          <p:stCondLst>
                                            <p:cond delay="0"/>
                                          </p:stCondLst>
                                        </p:cTn>
                                        <p:tgtEl>
                                          <p:spTgt spid="11"/>
                                        </p:tgtEl>
                                        <p:attrNameLst>
                                          <p:attrName>r</p:attrName>
                                        </p:attrNameLst>
                                      </p:cBhvr>
                                    </p:animRot>
                                    <p:animRot by="-240000">
                                      <p:cBhvr>
                                        <p:cTn id="127" dur="200" fill="hold">
                                          <p:stCondLst>
                                            <p:cond delay="200"/>
                                          </p:stCondLst>
                                        </p:cTn>
                                        <p:tgtEl>
                                          <p:spTgt spid="11"/>
                                        </p:tgtEl>
                                        <p:attrNameLst>
                                          <p:attrName>r</p:attrName>
                                        </p:attrNameLst>
                                      </p:cBhvr>
                                    </p:animRot>
                                    <p:animRot by="240000">
                                      <p:cBhvr>
                                        <p:cTn id="128" dur="200" fill="hold">
                                          <p:stCondLst>
                                            <p:cond delay="400"/>
                                          </p:stCondLst>
                                        </p:cTn>
                                        <p:tgtEl>
                                          <p:spTgt spid="11"/>
                                        </p:tgtEl>
                                        <p:attrNameLst>
                                          <p:attrName>r</p:attrName>
                                        </p:attrNameLst>
                                      </p:cBhvr>
                                    </p:animRot>
                                    <p:animRot by="-240000">
                                      <p:cBhvr>
                                        <p:cTn id="129" dur="200" fill="hold">
                                          <p:stCondLst>
                                            <p:cond delay="600"/>
                                          </p:stCondLst>
                                        </p:cTn>
                                        <p:tgtEl>
                                          <p:spTgt spid="11"/>
                                        </p:tgtEl>
                                        <p:attrNameLst>
                                          <p:attrName>r</p:attrName>
                                        </p:attrNameLst>
                                      </p:cBhvr>
                                    </p:animRot>
                                    <p:animRot by="120000">
                                      <p:cBhvr>
                                        <p:cTn id="130" dur="200" fill="hold">
                                          <p:stCondLst>
                                            <p:cond delay="800"/>
                                          </p:stCondLst>
                                        </p:cTn>
                                        <p:tgtEl>
                                          <p:spTgt spid="11"/>
                                        </p:tgtEl>
                                        <p:attrNameLst>
                                          <p:attrName>r</p:attrName>
                                        </p:attrNameLst>
                                      </p:cBhvr>
                                    </p:animRot>
                                  </p:childTnLst>
                                </p:cTn>
                              </p:par>
                              <p:par>
                                <p:cTn id="131" presetID="32" presetClass="emph" presetSubtype="0" fill="hold" nodeType="withEffect">
                                  <p:stCondLst>
                                    <p:cond delay="0"/>
                                  </p:stCondLst>
                                  <p:childTnLst>
                                    <p:animRot by="120000">
                                      <p:cBhvr>
                                        <p:cTn id="132" dur="100" fill="hold">
                                          <p:stCondLst>
                                            <p:cond delay="0"/>
                                          </p:stCondLst>
                                        </p:cTn>
                                        <p:tgtEl>
                                          <p:spTgt spid="9"/>
                                        </p:tgtEl>
                                        <p:attrNameLst>
                                          <p:attrName>r</p:attrName>
                                        </p:attrNameLst>
                                      </p:cBhvr>
                                    </p:animRot>
                                    <p:animRot by="-240000">
                                      <p:cBhvr>
                                        <p:cTn id="133" dur="200" fill="hold">
                                          <p:stCondLst>
                                            <p:cond delay="200"/>
                                          </p:stCondLst>
                                        </p:cTn>
                                        <p:tgtEl>
                                          <p:spTgt spid="9"/>
                                        </p:tgtEl>
                                        <p:attrNameLst>
                                          <p:attrName>r</p:attrName>
                                        </p:attrNameLst>
                                      </p:cBhvr>
                                    </p:animRot>
                                    <p:animRot by="240000">
                                      <p:cBhvr>
                                        <p:cTn id="134" dur="200" fill="hold">
                                          <p:stCondLst>
                                            <p:cond delay="400"/>
                                          </p:stCondLst>
                                        </p:cTn>
                                        <p:tgtEl>
                                          <p:spTgt spid="9"/>
                                        </p:tgtEl>
                                        <p:attrNameLst>
                                          <p:attrName>r</p:attrName>
                                        </p:attrNameLst>
                                      </p:cBhvr>
                                    </p:animRot>
                                    <p:animRot by="-240000">
                                      <p:cBhvr>
                                        <p:cTn id="135" dur="200" fill="hold">
                                          <p:stCondLst>
                                            <p:cond delay="600"/>
                                          </p:stCondLst>
                                        </p:cTn>
                                        <p:tgtEl>
                                          <p:spTgt spid="9"/>
                                        </p:tgtEl>
                                        <p:attrNameLst>
                                          <p:attrName>r</p:attrName>
                                        </p:attrNameLst>
                                      </p:cBhvr>
                                    </p:animRot>
                                    <p:animRot by="120000">
                                      <p:cBhvr>
                                        <p:cTn id="136" dur="200" fill="hold">
                                          <p:stCondLst>
                                            <p:cond delay="800"/>
                                          </p:stCondLst>
                                        </p:cTn>
                                        <p:tgtEl>
                                          <p:spTgt spid="9"/>
                                        </p:tgtEl>
                                        <p:attrNameLst>
                                          <p:attrName>r</p:attrName>
                                        </p:attrNameLst>
                                      </p:cBhvr>
                                    </p:animRot>
                                  </p:childTnLst>
                                </p:cTn>
                              </p:par>
                              <p:par>
                                <p:cTn id="137" presetID="32" presetClass="emph" presetSubtype="0" fill="hold" nodeType="withEffect">
                                  <p:stCondLst>
                                    <p:cond delay="0"/>
                                  </p:stCondLst>
                                  <p:childTnLst>
                                    <p:animRot by="120000">
                                      <p:cBhvr>
                                        <p:cTn id="138" dur="100" fill="hold">
                                          <p:stCondLst>
                                            <p:cond delay="0"/>
                                          </p:stCondLst>
                                        </p:cTn>
                                        <p:tgtEl>
                                          <p:spTgt spid="16"/>
                                        </p:tgtEl>
                                        <p:attrNameLst>
                                          <p:attrName>r</p:attrName>
                                        </p:attrNameLst>
                                      </p:cBhvr>
                                    </p:animRot>
                                    <p:animRot by="-240000">
                                      <p:cBhvr>
                                        <p:cTn id="139" dur="200" fill="hold">
                                          <p:stCondLst>
                                            <p:cond delay="200"/>
                                          </p:stCondLst>
                                        </p:cTn>
                                        <p:tgtEl>
                                          <p:spTgt spid="16"/>
                                        </p:tgtEl>
                                        <p:attrNameLst>
                                          <p:attrName>r</p:attrName>
                                        </p:attrNameLst>
                                      </p:cBhvr>
                                    </p:animRot>
                                    <p:animRot by="240000">
                                      <p:cBhvr>
                                        <p:cTn id="140" dur="200" fill="hold">
                                          <p:stCondLst>
                                            <p:cond delay="400"/>
                                          </p:stCondLst>
                                        </p:cTn>
                                        <p:tgtEl>
                                          <p:spTgt spid="16"/>
                                        </p:tgtEl>
                                        <p:attrNameLst>
                                          <p:attrName>r</p:attrName>
                                        </p:attrNameLst>
                                      </p:cBhvr>
                                    </p:animRot>
                                    <p:animRot by="-240000">
                                      <p:cBhvr>
                                        <p:cTn id="141" dur="200" fill="hold">
                                          <p:stCondLst>
                                            <p:cond delay="600"/>
                                          </p:stCondLst>
                                        </p:cTn>
                                        <p:tgtEl>
                                          <p:spTgt spid="16"/>
                                        </p:tgtEl>
                                        <p:attrNameLst>
                                          <p:attrName>r</p:attrName>
                                        </p:attrNameLst>
                                      </p:cBhvr>
                                    </p:animRot>
                                    <p:animRot by="120000">
                                      <p:cBhvr>
                                        <p:cTn id="142" dur="200" fill="hold">
                                          <p:stCondLst>
                                            <p:cond delay="800"/>
                                          </p:stCondLst>
                                        </p:cTn>
                                        <p:tgtEl>
                                          <p:spTgt spid="16"/>
                                        </p:tgtEl>
                                        <p:attrNameLst>
                                          <p:attrName>r</p:attrName>
                                        </p:attrNameLst>
                                      </p:cBhvr>
                                    </p:animRot>
                                  </p:childTnLst>
                                </p:cTn>
                              </p:par>
                              <p:par>
                                <p:cTn id="143" presetID="32" presetClass="emph" presetSubtype="0" fill="hold" nodeType="withEffect">
                                  <p:stCondLst>
                                    <p:cond delay="0"/>
                                  </p:stCondLst>
                                  <p:childTnLst>
                                    <p:animRot by="120000">
                                      <p:cBhvr>
                                        <p:cTn id="144" dur="100" fill="hold">
                                          <p:stCondLst>
                                            <p:cond delay="0"/>
                                          </p:stCondLst>
                                        </p:cTn>
                                        <p:tgtEl>
                                          <p:spTgt spid="29"/>
                                        </p:tgtEl>
                                        <p:attrNameLst>
                                          <p:attrName>r</p:attrName>
                                        </p:attrNameLst>
                                      </p:cBhvr>
                                    </p:animRot>
                                    <p:animRot by="-240000">
                                      <p:cBhvr>
                                        <p:cTn id="145" dur="200" fill="hold">
                                          <p:stCondLst>
                                            <p:cond delay="200"/>
                                          </p:stCondLst>
                                        </p:cTn>
                                        <p:tgtEl>
                                          <p:spTgt spid="29"/>
                                        </p:tgtEl>
                                        <p:attrNameLst>
                                          <p:attrName>r</p:attrName>
                                        </p:attrNameLst>
                                      </p:cBhvr>
                                    </p:animRot>
                                    <p:animRot by="240000">
                                      <p:cBhvr>
                                        <p:cTn id="146" dur="200" fill="hold">
                                          <p:stCondLst>
                                            <p:cond delay="400"/>
                                          </p:stCondLst>
                                        </p:cTn>
                                        <p:tgtEl>
                                          <p:spTgt spid="29"/>
                                        </p:tgtEl>
                                        <p:attrNameLst>
                                          <p:attrName>r</p:attrName>
                                        </p:attrNameLst>
                                      </p:cBhvr>
                                    </p:animRot>
                                    <p:animRot by="-240000">
                                      <p:cBhvr>
                                        <p:cTn id="147" dur="200" fill="hold">
                                          <p:stCondLst>
                                            <p:cond delay="600"/>
                                          </p:stCondLst>
                                        </p:cTn>
                                        <p:tgtEl>
                                          <p:spTgt spid="29"/>
                                        </p:tgtEl>
                                        <p:attrNameLst>
                                          <p:attrName>r</p:attrName>
                                        </p:attrNameLst>
                                      </p:cBhvr>
                                    </p:animRot>
                                    <p:animRot by="120000">
                                      <p:cBhvr>
                                        <p:cTn id="148" dur="200" fill="hold">
                                          <p:stCondLst>
                                            <p:cond delay="800"/>
                                          </p:stCondLst>
                                        </p:cTn>
                                        <p:tgtEl>
                                          <p:spTgt spid="29"/>
                                        </p:tgtEl>
                                        <p:attrNameLst>
                                          <p:attrName>r</p:attrName>
                                        </p:attrNameLst>
                                      </p:cBhvr>
                                    </p:animRot>
                                  </p:childTnLst>
                                </p:cTn>
                              </p:par>
                              <p:par>
                                <p:cTn id="149" presetID="32" presetClass="emph" presetSubtype="0" fill="hold" nodeType="withEffect">
                                  <p:stCondLst>
                                    <p:cond delay="0"/>
                                  </p:stCondLst>
                                  <p:childTnLst>
                                    <p:animRot by="120000">
                                      <p:cBhvr>
                                        <p:cTn id="150" dur="100" fill="hold">
                                          <p:stCondLst>
                                            <p:cond delay="0"/>
                                          </p:stCondLst>
                                        </p:cTn>
                                        <p:tgtEl>
                                          <p:spTgt spid="41"/>
                                        </p:tgtEl>
                                        <p:attrNameLst>
                                          <p:attrName>r</p:attrName>
                                        </p:attrNameLst>
                                      </p:cBhvr>
                                    </p:animRot>
                                    <p:animRot by="-240000">
                                      <p:cBhvr>
                                        <p:cTn id="151" dur="200" fill="hold">
                                          <p:stCondLst>
                                            <p:cond delay="200"/>
                                          </p:stCondLst>
                                        </p:cTn>
                                        <p:tgtEl>
                                          <p:spTgt spid="41"/>
                                        </p:tgtEl>
                                        <p:attrNameLst>
                                          <p:attrName>r</p:attrName>
                                        </p:attrNameLst>
                                      </p:cBhvr>
                                    </p:animRot>
                                    <p:animRot by="240000">
                                      <p:cBhvr>
                                        <p:cTn id="152" dur="200" fill="hold">
                                          <p:stCondLst>
                                            <p:cond delay="400"/>
                                          </p:stCondLst>
                                        </p:cTn>
                                        <p:tgtEl>
                                          <p:spTgt spid="41"/>
                                        </p:tgtEl>
                                        <p:attrNameLst>
                                          <p:attrName>r</p:attrName>
                                        </p:attrNameLst>
                                      </p:cBhvr>
                                    </p:animRot>
                                    <p:animRot by="-240000">
                                      <p:cBhvr>
                                        <p:cTn id="153" dur="200" fill="hold">
                                          <p:stCondLst>
                                            <p:cond delay="600"/>
                                          </p:stCondLst>
                                        </p:cTn>
                                        <p:tgtEl>
                                          <p:spTgt spid="41"/>
                                        </p:tgtEl>
                                        <p:attrNameLst>
                                          <p:attrName>r</p:attrName>
                                        </p:attrNameLst>
                                      </p:cBhvr>
                                    </p:animRot>
                                    <p:animRot by="120000">
                                      <p:cBhvr>
                                        <p:cTn id="154" dur="200" fill="hold">
                                          <p:stCondLst>
                                            <p:cond delay="800"/>
                                          </p:stCondLst>
                                        </p:cTn>
                                        <p:tgtEl>
                                          <p:spTgt spid="41"/>
                                        </p:tgtEl>
                                        <p:attrNameLst>
                                          <p:attrName>r</p:attrName>
                                        </p:attrNameLst>
                                      </p:cBhvr>
                                    </p:animRot>
                                  </p:childTnLst>
                                </p:cTn>
                              </p:par>
                              <p:par>
                                <p:cTn id="155" presetID="32" presetClass="emph" presetSubtype="0" fill="hold" nodeType="withEffect">
                                  <p:stCondLst>
                                    <p:cond delay="0"/>
                                  </p:stCondLst>
                                  <p:childTnLst>
                                    <p:animRot by="120000">
                                      <p:cBhvr>
                                        <p:cTn id="156" dur="100" fill="hold">
                                          <p:stCondLst>
                                            <p:cond delay="0"/>
                                          </p:stCondLst>
                                        </p:cTn>
                                        <p:tgtEl>
                                          <p:spTgt spid="10"/>
                                        </p:tgtEl>
                                        <p:attrNameLst>
                                          <p:attrName>r</p:attrName>
                                        </p:attrNameLst>
                                      </p:cBhvr>
                                    </p:animRot>
                                    <p:animRot by="-240000">
                                      <p:cBhvr>
                                        <p:cTn id="157" dur="200" fill="hold">
                                          <p:stCondLst>
                                            <p:cond delay="200"/>
                                          </p:stCondLst>
                                        </p:cTn>
                                        <p:tgtEl>
                                          <p:spTgt spid="10"/>
                                        </p:tgtEl>
                                        <p:attrNameLst>
                                          <p:attrName>r</p:attrName>
                                        </p:attrNameLst>
                                      </p:cBhvr>
                                    </p:animRot>
                                    <p:animRot by="240000">
                                      <p:cBhvr>
                                        <p:cTn id="158" dur="200" fill="hold">
                                          <p:stCondLst>
                                            <p:cond delay="400"/>
                                          </p:stCondLst>
                                        </p:cTn>
                                        <p:tgtEl>
                                          <p:spTgt spid="10"/>
                                        </p:tgtEl>
                                        <p:attrNameLst>
                                          <p:attrName>r</p:attrName>
                                        </p:attrNameLst>
                                      </p:cBhvr>
                                    </p:animRot>
                                    <p:animRot by="-240000">
                                      <p:cBhvr>
                                        <p:cTn id="159" dur="200" fill="hold">
                                          <p:stCondLst>
                                            <p:cond delay="600"/>
                                          </p:stCondLst>
                                        </p:cTn>
                                        <p:tgtEl>
                                          <p:spTgt spid="10"/>
                                        </p:tgtEl>
                                        <p:attrNameLst>
                                          <p:attrName>r</p:attrName>
                                        </p:attrNameLst>
                                      </p:cBhvr>
                                    </p:animRot>
                                    <p:animRot by="120000">
                                      <p:cBhvr>
                                        <p:cTn id="160" dur="200" fill="hold">
                                          <p:stCondLst>
                                            <p:cond delay="800"/>
                                          </p:stCondLst>
                                        </p:cTn>
                                        <p:tgtEl>
                                          <p:spTgt spid="10"/>
                                        </p:tgtEl>
                                        <p:attrNameLst>
                                          <p:attrName>r</p:attrName>
                                        </p:attrNameLst>
                                      </p:cBhvr>
                                    </p:animRot>
                                  </p:childTnLst>
                                </p:cTn>
                              </p:par>
                              <p:par>
                                <p:cTn id="161" presetID="32" presetClass="emph" presetSubtype="0" fill="hold" nodeType="withEffect">
                                  <p:stCondLst>
                                    <p:cond delay="0"/>
                                  </p:stCondLst>
                                  <p:childTnLst>
                                    <p:animRot by="120000">
                                      <p:cBhvr>
                                        <p:cTn id="162" dur="100" fill="hold">
                                          <p:stCondLst>
                                            <p:cond delay="0"/>
                                          </p:stCondLst>
                                        </p:cTn>
                                        <p:tgtEl>
                                          <p:spTgt spid="40"/>
                                        </p:tgtEl>
                                        <p:attrNameLst>
                                          <p:attrName>r</p:attrName>
                                        </p:attrNameLst>
                                      </p:cBhvr>
                                    </p:animRot>
                                    <p:animRot by="-240000">
                                      <p:cBhvr>
                                        <p:cTn id="163" dur="200" fill="hold">
                                          <p:stCondLst>
                                            <p:cond delay="200"/>
                                          </p:stCondLst>
                                        </p:cTn>
                                        <p:tgtEl>
                                          <p:spTgt spid="40"/>
                                        </p:tgtEl>
                                        <p:attrNameLst>
                                          <p:attrName>r</p:attrName>
                                        </p:attrNameLst>
                                      </p:cBhvr>
                                    </p:animRot>
                                    <p:animRot by="240000">
                                      <p:cBhvr>
                                        <p:cTn id="164" dur="200" fill="hold">
                                          <p:stCondLst>
                                            <p:cond delay="400"/>
                                          </p:stCondLst>
                                        </p:cTn>
                                        <p:tgtEl>
                                          <p:spTgt spid="40"/>
                                        </p:tgtEl>
                                        <p:attrNameLst>
                                          <p:attrName>r</p:attrName>
                                        </p:attrNameLst>
                                      </p:cBhvr>
                                    </p:animRot>
                                    <p:animRot by="-240000">
                                      <p:cBhvr>
                                        <p:cTn id="165" dur="200" fill="hold">
                                          <p:stCondLst>
                                            <p:cond delay="600"/>
                                          </p:stCondLst>
                                        </p:cTn>
                                        <p:tgtEl>
                                          <p:spTgt spid="40"/>
                                        </p:tgtEl>
                                        <p:attrNameLst>
                                          <p:attrName>r</p:attrName>
                                        </p:attrNameLst>
                                      </p:cBhvr>
                                    </p:animRot>
                                    <p:animRot by="120000">
                                      <p:cBhvr>
                                        <p:cTn id="166" dur="200" fill="hold">
                                          <p:stCondLst>
                                            <p:cond delay="80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923605" y="1641467"/>
            <a:ext cx="4610795" cy="716988"/>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923605" y="2672629"/>
            <a:ext cx="4610795" cy="716988"/>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923605" y="3649133"/>
            <a:ext cx="4610795" cy="716988"/>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923605" y="4625637"/>
            <a:ext cx="4610795" cy="716988"/>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99227" y="435810"/>
            <a:ext cx="2031325" cy="1200329"/>
          </a:xfrm>
          <a:prstGeom prst="rect">
            <a:avLst/>
          </a:prstGeom>
          <a:noFill/>
        </p:spPr>
        <p:txBody>
          <a:bodyPr wrap="none" rtlCol="0">
            <a:spAutoFit/>
          </a:bodyPr>
          <a:lstStyle/>
          <a:p>
            <a:r>
              <a:rPr lang="zh-CN" altLang="en-US"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目录</a:t>
            </a:r>
            <a:endParaRPr lang="zh-CN" altLang="en-US"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9" name="文本框 8"/>
          <p:cNvSpPr txBox="1"/>
          <p:nvPr/>
        </p:nvSpPr>
        <p:spPr>
          <a:xfrm>
            <a:off x="4206757" y="1680923"/>
            <a:ext cx="3257623" cy="584775"/>
          </a:xfrm>
          <a:prstGeom prst="rect">
            <a:avLst/>
          </a:prstGeom>
          <a:noFill/>
        </p:spPr>
        <p:txBody>
          <a:bodyPr wrap="none" rtlCol="0">
            <a:spAutoFit/>
          </a:bodyPr>
          <a:lstStyle/>
          <a:p>
            <a:r>
              <a:rPr lang="en-US" altLang="zh-CN"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1</a:t>
            </a:r>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、家长会的意义</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9477829" y="4495876"/>
            <a:ext cx="2714171" cy="2362124"/>
          </a:xfrm>
          <a:prstGeom prst="rect">
            <a:avLst/>
          </a:prstGeom>
        </p:spPr>
      </p:pic>
      <p:sp>
        <p:nvSpPr>
          <p:cNvPr id="6" name="文本框 5"/>
          <p:cNvSpPr txBox="1"/>
          <p:nvPr/>
        </p:nvSpPr>
        <p:spPr>
          <a:xfrm>
            <a:off x="4223645" y="2745199"/>
            <a:ext cx="2436886" cy="584775"/>
          </a:xfrm>
          <a:prstGeom prst="rect">
            <a:avLst/>
          </a:prstGeom>
          <a:noFill/>
        </p:spPr>
        <p:txBody>
          <a:bodyPr wrap="none" rtlCol="0">
            <a:spAutoFit/>
          </a:bodyPr>
          <a:lstStyle/>
          <a:p>
            <a:r>
              <a:rPr lang="en-US" altLang="zh-CN"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2</a:t>
            </a:r>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、班级介绍</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7" name="文本框 6"/>
          <p:cNvSpPr txBox="1"/>
          <p:nvPr/>
        </p:nvSpPr>
        <p:spPr>
          <a:xfrm>
            <a:off x="4223645" y="3711579"/>
            <a:ext cx="3257623" cy="584775"/>
          </a:xfrm>
          <a:prstGeom prst="rect">
            <a:avLst/>
          </a:prstGeom>
          <a:noFill/>
        </p:spPr>
        <p:txBody>
          <a:bodyPr wrap="none" rtlCol="0">
            <a:spAutoFit/>
          </a:bodyPr>
          <a:lstStyle/>
          <a:p>
            <a:r>
              <a:rPr lang="en-US" altLang="zh-CN"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3</a:t>
            </a:r>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、给家长的建议</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10" name="文本框 9"/>
          <p:cNvSpPr txBox="1"/>
          <p:nvPr/>
        </p:nvSpPr>
        <p:spPr>
          <a:xfrm>
            <a:off x="4223645" y="4713066"/>
            <a:ext cx="4078361" cy="584775"/>
          </a:xfrm>
          <a:prstGeom prst="rect">
            <a:avLst/>
          </a:prstGeom>
          <a:noFill/>
        </p:spPr>
        <p:txBody>
          <a:bodyPr wrap="none" rtlCol="0">
            <a:spAutoFit/>
          </a:bodyPr>
          <a:lstStyle/>
          <a:p>
            <a:r>
              <a:rPr lang="en-US" altLang="zh-CN"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4</a:t>
            </a:r>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、新学期的工作安排</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5" name="图片 4"/>
          <p:cNvPicPr>
            <a:picLocks noChangeAspect="1"/>
          </p:cNvPicPr>
          <p:nvPr/>
        </p:nvPicPr>
        <p:blipFill>
          <a:blip r:embed="rId3"/>
          <a:stretch>
            <a:fillRect/>
          </a:stretch>
        </p:blipFill>
        <p:spPr>
          <a:xfrm>
            <a:off x="414809" y="4742094"/>
            <a:ext cx="1734960" cy="2144934"/>
          </a:xfrm>
          <a:prstGeom prst="rect">
            <a:avLst/>
          </a:prstGeom>
        </p:spPr>
      </p:pic>
      <p:pic>
        <p:nvPicPr>
          <p:cNvPr id="14" name="图片 13"/>
          <p:cNvPicPr>
            <a:picLocks noChangeAspect="1"/>
          </p:cNvPicPr>
          <p:nvPr/>
        </p:nvPicPr>
        <p:blipFill>
          <a:blip r:embed="rId4"/>
          <a:stretch>
            <a:fillRect/>
          </a:stretch>
        </p:blipFill>
        <p:spPr>
          <a:xfrm>
            <a:off x="10444562" y="395570"/>
            <a:ext cx="780704" cy="882796"/>
          </a:xfrm>
          <a:prstGeom prst="rect">
            <a:avLst/>
          </a:prstGeom>
        </p:spPr>
      </p:pic>
      <p:pic>
        <p:nvPicPr>
          <p:cNvPr id="15" name="图片 14"/>
          <p:cNvPicPr>
            <a:picLocks noChangeAspect="1"/>
          </p:cNvPicPr>
          <p:nvPr/>
        </p:nvPicPr>
        <p:blipFill>
          <a:blip r:embed="rId5"/>
          <a:stretch>
            <a:fillRect/>
          </a:stretch>
        </p:blipFill>
        <p:spPr>
          <a:xfrm>
            <a:off x="8834440" y="1635840"/>
            <a:ext cx="2576250" cy="4736251"/>
          </a:xfrm>
          <a:prstGeom prst="rect">
            <a:avLst/>
          </a:prstGeom>
        </p:spPr>
      </p:pic>
      <p:pic>
        <p:nvPicPr>
          <p:cNvPr id="17" name="图片 16"/>
          <p:cNvPicPr>
            <a:picLocks noChangeAspect="1"/>
          </p:cNvPicPr>
          <p:nvPr/>
        </p:nvPicPr>
        <p:blipFill>
          <a:blip r:embed="rId6"/>
          <a:stretch>
            <a:fillRect/>
          </a:stretch>
        </p:blipFill>
        <p:spPr>
          <a:xfrm>
            <a:off x="1108974" y="3262230"/>
            <a:ext cx="2313985" cy="36247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14:presetBounceEnd="38000">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14:bounceEnd="38000">
                                          <p:cBhvr additive="base">
                                            <p:cTn id="21"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14:presetBounceEnd="38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38000">
                                          <p:cBhvr additive="base">
                                            <p:cTn id="27" dur="500" fill="hold"/>
                                            <p:tgtEl>
                                              <p:spTgt spid="15"/>
                                            </p:tgtEl>
                                            <p:attrNameLst>
                                              <p:attrName>ppt_x</p:attrName>
                                            </p:attrNameLst>
                                          </p:cBhvr>
                                          <p:tavLst>
                                            <p:tav tm="0">
                                              <p:val>
                                                <p:strVal val="#ppt_x"/>
                                              </p:val>
                                            </p:tav>
                                            <p:tav tm="100000">
                                              <p:val>
                                                <p:strVal val="#ppt_x"/>
                                              </p:val>
                                            </p:tav>
                                          </p:tavLst>
                                        </p:anim>
                                        <p:anim calcmode="lin" valueType="num" p14:bounceEnd="38000">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left)">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3" grpId="0" animBg="1"/>
          <p:bldP spid="8" grpId="0"/>
          <p:bldP spid="9" grpId="0"/>
          <p:bldP spid="6" grpId="0"/>
          <p:bldP spid="7" grpId="0"/>
          <p:bldP spid="1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1000"/>
                                            <p:tgtEl>
                                              <p:spTgt spid="12"/>
                                            </p:tgtEl>
                                          </p:cBhvr>
                                        </p:animEffect>
                                        <p:anim calcmode="lin" valueType="num">
                                          <p:cBhvr>
                                            <p:cTn id="64" dur="1000" fill="hold"/>
                                            <p:tgtEl>
                                              <p:spTgt spid="12"/>
                                            </p:tgtEl>
                                            <p:attrNameLst>
                                              <p:attrName>ppt_x</p:attrName>
                                            </p:attrNameLst>
                                          </p:cBhvr>
                                          <p:tavLst>
                                            <p:tav tm="0">
                                              <p:val>
                                                <p:strVal val="#ppt_x"/>
                                              </p:val>
                                            </p:tav>
                                            <p:tav tm="100000">
                                              <p:val>
                                                <p:strVal val="#ppt_x"/>
                                              </p:val>
                                            </p:tav>
                                          </p:tavLst>
                                        </p:anim>
                                        <p:anim calcmode="lin" valueType="num">
                                          <p:cBhvr>
                                            <p:cTn id="6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wipe(left)">
                                          <p:cBhvr>
                                            <p:cTn id="70" dur="500"/>
                                            <p:tgtEl>
                                              <p:spTgt spid="7"/>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left)">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3" grpId="0" animBg="1"/>
          <p:bldP spid="8" grpId="0"/>
          <p:bldP spid="9" grpId="0"/>
          <p:bldP spid="6" grpId="0"/>
          <p:bldP spid="7" grpId="0"/>
          <p:bldP spid="1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252634" y="3305525"/>
            <a:ext cx="3877985"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家长会的意义</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9477829" y="4495876"/>
            <a:ext cx="2714171" cy="2362124"/>
          </a:xfrm>
          <a:prstGeom prst="rect">
            <a:avLst/>
          </a:prstGeom>
        </p:spPr>
      </p:pic>
      <p:sp>
        <p:nvSpPr>
          <p:cNvPr id="14" name="文本框 13"/>
          <p:cNvSpPr txBox="1"/>
          <p:nvPr/>
        </p:nvSpPr>
        <p:spPr>
          <a:xfrm>
            <a:off x="4325204" y="4166071"/>
            <a:ext cx="359585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rPr>
              <a:t>促成交流与合作 达到教育共识</a:t>
            </a:r>
            <a:endParaRPr lang="zh-CN" altLang="en-US" sz="2000" dirty="0">
              <a:solidFill>
                <a:schemeClr val="tx1">
                  <a:lumMod val="75000"/>
                  <a:lumOff val="25000"/>
                </a:schemeClr>
              </a:solidFill>
              <a:latin typeface="方正少儿简体" panose="03000509000000000000" pitchFamily="65" charset="-122"/>
              <a:ea typeface="方正少儿简体" panose="03000509000000000000" pitchFamily="65" charset="-122"/>
            </a:endParaRPr>
          </a:p>
        </p:txBody>
      </p:sp>
      <p:sp>
        <p:nvSpPr>
          <p:cNvPr id="16" name="文本框 15"/>
          <p:cNvSpPr txBox="1"/>
          <p:nvPr/>
        </p:nvSpPr>
        <p:spPr>
          <a:xfrm>
            <a:off x="5660046" y="2350803"/>
            <a:ext cx="635110" cy="1200329"/>
          </a:xfrm>
          <a:prstGeom prst="rect">
            <a:avLst/>
          </a:prstGeom>
          <a:noFill/>
        </p:spPr>
        <p:txBody>
          <a:bodyPr wrap="none" rtlCol="0">
            <a:spAutoFit/>
          </a:bodyPr>
          <a:lstStyle/>
          <a:p>
            <a:r>
              <a:rPr lang="en-US" altLang="zh-CN"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1</a:t>
            </a:r>
            <a:endParaRPr lang="zh-CN" altLang="en-US" sz="72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pic>
        <p:nvPicPr>
          <p:cNvPr id="18" name="图片 17"/>
          <p:cNvPicPr>
            <a:picLocks noChangeAspect="1"/>
          </p:cNvPicPr>
          <p:nvPr/>
        </p:nvPicPr>
        <p:blipFill>
          <a:blip r:embed="rId3"/>
          <a:stretch>
            <a:fillRect/>
          </a:stretch>
        </p:blipFill>
        <p:spPr>
          <a:xfrm>
            <a:off x="3440357" y="3305525"/>
            <a:ext cx="623643" cy="1476146"/>
          </a:xfrm>
          <a:prstGeom prst="rect">
            <a:avLst/>
          </a:prstGeom>
        </p:spPr>
      </p:pic>
      <p:pic>
        <p:nvPicPr>
          <p:cNvPr id="19" name="图片 18"/>
          <p:cNvPicPr>
            <a:picLocks noChangeAspect="1"/>
          </p:cNvPicPr>
          <p:nvPr/>
        </p:nvPicPr>
        <p:blipFill>
          <a:blip r:embed="rId3"/>
          <a:stretch>
            <a:fillRect/>
          </a:stretch>
        </p:blipFill>
        <p:spPr>
          <a:xfrm flipH="1">
            <a:off x="8080001" y="3305525"/>
            <a:ext cx="623643" cy="1476146"/>
          </a:xfrm>
          <a:prstGeom prst="rect">
            <a:avLst/>
          </a:prstGeom>
        </p:spPr>
      </p:pic>
      <p:pic>
        <p:nvPicPr>
          <p:cNvPr id="20" name="图片 19"/>
          <p:cNvPicPr>
            <a:picLocks noChangeAspect="1"/>
          </p:cNvPicPr>
          <p:nvPr/>
        </p:nvPicPr>
        <p:blipFill>
          <a:blip r:embed="rId4"/>
          <a:stretch>
            <a:fillRect/>
          </a:stretch>
        </p:blipFill>
        <p:spPr>
          <a:xfrm>
            <a:off x="5167876" y="843303"/>
            <a:ext cx="2047500" cy="1507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14:presetBounceEnd="38000">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14:bounceEnd="38000">
                                          <p:cBhvr additive="base">
                                            <p:cTn id="30" dur="500" fill="hold"/>
                                            <p:tgtEl>
                                              <p:spTgt spid="16"/>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par>
                              <p:cTn id="41" fill="hold">
                                <p:stCondLst>
                                  <p:cond delay="7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anim calcmode="lin" valueType="num">
                                          <p:cBhvr>
                                            <p:cTn id="4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Scale>
                                          <p:cBhvr>
                                            <p:cTn id="1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
                                            </p:tgtEl>
                                            <p:attrNameLst>
                                              <p:attrName>ppt_x</p:attrName>
                                              <p:attrName>ppt_y</p:attrName>
                                            </p:attrNameLst>
                                          </p:cBhvr>
                                        </p:animMotion>
                                        <p:animEffect transition="in" filter="fade">
                                          <p:cBhvr>
                                            <p:cTn id="17" dur="1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par>
                                    <p:cTn id="23" presetID="22" presetClass="entr" presetSubtype="4"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par>
                              <p:cTn id="41" fill="hold">
                                <p:stCondLst>
                                  <p:cond delay="7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anim calcmode="lin" valueType="num">
                                          <p:cBhvr>
                                            <p:cTn id="4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070338" y="1339144"/>
            <a:ext cx="4076536" cy="4076536"/>
          </a:xfrm>
          <a:prstGeom prst="ellipse">
            <a:avLst/>
          </a:prstGeom>
          <a:noFill/>
          <a:ln>
            <a:solidFill>
              <a:srgbClr val="FF8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10097780" y="5035414"/>
            <a:ext cx="2094220" cy="1822585"/>
          </a:xfrm>
          <a:prstGeom prst="rect">
            <a:avLst/>
          </a:prstGeom>
        </p:spPr>
      </p:pic>
      <p:grpSp>
        <p:nvGrpSpPr>
          <p:cNvPr id="4" name="组合 3"/>
          <p:cNvGrpSpPr/>
          <p:nvPr/>
        </p:nvGrpSpPr>
        <p:grpSpPr>
          <a:xfrm>
            <a:off x="4500799" y="1032259"/>
            <a:ext cx="1041614" cy="1041614"/>
            <a:chOff x="4500799" y="1032259"/>
            <a:chExt cx="1041614" cy="1041614"/>
          </a:xfrm>
        </p:grpSpPr>
        <p:sp>
          <p:nvSpPr>
            <p:cNvPr id="5" name="椭圆 4"/>
            <p:cNvSpPr/>
            <p:nvPr/>
          </p:nvSpPr>
          <p:spPr>
            <a:xfrm>
              <a:off x="4500799" y="103225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537010" y="1260679"/>
              <a:ext cx="1005403" cy="584775"/>
            </a:xfrm>
            <a:prstGeom prst="rect">
              <a:avLst/>
            </a:prstGeom>
            <a:noFill/>
          </p:spPr>
          <p:txBody>
            <a:bodyPr wrap="none" rtlCol="0">
              <a:spAutoFit/>
            </a:bodyPr>
            <a:lstStyle/>
            <a:p>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目的</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8" name="组合 7"/>
          <p:cNvGrpSpPr/>
          <p:nvPr/>
        </p:nvGrpSpPr>
        <p:grpSpPr>
          <a:xfrm>
            <a:off x="5364426" y="2004949"/>
            <a:ext cx="1041614" cy="1041614"/>
            <a:chOff x="5364426" y="2004949"/>
            <a:chExt cx="1041614" cy="1041614"/>
          </a:xfrm>
        </p:grpSpPr>
        <p:sp>
          <p:nvSpPr>
            <p:cNvPr id="17" name="椭圆 16"/>
            <p:cNvSpPr/>
            <p:nvPr/>
          </p:nvSpPr>
          <p:spPr>
            <a:xfrm>
              <a:off x="5364426" y="200494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00637" y="2233369"/>
              <a:ext cx="1005403" cy="584775"/>
            </a:xfrm>
            <a:prstGeom prst="rect">
              <a:avLst/>
            </a:prstGeom>
            <a:noFill/>
          </p:spPr>
          <p:txBody>
            <a:bodyPr wrap="none" rtlCol="0">
              <a:spAutoFit/>
            </a:bodyPr>
            <a:lstStyle/>
            <a:p>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愿望</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9" name="组合 8"/>
          <p:cNvGrpSpPr/>
          <p:nvPr/>
        </p:nvGrpSpPr>
        <p:grpSpPr>
          <a:xfrm>
            <a:off x="5623592" y="3180606"/>
            <a:ext cx="1041614" cy="1041614"/>
            <a:chOff x="5623592" y="3180606"/>
            <a:chExt cx="1041614" cy="1041614"/>
          </a:xfrm>
        </p:grpSpPr>
        <p:sp>
          <p:nvSpPr>
            <p:cNvPr id="21" name="椭圆 20"/>
            <p:cNvSpPr/>
            <p:nvPr/>
          </p:nvSpPr>
          <p:spPr>
            <a:xfrm>
              <a:off x="5623592" y="3180606"/>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659803" y="3409026"/>
              <a:ext cx="1005403" cy="584775"/>
            </a:xfrm>
            <a:prstGeom prst="rect">
              <a:avLst/>
            </a:prstGeom>
            <a:noFill/>
          </p:spPr>
          <p:txBody>
            <a:bodyPr wrap="none" rtlCol="0">
              <a:spAutoFit/>
            </a:bodyPr>
            <a:lstStyle/>
            <a:p>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理念</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10" name="组合 9"/>
          <p:cNvGrpSpPr/>
          <p:nvPr/>
        </p:nvGrpSpPr>
        <p:grpSpPr>
          <a:xfrm>
            <a:off x="4861724" y="4240023"/>
            <a:ext cx="1041614" cy="1041614"/>
            <a:chOff x="4861724" y="4240023"/>
            <a:chExt cx="1041614" cy="1041614"/>
          </a:xfrm>
        </p:grpSpPr>
        <p:sp>
          <p:nvSpPr>
            <p:cNvPr id="22" name="椭圆 21"/>
            <p:cNvSpPr/>
            <p:nvPr/>
          </p:nvSpPr>
          <p:spPr>
            <a:xfrm>
              <a:off x="4861724" y="4240023"/>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897935" y="4450640"/>
              <a:ext cx="1005403" cy="584775"/>
            </a:xfrm>
            <a:prstGeom prst="rect">
              <a:avLst/>
            </a:prstGeom>
            <a:noFill/>
          </p:spPr>
          <p:txBody>
            <a:bodyPr wrap="none" rtlCol="0">
              <a:spAutoFit/>
            </a:bodyPr>
            <a:lstStyle/>
            <a:p>
              <a:r>
                <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管理</a:t>
              </a:r>
              <a:endParaRPr lang="zh-CN" altLang="en-US" sz="32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pic>
        <p:nvPicPr>
          <p:cNvPr id="7" name="图片 6"/>
          <p:cNvPicPr>
            <a:picLocks noChangeAspect="1"/>
          </p:cNvPicPr>
          <p:nvPr/>
        </p:nvPicPr>
        <p:blipFill>
          <a:blip r:embed="rId3"/>
          <a:stretch>
            <a:fillRect/>
          </a:stretch>
        </p:blipFill>
        <p:spPr>
          <a:xfrm>
            <a:off x="2217011" y="1664144"/>
            <a:ext cx="1906924" cy="4659313"/>
          </a:xfrm>
          <a:prstGeom prst="rect">
            <a:avLst/>
          </a:prstGeom>
        </p:spPr>
      </p:pic>
      <p:sp>
        <p:nvSpPr>
          <p:cNvPr id="23" name="文本框 22"/>
          <p:cNvSpPr txBox="1"/>
          <p:nvPr/>
        </p:nvSpPr>
        <p:spPr>
          <a:xfrm>
            <a:off x="5903338" y="999705"/>
            <a:ext cx="3937348" cy="577081"/>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4" name="文本框 23"/>
          <p:cNvSpPr txBox="1"/>
          <p:nvPr/>
        </p:nvSpPr>
        <p:spPr>
          <a:xfrm>
            <a:off x="6665206" y="2144552"/>
            <a:ext cx="3937348" cy="577081"/>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6855147" y="3427139"/>
            <a:ext cx="3937348" cy="577081"/>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6" name="文本框 25"/>
          <p:cNvSpPr txBox="1"/>
          <p:nvPr/>
        </p:nvSpPr>
        <p:spPr>
          <a:xfrm>
            <a:off x="6054135" y="4571757"/>
            <a:ext cx="3937348" cy="577081"/>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14:presetBounceEnd="38000">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14:bounceEnd="38000">
                                          <p:cBhvr additive="base">
                                            <p:cTn id="20" dur="500" fill="hold"/>
                                            <p:tgtEl>
                                              <p:spTgt spid="7"/>
                                            </p:tgtEl>
                                            <p:attrNameLst>
                                              <p:attrName>ppt_x</p:attrName>
                                            </p:attrNameLst>
                                          </p:cBhvr>
                                          <p:tavLst>
                                            <p:tav tm="0">
                                              <p:val>
                                                <p:strVal val="#ppt_x"/>
                                              </p:val>
                                            </p:tav>
                                            <p:tav tm="100000">
                                              <p:val>
                                                <p:strVal val="#ppt_x"/>
                                              </p:val>
                                            </p:tav>
                                          </p:tavLst>
                                        </p:anim>
                                        <p:anim calcmode="lin" valueType="num" p14:bounceEnd="38000">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Scale>
                                          <p:cBhvr>
                                            <p:cTn id="2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4"/>
                                            </p:tgtEl>
                                            <p:attrNameLst>
                                              <p:attrName>ppt_x</p:attrName>
                                              <p:attrName>ppt_y</p:attrName>
                                            </p:attrNameLst>
                                          </p:cBhvr>
                                        </p:animMotion>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Scale>
                                          <p:cBhvr>
                                            <p:cTn id="3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8"/>
                                            </p:tgtEl>
                                            <p:attrNameLst>
                                              <p:attrName>ppt_x</p:attrName>
                                              <p:attrName>ppt_y</p:attrName>
                                            </p:attrNameLst>
                                          </p:cBhvr>
                                        </p:animMotion>
                                        <p:animEffect transition="in" filter="fade">
                                          <p:cBhvr>
                                            <p:cTn id="35" dur="1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2"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Scale>
                                          <p:cBhvr>
                                            <p:cTn id="4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0"/>
                                            </p:tgtEl>
                                            <p:attrNameLst>
                                              <p:attrName>ppt_x</p:attrName>
                                              <p:attrName>ppt_y</p:attrName>
                                            </p:attrNameLst>
                                          </p:cBhvr>
                                        </p:animMotion>
                                        <p:animEffect transition="in" filter="fade">
                                          <p:cBhvr>
                                            <p:cTn id="49" dur="1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Scale>
                                          <p:cBhvr>
                                            <p:cTn id="2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4"/>
                                            </p:tgtEl>
                                            <p:attrNameLst>
                                              <p:attrName>ppt_x</p:attrName>
                                              <p:attrName>ppt_y</p:attrName>
                                            </p:attrNameLst>
                                          </p:cBhvr>
                                        </p:animMotion>
                                        <p:animEffect transition="in" filter="fade">
                                          <p:cBhvr>
                                            <p:cTn id="28" dur="10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Scale>
                                          <p:cBhvr>
                                            <p:cTn id="33"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8"/>
                                            </p:tgtEl>
                                            <p:attrNameLst>
                                              <p:attrName>ppt_x</p:attrName>
                                              <p:attrName>ppt_y</p:attrName>
                                            </p:attrNameLst>
                                          </p:cBhvr>
                                        </p:animMotion>
                                        <p:animEffect transition="in" filter="fade">
                                          <p:cBhvr>
                                            <p:cTn id="35" dur="1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2" presetClass="entr" presetSubtype="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Scale>
                                          <p:cBhvr>
                                            <p:cTn id="4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0"/>
                                            </p:tgtEl>
                                            <p:attrNameLst>
                                              <p:attrName>ppt_x</p:attrName>
                                              <p:attrName>ppt_y</p:attrName>
                                            </p:attrNameLst>
                                          </p:cBhvr>
                                        </p:animMotion>
                                        <p:animEffect transition="in" filter="fade">
                                          <p:cBhvr>
                                            <p:cTn id="49" dur="1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3" grpId="0"/>
          <p:bldP spid="24" grpId="0"/>
          <p:bldP spid="25" grpId="0"/>
          <p:bldP spid="2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pic>
        <p:nvPicPr>
          <p:cNvPr id="3" name="图片 2"/>
          <p:cNvPicPr>
            <a:picLocks noChangeAspect="1"/>
          </p:cNvPicPr>
          <p:nvPr/>
        </p:nvPicPr>
        <p:blipFill>
          <a:blip r:embed="rId2"/>
          <a:stretch>
            <a:fillRect/>
          </a:stretch>
        </p:blipFill>
        <p:spPr>
          <a:xfrm>
            <a:off x="9794826" y="4771756"/>
            <a:ext cx="2397174" cy="2086244"/>
          </a:xfrm>
          <a:prstGeom prst="rect">
            <a:avLst/>
          </a:prstGeom>
        </p:spPr>
      </p:pic>
      <p:grpSp>
        <p:nvGrpSpPr>
          <p:cNvPr id="5" name="组合 4"/>
          <p:cNvGrpSpPr/>
          <p:nvPr/>
        </p:nvGrpSpPr>
        <p:grpSpPr>
          <a:xfrm>
            <a:off x="4952034" y="2113297"/>
            <a:ext cx="2044359" cy="2044359"/>
            <a:chOff x="4952034" y="2113297"/>
            <a:chExt cx="2044359" cy="2044359"/>
          </a:xfrm>
        </p:grpSpPr>
        <p:sp>
          <p:nvSpPr>
            <p:cNvPr id="12" name="椭圆 11"/>
            <p:cNvSpPr/>
            <p:nvPr/>
          </p:nvSpPr>
          <p:spPr>
            <a:xfrm>
              <a:off x="4952034" y="2113297"/>
              <a:ext cx="2044359" cy="2044359"/>
            </a:xfrm>
            <a:prstGeom prst="ellipse">
              <a:avLst/>
            </a:prstGeom>
            <a:solidFill>
              <a:srgbClr val="FFC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8050"/>
                </a:solidFill>
              </a:endParaRPr>
            </a:p>
          </p:txBody>
        </p:sp>
        <p:sp>
          <p:nvSpPr>
            <p:cNvPr id="13" name="文本框 12"/>
            <p:cNvSpPr txBox="1"/>
            <p:nvPr/>
          </p:nvSpPr>
          <p:spPr>
            <a:xfrm>
              <a:off x="5388277" y="2701534"/>
              <a:ext cx="1528857" cy="867884"/>
            </a:xfrm>
            <a:prstGeom prst="rect">
              <a:avLst/>
            </a:prstGeom>
            <a:noFill/>
          </p:spPr>
          <p:txBody>
            <a:bodyPr wrap="square" rtlCol="0">
              <a:spAutoFit/>
            </a:bodyPr>
            <a:lstStyle/>
            <a:p>
              <a:r>
                <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学生</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7" name="组合 6"/>
          <p:cNvGrpSpPr/>
          <p:nvPr/>
        </p:nvGrpSpPr>
        <p:grpSpPr>
          <a:xfrm>
            <a:off x="4128408" y="3534462"/>
            <a:ext cx="2044359" cy="2044359"/>
            <a:chOff x="4128408" y="3534462"/>
            <a:chExt cx="2044359" cy="2044359"/>
          </a:xfrm>
        </p:grpSpPr>
        <p:sp>
          <p:nvSpPr>
            <p:cNvPr id="15" name="椭圆 14"/>
            <p:cNvSpPr/>
            <p:nvPr/>
          </p:nvSpPr>
          <p:spPr>
            <a:xfrm>
              <a:off x="4128408" y="3534462"/>
              <a:ext cx="2044359" cy="2044359"/>
            </a:xfrm>
            <a:prstGeom prst="ellipse">
              <a:avLst/>
            </a:prstGeom>
            <a:solidFill>
              <a:srgbClr val="FF805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517899" y="4276995"/>
              <a:ext cx="1528857" cy="867884"/>
            </a:xfrm>
            <a:prstGeom prst="rect">
              <a:avLst/>
            </a:prstGeom>
            <a:noFill/>
          </p:spPr>
          <p:txBody>
            <a:bodyPr wrap="square" rtlCol="0">
              <a:spAutoFit/>
            </a:bodyPr>
            <a:lstStyle/>
            <a:p>
              <a:r>
                <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家长</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grpSp>
        <p:nvGrpSpPr>
          <p:cNvPr id="6" name="组合 5"/>
          <p:cNvGrpSpPr/>
          <p:nvPr/>
        </p:nvGrpSpPr>
        <p:grpSpPr>
          <a:xfrm>
            <a:off x="5836899" y="3499507"/>
            <a:ext cx="2044359" cy="2044359"/>
            <a:chOff x="5836899" y="3499507"/>
            <a:chExt cx="2044359" cy="2044359"/>
          </a:xfrm>
        </p:grpSpPr>
        <p:sp>
          <p:nvSpPr>
            <p:cNvPr id="21" name="椭圆 20"/>
            <p:cNvSpPr/>
            <p:nvPr/>
          </p:nvSpPr>
          <p:spPr>
            <a:xfrm>
              <a:off x="5836899" y="3499507"/>
              <a:ext cx="2044359" cy="2044359"/>
            </a:xfrm>
            <a:prstGeom prst="ellipse">
              <a:avLst/>
            </a:prstGeom>
            <a:solidFill>
              <a:srgbClr val="5BB9AA">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291162" y="4242040"/>
              <a:ext cx="1528857" cy="867884"/>
            </a:xfrm>
            <a:prstGeom prst="rect">
              <a:avLst/>
            </a:prstGeom>
            <a:noFill/>
          </p:spPr>
          <p:txBody>
            <a:bodyPr wrap="square" rtlCol="0">
              <a:spAutoFit/>
            </a:bodyPr>
            <a:lstStyle/>
            <a:p>
              <a:r>
                <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学校</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23" name="文本框 22"/>
          <p:cNvSpPr txBox="1"/>
          <p:nvPr/>
        </p:nvSpPr>
        <p:spPr>
          <a:xfrm>
            <a:off x="7577443" y="2444998"/>
            <a:ext cx="259698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4" name="文本框 23"/>
          <p:cNvSpPr txBox="1"/>
          <p:nvPr/>
        </p:nvSpPr>
        <p:spPr>
          <a:xfrm>
            <a:off x="8504107" y="4026582"/>
            <a:ext cx="259698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5" name="文本框 24"/>
          <p:cNvSpPr txBox="1"/>
          <p:nvPr/>
        </p:nvSpPr>
        <p:spPr>
          <a:xfrm>
            <a:off x="886067" y="4111958"/>
            <a:ext cx="259698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6" name="文本框 25"/>
          <p:cNvSpPr txBox="1"/>
          <p:nvPr/>
        </p:nvSpPr>
        <p:spPr>
          <a:xfrm>
            <a:off x="2497520" y="1176821"/>
            <a:ext cx="7721987" cy="551754"/>
          </a:xfrm>
          <a:prstGeom prst="rect">
            <a:avLst/>
          </a:prstGeom>
          <a:noFill/>
        </p:spPr>
        <p:txBody>
          <a:bodyPr wrap="square" rtlCol="0">
            <a:spAutoFit/>
          </a:bodyPr>
          <a:lstStyle/>
          <a:p>
            <a:pPr algn="ct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r>
              <a:rPr lang="en-US" altLang="zh-CN" sz="1050" dirty="0">
                <a:solidFill>
                  <a:schemeClr val="bg2">
                    <a:lumMod val="50000"/>
                  </a:schemeClr>
                </a:solidFill>
                <a:latin typeface="方正少儿简体" panose="03000509000000000000" pitchFamily="65" charset="-122"/>
                <a:ea typeface="方正少儿简体" panose="03000509000000000000" pitchFamily="65" charset="-122"/>
              </a:rPr>
              <a:t>,</a:t>
            </a: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cxnSp>
        <p:nvCxnSpPr>
          <p:cNvPr id="8" name="直接箭头连接符 7"/>
          <p:cNvCxnSpPr>
            <a:stCxn id="12" idx="6"/>
          </p:cNvCxnSpPr>
          <p:nvPr/>
        </p:nvCxnSpPr>
        <p:spPr>
          <a:xfrm flipV="1">
            <a:off x="6996393" y="3135476"/>
            <a:ext cx="581050" cy="1"/>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7871538" y="4527612"/>
            <a:ext cx="581050" cy="1"/>
          </a:xfrm>
          <a:prstGeom prst="straightConnector1">
            <a:avLst/>
          </a:prstGeom>
          <a:ln>
            <a:solidFill>
              <a:srgbClr val="5BB9AA"/>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flipV="1">
            <a:off x="3546029" y="4527612"/>
            <a:ext cx="581050" cy="1"/>
          </a:xfrm>
          <a:prstGeom prst="straightConnector1">
            <a:avLst/>
          </a:prstGeom>
          <a:ln>
            <a:solidFill>
              <a:srgbClr val="FF8050"/>
            </a:solidFill>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01362" y="315128"/>
            <a:ext cx="1415772"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目的</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9" name="组合 8"/>
          <p:cNvGrpSpPr/>
          <p:nvPr/>
        </p:nvGrpSpPr>
        <p:grpSpPr>
          <a:xfrm>
            <a:off x="4290987" y="315128"/>
            <a:ext cx="3753829" cy="662207"/>
            <a:chOff x="4290987" y="315128"/>
            <a:chExt cx="3753829" cy="662207"/>
          </a:xfrm>
        </p:grpSpPr>
        <p:pic>
          <p:nvPicPr>
            <p:cNvPr id="11" name="图片 10"/>
            <p:cNvPicPr>
              <a:picLocks noChangeAspect="1"/>
            </p:cNvPicPr>
            <p:nvPr/>
          </p:nvPicPr>
          <p:blipFill>
            <a:blip r:embed="rId3"/>
            <a:stretch>
              <a:fillRect/>
            </a:stretch>
          </p:blipFill>
          <p:spPr>
            <a:xfrm>
              <a:off x="4290987" y="315128"/>
              <a:ext cx="1239402" cy="662207"/>
            </a:xfrm>
            <a:prstGeom prst="rect">
              <a:avLst/>
            </a:prstGeom>
          </p:spPr>
        </p:pic>
        <p:pic>
          <p:nvPicPr>
            <p:cNvPr id="29" name="图片 28"/>
            <p:cNvPicPr>
              <a:picLocks noChangeAspect="1"/>
            </p:cNvPicPr>
            <p:nvPr/>
          </p:nvPicPr>
          <p:blipFill>
            <a:blip r:embed="rId3"/>
            <a:stretch>
              <a:fillRect/>
            </a:stretch>
          </p:blipFill>
          <p:spPr>
            <a:xfrm flipH="1">
              <a:off x="6805414" y="315128"/>
              <a:ext cx="1239402" cy="66220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ppt_x"/>
                                          </p:val>
                                        </p:tav>
                                        <p:tav tm="100000">
                                          <p:val>
                                            <p:strVal val="#ppt_x"/>
                                          </p:val>
                                        </p:tav>
                                      </p:tavLst>
                                    </p:anim>
                                    <p:anim calcmode="lin" valueType="num">
                                      <p:cBhvr additive="base">
                                        <p:cTn id="5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right)">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6"/>
                                        </p:tgtEl>
                                        <p:attrNameLst>
                                          <p:attrName>style.visibility</p:attrName>
                                        </p:attrNameLst>
                                      </p:cBhvr>
                                      <p:to>
                                        <p:strVal val="visible"/>
                                      </p:to>
                                    </p:set>
                                    <p:anim calcmode="lin" valueType="num">
                                      <p:cBhvr additive="base">
                                        <p:cTn id="68" dur="500" fill="hold"/>
                                        <p:tgtEl>
                                          <p:spTgt spid="6"/>
                                        </p:tgtEl>
                                        <p:attrNameLst>
                                          <p:attrName>ppt_x</p:attrName>
                                        </p:attrNameLst>
                                      </p:cBhvr>
                                      <p:tavLst>
                                        <p:tav tm="0">
                                          <p:val>
                                            <p:strVal val="#ppt_x"/>
                                          </p:val>
                                        </p:tav>
                                        <p:tav tm="100000">
                                          <p:val>
                                            <p:strVal val="#ppt_x"/>
                                          </p:val>
                                        </p:tav>
                                      </p:tavLst>
                                    </p:anim>
                                    <p:anim calcmode="lin" valueType="num">
                                      <p:cBhvr additive="base">
                                        <p:cTn id="6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left)">
                                      <p:cBhvr>
                                        <p:cTn id="74" dur="5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sp>
        <p:nvSpPr>
          <p:cNvPr id="10" name="文本框 9"/>
          <p:cNvSpPr txBox="1"/>
          <p:nvPr/>
        </p:nvSpPr>
        <p:spPr>
          <a:xfrm>
            <a:off x="5501362" y="315128"/>
            <a:ext cx="1415772"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愿望</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3" name="组合 2"/>
          <p:cNvGrpSpPr/>
          <p:nvPr/>
        </p:nvGrpSpPr>
        <p:grpSpPr>
          <a:xfrm>
            <a:off x="4290987" y="315128"/>
            <a:ext cx="3753829" cy="662207"/>
            <a:chOff x="4290987" y="315128"/>
            <a:chExt cx="3753829" cy="662207"/>
          </a:xfrm>
        </p:grpSpPr>
        <p:pic>
          <p:nvPicPr>
            <p:cNvPr id="11" name="图片 10"/>
            <p:cNvPicPr>
              <a:picLocks noChangeAspect="1"/>
            </p:cNvPicPr>
            <p:nvPr/>
          </p:nvPicPr>
          <p:blipFill>
            <a:blip r:embed="rId2"/>
            <a:stretch>
              <a:fillRect/>
            </a:stretch>
          </p:blipFill>
          <p:spPr>
            <a:xfrm>
              <a:off x="4290987" y="315128"/>
              <a:ext cx="1239402" cy="662207"/>
            </a:xfrm>
            <a:prstGeom prst="rect">
              <a:avLst/>
            </a:prstGeom>
          </p:spPr>
        </p:pic>
        <p:pic>
          <p:nvPicPr>
            <p:cNvPr id="29" name="图片 28"/>
            <p:cNvPicPr>
              <a:picLocks noChangeAspect="1"/>
            </p:cNvPicPr>
            <p:nvPr/>
          </p:nvPicPr>
          <p:blipFill>
            <a:blip r:embed="rId2"/>
            <a:stretch>
              <a:fillRect/>
            </a:stretch>
          </p:blipFill>
          <p:spPr>
            <a:xfrm flipH="1">
              <a:off x="6805414" y="315128"/>
              <a:ext cx="1239402" cy="662207"/>
            </a:xfrm>
            <a:prstGeom prst="rect">
              <a:avLst/>
            </a:prstGeom>
          </p:spPr>
        </p:pic>
      </p:grpSp>
      <p:sp>
        <p:nvSpPr>
          <p:cNvPr id="31" name="矩形 30"/>
          <p:cNvSpPr/>
          <p:nvPr/>
        </p:nvSpPr>
        <p:spPr>
          <a:xfrm>
            <a:off x="1827934" y="1574722"/>
            <a:ext cx="2598505" cy="3182520"/>
          </a:xfrm>
          <a:prstGeom prst="rect">
            <a:avLst/>
          </a:prstGeom>
          <a:solidFill>
            <a:srgbClr val="FF8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944272" y="1691060"/>
            <a:ext cx="2365829" cy="2365829"/>
          </a:xfrm>
          <a:prstGeom prst="rect">
            <a:avLst/>
          </a:prstGeom>
          <a:blipFill dpi="0" rotWithShape="1">
            <a:blip r:embed="rId3"/>
            <a:srcRect/>
            <a:tile tx="-1073150" ty="-393700" sx="60000" sy="6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210944" y="4211990"/>
            <a:ext cx="1954381" cy="400110"/>
          </a:xfrm>
          <a:prstGeom prst="rect">
            <a:avLst/>
          </a:prstGeom>
          <a:noFill/>
        </p:spPr>
        <p:txBody>
          <a:bodyPr wrap="none" rtlCol="0">
            <a:spAutoFit/>
          </a:bodyPr>
          <a:lstStyle/>
          <a:p>
            <a:r>
              <a:rPr lang="zh-CN" altLang="en-US" sz="2000" b="1" spc="300" dirty="0">
                <a:solidFill>
                  <a:schemeClr val="bg1"/>
                </a:solidFill>
                <a:latin typeface="方正少儿简体" panose="03000509000000000000" pitchFamily="65" charset="-122"/>
                <a:ea typeface="方正少儿简体" panose="03000509000000000000" pitchFamily="65" charset="-122"/>
              </a:rPr>
              <a:t>家长积极配合</a:t>
            </a:r>
            <a:endParaRPr lang="zh-CN" altLang="en-US" sz="2000" b="1" spc="300" dirty="0">
              <a:solidFill>
                <a:schemeClr val="bg1"/>
              </a:solidFill>
              <a:latin typeface="方正少儿简体" panose="03000509000000000000" pitchFamily="65" charset="-122"/>
              <a:ea typeface="方正少儿简体" panose="03000509000000000000" pitchFamily="65" charset="-122"/>
            </a:endParaRPr>
          </a:p>
        </p:txBody>
      </p:sp>
      <p:sp>
        <p:nvSpPr>
          <p:cNvPr id="34" name="矩形 33"/>
          <p:cNvSpPr/>
          <p:nvPr/>
        </p:nvSpPr>
        <p:spPr>
          <a:xfrm>
            <a:off x="4882019" y="1574722"/>
            <a:ext cx="2598505" cy="3182520"/>
          </a:xfrm>
          <a:prstGeom prst="rect">
            <a:avLst/>
          </a:prstGeom>
          <a:solidFill>
            <a:srgbClr val="5BB9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998357" y="1691060"/>
            <a:ext cx="2365829" cy="236582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235730" y="4211989"/>
            <a:ext cx="1954381" cy="400110"/>
          </a:xfrm>
          <a:prstGeom prst="rect">
            <a:avLst/>
          </a:prstGeom>
          <a:noFill/>
        </p:spPr>
        <p:txBody>
          <a:bodyPr wrap="none" rtlCol="0">
            <a:spAutoFit/>
          </a:bodyPr>
          <a:lstStyle/>
          <a:p>
            <a:r>
              <a:rPr lang="zh-CN" altLang="en-US" sz="2000" b="1" spc="300" dirty="0">
                <a:solidFill>
                  <a:schemeClr val="bg1"/>
                </a:solidFill>
                <a:latin typeface="方正少儿简体" panose="03000509000000000000" pitchFamily="65" charset="-122"/>
                <a:ea typeface="方正少儿简体" panose="03000509000000000000" pitchFamily="65" charset="-122"/>
              </a:rPr>
              <a:t>教师倾情教育</a:t>
            </a:r>
            <a:endParaRPr lang="zh-CN" altLang="en-US" sz="2000" b="1" spc="300" dirty="0">
              <a:solidFill>
                <a:schemeClr val="bg1"/>
              </a:solidFill>
              <a:latin typeface="方正少儿简体" panose="03000509000000000000" pitchFamily="65" charset="-122"/>
              <a:ea typeface="方正少儿简体" panose="03000509000000000000" pitchFamily="65" charset="-122"/>
            </a:endParaRPr>
          </a:p>
        </p:txBody>
      </p:sp>
      <p:sp>
        <p:nvSpPr>
          <p:cNvPr id="37" name="矩形 36"/>
          <p:cNvSpPr/>
          <p:nvPr/>
        </p:nvSpPr>
        <p:spPr>
          <a:xfrm>
            <a:off x="8029078" y="1574722"/>
            <a:ext cx="2598505" cy="3182520"/>
          </a:xfrm>
          <a:prstGeom prst="rect">
            <a:avLst/>
          </a:prstGeom>
          <a:solidFill>
            <a:srgbClr val="FFE56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145416" y="1691060"/>
            <a:ext cx="2365829" cy="2365829"/>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409195" y="4185381"/>
            <a:ext cx="1954381" cy="400110"/>
          </a:xfrm>
          <a:prstGeom prst="rect">
            <a:avLst/>
          </a:prstGeom>
          <a:noFill/>
        </p:spPr>
        <p:txBody>
          <a:bodyPr wrap="none" rtlCol="0">
            <a:spAutoFit/>
          </a:bodyPr>
          <a:lstStyle/>
          <a:p>
            <a:r>
              <a:rPr lang="zh-CN" altLang="en-US" sz="2000" b="1" spc="300" dirty="0">
                <a:solidFill>
                  <a:schemeClr val="bg1"/>
                </a:solidFill>
                <a:latin typeface="方正少儿简体" panose="03000509000000000000" pitchFamily="65" charset="-122"/>
                <a:ea typeface="方正少儿简体" panose="03000509000000000000" pitchFamily="65" charset="-122"/>
              </a:rPr>
              <a:t>孩子健康成长</a:t>
            </a:r>
            <a:endParaRPr lang="zh-CN" altLang="en-US" sz="2000" b="1" spc="300" dirty="0">
              <a:solidFill>
                <a:schemeClr val="bg1"/>
              </a:solidFill>
              <a:latin typeface="方正少儿简体" panose="03000509000000000000" pitchFamily="65" charset="-122"/>
              <a:ea typeface="方正少儿简体" panose="03000509000000000000" pitchFamily="65" charset="-122"/>
            </a:endParaRPr>
          </a:p>
        </p:txBody>
      </p:sp>
      <p:sp>
        <p:nvSpPr>
          <p:cNvPr id="40" name="文本框 39"/>
          <p:cNvSpPr txBox="1"/>
          <p:nvPr/>
        </p:nvSpPr>
        <p:spPr>
          <a:xfrm>
            <a:off x="1763699" y="4914609"/>
            <a:ext cx="272697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41" name="文本框 40"/>
          <p:cNvSpPr txBox="1"/>
          <p:nvPr/>
        </p:nvSpPr>
        <p:spPr>
          <a:xfrm>
            <a:off x="4835190" y="4914609"/>
            <a:ext cx="272697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42" name="文本框 41"/>
          <p:cNvSpPr txBox="1"/>
          <p:nvPr/>
        </p:nvSpPr>
        <p:spPr>
          <a:xfrm>
            <a:off x="7977068" y="4914609"/>
            <a:ext cx="272697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pic>
        <p:nvPicPr>
          <p:cNvPr id="43" name="图片 42"/>
          <p:cNvPicPr>
            <a:picLocks noChangeAspect="1"/>
          </p:cNvPicPr>
          <p:nvPr/>
        </p:nvPicPr>
        <p:blipFill>
          <a:blip r:embed="rId6"/>
          <a:stretch>
            <a:fillRect/>
          </a:stretch>
        </p:blipFill>
        <p:spPr>
          <a:xfrm>
            <a:off x="9677546" y="4926856"/>
            <a:ext cx="2451687" cy="1974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circle(in)">
                                      <p:cBhvr>
                                        <p:cTn id="10" dur="20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1000"/>
                                        <p:tgtEl>
                                          <p:spTgt spid="40"/>
                                        </p:tgtEl>
                                      </p:cBhvr>
                                    </p:animEffect>
                                    <p:anim calcmode="lin" valueType="num">
                                      <p:cBhvr>
                                        <p:cTn id="46" dur="1000" fill="hold"/>
                                        <p:tgtEl>
                                          <p:spTgt spid="40"/>
                                        </p:tgtEl>
                                        <p:attrNameLst>
                                          <p:attrName>ppt_x</p:attrName>
                                        </p:attrNameLst>
                                      </p:cBhvr>
                                      <p:tavLst>
                                        <p:tav tm="0">
                                          <p:val>
                                            <p:strVal val="#ppt_x"/>
                                          </p:val>
                                        </p:tav>
                                        <p:tav tm="100000">
                                          <p:val>
                                            <p:strVal val="#ppt_x"/>
                                          </p:val>
                                        </p:tav>
                                      </p:tavLst>
                                    </p:anim>
                                    <p:anim calcmode="lin" valueType="num">
                                      <p:cBhvr>
                                        <p:cTn id="4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1000"/>
                                        <p:tgtEl>
                                          <p:spTgt spid="36"/>
                                        </p:tgtEl>
                                      </p:cBhvr>
                                    </p:animEffect>
                                    <p:anim calcmode="lin" valueType="num">
                                      <p:cBhvr>
                                        <p:cTn id="64" dur="1000" fill="hold"/>
                                        <p:tgtEl>
                                          <p:spTgt spid="36"/>
                                        </p:tgtEl>
                                        <p:attrNameLst>
                                          <p:attrName>ppt_x</p:attrName>
                                        </p:attrNameLst>
                                      </p:cBhvr>
                                      <p:tavLst>
                                        <p:tav tm="0">
                                          <p:val>
                                            <p:strVal val="#ppt_x"/>
                                          </p:val>
                                        </p:tav>
                                        <p:tav tm="100000">
                                          <p:val>
                                            <p:strVal val="#ppt_x"/>
                                          </p:val>
                                        </p:tav>
                                      </p:tavLst>
                                    </p:anim>
                                    <p:anim calcmode="lin" valueType="num">
                                      <p:cBhvr>
                                        <p:cTn id="6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additive="base">
                                        <p:cTn id="70" dur="500" fill="hold"/>
                                        <p:tgtEl>
                                          <p:spTgt spid="41"/>
                                        </p:tgtEl>
                                        <p:attrNameLst>
                                          <p:attrName>ppt_x</p:attrName>
                                        </p:attrNameLst>
                                      </p:cBhvr>
                                      <p:tavLst>
                                        <p:tav tm="0">
                                          <p:val>
                                            <p:strVal val="#ppt_x"/>
                                          </p:val>
                                        </p:tav>
                                        <p:tav tm="100000">
                                          <p:val>
                                            <p:strVal val="#ppt_x"/>
                                          </p:val>
                                        </p:tav>
                                      </p:tavLst>
                                    </p:anim>
                                    <p:anim calcmode="lin" valueType="num">
                                      <p:cBhvr additive="base">
                                        <p:cTn id="71"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ppt_x"/>
                                          </p:val>
                                        </p:tav>
                                        <p:tav tm="100000">
                                          <p:val>
                                            <p:strVal val="#ppt_x"/>
                                          </p:val>
                                        </p:tav>
                                      </p:tavLst>
                                    </p:anim>
                                    <p:anim calcmode="lin" valueType="num">
                                      <p:cBhvr additive="base">
                                        <p:cTn id="77" dur="500" fill="hold"/>
                                        <p:tgtEl>
                                          <p:spTgt spid="37"/>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additive="base">
                                        <p:cTn id="80" dur="500" fill="hold"/>
                                        <p:tgtEl>
                                          <p:spTgt spid="38"/>
                                        </p:tgtEl>
                                        <p:attrNameLst>
                                          <p:attrName>ppt_x</p:attrName>
                                        </p:attrNameLst>
                                      </p:cBhvr>
                                      <p:tavLst>
                                        <p:tav tm="0">
                                          <p:val>
                                            <p:strVal val="#ppt_x"/>
                                          </p:val>
                                        </p:tav>
                                        <p:tav tm="100000">
                                          <p:val>
                                            <p:strVal val="#ppt_x"/>
                                          </p:val>
                                        </p:tav>
                                      </p:tavLst>
                                    </p:anim>
                                    <p:anim calcmode="lin" valueType="num">
                                      <p:cBhvr additive="base">
                                        <p:cTn id="81" dur="500" fill="hold"/>
                                        <p:tgtEl>
                                          <p:spTgt spid="38"/>
                                        </p:tgtEl>
                                        <p:attrNameLst>
                                          <p:attrName>ppt_y</p:attrName>
                                        </p:attrNameLst>
                                      </p:cBhvr>
                                      <p:tavLst>
                                        <p:tav tm="0">
                                          <p:val>
                                            <p:strVal val="1+#ppt_h/2"/>
                                          </p:val>
                                        </p:tav>
                                        <p:tav tm="100000">
                                          <p:val>
                                            <p:strVal val="#ppt_y"/>
                                          </p:val>
                                        </p:tav>
                                      </p:tavLst>
                                    </p:anim>
                                  </p:childTnLst>
                                </p:cTn>
                              </p:par>
                            </p:childTnLst>
                          </p:cTn>
                        </p:par>
                        <p:par>
                          <p:cTn id="82" fill="hold">
                            <p:stCondLst>
                              <p:cond delay="500"/>
                            </p:stCondLst>
                            <p:childTnLst>
                              <p:par>
                                <p:cTn id="83" presetID="42"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1000"/>
                                        <p:tgtEl>
                                          <p:spTgt spid="39"/>
                                        </p:tgtEl>
                                      </p:cBhvr>
                                    </p:animEffect>
                                    <p:anim calcmode="lin" valueType="num">
                                      <p:cBhvr>
                                        <p:cTn id="86" dur="1000" fill="hold"/>
                                        <p:tgtEl>
                                          <p:spTgt spid="39"/>
                                        </p:tgtEl>
                                        <p:attrNameLst>
                                          <p:attrName>ppt_x</p:attrName>
                                        </p:attrNameLst>
                                      </p:cBhvr>
                                      <p:tavLst>
                                        <p:tav tm="0">
                                          <p:val>
                                            <p:strVal val="#ppt_x"/>
                                          </p:val>
                                        </p:tav>
                                        <p:tav tm="100000">
                                          <p:val>
                                            <p:strVal val="#ppt_x"/>
                                          </p:val>
                                        </p:tav>
                                      </p:tavLst>
                                    </p:anim>
                                    <p:anim calcmode="lin" valueType="num">
                                      <p:cBhvr>
                                        <p:cTn id="8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animBg="1"/>
      <p:bldP spid="32" grpId="0" animBg="1"/>
      <p:bldP spid="33" grpId="0"/>
      <p:bldP spid="34" grpId="0" animBg="1"/>
      <p:bldP spid="35" grpId="0" animBg="1"/>
      <p:bldP spid="36" grpId="0"/>
      <p:bldP spid="37" grpId="0" animBg="1"/>
      <p:bldP spid="38" grpId="0" animBg="1"/>
      <p:bldP spid="39" grpId="0"/>
      <p:bldP spid="40" grpId="0"/>
      <p:bldP spid="41" grpId="0"/>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sp>
        <p:nvSpPr>
          <p:cNvPr id="10" name="文本框 9"/>
          <p:cNvSpPr txBox="1"/>
          <p:nvPr/>
        </p:nvSpPr>
        <p:spPr>
          <a:xfrm>
            <a:off x="5501362" y="315128"/>
            <a:ext cx="1415772"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理念</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5" name="组合 4"/>
          <p:cNvGrpSpPr/>
          <p:nvPr/>
        </p:nvGrpSpPr>
        <p:grpSpPr>
          <a:xfrm>
            <a:off x="4290987" y="315128"/>
            <a:ext cx="3753829" cy="662207"/>
            <a:chOff x="4290987" y="315128"/>
            <a:chExt cx="3753829" cy="662207"/>
          </a:xfrm>
        </p:grpSpPr>
        <p:pic>
          <p:nvPicPr>
            <p:cNvPr id="11" name="图片 10"/>
            <p:cNvPicPr>
              <a:picLocks noChangeAspect="1"/>
            </p:cNvPicPr>
            <p:nvPr/>
          </p:nvPicPr>
          <p:blipFill>
            <a:blip r:embed="rId2"/>
            <a:stretch>
              <a:fillRect/>
            </a:stretch>
          </p:blipFill>
          <p:spPr>
            <a:xfrm>
              <a:off x="4290987" y="315128"/>
              <a:ext cx="1239402" cy="662207"/>
            </a:xfrm>
            <a:prstGeom prst="rect">
              <a:avLst/>
            </a:prstGeom>
          </p:spPr>
        </p:pic>
        <p:pic>
          <p:nvPicPr>
            <p:cNvPr id="29" name="图片 28"/>
            <p:cNvPicPr>
              <a:picLocks noChangeAspect="1"/>
            </p:cNvPicPr>
            <p:nvPr/>
          </p:nvPicPr>
          <p:blipFill>
            <a:blip r:embed="rId2"/>
            <a:stretch>
              <a:fillRect/>
            </a:stretch>
          </p:blipFill>
          <p:spPr>
            <a:xfrm flipH="1">
              <a:off x="6805414" y="315128"/>
              <a:ext cx="1239402" cy="662207"/>
            </a:xfrm>
            <a:prstGeom prst="rect">
              <a:avLst/>
            </a:prstGeom>
          </p:spPr>
        </p:pic>
      </p:grpSp>
      <p:pic>
        <p:nvPicPr>
          <p:cNvPr id="43" name="图片 42"/>
          <p:cNvPicPr>
            <a:picLocks noChangeAspect="1"/>
          </p:cNvPicPr>
          <p:nvPr/>
        </p:nvPicPr>
        <p:blipFill>
          <a:blip r:embed="rId3"/>
          <a:stretch>
            <a:fillRect/>
          </a:stretch>
        </p:blipFill>
        <p:spPr>
          <a:xfrm>
            <a:off x="9677546" y="4926856"/>
            <a:ext cx="2451687" cy="1974685"/>
          </a:xfrm>
          <a:prstGeom prst="rect">
            <a:avLst/>
          </a:prstGeom>
        </p:spPr>
      </p:pic>
      <p:sp>
        <p:nvSpPr>
          <p:cNvPr id="44" name="椭圆 43"/>
          <p:cNvSpPr/>
          <p:nvPr/>
        </p:nvSpPr>
        <p:spPr>
          <a:xfrm>
            <a:off x="1451429" y="1624857"/>
            <a:ext cx="1901371" cy="1901371"/>
          </a:xfrm>
          <a:prstGeom prst="ellipse">
            <a:avLst/>
          </a:prstGeom>
          <a:blipFill>
            <a:blip r:embed="rId4"/>
            <a:stretch>
              <a:fillRect/>
            </a:stretch>
          </a:blipFill>
          <a:ln w="3810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889829" y="1624857"/>
            <a:ext cx="1901371" cy="1901371"/>
          </a:xfrm>
          <a:prstGeom prst="ellipse">
            <a:avLst/>
          </a:prstGeom>
          <a:blipFill>
            <a:blip r:embed="rId5"/>
            <a:stretch>
              <a:fillRect/>
            </a:stretch>
          </a:blipFill>
          <a:ln w="3810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401876" y="1624857"/>
            <a:ext cx="1901371" cy="1901371"/>
          </a:xfrm>
          <a:prstGeom prst="ellipse">
            <a:avLst/>
          </a:prstGeom>
          <a:blipFill>
            <a:blip r:embed="rId6"/>
            <a:stretch>
              <a:fillRect/>
            </a:stretch>
          </a:blipFill>
          <a:ln w="3810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13923" y="1624857"/>
            <a:ext cx="1901371" cy="1901371"/>
          </a:xfrm>
          <a:prstGeom prst="ellipse">
            <a:avLst/>
          </a:prstGeom>
          <a:blipFill>
            <a:blip r:embed="rId7"/>
            <a:stretch>
              <a:fillRect/>
            </a:stretch>
          </a:blipFill>
          <a:ln w="3810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48116" y="3529043"/>
            <a:ext cx="1107996" cy="646331"/>
          </a:xfrm>
          <a:prstGeom prst="rect">
            <a:avLst/>
          </a:prstGeom>
          <a:noFill/>
        </p:spPr>
        <p:txBody>
          <a:bodyPr wrap="none" rtlCol="0">
            <a:spAutoFit/>
          </a:bodyPr>
          <a:lstStyle/>
          <a:p>
            <a:r>
              <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关注</a:t>
            </a:r>
            <a:endPar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16" name="文本框 15"/>
          <p:cNvSpPr txBox="1"/>
          <p:nvPr/>
        </p:nvSpPr>
        <p:spPr>
          <a:xfrm>
            <a:off x="4393366" y="3529043"/>
            <a:ext cx="1107996" cy="646331"/>
          </a:xfrm>
          <a:prstGeom prst="rect">
            <a:avLst/>
          </a:prstGeom>
          <a:noFill/>
        </p:spPr>
        <p:txBody>
          <a:bodyPr wrap="none" rtlCol="0">
            <a:spAutoFit/>
          </a:bodyPr>
          <a:lstStyle/>
          <a:p>
            <a:r>
              <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专注</a:t>
            </a:r>
            <a:endPar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17" name="文本框 16"/>
          <p:cNvSpPr txBox="1"/>
          <p:nvPr/>
        </p:nvSpPr>
        <p:spPr>
          <a:xfrm>
            <a:off x="6871117" y="3529043"/>
            <a:ext cx="1107996" cy="646331"/>
          </a:xfrm>
          <a:prstGeom prst="rect">
            <a:avLst/>
          </a:prstGeom>
          <a:noFill/>
        </p:spPr>
        <p:txBody>
          <a:bodyPr wrap="none" rtlCol="0">
            <a:spAutoFit/>
          </a:bodyPr>
          <a:lstStyle/>
          <a:p>
            <a:r>
              <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引导</a:t>
            </a:r>
            <a:endPar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18" name="文本框 17"/>
          <p:cNvSpPr txBox="1"/>
          <p:nvPr/>
        </p:nvSpPr>
        <p:spPr>
          <a:xfrm>
            <a:off x="9310610" y="3529043"/>
            <a:ext cx="1107996" cy="646331"/>
          </a:xfrm>
          <a:prstGeom prst="rect">
            <a:avLst/>
          </a:prstGeom>
          <a:noFill/>
        </p:spPr>
        <p:txBody>
          <a:bodyPr wrap="none" rtlCol="0">
            <a:spAutoFit/>
          </a:bodyPr>
          <a:lstStyle/>
          <a:p>
            <a:r>
              <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主动</a:t>
            </a:r>
            <a:endParaRPr lang="zh-CN" altLang="en-US" sz="36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sp>
        <p:nvSpPr>
          <p:cNvPr id="19" name="文本框 18"/>
          <p:cNvSpPr txBox="1"/>
          <p:nvPr/>
        </p:nvSpPr>
        <p:spPr>
          <a:xfrm>
            <a:off x="1262972" y="4044746"/>
            <a:ext cx="2221527"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0" name="文本框 19"/>
          <p:cNvSpPr txBox="1"/>
          <p:nvPr/>
        </p:nvSpPr>
        <p:spPr>
          <a:xfrm>
            <a:off x="3705232" y="4044746"/>
            <a:ext cx="2221527"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1" name="文本框 20"/>
          <p:cNvSpPr txBox="1"/>
          <p:nvPr/>
        </p:nvSpPr>
        <p:spPr>
          <a:xfrm>
            <a:off x="6209248" y="4044746"/>
            <a:ext cx="2221527"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
        <p:nvSpPr>
          <p:cNvPr id="22" name="文本框 21"/>
          <p:cNvSpPr txBox="1"/>
          <p:nvPr/>
        </p:nvSpPr>
        <p:spPr>
          <a:xfrm>
            <a:off x="8870381" y="4044746"/>
            <a:ext cx="2221527"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circle(in)">
                                      <p:cBhvr>
                                        <p:cTn id="10" dur="20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additive="base">
                                        <p:cTn id="74" dur="500" fill="hold"/>
                                        <p:tgtEl>
                                          <p:spTgt spid="17"/>
                                        </p:tgtEl>
                                        <p:attrNameLst>
                                          <p:attrName>ppt_x</p:attrName>
                                        </p:attrNameLst>
                                      </p:cBhvr>
                                      <p:tavLst>
                                        <p:tav tm="0">
                                          <p:val>
                                            <p:strVal val="#ppt_x"/>
                                          </p:val>
                                        </p:tav>
                                        <p:tav tm="100000">
                                          <p:val>
                                            <p:strVal val="#ppt_x"/>
                                          </p:val>
                                        </p:tav>
                                      </p:tavLst>
                                    </p:anim>
                                    <p:anim calcmode="lin" valueType="num">
                                      <p:cBhvr additive="base">
                                        <p:cTn id="7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1000"/>
                                        <p:tgtEl>
                                          <p:spTgt spid="47"/>
                                        </p:tgtEl>
                                      </p:cBhvr>
                                    </p:animEffect>
                                    <p:anim calcmode="lin" valueType="num">
                                      <p:cBhvr>
                                        <p:cTn id="88" dur="1000" fill="hold"/>
                                        <p:tgtEl>
                                          <p:spTgt spid="47"/>
                                        </p:tgtEl>
                                        <p:attrNameLst>
                                          <p:attrName>ppt_x</p:attrName>
                                        </p:attrNameLst>
                                      </p:cBhvr>
                                      <p:tavLst>
                                        <p:tav tm="0">
                                          <p:val>
                                            <p:strVal val="#ppt_x"/>
                                          </p:val>
                                        </p:tav>
                                        <p:tav tm="100000">
                                          <p:val>
                                            <p:strVal val="#ppt_x"/>
                                          </p:val>
                                        </p:tav>
                                      </p:tavLst>
                                    </p:anim>
                                    <p:anim calcmode="lin" valueType="num">
                                      <p:cBhvr>
                                        <p:cTn id="8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18"/>
                                        </p:tgtEl>
                                        <p:attrNameLst>
                                          <p:attrName>style.visibility</p:attrName>
                                        </p:attrNameLst>
                                      </p:cBhvr>
                                      <p:to>
                                        <p:strVal val="visible"/>
                                      </p:to>
                                    </p:set>
                                    <p:anim calcmode="lin" valueType="num">
                                      <p:cBhvr additive="base">
                                        <p:cTn id="94" dur="500" fill="hold"/>
                                        <p:tgtEl>
                                          <p:spTgt spid="18"/>
                                        </p:tgtEl>
                                        <p:attrNameLst>
                                          <p:attrName>ppt_x</p:attrName>
                                        </p:attrNameLst>
                                      </p:cBhvr>
                                      <p:tavLst>
                                        <p:tav tm="0">
                                          <p:val>
                                            <p:strVal val="#ppt_x"/>
                                          </p:val>
                                        </p:tav>
                                        <p:tav tm="100000">
                                          <p:val>
                                            <p:strVal val="#ppt_x"/>
                                          </p:val>
                                        </p:tav>
                                      </p:tavLst>
                                    </p:anim>
                                    <p:anim calcmode="lin" valueType="num">
                                      <p:cBhvr additive="base">
                                        <p:cTn id="9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grpId="0" nodeType="click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4" grpId="0" animBg="1"/>
      <p:bldP spid="45" grpId="0" animBg="1"/>
      <p:bldP spid="46" grpId="0" animBg="1"/>
      <p:bldP spid="47" grpId="0" animBg="1"/>
      <p:bldP spid="15" grpId="0"/>
      <p:bldP spid="16" grpId="0"/>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7059" y="0"/>
            <a:ext cx="2430461" cy="1953640"/>
          </a:xfrm>
          <a:prstGeom prst="rect">
            <a:avLst/>
          </a:prstGeom>
        </p:spPr>
      </p:pic>
      <p:sp>
        <p:nvSpPr>
          <p:cNvPr id="10" name="文本框 9"/>
          <p:cNvSpPr txBox="1"/>
          <p:nvPr/>
        </p:nvSpPr>
        <p:spPr>
          <a:xfrm>
            <a:off x="5501362" y="315128"/>
            <a:ext cx="1415772" cy="830997"/>
          </a:xfrm>
          <a:prstGeom prst="rect">
            <a:avLst/>
          </a:prstGeom>
          <a:noFill/>
        </p:spPr>
        <p:txBody>
          <a:bodyPr wrap="none" rtlCol="0">
            <a:spAutoFit/>
          </a:bodyPr>
          <a:lstStyle/>
          <a:p>
            <a:r>
              <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管理</a:t>
            </a:r>
            <a:endParaRPr lang="zh-CN" altLang="en-US" sz="4800"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nvGrpSpPr>
          <p:cNvPr id="4" name="组合 3"/>
          <p:cNvGrpSpPr/>
          <p:nvPr/>
        </p:nvGrpSpPr>
        <p:grpSpPr>
          <a:xfrm>
            <a:off x="4290987" y="315128"/>
            <a:ext cx="3753829" cy="662207"/>
            <a:chOff x="4290987" y="315128"/>
            <a:chExt cx="3753829" cy="662207"/>
          </a:xfrm>
        </p:grpSpPr>
        <p:pic>
          <p:nvPicPr>
            <p:cNvPr id="11" name="图片 10"/>
            <p:cNvPicPr>
              <a:picLocks noChangeAspect="1"/>
            </p:cNvPicPr>
            <p:nvPr/>
          </p:nvPicPr>
          <p:blipFill>
            <a:blip r:embed="rId2"/>
            <a:stretch>
              <a:fillRect/>
            </a:stretch>
          </p:blipFill>
          <p:spPr>
            <a:xfrm>
              <a:off x="4290987" y="315128"/>
              <a:ext cx="1239402" cy="662207"/>
            </a:xfrm>
            <a:prstGeom prst="rect">
              <a:avLst/>
            </a:prstGeom>
          </p:spPr>
        </p:pic>
        <p:pic>
          <p:nvPicPr>
            <p:cNvPr id="29" name="图片 28"/>
            <p:cNvPicPr>
              <a:picLocks noChangeAspect="1"/>
            </p:cNvPicPr>
            <p:nvPr/>
          </p:nvPicPr>
          <p:blipFill>
            <a:blip r:embed="rId2"/>
            <a:stretch>
              <a:fillRect/>
            </a:stretch>
          </p:blipFill>
          <p:spPr>
            <a:xfrm flipH="1">
              <a:off x="6805414" y="315128"/>
              <a:ext cx="1239402" cy="662207"/>
            </a:xfrm>
            <a:prstGeom prst="rect">
              <a:avLst/>
            </a:prstGeom>
          </p:spPr>
        </p:pic>
      </p:grpSp>
      <p:pic>
        <p:nvPicPr>
          <p:cNvPr id="43" name="图片 42"/>
          <p:cNvPicPr>
            <a:picLocks noChangeAspect="1"/>
          </p:cNvPicPr>
          <p:nvPr/>
        </p:nvPicPr>
        <p:blipFill>
          <a:blip r:embed="rId3"/>
          <a:stretch>
            <a:fillRect/>
          </a:stretch>
        </p:blipFill>
        <p:spPr>
          <a:xfrm>
            <a:off x="9677546" y="4926856"/>
            <a:ext cx="2451687" cy="1974685"/>
          </a:xfrm>
          <a:prstGeom prst="rect">
            <a:avLst/>
          </a:prstGeom>
        </p:spPr>
      </p:pic>
      <p:sp>
        <p:nvSpPr>
          <p:cNvPr id="12" name="文本框 11"/>
          <p:cNvSpPr txBox="1"/>
          <p:nvPr/>
        </p:nvSpPr>
        <p:spPr>
          <a:xfrm>
            <a:off x="2796617" y="2061028"/>
            <a:ext cx="273377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5" name="组合 4"/>
          <p:cNvGrpSpPr/>
          <p:nvPr/>
        </p:nvGrpSpPr>
        <p:grpSpPr>
          <a:xfrm>
            <a:off x="1978360" y="2026210"/>
            <a:ext cx="726234" cy="777683"/>
            <a:chOff x="1978360" y="2026210"/>
            <a:chExt cx="726234" cy="777683"/>
          </a:xfrm>
        </p:grpSpPr>
        <p:pic>
          <p:nvPicPr>
            <p:cNvPr id="3" name="图片 2"/>
            <p:cNvPicPr>
              <a:picLocks noChangeAspect="1"/>
            </p:cNvPicPr>
            <p:nvPr/>
          </p:nvPicPr>
          <p:blipFill>
            <a:blip r:embed="rId4"/>
            <a:stretch>
              <a:fillRect/>
            </a:stretch>
          </p:blipFill>
          <p:spPr>
            <a:xfrm>
              <a:off x="1978360" y="2061028"/>
              <a:ext cx="726234" cy="742865"/>
            </a:xfrm>
            <a:prstGeom prst="rect">
              <a:avLst/>
            </a:prstGeom>
          </p:spPr>
        </p:pic>
        <p:sp>
          <p:nvSpPr>
            <p:cNvPr id="13" name="文本框 12"/>
            <p:cNvSpPr txBox="1"/>
            <p:nvPr/>
          </p:nvSpPr>
          <p:spPr>
            <a:xfrm>
              <a:off x="2074217" y="2026210"/>
              <a:ext cx="434734" cy="707886"/>
            </a:xfrm>
            <a:prstGeom prst="rect">
              <a:avLst/>
            </a:prstGeom>
            <a:noFill/>
          </p:spPr>
          <p:txBody>
            <a:bodyPr wrap="none" rtlCol="0">
              <a:spAutoFit/>
            </a:bodyPr>
            <a:lstStyle/>
            <a:p>
              <a:r>
                <a:rPr lang="en-US" altLang="zh-CN"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1</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15" name="文本框 14"/>
          <p:cNvSpPr txBox="1"/>
          <p:nvPr/>
        </p:nvSpPr>
        <p:spPr>
          <a:xfrm>
            <a:off x="7093080" y="2061028"/>
            <a:ext cx="273377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6" name="组合 5"/>
          <p:cNvGrpSpPr/>
          <p:nvPr/>
        </p:nvGrpSpPr>
        <p:grpSpPr>
          <a:xfrm>
            <a:off x="6274823" y="2026210"/>
            <a:ext cx="726234" cy="777683"/>
            <a:chOff x="6274823" y="2026210"/>
            <a:chExt cx="726234" cy="777683"/>
          </a:xfrm>
        </p:grpSpPr>
        <p:pic>
          <p:nvPicPr>
            <p:cNvPr id="14" name="图片 13"/>
            <p:cNvPicPr>
              <a:picLocks noChangeAspect="1"/>
            </p:cNvPicPr>
            <p:nvPr/>
          </p:nvPicPr>
          <p:blipFill>
            <a:blip r:embed="rId4"/>
            <a:stretch>
              <a:fillRect/>
            </a:stretch>
          </p:blipFill>
          <p:spPr>
            <a:xfrm>
              <a:off x="6274823" y="2061028"/>
              <a:ext cx="726234" cy="742865"/>
            </a:xfrm>
            <a:prstGeom prst="rect">
              <a:avLst/>
            </a:prstGeom>
          </p:spPr>
        </p:pic>
        <p:sp>
          <p:nvSpPr>
            <p:cNvPr id="16" name="文本框 15"/>
            <p:cNvSpPr txBox="1"/>
            <p:nvPr/>
          </p:nvSpPr>
          <p:spPr>
            <a:xfrm>
              <a:off x="6370680" y="2026210"/>
              <a:ext cx="434734" cy="707886"/>
            </a:xfrm>
            <a:prstGeom prst="rect">
              <a:avLst/>
            </a:prstGeom>
            <a:noFill/>
          </p:spPr>
          <p:txBody>
            <a:bodyPr wrap="none" rtlCol="0">
              <a:spAutoFit/>
            </a:bodyPr>
            <a:lstStyle/>
            <a:p>
              <a:r>
                <a:rPr lang="en-US" altLang="zh-CN"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2</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18" name="文本框 17"/>
          <p:cNvSpPr txBox="1"/>
          <p:nvPr/>
        </p:nvSpPr>
        <p:spPr>
          <a:xfrm>
            <a:off x="2796617" y="3033757"/>
            <a:ext cx="273377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7" name="组合 6"/>
          <p:cNvGrpSpPr/>
          <p:nvPr/>
        </p:nvGrpSpPr>
        <p:grpSpPr>
          <a:xfrm>
            <a:off x="1978360" y="2998939"/>
            <a:ext cx="726234" cy="777683"/>
            <a:chOff x="1978360" y="2998939"/>
            <a:chExt cx="726234" cy="777683"/>
          </a:xfrm>
        </p:grpSpPr>
        <p:pic>
          <p:nvPicPr>
            <p:cNvPr id="17" name="图片 16"/>
            <p:cNvPicPr>
              <a:picLocks noChangeAspect="1"/>
            </p:cNvPicPr>
            <p:nvPr/>
          </p:nvPicPr>
          <p:blipFill>
            <a:blip r:embed="rId4"/>
            <a:stretch>
              <a:fillRect/>
            </a:stretch>
          </p:blipFill>
          <p:spPr>
            <a:xfrm>
              <a:off x="1978360" y="3033757"/>
              <a:ext cx="726234" cy="742865"/>
            </a:xfrm>
            <a:prstGeom prst="rect">
              <a:avLst/>
            </a:prstGeom>
          </p:spPr>
        </p:pic>
        <p:sp>
          <p:nvSpPr>
            <p:cNvPr id="19" name="文本框 18"/>
            <p:cNvSpPr txBox="1"/>
            <p:nvPr/>
          </p:nvSpPr>
          <p:spPr>
            <a:xfrm>
              <a:off x="2074217" y="2998939"/>
              <a:ext cx="434734" cy="707886"/>
            </a:xfrm>
            <a:prstGeom prst="rect">
              <a:avLst/>
            </a:prstGeom>
            <a:noFill/>
          </p:spPr>
          <p:txBody>
            <a:bodyPr wrap="none" rtlCol="0">
              <a:spAutoFit/>
            </a:bodyPr>
            <a:lstStyle/>
            <a:p>
              <a:r>
                <a:rPr lang="en-US" altLang="zh-CN"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3</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21" name="文本框 20"/>
          <p:cNvSpPr txBox="1"/>
          <p:nvPr/>
        </p:nvSpPr>
        <p:spPr>
          <a:xfrm>
            <a:off x="7093080" y="3033757"/>
            <a:ext cx="273377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8" name="组合 7"/>
          <p:cNvGrpSpPr/>
          <p:nvPr/>
        </p:nvGrpSpPr>
        <p:grpSpPr>
          <a:xfrm>
            <a:off x="6274823" y="2998939"/>
            <a:ext cx="726234" cy="777683"/>
            <a:chOff x="6274823" y="2998939"/>
            <a:chExt cx="726234" cy="777683"/>
          </a:xfrm>
        </p:grpSpPr>
        <p:pic>
          <p:nvPicPr>
            <p:cNvPr id="20" name="图片 19"/>
            <p:cNvPicPr>
              <a:picLocks noChangeAspect="1"/>
            </p:cNvPicPr>
            <p:nvPr/>
          </p:nvPicPr>
          <p:blipFill>
            <a:blip r:embed="rId4"/>
            <a:stretch>
              <a:fillRect/>
            </a:stretch>
          </p:blipFill>
          <p:spPr>
            <a:xfrm>
              <a:off x="6274823" y="3033757"/>
              <a:ext cx="726234" cy="742865"/>
            </a:xfrm>
            <a:prstGeom prst="rect">
              <a:avLst/>
            </a:prstGeom>
          </p:spPr>
        </p:pic>
        <p:sp>
          <p:nvSpPr>
            <p:cNvPr id="22" name="文本框 21"/>
            <p:cNvSpPr txBox="1"/>
            <p:nvPr/>
          </p:nvSpPr>
          <p:spPr>
            <a:xfrm>
              <a:off x="6370680" y="2998939"/>
              <a:ext cx="434734" cy="707886"/>
            </a:xfrm>
            <a:prstGeom prst="rect">
              <a:avLst/>
            </a:prstGeom>
            <a:noFill/>
          </p:spPr>
          <p:txBody>
            <a:bodyPr wrap="none" rtlCol="0">
              <a:spAutoFit/>
            </a:bodyPr>
            <a:lstStyle/>
            <a:p>
              <a:r>
                <a:rPr lang="en-US" altLang="zh-CN"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4</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24" name="文本框 23"/>
          <p:cNvSpPr txBox="1"/>
          <p:nvPr/>
        </p:nvSpPr>
        <p:spPr>
          <a:xfrm>
            <a:off x="2796617" y="4080561"/>
            <a:ext cx="273377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9" name="组合 8"/>
          <p:cNvGrpSpPr/>
          <p:nvPr/>
        </p:nvGrpSpPr>
        <p:grpSpPr>
          <a:xfrm>
            <a:off x="1978360" y="4045743"/>
            <a:ext cx="726234" cy="777683"/>
            <a:chOff x="1978360" y="4045743"/>
            <a:chExt cx="726234" cy="777683"/>
          </a:xfrm>
        </p:grpSpPr>
        <p:pic>
          <p:nvPicPr>
            <p:cNvPr id="23" name="图片 22"/>
            <p:cNvPicPr>
              <a:picLocks noChangeAspect="1"/>
            </p:cNvPicPr>
            <p:nvPr/>
          </p:nvPicPr>
          <p:blipFill>
            <a:blip r:embed="rId4"/>
            <a:stretch>
              <a:fillRect/>
            </a:stretch>
          </p:blipFill>
          <p:spPr>
            <a:xfrm>
              <a:off x="1978360" y="4080561"/>
              <a:ext cx="726234" cy="742865"/>
            </a:xfrm>
            <a:prstGeom prst="rect">
              <a:avLst/>
            </a:prstGeom>
          </p:spPr>
        </p:pic>
        <p:sp>
          <p:nvSpPr>
            <p:cNvPr id="25" name="文本框 24"/>
            <p:cNvSpPr txBox="1"/>
            <p:nvPr/>
          </p:nvSpPr>
          <p:spPr>
            <a:xfrm>
              <a:off x="2074217" y="4045743"/>
              <a:ext cx="434734" cy="707886"/>
            </a:xfrm>
            <a:prstGeom prst="rect">
              <a:avLst/>
            </a:prstGeom>
            <a:noFill/>
          </p:spPr>
          <p:txBody>
            <a:bodyPr wrap="none" rtlCol="0">
              <a:spAutoFit/>
            </a:bodyPr>
            <a:lstStyle/>
            <a:p>
              <a:r>
                <a:rPr lang="en-US" altLang="zh-CN"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5</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
        <p:nvSpPr>
          <p:cNvPr id="27" name="文本框 26"/>
          <p:cNvSpPr txBox="1"/>
          <p:nvPr/>
        </p:nvSpPr>
        <p:spPr>
          <a:xfrm>
            <a:off x="7093080" y="4080561"/>
            <a:ext cx="2733772"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方正少儿简体" panose="03000509000000000000" pitchFamily="65" charset="-122"/>
                <a:ea typeface="方正少儿简体" panose="03000509000000000000" pitchFamily="65" charset="-122"/>
              </a:rPr>
              <a:t>输入您要写的内容输入您要写的内容输入您要写的内容输入您要写的内容输入您要写的内容输入您要写的内容</a:t>
            </a:r>
            <a:endParaRPr lang="zh-CN" altLang="en-US" sz="1050" dirty="0">
              <a:solidFill>
                <a:schemeClr val="bg2">
                  <a:lumMod val="50000"/>
                </a:schemeClr>
              </a:solidFill>
              <a:latin typeface="方正少儿简体" panose="03000509000000000000" pitchFamily="65" charset="-122"/>
              <a:ea typeface="方正少儿简体" panose="03000509000000000000" pitchFamily="65" charset="-122"/>
            </a:endParaRPr>
          </a:p>
        </p:txBody>
      </p:sp>
      <p:grpSp>
        <p:nvGrpSpPr>
          <p:cNvPr id="30" name="组合 29"/>
          <p:cNvGrpSpPr/>
          <p:nvPr/>
        </p:nvGrpSpPr>
        <p:grpSpPr>
          <a:xfrm>
            <a:off x="6274823" y="4045743"/>
            <a:ext cx="726234" cy="777683"/>
            <a:chOff x="6274823" y="4045743"/>
            <a:chExt cx="726234" cy="777683"/>
          </a:xfrm>
        </p:grpSpPr>
        <p:pic>
          <p:nvPicPr>
            <p:cNvPr id="26" name="图片 25"/>
            <p:cNvPicPr>
              <a:picLocks noChangeAspect="1"/>
            </p:cNvPicPr>
            <p:nvPr/>
          </p:nvPicPr>
          <p:blipFill>
            <a:blip r:embed="rId4"/>
            <a:stretch>
              <a:fillRect/>
            </a:stretch>
          </p:blipFill>
          <p:spPr>
            <a:xfrm>
              <a:off x="6274823" y="4080561"/>
              <a:ext cx="726234" cy="742865"/>
            </a:xfrm>
            <a:prstGeom prst="rect">
              <a:avLst/>
            </a:prstGeom>
          </p:spPr>
        </p:pic>
        <p:sp>
          <p:nvSpPr>
            <p:cNvPr id="28" name="文本框 27"/>
            <p:cNvSpPr txBox="1"/>
            <p:nvPr/>
          </p:nvSpPr>
          <p:spPr>
            <a:xfrm>
              <a:off x="6370680" y="4045743"/>
              <a:ext cx="434734" cy="707886"/>
            </a:xfrm>
            <a:prstGeom prst="rect">
              <a:avLst/>
            </a:prstGeom>
            <a:noFill/>
          </p:spPr>
          <p:txBody>
            <a:bodyPr wrap="none" rtlCol="0">
              <a:spAutoFit/>
            </a:bodyPr>
            <a:lstStyle/>
            <a:p>
              <a:r>
                <a:rPr lang="en-US" altLang="zh-CN"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6</a:t>
              </a:r>
              <a:endParaRPr lang="zh-CN" altLang="en-US" sz="40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circle(in)">
                                      <p:cBhvr>
                                        <p:cTn id="10" dur="20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49" presetClass="entr" presetSubtype="0" decel="10000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 calcmode="lin" valueType="num">
                                      <p:cBhvr>
                                        <p:cTn id="44" dur="500" fill="hold"/>
                                        <p:tgtEl>
                                          <p:spTgt spid="6"/>
                                        </p:tgtEl>
                                        <p:attrNameLst>
                                          <p:attrName>style.rotation</p:attrName>
                                        </p:attrNameLst>
                                      </p:cBhvr>
                                      <p:tavLst>
                                        <p:tav tm="0">
                                          <p:val>
                                            <p:fltVal val="360"/>
                                          </p:val>
                                        </p:tav>
                                        <p:tav tm="100000">
                                          <p:val>
                                            <p:fltVal val="0"/>
                                          </p:val>
                                        </p:tav>
                                      </p:tavLst>
                                    </p:anim>
                                    <p:animEffect transition="in" filter="fade">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500" fill="hold"/>
                                        <p:tgtEl>
                                          <p:spTgt spid="8"/>
                                        </p:tgtEl>
                                        <p:attrNameLst>
                                          <p:attrName>ppt_w</p:attrName>
                                        </p:attrNameLst>
                                      </p:cBhvr>
                                      <p:tavLst>
                                        <p:tav tm="0">
                                          <p:val>
                                            <p:fltVal val="0"/>
                                          </p:val>
                                        </p:tav>
                                        <p:tav tm="100000">
                                          <p:val>
                                            <p:strVal val="#ppt_w"/>
                                          </p:val>
                                        </p:tav>
                                      </p:tavLst>
                                    </p:anim>
                                    <p:anim calcmode="lin" valueType="num">
                                      <p:cBhvr>
                                        <p:cTn id="73" dur="500" fill="hold"/>
                                        <p:tgtEl>
                                          <p:spTgt spid="8"/>
                                        </p:tgtEl>
                                        <p:attrNameLst>
                                          <p:attrName>ppt_h</p:attrName>
                                        </p:attrNameLst>
                                      </p:cBhvr>
                                      <p:tavLst>
                                        <p:tav tm="0">
                                          <p:val>
                                            <p:fltVal val="0"/>
                                          </p:val>
                                        </p:tav>
                                        <p:tav tm="100000">
                                          <p:val>
                                            <p:strVal val="#ppt_h"/>
                                          </p:val>
                                        </p:tav>
                                      </p:tavLst>
                                    </p:anim>
                                    <p:anim calcmode="lin" valueType="num">
                                      <p:cBhvr>
                                        <p:cTn id="74" dur="500" fill="hold"/>
                                        <p:tgtEl>
                                          <p:spTgt spid="8"/>
                                        </p:tgtEl>
                                        <p:attrNameLst>
                                          <p:attrName>style.rotation</p:attrName>
                                        </p:attrNameLst>
                                      </p:cBhvr>
                                      <p:tavLst>
                                        <p:tav tm="0">
                                          <p:val>
                                            <p:fltVal val="360"/>
                                          </p:val>
                                        </p:tav>
                                        <p:tav tm="100000">
                                          <p:val>
                                            <p:fltVal val="0"/>
                                          </p:val>
                                        </p:tav>
                                      </p:tavLst>
                                    </p:anim>
                                    <p:animEffect transition="in" filter="fade">
                                      <p:cBhvr>
                                        <p:cTn id="75" dur="500"/>
                                        <p:tgtEl>
                                          <p:spTgt spid="8"/>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500" fill="hold"/>
                                        <p:tgtEl>
                                          <p:spTgt spid="21"/>
                                        </p:tgtEl>
                                        <p:attrNameLst>
                                          <p:attrName>ppt_w</p:attrName>
                                        </p:attrNameLst>
                                      </p:cBhvr>
                                      <p:tavLst>
                                        <p:tav tm="0">
                                          <p:val>
                                            <p:fltVal val="0"/>
                                          </p:val>
                                        </p:tav>
                                        <p:tav tm="100000">
                                          <p:val>
                                            <p:strVal val="#ppt_w"/>
                                          </p:val>
                                        </p:tav>
                                      </p:tavLst>
                                    </p:anim>
                                    <p:anim calcmode="lin" valueType="num">
                                      <p:cBhvr>
                                        <p:cTn id="81" dur="500" fill="hold"/>
                                        <p:tgtEl>
                                          <p:spTgt spid="21"/>
                                        </p:tgtEl>
                                        <p:attrNameLst>
                                          <p:attrName>ppt_h</p:attrName>
                                        </p:attrNameLst>
                                      </p:cBhvr>
                                      <p:tavLst>
                                        <p:tav tm="0">
                                          <p:val>
                                            <p:fltVal val="0"/>
                                          </p:val>
                                        </p:tav>
                                        <p:tav tm="100000">
                                          <p:val>
                                            <p:strVal val="#ppt_h"/>
                                          </p:val>
                                        </p:tav>
                                      </p:tavLst>
                                    </p:anim>
                                    <p:animEffect transition="in" filter="fade">
                                      <p:cBhvr>
                                        <p:cTn id="82" dur="5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49" presetClass="entr" presetSubtype="0" decel="100000" fill="hold" nodeType="clickEffect">
                                  <p:stCondLst>
                                    <p:cond delay="0"/>
                                  </p:stCondLst>
                                  <p:childTnLst>
                                    <p:set>
                                      <p:cBhvr>
                                        <p:cTn id="86" dur="1" fill="hold">
                                          <p:stCondLst>
                                            <p:cond delay="0"/>
                                          </p:stCondLst>
                                        </p:cTn>
                                        <p:tgtEl>
                                          <p:spTgt spid="9"/>
                                        </p:tgtEl>
                                        <p:attrNameLst>
                                          <p:attrName>style.visibility</p:attrName>
                                        </p:attrNameLst>
                                      </p:cBhvr>
                                      <p:to>
                                        <p:strVal val="visible"/>
                                      </p:to>
                                    </p:set>
                                    <p:anim calcmode="lin" valueType="num">
                                      <p:cBhvr>
                                        <p:cTn id="87" dur="500" fill="hold"/>
                                        <p:tgtEl>
                                          <p:spTgt spid="9"/>
                                        </p:tgtEl>
                                        <p:attrNameLst>
                                          <p:attrName>ppt_w</p:attrName>
                                        </p:attrNameLst>
                                      </p:cBhvr>
                                      <p:tavLst>
                                        <p:tav tm="0">
                                          <p:val>
                                            <p:fltVal val="0"/>
                                          </p:val>
                                        </p:tav>
                                        <p:tav tm="100000">
                                          <p:val>
                                            <p:strVal val="#ppt_w"/>
                                          </p:val>
                                        </p:tav>
                                      </p:tavLst>
                                    </p:anim>
                                    <p:anim calcmode="lin" valueType="num">
                                      <p:cBhvr>
                                        <p:cTn id="88" dur="500" fill="hold"/>
                                        <p:tgtEl>
                                          <p:spTgt spid="9"/>
                                        </p:tgtEl>
                                        <p:attrNameLst>
                                          <p:attrName>ppt_h</p:attrName>
                                        </p:attrNameLst>
                                      </p:cBhvr>
                                      <p:tavLst>
                                        <p:tav tm="0">
                                          <p:val>
                                            <p:fltVal val="0"/>
                                          </p:val>
                                        </p:tav>
                                        <p:tav tm="100000">
                                          <p:val>
                                            <p:strVal val="#ppt_h"/>
                                          </p:val>
                                        </p:tav>
                                      </p:tavLst>
                                    </p:anim>
                                    <p:anim calcmode="lin" valueType="num">
                                      <p:cBhvr>
                                        <p:cTn id="89" dur="500" fill="hold"/>
                                        <p:tgtEl>
                                          <p:spTgt spid="9"/>
                                        </p:tgtEl>
                                        <p:attrNameLst>
                                          <p:attrName>style.rotation</p:attrName>
                                        </p:attrNameLst>
                                      </p:cBhvr>
                                      <p:tavLst>
                                        <p:tav tm="0">
                                          <p:val>
                                            <p:fltVal val="360"/>
                                          </p:val>
                                        </p:tav>
                                        <p:tav tm="100000">
                                          <p:val>
                                            <p:fltVal val="0"/>
                                          </p:val>
                                        </p:tav>
                                      </p:tavLst>
                                    </p:anim>
                                    <p:animEffect transition="in" filter="fade">
                                      <p:cBhvr>
                                        <p:cTn id="90" dur="500"/>
                                        <p:tgtEl>
                                          <p:spTgt spid="9"/>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 calcmode="lin" valueType="num">
                                      <p:cBhvr>
                                        <p:cTn id="95" dur="500" fill="hold"/>
                                        <p:tgtEl>
                                          <p:spTgt spid="24"/>
                                        </p:tgtEl>
                                        <p:attrNameLst>
                                          <p:attrName>ppt_w</p:attrName>
                                        </p:attrNameLst>
                                      </p:cBhvr>
                                      <p:tavLst>
                                        <p:tav tm="0">
                                          <p:val>
                                            <p:fltVal val="0"/>
                                          </p:val>
                                        </p:tav>
                                        <p:tav tm="100000">
                                          <p:val>
                                            <p:strVal val="#ppt_w"/>
                                          </p:val>
                                        </p:tav>
                                      </p:tavLst>
                                    </p:anim>
                                    <p:anim calcmode="lin" valueType="num">
                                      <p:cBhvr>
                                        <p:cTn id="96" dur="500" fill="hold"/>
                                        <p:tgtEl>
                                          <p:spTgt spid="24"/>
                                        </p:tgtEl>
                                        <p:attrNameLst>
                                          <p:attrName>ppt_h</p:attrName>
                                        </p:attrNameLst>
                                      </p:cBhvr>
                                      <p:tavLst>
                                        <p:tav tm="0">
                                          <p:val>
                                            <p:fltVal val="0"/>
                                          </p:val>
                                        </p:tav>
                                        <p:tav tm="100000">
                                          <p:val>
                                            <p:strVal val="#ppt_h"/>
                                          </p:val>
                                        </p:tav>
                                      </p:tavLst>
                                    </p:anim>
                                    <p:animEffect transition="in" filter="fade">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49" presetClass="entr" presetSubtype="0" decel="100000" fill="hold" nodeType="click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500" fill="hold"/>
                                        <p:tgtEl>
                                          <p:spTgt spid="30"/>
                                        </p:tgtEl>
                                        <p:attrNameLst>
                                          <p:attrName>ppt_w</p:attrName>
                                        </p:attrNameLst>
                                      </p:cBhvr>
                                      <p:tavLst>
                                        <p:tav tm="0">
                                          <p:val>
                                            <p:fltVal val="0"/>
                                          </p:val>
                                        </p:tav>
                                        <p:tav tm="100000">
                                          <p:val>
                                            <p:strVal val="#ppt_w"/>
                                          </p:val>
                                        </p:tav>
                                      </p:tavLst>
                                    </p:anim>
                                    <p:anim calcmode="lin" valueType="num">
                                      <p:cBhvr>
                                        <p:cTn id="103" dur="500" fill="hold"/>
                                        <p:tgtEl>
                                          <p:spTgt spid="30"/>
                                        </p:tgtEl>
                                        <p:attrNameLst>
                                          <p:attrName>ppt_h</p:attrName>
                                        </p:attrNameLst>
                                      </p:cBhvr>
                                      <p:tavLst>
                                        <p:tav tm="0">
                                          <p:val>
                                            <p:fltVal val="0"/>
                                          </p:val>
                                        </p:tav>
                                        <p:tav tm="100000">
                                          <p:val>
                                            <p:strVal val="#ppt_h"/>
                                          </p:val>
                                        </p:tav>
                                      </p:tavLst>
                                    </p:anim>
                                    <p:anim calcmode="lin" valueType="num">
                                      <p:cBhvr>
                                        <p:cTn id="104" dur="500" fill="hold"/>
                                        <p:tgtEl>
                                          <p:spTgt spid="30"/>
                                        </p:tgtEl>
                                        <p:attrNameLst>
                                          <p:attrName>style.rotation</p:attrName>
                                        </p:attrNameLst>
                                      </p:cBhvr>
                                      <p:tavLst>
                                        <p:tav tm="0">
                                          <p:val>
                                            <p:fltVal val="360"/>
                                          </p:val>
                                        </p:tav>
                                        <p:tav tm="100000">
                                          <p:val>
                                            <p:fltVal val="0"/>
                                          </p:val>
                                        </p:tav>
                                      </p:tavLst>
                                    </p:anim>
                                    <p:animEffect transition="in" filter="fade">
                                      <p:cBhvr>
                                        <p:cTn id="105" dur="500"/>
                                        <p:tgtEl>
                                          <p:spTgt spid="30"/>
                                        </p:tgtEl>
                                      </p:cBhvr>
                                    </p:animEffect>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p:bldP spid="18" grpId="0"/>
      <p:bldP spid="21" grpId="0"/>
      <p:bldP spid="24" grpId="0"/>
      <p:bldP spid="27" grpId="0"/>
    </p:bldLst>
  </p:timing>
</p:sld>
</file>

<file path=ppt/tags/tag1.xml><?xml version="1.0" encoding="utf-8"?>
<p:tagLst xmlns:p="http://schemas.openxmlformats.org/presentationml/2006/main">
  <p:tag name="ISPRING_PRESENTATION_TITLE" val="www.33ppt.com"/>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4501</Words>
  <Application>WPS 演示</Application>
  <PresentationFormat>宽屏</PresentationFormat>
  <Paragraphs>374</Paragraphs>
  <Slides>29</Slides>
  <Notes>30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29</vt:i4>
      </vt:variant>
    </vt:vector>
  </HeadingPairs>
  <TitlesOfParts>
    <vt:vector size="48" baseType="lpstr">
      <vt:lpstr>Arial</vt:lpstr>
      <vt:lpstr>宋体</vt:lpstr>
      <vt:lpstr>Wingdings</vt:lpstr>
      <vt:lpstr>MYoungHei HKS Xbold</vt:lpstr>
      <vt:lpstr>MingLiU-ExtB</vt:lpstr>
      <vt:lpstr>Open Sans Semibold</vt:lpstr>
      <vt:lpstr>方正少儿简体</vt:lpstr>
      <vt:lpstr>方正古隶简体</vt:lpstr>
      <vt:lpstr>新宋体</vt:lpstr>
      <vt:lpstr>微软雅黑</vt:lpstr>
      <vt:lpstr>Arial Unicode MS</vt:lpstr>
      <vt:lpstr>Calibri Light</vt:lpstr>
      <vt:lpstr>Calibri</vt:lpstr>
      <vt:lpstr>Century Gothic</vt:lpstr>
      <vt:lpstr>Meiryo</vt:lpstr>
      <vt:lpstr>Yu Gothic UI</vt:lpstr>
      <vt:lpstr>Arial Narrow</vt:lpstr>
      <vt:lpstr>Bebas Neue</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cp:lastModifiedBy>铭</cp:lastModifiedBy>
  <cp:revision>2</cp:revision>
  <dcterms:created xsi:type="dcterms:W3CDTF">2017-03-17T05:19:00Z</dcterms:created>
  <dcterms:modified xsi:type="dcterms:W3CDTF">2022-02-14T08:32:01Z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3B825A4E2937404BA6702AFC09D76770</vt:lpwstr>
  </property>
  <property fmtid="{D5CDD505-2E9C-101B-9397-08002B2CF9AE}" pid="3" name="KSOProductBuildVer">
    <vt:lpwstr>2052-11.1.0.11194</vt:lpwstr>
  </property>
</Properties>
</file>