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9" r:id="rId3"/>
    <p:sldId id="260" r:id="rId5"/>
    <p:sldId id="261" r:id="rId6"/>
    <p:sldId id="262" r:id="rId7"/>
    <p:sldId id="263" r:id="rId8"/>
    <p:sldId id="264" r:id="rId9"/>
    <p:sldId id="265" r:id="rId10"/>
    <p:sldId id="266" r:id="rId11"/>
    <p:sldId id="267" r:id="rId12"/>
    <p:sldId id="268" r:id="rId13"/>
    <p:sldId id="271" r:id="rId14"/>
    <p:sldId id="270" r:id="rId15"/>
    <p:sldId id="272" r:id="rId16"/>
    <p:sldId id="273" r:id="rId17"/>
    <p:sldId id="274" r:id="rId18"/>
    <p:sldId id="275" r:id="rId19"/>
    <p:sldId id="276" r:id="rId20"/>
    <p:sldId id="277" r:id="rId21"/>
    <p:sldId id="278" r:id="rId22"/>
    <p:sldId id="279" r:id="rId23"/>
    <p:sldId id="280" r:id="rId24"/>
    <p:sldId id="345" r:id="rId25"/>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57CF9"/>
    <a:srgbClr val="DE201A"/>
    <a:srgbClr val="FFFFFF"/>
    <a:srgbClr val="5F5F5F"/>
    <a:srgbClr val="4872DC"/>
    <a:srgbClr val="009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25" d="100"/>
          <a:sy n="25" d="100"/>
        </p:scale>
        <p:origin x="-1356" y="-229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dPt>
            <c:idx val="0"/>
            <c:invertIfNegative val="0"/>
            <c:bubble3D val="0"/>
          </c:dPt>
          <c:dPt>
            <c:idx val="2"/>
            <c:invertIfNegative val="0"/>
            <c:bubble3D val="0"/>
          </c:dPt>
          <c:dPt>
            <c:idx val="3"/>
            <c:invertIfNegative val="0"/>
            <c:bubble3D val="0"/>
          </c:dPt>
          <c:dPt>
            <c:idx val="4"/>
            <c:invertIfNegative val="0"/>
            <c:bubble3D val="0"/>
          </c:dPt>
          <c:dPt>
            <c:idx val="5"/>
            <c:invertIfNegative val="0"/>
            <c:bubble3D val="0"/>
          </c:dPt>
          <c:dPt>
            <c:idx val="6"/>
            <c:invertIfNegative val="0"/>
            <c:bubble3D val="0"/>
          </c:dPt>
          <c:dPt>
            <c:idx val="8"/>
            <c:invertIfNegative val="0"/>
            <c:bubble3D val="0"/>
          </c:dPt>
          <c:dPt>
            <c:idx val="9"/>
            <c:invertIfNegative val="0"/>
            <c:bubble3D val="0"/>
          </c:dPt>
          <c:dPt>
            <c:idx val="10"/>
            <c:invertIfNegative val="0"/>
            <c:bubble3D val="0"/>
          </c:dPt>
          <c:dPt>
            <c:idx val="11"/>
            <c:invertIfNegative val="0"/>
            <c:bubble3D val="0"/>
          </c:dPt>
          <c:dLbls>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ea"/>
                    <a:sym typeface="+mn-lt"/>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2.3</c:v>
                </c:pt>
                <c:pt idx="5">
                  <c:v>1.8</c:v>
                </c:pt>
                <c:pt idx="6">
                  <c:v>3.6</c:v>
                </c:pt>
                <c:pt idx="7">
                  <c:v>4.5</c:v>
                </c:pt>
                <c:pt idx="8">
                  <c:v>3.8</c:v>
                </c:pt>
                <c:pt idx="9">
                  <c:v>5.3</c:v>
                </c:pt>
                <c:pt idx="10">
                  <c:v>6.2</c:v>
                </c:pt>
                <c:pt idx="11">
                  <c:v>2.9</c:v>
                </c:pt>
              </c:numCache>
            </c:numRef>
          </c:val>
        </c:ser>
        <c:dLbls>
          <c:showLegendKey val="0"/>
          <c:showVal val="0"/>
          <c:showCatName val="0"/>
          <c:showSerName val="0"/>
          <c:showPercent val="0"/>
          <c:showBubbleSize val="0"/>
        </c:dLbls>
        <c:gapWidth val="150"/>
        <c:axId val="126263296"/>
        <c:axId val="126264832"/>
      </c:barChart>
      <c:catAx>
        <c:axId val="126263296"/>
        <c:scaling>
          <c:orientation val="minMax"/>
        </c:scaling>
        <c:delete val="0"/>
        <c:axPos val="b"/>
        <c:numFmt formatCode="General" sourceLinked="1"/>
        <c:majorTickMark val="out"/>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26264832"/>
        <c:crosses val="autoZero"/>
        <c:auto val="1"/>
        <c:lblAlgn val="ctr"/>
        <c:lblOffset val="100"/>
        <c:noMultiLvlLbl val="0"/>
      </c:catAx>
      <c:valAx>
        <c:axId val="126264832"/>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p>
        </c:txPr>
        <c:crossAx val="126263296"/>
        <c:crosses val="autoZero"/>
        <c:crossBetween val="between"/>
      </c:valAx>
      <c:spPr>
        <a:noFill/>
        <a:ln w="25400">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Medium" panose="020B0600000000000000" pitchFamily="34" charset="-122"/>
                <a:ea typeface="思源黑体 CN Medium" panose="020B0600000000000000"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Medium" panose="020B0600000000000000" pitchFamily="34" charset="-122"/>
                <a:ea typeface="思源黑体 CN Medium" panose="020B0600000000000000" pitchFamily="34" charset="-122"/>
              </a:defRPr>
            </a:lvl1pPr>
          </a:lstStyle>
          <a:p>
            <a:fld id="{7A328F29-D12B-40BE-AE92-EC314C1D10DE}"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Medium" panose="020B0600000000000000" pitchFamily="34" charset="-122"/>
                <a:ea typeface="思源黑体 CN Medium" panose="020B0600000000000000"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Medium" panose="020B0600000000000000" pitchFamily="34" charset="-122"/>
                <a:ea typeface="思源黑体 CN Medium" panose="020B0600000000000000" pitchFamily="34" charset="-122"/>
              </a:defRPr>
            </a:lvl1pPr>
          </a:lstStyle>
          <a:p>
            <a:fld id="{4378F772-F16C-4511-A22F-B05C6045B4B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1pPr>
    <a:lvl2pPr marL="4572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2pPr>
    <a:lvl3pPr marL="9144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3pPr>
    <a:lvl4pPr marL="13716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4pPr>
    <a:lvl5pPr marL="1828800" algn="l" defTabSz="914400" rtl="0" eaLnBrk="1" latinLnBrk="0" hangingPunct="1">
      <a:defRPr sz="1200" kern="1200">
        <a:solidFill>
          <a:schemeClr val="tx1"/>
        </a:solidFill>
        <a:latin typeface="思源黑体 CN Medium" panose="020B0600000000000000" pitchFamily="34" charset="-122"/>
        <a:ea typeface="思源黑体 CN Medium" panose="020B0600000000000000"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8EFBF2D-E02D-4980-914A-13B0C91FA12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dirty="0"/>
              <a:t>单击此处编辑母版标题样式</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dirty="0"/>
              <a:t>单击此处编辑母版标题样式</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dirty="0"/>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showMasterSp="0">
  <p:cSld name="3_标题幻灯片">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stretch>
            <a:fillRect/>
          </a:stretch>
        </p:blipFill>
        <p:spPr>
          <a:xfrm>
            <a:off x="149" y="0"/>
            <a:ext cx="12191701"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dirty="0"/>
          </a:p>
        </p:txBody>
      </p:sp>
      <p:sp>
        <p:nvSpPr>
          <p:cNvPr id="9" name="矩形 8"/>
          <p:cNvSpPr/>
          <p:nvPr userDrawn="1"/>
        </p:nvSpPr>
        <p:spPr>
          <a:xfrm>
            <a:off x="5409960" y="16660975"/>
            <a:ext cx="966254" cy="230832"/>
          </a:xfrm>
          <a:prstGeom prst="rect">
            <a:avLst/>
          </a:prstGeom>
        </p:spPr>
        <p:txBody>
          <a:bodyPr wrap="square">
            <a:spAutoFit/>
          </a:bodyPr>
          <a:lstStyle/>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pPr defTabSz="914400"/>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pPr defTabSz="914400"/>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96164A34-BAC8-433B-9F7B-827DF3A02B21}" type="datetimeFigureOut">
              <a:rPr lang="zh-CN" altLang="en-US" smtClean="0"/>
            </a:fld>
            <a:endParaRPr lang="zh-CN" altLang="en-US" dirty="0"/>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dirty="0"/>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019165F1-D9E1-4BA2-B0B9-FF804083DCCE}"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思源黑体 CN Medium" panose="020B06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思源黑体 CN Medium" panose="020B06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思源黑体 CN Medium" panose="020B06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思源黑体 CN Medium" panose="020B06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思源黑体 CN Medium" panose="020B06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思源黑体 CN Medium" panose="020B06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4.xml"/><Relationship Id="rId3" Type="http://schemas.openxmlformats.org/officeDocument/2006/relationships/image" Target="../media/image22.jpeg"/><Relationship Id="rId2" Type="http://schemas.microsoft.com/office/2007/relationships/hdphoto" Target="../media/image21.wdp"/><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4.xml"/><Relationship Id="rId4" Type="http://schemas.openxmlformats.org/officeDocument/2006/relationships/image" Target="../media/image26.jpeg"/><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hart" Target="../charts/chart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4.xml"/><Relationship Id="rId2" Type="http://schemas.openxmlformats.org/officeDocument/2006/relationships/image" Target="../media/image28.jpeg"/><Relationship Id="rId1" Type="http://schemas.openxmlformats.org/officeDocument/2006/relationships/image" Target="../media/image2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screen"/>
          <a:stretch>
            <a:fillRect/>
          </a:stretch>
        </p:blipFill>
        <p:spPr>
          <a:xfrm>
            <a:off x="4681591" y="710145"/>
            <a:ext cx="7510409" cy="5562616"/>
          </a:xfrm>
          <a:prstGeom prst="rect">
            <a:avLst/>
          </a:prstGeom>
        </p:spPr>
      </p:pic>
      <p:sp>
        <p:nvSpPr>
          <p:cNvPr id="24" name="文本框 23"/>
          <p:cNvSpPr txBox="1"/>
          <p:nvPr/>
        </p:nvSpPr>
        <p:spPr>
          <a:xfrm>
            <a:off x="396239" y="1394130"/>
            <a:ext cx="5985511"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6000" b="1" kern="0" spc="300" dirty="0">
                <a:solidFill>
                  <a:schemeClr val="bg1"/>
                </a:solidFill>
                <a:cs typeface="+mn-ea"/>
                <a:sym typeface="+mn-lt"/>
              </a:rPr>
              <a:t>员工</a:t>
            </a:r>
            <a:r>
              <a:rPr kumimoji="0" lang="zh-CN" altLang="en-US" sz="6000" b="1" i="0" u="none" strike="noStrike" kern="0" cap="none" spc="300" normalizeH="0" baseline="0" noProof="0" dirty="0" smtClean="0">
                <a:ln>
                  <a:noFill/>
                </a:ln>
                <a:solidFill>
                  <a:schemeClr val="bg1"/>
                </a:solidFill>
                <a:effectLst/>
                <a:uLnTx/>
                <a:uFillTx/>
                <a:cs typeface="+mn-ea"/>
                <a:sym typeface="+mn-lt"/>
              </a:rPr>
              <a:t>执行力培训</a:t>
            </a:r>
            <a:endParaRPr kumimoji="0" lang="zh-CN" altLang="en-US" sz="6000" b="1" i="0" u="none" strike="noStrike" kern="0" cap="none" spc="300" normalizeH="0" baseline="0" noProof="0" dirty="0">
              <a:ln>
                <a:noFill/>
              </a:ln>
              <a:solidFill>
                <a:schemeClr val="bg1"/>
              </a:solidFill>
              <a:effectLst/>
              <a:uLnTx/>
              <a:uFillTx/>
              <a:cs typeface="+mn-ea"/>
              <a:sym typeface="+mn-lt"/>
            </a:endParaRPr>
          </a:p>
        </p:txBody>
      </p:sp>
      <p:sp>
        <p:nvSpPr>
          <p:cNvPr id="26" name="圆角矩形 25"/>
          <p:cNvSpPr/>
          <p:nvPr/>
        </p:nvSpPr>
        <p:spPr>
          <a:xfrm>
            <a:off x="530859" y="3929475"/>
            <a:ext cx="1991383" cy="4118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a:solidFill>
                  <a:schemeClr val="accent1"/>
                </a:solidFill>
                <a:cs typeface="+mn-ea"/>
                <a:sym typeface="+mn-lt"/>
              </a:rPr>
              <a:t> </a:t>
            </a:r>
            <a:r>
              <a:rPr lang="zh-CN" altLang="en-US" sz="1600" dirty="0">
                <a:solidFill>
                  <a:schemeClr val="accent1"/>
                </a:solidFill>
                <a:cs typeface="+mn-ea"/>
                <a:sym typeface="+mn-lt"/>
              </a:rPr>
              <a:t>汇报人</a:t>
            </a:r>
            <a:r>
              <a:rPr lang="zh-CN" altLang="en-US" sz="1600" dirty="0" smtClean="0">
                <a:solidFill>
                  <a:schemeClr val="accent1"/>
                </a:solidFill>
                <a:cs typeface="+mn-ea"/>
                <a:sym typeface="+mn-lt"/>
              </a:rPr>
              <a:t>：</a:t>
            </a:r>
            <a:r>
              <a:rPr lang="en-US" altLang="zh-CN" sz="1600" dirty="0" smtClean="0">
                <a:solidFill>
                  <a:schemeClr val="accent1"/>
                </a:solidFill>
                <a:cs typeface="+mn-ea"/>
                <a:sym typeface="+mn-lt"/>
              </a:rPr>
              <a:t>XXX</a:t>
            </a:r>
            <a:endParaRPr lang="en-US" altLang="zh-CN" sz="1600" dirty="0" smtClean="0">
              <a:solidFill>
                <a:schemeClr val="accent1"/>
              </a:solidFill>
              <a:cs typeface="+mn-ea"/>
              <a:sym typeface="+mn-lt"/>
            </a:endParaRPr>
          </a:p>
        </p:txBody>
      </p:sp>
      <p:sp>
        <p:nvSpPr>
          <p:cNvPr id="31" name="文本框 30"/>
          <p:cNvSpPr txBox="1"/>
          <p:nvPr/>
        </p:nvSpPr>
        <p:spPr>
          <a:xfrm>
            <a:off x="419735" y="2531510"/>
            <a:ext cx="3876039" cy="978729"/>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sz="1200" dirty="0">
                <a:solidFill>
                  <a:schemeClr val="bg1"/>
                </a:solidFill>
                <a:latin typeface="+mn-lt"/>
                <a:cs typeface="+mn-ea"/>
                <a:sym typeface="+mn-lt"/>
              </a:rPr>
              <a:t>print the presentation and make it into a film to be used in a wider field The user can demonstrate on a projector or computer print the presentation and make it into a film to be</a:t>
            </a:r>
            <a:endParaRPr lang="en-US" altLang="zh-CN" sz="1200" dirty="0">
              <a:solidFill>
                <a:schemeClr val="bg1"/>
              </a:solidFill>
              <a:latin typeface="+mn-lt"/>
              <a:cs typeface="+mn-ea"/>
              <a:sym typeface="+mn-lt"/>
            </a:endParaRPr>
          </a:p>
        </p:txBody>
      </p:sp>
      <p:sp>
        <p:nvSpPr>
          <p:cNvPr id="11" name="圆角矩形 25"/>
          <p:cNvSpPr/>
          <p:nvPr/>
        </p:nvSpPr>
        <p:spPr>
          <a:xfrm>
            <a:off x="530858" y="4573398"/>
            <a:ext cx="2103285" cy="4118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cs typeface="+mn-ea"/>
                <a:sym typeface="+mn-lt"/>
              </a:rPr>
              <a:t>时间：</a:t>
            </a:r>
            <a:r>
              <a:rPr lang="en-US" altLang="zh-CN" sz="1600" dirty="0">
                <a:solidFill>
                  <a:schemeClr val="accent1"/>
                </a:solidFill>
                <a:cs typeface="+mn-ea"/>
                <a:sym typeface="+mn-lt"/>
              </a:rPr>
              <a:t>20XX.10.10</a:t>
            </a:r>
            <a:endParaRPr lang="en-US" altLang="zh-CN" sz="16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animBg="1"/>
      <p:bldP spid="31" grpId="0"/>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3"/>
          <p:cNvGrpSpPr/>
          <p:nvPr/>
        </p:nvGrpSpPr>
        <p:grpSpPr>
          <a:xfrm>
            <a:off x="1256365" y="4927781"/>
            <a:ext cx="2881536" cy="995887"/>
            <a:chOff x="8197129" y="2192795"/>
            <a:chExt cx="2881536" cy="995887"/>
          </a:xfrm>
        </p:grpSpPr>
        <p:sp>
          <p:nvSpPr>
            <p:cNvPr id="3" name="矩形 2"/>
            <p:cNvSpPr/>
            <p:nvPr/>
          </p:nvSpPr>
          <p:spPr>
            <a:xfrm>
              <a:off x="8386922" y="2192795"/>
              <a:ext cx="2501951"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4" name="文本框 3"/>
            <p:cNvSpPr txBox="1"/>
            <p:nvPr/>
          </p:nvSpPr>
          <p:spPr>
            <a:xfrm>
              <a:off x="8197129" y="2542351"/>
              <a:ext cx="2881536" cy="646331"/>
            </a:xfrm>
            <a:prstGeom prst="rect">
              <a:avLst/>
            </a:prstGeom>
            <a:noFill/>
          </p:spPr>
          <p:txBody>
            <a:bodyPr wrap="square" rtlCol="0">
              <a:spAutoFit/>
              <a:scene3d>
                <a:camera prst="orthographicFront"/>
                <a:lightRig rig="threePt" dir="t"/>
              </a:scene3d>
              <a:sp3d contourW="12700"/>
            </a:bodyPr>
            <a:lstStyle/>
            <a:p>
              <a:pPr algn="ctr" defTabSz="323215">
                <a:lnSpc>
                  <a:spcPct val="150000"/>
                </a:lnSpc>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nvGrpSpPr>
          <p:cNvPr id="5" name="组合 46"/>
          <p:cNvGrpSpPr/>
          <p:nvPr/>
        </p:nvGrpSpPr>
        <p:grpSpPr>
          <a:xfrm>
            <a:off x="4656708" y="4927781"/>
            <a:ext cx="2881536" cy="995887"/>
            <a:chOff x="8197129" y="2192795"/>
            <a:chExt cx="2881536" cy="995887"/>
          </a:xfrm>
        </p:grpSpPr>
        <p:sp>
          <p:nvSpPr>
            <p:cNvPr id="6" name="矩形 5"/>
            <p:cNvSpPr/>
            <p:nvPr/>
          </p:nvSpPr>
          <p:spPr>
            <a:xfrm>
              <a:off x="8386922" y="2192795"/>
              <a:ext cx="2501951"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7" name="文本框 6"/>
            <p:cNvSpPr txBox="1"/>
            <p:nvPr/>
          </p:nvSpPr>
          <p:spPr>
            <a:xfrm>
              <a:off x="8197129" y="2542351"/>
              <a:ext cx="2881536" cy="646331"/>
            </a:xfrm>
            <a:prstGeom prst="rect">
              <a:avLst/>
            </a:prstGeom>
            <a:noFill/>
          </p:spPr>
          <p:txBody>
            <a:bodyPr wrap="square" rtlCol="0">
              <a:spAutoFit/>
              <a:scene3d>
                <a:camera prst="orthographicFront"/>
                <a:lightRig rig="threePt" dir="t"/>
              </a:scene3d>
              <a:sp3d contourW="12700"/>
            </a:bodyPr>
            <a:lstStyle/>
            <a:p>
              <a:pPr algn="ctr" defTabSz="323215">
                <a:lnSpc>
                  <a:spcPct val="150000"/>
                </a:lnSpc>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nvGrpSpPr>
          <p:cNvPr id="8" name="组合 49"/>
          <p:cNvGrpSpPr/>
          <p:nvPr/>
        </p:nvGrpSpPr>
        <p:grpSpPr>
          <a:xfrm>
            <a:off x="8054095" y="4927781"/>
            <a:ext cx="2881536" cy="995887"/>
            <a:chOff x="8197129" y="2192795"/>
            <a:chExt cx="2881536" cy="995887"/>
          </a:xfrm>
        </p:grpSpPr>
        <p:sp>
          <p:nvSpPr>
            <p:cNvPr id="9" name="矩形 8"/>
            <p:cNvSpPr/>
            <p:nvPr/>
          </p:nvSpPr>
          <p:spPr>
            <a:xfrm>
              <a:off x="8386922" y="2192795"/>
              <a:ext cx="2501951" cy="39658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0" name="文本框 9"/>
            <p:cNvSpPr txBox="1"/>
            <p:nvPr/>
          </p:nvSpPr>
          <p:spPr>
            <a:xfrm>
              <a:off x="8197129" y="2542351"/>
              <a:ext cx="2881536" cy="646331"/>
            </a:xfrm>
            <a:prstGeom prst="rect">
              <a:avLst/>
            </a:prstGeom>
            <a:noFill/>
          </p:spPr>
          <p:txBody>
            <a:bodyPr wrap="square" rtlCol="0">
              <a:spAutoFit/>
              <a:scene3d>
                <a:camera prst="orthographicFront"/>
                <a:lightRig rig="threePt" dir="t"/>
              </a:scene3d>
              <a:sp3d contourW="12700"/>
            </a:bodyPr>
            <a:lstStyle/>
            <a:p>
              <a:pPr algn="ctr" defTabSz="323215">
                <a:lnSpc>
                  <a:spcPct val="150000"/>
                </a:lnSpc>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nvGrpSpPr>
          <p:cNvPr id="11" name="组合 24"/>
          <p:cNvGrpSpPr/>
          <p:nvPr/>
        </p:nvGrpSpPr>
        <p:grpSpPr>
          <a:xfrm>
            <a:off x="1482697" y="2143125"/>
            <a:ext cx="2428872" cy="2428872"/>
            <a:chOff x="1749498" y="1716583"/>
            <a:chExt cx="2805707" cy="2805707"/>
          </a:xfrm>
        </p:grpSpPr>
        <p:sp>
          <p:nvSpPr>
            <p:cNvPr id="12" name="椭圆 11"/>
            <p:cNvSpPr/>
            <p:nvPr/>
          </p:nvSpPr>
          <p:spPr>
            <a:xfrm>
              <a:off x="1749498" y="1716583"/>
              <a:ext cx="2805707" cy="2805707"/>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3" name="椭圆 12"/>
            <p:cNvSpPr/>
            <p:nvPr/>
          </p:nvSpPr>
          <p:spPr>
            <a:xfrm>
              <a:off x="1895050" y="1862136"/>
              <a:ext cx="2514602" cy="2514600"/>
            </a:xfrm>
            <a:prstGeom prst="ellipse">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4" name="饼形 10"/>
            <p:cNvSpPr/>
            <p:nvPr/>
          </p:nvSpPr>
          <p:spPr>
            <a:xfrm>
              <a:off x="1895051" y="1862136"/>
              <a:ext cx="2514600" cy="2514600"/>
            </a:xfrm>
            <a:prstGeom prst="pie">
              <a:avLst>
                <a:gd name="adj1" fmla="val 19099855"/>
                <a:gd name="adj2" fmla="val 8424212"/>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5" name="椭圆 14"/>
            <p:cNvSpPr/>
            <p:nvPr/>
          </p:nvSpPr>
          <p:spPr>
            <a:xfrm>
              <a:off x="2166680" y="2133765"/>
              <a:ext cx="1971343" cy="19713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16" name="组合 40"/>
          <p:cNvGrpSpPr/>
          <p:nvPr/>
        </p:nvGrpSpPr>
        <p:grpSpPr>
          <a:xfrm>
            <a:off x="4881564" y="2143125"/>
            <a:ext cx="2428872" cy="2428872"/>
            <a:chOff x="1749498" y="1716583"/>
            <a:chExt cx="2805707" cy="2805707"/>
          </a:xfrm>
        </p:grpSpPr>
        <p:sp>
          <p:nvSpPr>
            <p:cNvPr id="17" name="椭圆 16"/>
            <p:cNvSpPr/>
            <p:nvPr/>
          </p:nvSpPr>
          <p:spPr>
            <a:xfrm>
              <a:off x="1749498" y="1716583"/>
              <a:ext cx="2805707" cy="2805707"/>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8" name="椭圆 17"/>
            <p:cNvSpPr/>
            <p:nvPr/>
          </p:nvSpPr>
          <p:spPr>
            <a:xfrm>
              <a:off x="1895050" y="1862136"/>
              <a:ext cx="2514602" cy="2514600"/>
            </a:xfrm>
            <a:prstGeom prst="ellipse">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9" name="饼形 52"/>
            <p:cNvSpPr/>
            <p:nvPr/>
          </p:nvSpPr>
          <p:spPr>
            <a:xfrm>
              <a:off x="1895051" y="1862136"/>
              <a:ext cx="2514600" cy="2514600"/>
            </a:xfrm>
            <a:prstGeom prst="pie">
              <a:avLst>
                <a:gd name="adj1" fmla="val 19099855"/>
                <a:gd name="adj2" fmla="val 11287313"/>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椭圆 19"/>
            <p:cNvSpPr/>
            <p:nvPr/>
          </p:nvSpPr>
          <p:spPr>
            <a:xfrm>
              <a:off x="2166680" y="2133765"/>
              <a:ext cx="1971343" cy="19713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grpSp>
        <p:nvGrpSpPr>
          <p:cNvPr id="21" name="组合 54"/>
          <p:cNvGrpSpPr/>
          <p:nvPr/>
        </p:nvGrpSpPr>
        <p:grpSpPr>
          <a:xfrm>
            <a:off x="8280427" y="2143125"/>
            <a:ext cx="2428872" cy="2428872"/>
            <a:chOff x="1749498" y="1716583"/>
            <a:chExt cx="2805707" cy="2805707"/>
          </a:xfrm>
        </p:grpSpPr>
        <p:sp>
          <p:nvSpPr>
            <p:cNvPr id="22" name="椭圆 21"/>
            <p:cNvSpPr/>
            <p:nvPr/>
          </p:nvSpPr>
          <p:spPr>
            <a:xfrm>
              <a:off x="1749498" y="1716583"/>
              <a:ext cx="2805707" cy="2805707"/>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椭圆 22"/>
            <p:cNvSpPr/>
            <p:nvPr/>
          </p:nvSpPr>
          <p:spPr>
            <a:xfrm>
              <a:off x="1895050" y="1862136"/>
              <a:ext cx="2514602" cy="2514600"/>
            </a:xfrm>
            <a:prstGeom prst="ellipse">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4" name="饼形 57"/>
            <p:cNvSpPr/>
            <p:nvPr/>
          </p:nvSpPr>
          <p:spPr>
            <a:xfrm>
              <a:off x="1895051" y="1862136"/>
              <a:ext cx="2514600" cy="2514600"/>
            </a:xfrm>
            <a:prstGeom prst="pie">
              <a:avLst>
                <a:gd name="adj1" fmla="val 17317649"/>
                <a:gd name="adj2" fmla="val 14706237"/>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5" name="椭圆 24"/>
            <p:cNvSpPr/>
            <p:nvPr/>
          </p:nvSpPr>
          <p:spPr>
            <a:xfrm>
              <a:off x="2166680" y="2133765"/>
              <a:ext cx="1971343" cy="19713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sp>
        <p:nvSpPr>
          <p:cNvPr id="26" name="矩形 25"/>
          <p:cNvSpPr/>
          <p:nvPr/>
        </p:nvSpPr>
        <p:spPr>
          <a:xfrm>
            <a:off x="1446156" y="2942062"/>
            <a:ext cx="2501951" cy="76841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dirty="0">
                <a:solidFill>
                  <a:schemeClr val="accent1"/>
                </a:solidFill>
                <a:cs typeface="+mn-ea"/>
                <a:sym typeface="+mn-lt"/>
              </a:rPr>
              <a:t>50%</a:t>
            </a:r>
            <a:endParaRPr lang="zh-CN" altLang="en-US" sz="4000" dirty="0">
              <a:solidFill>
                <a:schemeClr val="accent1"/>
              </a:solidFill>
              <a:cs typeface="+mn-ea"/>
              <a:sym typeface="+mn-lt"/>
            </a:endParaRPr>
          </a:p>
        </p:txBody>
      </p:sp>
      <p:sp>
        <p:nvSpPr>
          <p:cNvPr id="27" name="矩形 26"/>
          <p:cNvSpPr/>
          <p:nvPr/>
        </p:nvSpPr>
        <p:spPr>
          <a:xfrm>
            <a:off x="4845023" y="2942062"/>
            <a:ext cx="2501951" cy="76841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dirty="0">
                <a:solidFill>
                  <a:schemeClr val="accent1"/>
                </a:solidFill>
                <a:cs typeface="+mn-ea"/>
                <a:sym typeface="+mn-lt"/>
              </a:rPr>
              <a:t>65%</a:t>
            </a:r>
            <a:endParaRPr lang="zh-CN" altLang="en-US" sz="4000" dirty="0">
              <a:solidFill>
                <a:schemeClr val="accent1"/>
              </a:solidFill>
              <a:cs typeface="+mn-ea"/>
              <a:sym typeface="+mn-lt"/>
            </a:endParaRPr>
          </a:p>
        </p:txBody>
      </p:sp>
      <p:sp>
        <p:nvSpPr>
          <p:cNvPr id="28" name="矩形 27"/>
          <p:cNvSpPr/>
          <p:nvPr/>
        </p:nvSpPr>
        <p:spPr>
          <a:xfrm>
            <a:off x="8243886" y="2942062"/>
            <a:ext cx="2501951" cy="768415"/>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4000" dirty="0">
                <a:solidFill>
                  <a:schemeClr val="accent1"/>
                </a:solidFill>
                <a:cs typeface="+mn-ea"/>
                <a:sym typeface="+mn-lt"/>
              </a:rPr>
              <a:t>92%</a:t>
            </a:r>
            <a:endParaRPr lang="zh-CN" altLang="en-US" sz="4000" dirty="0">
              <a:solidFill>
                <a:schemeClr val="accent1"/>
              </a:solidFill>
              <a:cs typeface="+mn-ea"/>
              <a:sym typeface="+mn-lt"/>
            </a:endParaRPr>
          </a:p>
        </p:txBody>
      </p:sp>
      <p:sp>
        <p:nvSpPr>
          <p:cNvPr id="29" name="矩形 28"/>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1" name="组合 92"/>
          <p:cNvGrpSpPr/>
          <p:nvPr/>
        </p:nvGrpSpPr>
        <p:grpSpPr>
          <a:xfrm>
            <a:off x="957619" y="358229"/>
            <a:ext cx="5532873" cy="772364"/>
            <a:chOff x="781862" y="465271"/>
            <a:chExt cx="5532873" cy="772364"/>
          </a:xfrm>
        </p:grpSpPr>
        <p:sp>
          <p:nvSpPr>
            <p:cNvPr id="32" name="文本框 31"/>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执行力缺失的原因</a:t>
              </a:r>
              <a:endParaRPr lang="zh-CN" altLang="en-US" sz="3200" b="1" dirty="0">
                <a:solidFill>
                  <a:schemeClr val="bg1"/>
                </a:solidFill>
                <a:cs typeface="+mn-ea"/>
                <a:sym typeface="+mn-lt"/>
              </a:endParaRPr>
            </a:p>
          </p:txBody>
        </p:sp>
        <p:sp>
          <p:nvSpPr>
            <p:cNvPr id="33" name="文本框 32"/>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par>
                                <p:cTn id="15" presetID="53" presetClass="entr" presetSubtype="16"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500" fill="hold"/>
                                        <p:tgtEl>
                                          <p:spTgt spid="28"/>
                                        </p:tgtEl>
                                        <p:attrNameLst>
                                          <p:attrName>ppt_w</p:attrName>
                                        </p:attrNameLst>
                                      </p:cBhvr>
                                      <p:tavLst>
                                        <p:tav tm="0">
                                          <p:val>
                                            <p:fltVal val="0"/>
                                          </p:val>
                                        </p:tav>
                                        <p:tav tm="100000">
                                          <p:val>
                                            <p:strVal val="#ppt_w"/>
                                          </p:val>
                                        </p:tav>
                                      </p:tavLst>
                                    </p:anim>
                                    <p:anim calcmode="lin" valueType="num">
                                      <p:cBhvr>
                                        <p:cTn id="33" dur="500" fill="hold"/>
                                        <p:tgtEl>
                                          <p:spTgt spid="28"/>
                                        </p:tgtEl>
                                        <p:attrNameLst>
                                          <p:attrName>ppt_h</p:attrName>
                                        </p:attrNameLst>
                                      </p:cBhvr>
                                      <p:tavLst>
                                        <p:tav tm="0">
                                          <p:val>
                                            <p:fltVal val="0"/>
                                          </p:val>
                                        </p:tav>
                                        <p:tav tm="100000">
                                          <p:val>
                                            <p:strVal val="#ppt_h"/>
                                          </p:val>
                                        </p:tav>
                                      </p:tavLst>
                                    </p:anim>
                                    <p:animEffect transition="in" filter="fade">
                                      <p:cBhvr>
                                        <p:cTn id="34" dur="500"/>
                                        <p:tgtEl>
                                          <p:spTgt spid="28"/>
                                        </p:tgtEl>
                                      </p:cBhvr>
                                    </p:animEffect>
                                  </p:childTnLst>
                                </p:cTn>
                              </p:par>
                            </p:childTnLst>
                          </p:cTn>
                        </p:par>
                        <p:par>
                          <p:cTn id="35" fill="hold">
                            <p:stCondLst>
                              <p:cond delay="500"/>
                            </p:stCondLst>
                            <p:childTnLst>
                              <p:par>
                                <p:cTn id="36" presetID="2" presetClass="entr" presetSubtype="4"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additive="base">
                                        <p:cTn id="38" dur="500" fill="hold"/>
                                        <p:tgtEl>
                                          <p:spTgt spid="2"/>
                                        </p:tgtEl>
                                        <p:attrNameLst>
                                          <p:attrName>ppt_x</p:attrName>
                                        </p:attrNameLst>
                                      </p:cBhvr>
                                      <p:tavLst>
                                        <p:tav tm="0">
                                          <p:val>
                                            <p:strVal val="#ppt_x"/>
                                          </p:val>
                                        </p:tav>
                                        <p:tav tm="100000">
                                          <p:val>
                                            <p:strVal val="#ppt_x"/>
                                          </p:val>
                                        </p:tav>
                                      </p:tavLst>
                                    </p:anim>
                                    <p:anim calcmode="lin" valueType="num">
                                      <p:cBhvr additive="base">
                                        <p:cTn id="39" dur="500" fill="hold"/>
                                        <p:tgtEl>
                                          <p:spTgt spid="2"/>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2" presetClass="entr" presetSubtype="4"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par>
                          <p:cTn id="45" fill="hold">
                            <p:stCondLst>
                              <p:cond delay="1500"/>
                            </p:stCondLst>
                            <p:childTnLst>
                              <p:par>
                                <p:cTn id="46" presetID="2" presetClass="entr" presetSubtype="4"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3"/>
          <p:cNvGrpSpPr/>
          <p:nvPr/>
        </p:nvGrpSpPr>
        <p:grpSpPr>
          <a:xfrm>
            <a:off x="836675" y="3115119"/>
            <a:ext cx="4991095" cy="864095"/>
            <a:chOff x="1104899" y="3594461"/>
            <a:chExt cx="4991095" cy="864095"/>
          </a:xfrm>
        </p:grpSpPr>
        <p:sp>
          <p:nvSpPr>
            <p:cNvPr id="3" name="íṣḻíḓê"/>
            <p:cNvSpPr txBox="1"/>
            <p:nvPr/>
          </p:nvSpPr>
          <p:spPr>
            <a:xfrm>
              <a:off x="1104899" y="3594461"/>
              <a:ext cx="4991095" cy="864095"/>
            </a:xfrm>
            <a:prstGeom prst="rect">
              <a:avLst/>
            </a:prstGeom>
            <a:noFill/>
            <a:ln w="9525">
              <a:solidFill>
                <a:schemeClr val="bg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cs typeface="+mn-ea"/>
                <a:sym typeface="+mn-lt"/>
              </a:endParaRPr>
            </a:p>
          </p:txBody>
        </p:sp>
        <p:grpSp>
          <p:nvGrpSpPr>
            <p:cNvPr id="4" name="组合 64"/>
            <p:cNvGrpSpPr/>
            <p:nvPr/>
          </p:nvGrpSpPr>
          <p:grpSpPr>
            <a:xfrm>
              <a:off x="1512664" y="3665204"/>
              <a:ext cx="4107086" cy="688110"/>
              <a:chOff x="8197129" y="2192795"/>
              <a:chExt cx="4107086" cy="688110"/>
            </a:xfrm>
          </p:grpSpPr>
          <p:sp>
            <p:nvSpPr>
              <p:cNvPr id="5" name="矩形 4"/>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6" name="文本框 5"/>
              <p:cNvSpPr txBox="1"/>
              <p:nvPr/>
            </p:nvSpPr>
            <p:spPr>
              <a:xfrm>
                <a:off x="8197129" y="2542351"/>
                <a:ext cx="4107086" cy="338554"/>
              </a:xfrm>
              <a:prstGeom prst="rect">
                <a:avLst/>
              </a:prstGeom>
              <a:noFill/>
            </p:spPr>
            <p:txBody>
              <a:bodyPr wrap="square" rtlCol="0">
                <a:spAutoFit/>
                <a:scene3d>
                  <a:camera prst="orthographicFront"/>
                  <a:lightRig rig="threePt" dir="t"/>
                </a:scene3d>
                <a:sp3d contourW="12700"/>
              </a:bodyPr>
              <a:lstStyle/>
              <a:p>
                <a:pPr defTabSz="323215">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grpSp>
        <p:nvGrpSpPr>
          <p:cNvPr id="7" name="组合 74"/>
          <p:cNvGrpSpPr/>
          <p:nvPr/>
        </p:nvGrpSpPr>
        <p:grpSpPr>
          <a:xfrm>
            <a:off x="836675" y="4395256"/>
            <a:ext cx="4991095" cy="864095"/>
            <a:chOff x="1104899" y="4671189"/>
            <a:chExt cx="4991095" cy="864095"/>
          </a:xfrm>
        </p:grpSpPr>
        <p:sp>
          <p:nvSpPr>
            <p:cNvPr id="8" name="ïṣļïḋé"/>
            <p:cNvSpPr txBox="1"/>
            <p:nvPr/>
          </p:nvSpPr>
          <p:spPr>
            <a:xfrm>
              <a:off x="1104899" y="4671189"/>
              <a:ext cx="4991095" cy="864095"/>
            </a:xfrm>
            <a:prstGeom prst="rect">
              <a:avLst/>
            </a:prstGeom>
            <a:noFill/>
            <a:ln w="9525">
              <a:solidFill>
                <a:schemeClr val="bg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cs typeface="+mn-ea"/>
                <a:sym typeface="+mn-lt"/>
              </a:endParaRPr>
            </a:p>
          </p:txBody>
        </p:sp>
        <p:grpSp>
          <p:nvGrpSpPr>
            <p:cNvPr id="9" name="组合 67"/>
            <p:cNvGrpSpPr/>
            <p:nvPr/>
          </p:nvGrpSpPr>
          <p:grpSpPr>
            <a:xfrm>
              <a:off x="1512664" y="4754383"/>
              <a:ext cx="4107086" cy="688110"/>
              <a:chOff x="8197129" y="2192795"/>
              <a:chExt cx="4107086" cy="688110"/>
            </a:xfrm>
          </p:grpSpPr>
          <p:sp>
            <p:nvSpPr>
              <p:cNvPr id="10" name="矩形 9"/>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1" name="文本框 10"/>
              <p:cNvSpPr txBox="1"/>
              <p:nvPr/>
            </p:nvSpPr>
            <p:spPr>
              <a:xfrm>
                <a:off x="8197129" y="2542351"/>
                <a:ext cx="4107086" cy="338554"/>
              </a:xfrm>
              <a:prstGeom prst="rect">
                <a:avLst/>
              </a:prstGeom>
              <a:noFill/>
            </p:spPr>
            <p:txBody>
              <a:bodyPr wrap="square" rtlCol="0">
                <a:spAutoFit/>
                <a:scene3d>
                  <a:camera prst="orthographicFront"/>
                  <a:lightRig rig="threePt" dir="t"/>
                </a:scene3d>
                <a:sp3d contourW="12700"/>
              </a:bodyPr>
              <a:lstStyle/>
              <a:p>
                <a:pPr defTabSz="323215">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grpSp>
        <p:nvGrpSpPr>
          <p:cNvPr id="12" name="组合 5"/>
          <p:cNvGrpSpPr/>
          <p:nvPr/>
        </p:nvGrpSpPr>
        <p:grpSpPr>
          <a:xfrm>
            <a:off x="836675" y="1834982"/>
            <a:ext cx="4991095" cy="864095"/>
            <a:chOff x="1104899" y="2517734"/>
            <a:chExt cx="4991095" cy="864095"/>
          </a:xfrm>
        </p:grpSpPr>
        <p:sp>
          <p:nvSpPr>
            <p:cNvPr id="13" name="îš1íḍé"/>
            <p:cNvSpPr txBox="1"/>
            <p:nvPr/>
          </p:nvSpPr>
          <p:spPr>
            <a:xfrm>
              <a:off x="1104899" y="2517734"/>
              <a:ext cx="4991095" cy="864095"/>
            </a:xfrm>
            <a:prstGeom prst="rect">
              <a:avLst/>
            </a:prstGeom>
            <a:solidFill>
              <a:schemeClr val="bg1"/>
            </a:solidFill>
            <a:ln w="9525">
              <a:solidFill>
                <a:schemeClr val="bg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solidFill>
                  <a:schemeClr val="bg1"/>
                </a:solidFill>
                <a:cs typeface="+mn-ea"/>
                <a:sym typeface="+mn-lt"/>
              </a:endParaRPr>
            </a:p>
          </p:txBody>
        </p:sp>
        <p:grpSp>
          <p:nvGrpSpPr>
            <p:cNvPr id="14" name="组合 70"/>
            <p:cNvGrpSpPr/>
            <p:nvPr/>
          </p:nvGrpSpPr>
          <p:grpSpPr>
            <a:xfrm>
              <a:off x="1512664" y="2584220"/>
              <a:ext cx="4107086" cy="688110"/>
              <a:chOff x="8197129" y="2192795"/>
              <a:chExt cx="4107086" cy="688110"/>
            </a:xfrm>
          </p:grpSpPr>
          <p:sp>
            <p:nvSpPr>
              <p:cNvPr id="15" name="矩形 14"/>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cs typeface="+mn-ea"/>
                    <a:sym typeface="+mn-lt"/>
                  </a:rPr>
                  <a:t>标题文字添加</a:t>
                </a:r>
                <a:endParaRPr lang="zh-CN" altLang="en-US" b="1" dirty="0">
                  <a:solidFill>
                    <a:schemeClr val="accent1"/>
                  </a:solidFill>
                  <a:cs typeface="+mn-ea"/>
                  <a:sym typeface="+mn-lt"/>
                </a:endParaRPr>
              </a:p>
            </p:txBody>
          </p:sp>
          <p:sp>
            <p:nvSpPr>
              <p:cNvPr id="16" name="文本框 15"/>
              <p:cNvSpPr txBox="1"/>
              <p:nvPr/>
            </p:nvSpPr>
            <p:spPr>
              <a:xfrm>
                <a:off x="8197129" y="2542351"/>
                <a:ext cx="4107086" cy="338554"/>
              </a:xfrm>
              <a:prstGeom prst="rect">
                <a:avLst/>
              </a:prstGeom>
              <a:noFill/>
            </p:spPr>
            <p:txBody>
              <a:bodyPr wrap="square" rtlCol="0">
                <a:spAutoFit/>
                <a:scene3d>
                  <a:camera prst="orthographicFront"/>
                  <a:lightRig rig="threePt" dir="t"/>
                </a:scene3d>
                <a:sp3d contourW="12700"/>
              </a:bodyPr>
              <a:lstStyle/>
              <a:p>
                <a:pPr defTabSz="323215">
                  <a:spcBef>
                    <a:spcPts val="850"/>
                  </a:spcBef>
                  <a:defRPr/>
                </a:pPr>
                <a:r>
                  <a:rPr lang="zh-CN" altLang="en-US" sz="800" b="1" dirty="0">
                    <a:solidFill>
                      <a:srgbClr val="557CF9"/>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rgbClr val="557CF9"/>
                  </a:solidFill>
                  <a:cs typeface="+mn-ea"/>
                  <a:sym typeface="+mn-lt"/>
                </a:endParaRPr>
              </a:p>
            </p:txBody>
          </p:sp>
        </p:grpSp>
      </p:grpSp>
      <p:grpSp>
        <p:nvGrpSpPr>
          <p:cNvPr id="17" name="组合 73"/>
          <p:cNvGrpSpPr/>
          <p:nvPr/>
        </p:nvGrpSpPr>
        <p:grpSpPr>
          <a:xfrm>
            <a:off x="6353555" y="3115119"/>
            <a:ext cx="4991095" cy="864095"/>
            <a:chOff x="1104899" y="3594461"/>
            <a:chExt cx="4991095" cy="864095"/>
          </a:xfrm>
        </p:grpSpPr>
        <p:sp>
          <p:nvSpPr>
            <p:cNvPr id="18" name="íṣḻíḓê"/>
            <p:cNvSpPr txBox="1"/>
            <p:nvPr/>
          </p:nvSpPr>
          <p:spPr>
            <a:xfrm>
              <a:off x="1104899" y="3594461"/>
              <a:ext cx="4991095" cy="864095"/>
            </a:xfrm>
            <a:prstGeom prst="rect">
              <a:avLst/>
            </a:prstGeom>
            <a:noFill/>
            <a:ln w="9525">
              <a:solidFill>
                <a:schemeClr val="bg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cs typeface="+mn-ea"/>
                <a:sym typeface="+mn-lt"/>
              </a:endParaRPr>
            </a:p>
          </p:txBody>
        </p:sp>
        <p:grpSp>
          <p:nvGrpSpPr>
            <p:cNvPr id="19" name="组合 64"/>
            <p:cNvGrpSpPr/>
            <p:nvPr/>
          </p:nvGrpSpPr>
          <p:grpSpPr>
            <a:xfrm>
              <a:off x="1512664" y="3665204"/>
              <a:ext cx="4107086" cy="688110"/>
              <a:chOff x="8197129" y="2192795"/>
              <a:chExt cx="4107086" cy="688110"/>
            </a:xfrm>
          </p:grpSpPr>
          <p:sp>
            <p:nvSpPr>
              <p:cNvPr id="20" name="矩形 19"/>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21" name="文本框 20"/>
              <p:cNvSpPr txBox="1"/>
              <p:nvPr/>
            </p:nvSpPr>
            <p:spPr>
              <a:xfrm>
                <a:off x="8197129" y="2542351"/>
                <a:ext cx="4107086" cy="338554"/>
              </a:xfrm>
              <a:prstGeom prst="rect">
                <a:avLst/>
              </a:prstGeom>
              <a:noFill/>
            </p:spPr>
            <p:txBody>
              <a:bodyPr wrap="square" rtlCol="0">
                <a:spAutoFit/>
                <a:scene3d>
                  <a:camera prst="orthographicFront"/>
                  <a:lightRig rig="threePt" dir="t"/>
                </a:scene3d>
                <a:sp3d contourW="12700"/>
              </a:bodyPr>
              <a:lstStyle/>
              <a:p>
                <a:pPr defTabSz="323215">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grpSp>
        <p:nvGrpSpPr>
          <p:cNvPr id="22" name="组合 74"/>
          <p:cNvGrpSpPr/>
          <p:nvPr/>
        </p:nvGrpSpPr>
        <p:grpSpPr>
          <a:xfrm>
            <a:off x="6353555" y="4395256"/>
            <a:ext cx="4991095" cy="864095"/>
            <a:chOff x="1104899" y="4671189"/>
            <a:chExt cx="4991095" cy="864095"/>
          </a:xfrm>
        </p:grpSpPr>
        <p:sp>
          <p:nvSpPr>
            <p:cNvPr id="23" name="ïṣļïḋé"/>
            <p:cNvSpPr txBox="1"/>
            <p:nvPr/>
          </p:nvSpPr>
          <p:spPr>
            <a:xfrm>
              <a:off x="1104899" y="4671189"/>
              <a:ext cx="4991095" cy="864095"/>
            </a:xfrm>
            <a:prstGeom prst="rect">
              <a:avLst/>
            </a:prstGeom>
            <a:noFill/>
            <a:ln w="9525">
              <a:solidFill>
                <a:schemeClr val="bg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cs typeface="+mn-ea"/>
                <a:sym typeface="+mn-lt"/>
              </a:endParaRPr>
            </a:p>
          </p:txBody>
        </p:sp>
        <p:grpSp>
          <p:nvGrpSpPr>
            <p:cNvPr id="24" name="组合 67"/>
            <p:cNvGrpSpPr/>
            <p:nvPr/>
          </p:nvGrpSpPr>
          <p:grpSpPr>
            <a:xfrm>
              <a:off x="1512664" y="4754383"/>
              <a:ext cx="4107086" cy="688110"/>
              <a:chOff x="8197129" y="2192795"/>
              <a:chExt cx="4107086" cy="688110"/>
            </a:xfrm>
          </p:grpSpPr>
          <p:sp>
            <p:nvSpPr>
              <p:cNvPr id="25" name="矩形 24"/>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26" name="文本框 25"/>
              <p:cNvSpPr txBox="1"/>
              <p:nvPr/>
            </p:nvSpPr>
            <p:spPr>
              <a:xfrm>
                <a:off x="8197129" y="2542351"/>
                <a:ext cx="4107086" cy="338554"/>
              </a:xfrm>
              <a:prstGeom prst="rect">
                <a:avLst/>
              </a:prstGeom>
              <a:noFill/>
            </p:spPr>
            <p:txBody>
              <a:bodyPr wrap="square" rtlCol="0">
                <a:spAutoFit/>
                <a:scene3d>
                  <a:camera prst="orthographicFront"/>
                  <a:lightRig rig="threePt" dir="t"/>
                </a:scene3d>
                <a:sp3d contourW="12700"/>
              </a:bodyPr>
              <a:lstStyle/>
              <a:p>
                <a:pPr defTabSz="323215">
                  <a:spcBef>
                    <a:spcPts val="850"/>
                  </a:spcBef>
                  <a:defRPr/>
                </a:pPr>
                <a:r>
                  <a:rPr lang="zh-CN" altLang="en-US" sz="8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chemeClr val="bg1"/>
                  </a:solidFill>
                  <a:cs typeface="+mn-ea"/>
                  <a:sym typeface="+mn-lt"/>
                </a:endParaRPr>
              </a:p>
            </p:txBody>
          </p:sp>
        </p:grpSp>
      </p:grpSp>
      <p:grpSp>
        <p:nvGrpSpPr>
          <p:cNvPr id="27" name="组合 5"/>
          <p:cNvGrpSpPr/>
          <p:nvPr/>
        </p:nvGrpSpPr>
        <p:grpSpPr>
          <a:xfrm>
            <a:off x="6353555" y="1834982"/>
            <a:ext cx="4991095" cy="864095"/>
            <a:chOff x="1104899" y="2517734"/>
            <a:chExt cx="4991095" cy="864095"/>
          </a:xfrm>
        </p:grpSpPr>
        <p:sp>
          <p:nvSpPr>
            <p:cNvPr id="28" name="îš1íḍé"/>
            <p:cNvSpPr txBox="1"/>
            <p:nvPr/>
          </p:nvSpPr>
          <p:spPr>
            <a:xfrm>
              <a:off x="1104899" y="2517734"/>
              <a:ext cx="4991095" cy="864095"/>
            </a:xfrm>
            <a:prstGeom prst="rect">
              <a:avLst/>
            </a:prstGeom>
            <a:solidFill>
              <a:schemeClr val="bg1"/>
            </a:solidFill>
            <a:ln w="9525">
              <a:solidFill>
                <a:schemeClr val="bg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600" algn="l" defTabSz="608965" rtl="0" eaLnBrk="1" latinLnBrk="0" hangingPunct="1">
                <a:defRPr sz="2400" kern="1200">
                  <a:solidFill>
                    <a:schemeClr val="tx1"/>
                  </a:solidFill>
                </a:defRPr>
              </a:lvl2pPr>
              <a:lvl3pPr marL="1219200" algn="l" defTabSz="608965" rtl="0" eaLnBrk="1" latinLnBrk="0" hangingPunct="1">
                <a:defRPr sz="2400" kern="1200">
                  <a:solidFill>
                    <a:schemeClr val="tx1"/>
                  </a:solidFill>
                </a:defRPr>
              </a:lvl3pPr>
              <a:lvl4pPr marL="1828800" algn="l" defTabSz="608965" rtl="0" eaLnBrk="1" latinLnBrk="0" hangingPunct="1">
                <a:defRPr sz="2400" kern="1200">
                  <a:solidFill>
                    <a:schemeClr val="tx1"/>
                  </a:solidFill>
                </a:defRPr>
              </a:lvl4pPr>
              <a:lvl5pPr marL="2438400" algn="l" defTabSz="608965" rtl="0" eaLnBrk="1" latinLnBrk="0" hangingPunct="1">
                <a:defRPr sz="2400" kern="1200">
                  <a:solidFill>
                    <a:schemeClr val="tx1"/>
                  </a:solidFill>
                </a:defRPr>
              </a:lvl5pPr>
              <a:lvl6pPr marL="3048000" algn="l" defTabSz="608965" rtl="0" eaLnBrk="1" latinLnBrk="0" hangingPunct="1">
                <a:defRPr sz="2400" kern="1200">
                  <a:solidFill>
                    <a:schemeClr val="tx1"/>
                  </a:solidFill>
                </a:defRPr>
              </a:lvl6pPr>
              <a:lvl7pPr marL="3657600" algn="l" defTabSz="608965" rtl="0" eaLnBrk="1" latinLnBrk="0" hangingPunct="1">
                <a:defRPr sz="2400" kern="1200">
                  <a:solidFill>
                    <a:schemeClr val="tx1"/>
                  </a:solidFill>
                </a:defRPr>
              </a:lvl7pPr>
              <a:lvl8pPr marL="4267200" algn="l" defTabSz="608965" rtl="0" eaLnBrk="1" latinLnBrk="0" hangingPunct="1">
                <a:defRPr sz="2400" kern="1200">
                  <a:solidFill>
                    <a:schemeClr val="tx1"/>
                  </a:solidFill>
                </a:defRPr>
              </a:lvl8pPr>
              <a:lvl9pPr marL="4876800" algn="l" defTabSz="608965" rtl="0" eaLnBrk="1" latinLnBrk="0" hangingPunct="1">
                <a:defRPr sz="2400" kern="1200">
                  <a:solidFill>
                    <a:schemeClr val="tx1"/>
                  </a:solidFill>
                </a:defRPr>
              </a:lvl9pPr>
            </a:lstStyle>
            <a:p>
              <a:endParaRPr lang="en-US" altLang="zh-CN" dirty="0">
                <a:solidFill>
                  <a:schemeClr val="bg1"/>
                </a:solidFill>
                <a:cs typeface="+mn-ea"/>
                <a:sym typeface="+mn-lt"/>
              </a:endParaRPr>
            </a:p>
          </p:txBody>
        </p:sp>
        <p:grpSp>
          <p:nvGrpSpPr>
            <p:cNvPr id="29" name="组合 70"/>
            <p:cNvGrpSpPr/>
            <p:nvPr/>
          </p:nvGrpSpPr>
          <p:grpSpPr>
            <a:xfrm>
              <a:off x="1512664" y="2584220"/>
              <a:ext cx="4107086" cy="688110"/>
              <a:chOff x="8197129" y="2192795"/>
              <a:chExt cx="4107086" cy="688110"/>
            </a:xfrm>
          </p:grpSpPr>
          <p:sp>
            <p:nvSpPr>
              <p:cNvPr id="30" name="矩形 29"/>
              <p:cNvSpPr/>
              <p:nvPr/>
            </p:nvSpPr>
            <p:spPr>
              <a:xfrm>
                <a:off x="8197129" y="2192795"/>
                <a:ext cx="2501951"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accent1"/>
                    </a:solidFill>
                    <a:cs typeface="+mn-ea"/>
                    <a:sym typeface="+mn-lt"/>
                  </a:rPr>
                  <a:t>标题文字添加</a:t>
                </a:r>
                <a:endParaRPr lang="zh-CN" altLang="en-US" b="1" dirty="0">
                  <a:solidFill>
                    <a:schemeClr val="accent1"/>
                  </a:solidFill>
                  <a:cs typeface="+mn-ea"/>
                  <a:sym typeface="+mn-lt"/>
                </a:endParaRPr>
              </a:p>
            </p:txBody>
          </p:sp>
          <p:sp>
            <p:nvSpPr>
              <p:cNvPr id="31" name="文本框 30"/>
              <p:cNvSpPr txBox="1"/>
              <p:nvPr/>
            </p:nvSpPr>
            <p:spPr>
              <a:xfrm>
                <a:off x="8197129" y="2542351"/>
                <a:ext cx="4107086" cy="338554"/>
              </a:xfrm>
              <a:prstGeom prst="rect">
                <a:avLst/>
              </a:prstGeom>
              <a:noFill/>
            </p:spPr>
            <p:txBody>
              <a:bodyPr wrap="square" rtlCol="0">
                <a:spAutoFit/>
                <a:scene3d>
                  <a:camera prst="orthographicFront"/>
                  <a:lightRig rig="threePt" dir="t"/>
                </a:scene3d>
                <a:sp3d contourW="12700"/>
              </a:bodyPr>
              <a:lstStyle/>
              <a:p>
                <a:pPr defTabSz="323215">
                  <a:spcBef>
                    <a:spcPts val="850"/>
                  </a:spcBef>
                  <a:defRPr/>
                </a:pPr>
                <a:r>
                  <a:rPr lang="zh-CN" altLang="en-US" sz="800" b="1" dirty="0">
                    <a:solidFill>
                      <a:srgbClr val="557CF9"/>
                    </a:solidFill>
                    <a:cs typeface="+mn-ea"/>
                    <a:sym typeface="+mn-lt"/>
                  </a:rPr>
                  <a:t>请替换文字内容，点击添加相关标题文字，修改文字内容，也可以直接复制你的内容到此请替换文字内容，也可以直接复制你的内容到此</a:t>
                </a:r>
                <a:endParaRPr lang="es-ES" altLang="zh-CN" sz="800" b="1" dirty="0">
                  <a:solidFill>
                    <a:srgbClr val="557CF9"/>
                  </a:solidFill>
                  <a:cs typeface="+mn-ea"/>
                  <a:sym typeface="+mn-lt"/>
                </a:endParaRPr>
              </a:p>
            </p:txBody>
          </p:sp>
        </p:grpSp>
      </p:grpSp>
      <p:sp>
        <p:nvSpPr>
          <p:cNvPr id="32" name="矩形 3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4" name="组合 92"/>
          <p:cNvGrpSpPr/>
          <p:nvPr/>
        </p:nvGrpSpPr>
        <p:grpSpPr>
          <a:xfrm>
            <a:off x="957619" y="358229"/>
            <a:ext cx="5532873" cy="772364"/>
            <a:chOff x="781862" y="465271"/>
            <a:chExt cx="5532873" cy="772364"/>
          </a:xfrm>
        </p:grpSpPr>
        <p:sp>
          <p:nvSpPr>
            <p:cNvPr id="35" name="文本框 3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执行力缺失的原因</a:t>
              </a:r>
              <a:endParaRPr lang="zh-CN" altLang="en-US" sz="3200" b="1" dirty="0">
                <a:solidFill>
                  <a:schemeClr val="bg1"/>
                </a:solidFill>
                <a:cs typeface="+mn-ea"/>
                <a:sym typeface="+mn-lt"/>
              </a:endParaRPr>
            </a:p>
          </p:txBody>
        </p:sp>
        <p:sp>
          <p:nvSpPr>
            <p:cNvPr id="36" name="文本框 3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0-#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0-#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0-#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12192000" cy="6858000"/>
          </a:xfrm>
          <a:prstGeom prst="rect">
            <a:avLst/>
          </a:prstGeom>
        </p:spPr>
      </p:pic>
      <p:sp>
        <p:nvSpPr>
          <p:cNvPr id="3" name="矩形 2"/>
          <p:cNvSpPr/>
          <p:nvPr/>
        </p:nvSpPr>
        <p:spPr>
          <a:xfrm>
            <a:off x="-5167" y="0"/>
            <a:ext cx="12192001" cy="6858000"/>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806575" y="1707515"/>
            <a:ext cx="8579485" cy="3442970"/>
          </a:xfrm>
          <a:prstGeom prst="rect">
            <a:avLst/>
          </a:prstGeom>
          <a:solidFill>
            <a:srgbClr val="557CF9">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菱形 4"/>
          <p:cNvSpPr/>
          <p:nvPr/>
        </p:nvSpPr>
        <p:spPr>
          <a:xfrm>
            <a:off x="5944235" y="2085340"/>
            <a:ext cx="304165" cy="304165"/>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3963353" y="2489200"/>
            <a:ext cx="4218305" cy="861774"/>
          </a:xfrm>
          <a:prstGeom prst="rect">
            <a:avLst/>
          </a:prstGeom>
          <a:noFill/>
        </p:spPr>
        <p:txBody>
          <a:bodyPr wrap="square" rtlCol="0">
            <a:spAutoFit/>
          </a:bodyPr>
          <a:lstStyle/>
          <a:p>
            <a:pPr algn="ctr"/>
            <a:r>
              <a:rPr lang="en-US" altLang="zh-CN" sz="5000" dirty="0">
                <a:solidFill>
                  <a:schemeClr val="bg1"/>
                </a:solidFill>
                <a:cs typeface="+mn-ea"/>
                <a:sym typeface="+mn-lt"/>
              </a:rPr>
              <a:t>PART THREE</a:t>
            </a:r>
            <a:endParaRPr lang="en-US" altLang="zh-CN" sz="5000" dirty="0">
              <a:solidFill>
                <a:schemeClr val="bg1"/>
              </a:solidFill>
              <a:cs typeface="+mn-ea"/>
              <a:sym typeface="+mn-lt"/>
            </a:endParaRPr>
          </a:p>
        </p:txBody>
      </p:sp>
      <p:sp>
        <p:nvSpPr>
          <p:cNvPr id="7" name="文本框 6"/>
          <p:cNvSpPr txBox="1"/>
          <p:nvPr/>
        </p:nvSpPr>
        <p:spPr>
          <a:xfrm>
            <a:off x="2239010" y="4032250"/>
            <a:ext cx="7715250" cy="661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cs typeface="+mn-ea"/>
              <a:sym typeface="+mn-lt"/>
            </a:endParaRPr>
          </a:p>
        </p:txBody>
      </p:sp>
      <p:cxnSp>
        <p:nvCxnSpPr>
          <p:cNvPr id="8" name="直接连接符 8"/>
          <p:cNvCxnSpPr/>
          <p:nvPr/>
        </p:nvCxnSpPr>
        <p:spPr>
          <a:xfrm>
            <a:off x="5738495" y="3324225"/>
            <a:ext cx="714375" cy="0"/>
          </a:xfrm>
          <a:prstGeom prst="line">
            <a:avLst/>
          </a:prstGeom>
          <a:ln w="5080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707764" y="3380296"/>
            <a:ext cx="4775836" cy="707886"/>
          </a:xfrm>
          <a:prstGeom prst="rect">
            <a:avLst/>
          </a:prstGeom>
          <a:noFill/>
        </p:spPr>
        <p:txBody>
          <a:bodyPr wrap="square" rtlCol="0">
            <a:spAutoFit/>
            <a:scene3d>
              <a:camera prst="orthographicFront"/>
              <a:lightRig rig="threePt" dir="t"/>
            </a:scene3d>
            <a:sp3d contourW="12700"/>
          </a:bodyPr>
          <a:lstStyle/>
          <a:p>
            <a:pPr algn="ctr"/>
            <a:r>
              <a:rPr lang="zh-CN" altLang="en-US" sz="4000" b="1" dirty="0">
                <a:solidFill>
                  <a:schemeClr val="bg1"/>
                </a:solidFill>
                <a:cs typeface="+mn-ea"/>
                <a:sym typeface="+mn-lt"/>
              </a:rPr>
              <a:t>员工执行力三原则</a:t>
            </a:r>
            <a:endParaRPr lang="zh-CN" altLang="en-US" sz="4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14" presetClass="entr" presetSubtype="5" fill="hold" grpId="1"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vertical)">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7" grpId="0"/>
      <p:bldP spid="7"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员工执行力三原则</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grpSp>
        <p:nvGrpSpPr>
          <p:cNvPr id="7" name="组合 10"/>
          <p:cNvGrpSpPr/>
          <p:nvPr/>
        </p:nvGrpSpPr>
        <p:grpSpPr>
          <a:xfrm>
            <a:off x="1533051" y="3057068"/>
            <a:ext cx="9122250" cy="1794790"/>
            <a:chOff x="2929015" y="3666110"/>
            <a:chExt cx="6330321" cy="1245483"/>
          </a:xfrm>
          <a:solidFill>
            <a:schemeClr val="bg1"/>
          </a:solidFill>
        </p:grpSpPr>
        <p:sp>
          <p:nvSpPr>
            <p:cNvPr id="8" name="任意多边形 1"/>
            <p:cNvSpPr/>
            <p:nvPr/>
          </p:nvSpPr>
          <p:spPr>
            <a:xfrm>
              <a:off x="2929015" y="3666110"/>
              <a:ext cx="1245480" cy="622739"/>
            </a:xfrm>
            <a:custGeom>
              <a:avLst/>
              <a:gdLst/>
              <a:ahLst/>
              <a:cxnLst/>
              <a:rect l="l" t="t" r="r" b="b"/>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grpFill/>
            <a:ln w="7600" cap="flat">
              <a:noFill/>
              <a:bevel/>
            </a:ln>
          </p:spPr>
          <p:txBody>
            <a:bodyPr wrap="square" lIns="0" tIns="0" rIns="0" bIns="0" rtlCol="0" anchor="ctr"/>
            <a:lstStyle/>
            <a:p>
              <a:pPr algn="ctr">
                <a:lnSpc>
                  <a:spcPct val="100000"/>
                </a:lnSpc>
              </a:pPr>
              <a:endParaRPr sz="2510" b="1" dirty="0">
                <a:solidFill>
                  <a:schemeClr val="bg1"/>
                </a:solidFill>
                <a:cs typeface="+mn-ea"/>
                <a:sym typeface="+mn-lt"/>
              </a:endParaRPr>
            </a:p>
          </p:txBody>
        </p:sp>
        <p:sp>
          <p:nvSpPr>
            <p:cNvPr id="9" name="任意多边形 3"/>
            <p:cNvSpPr/>
            <p:nvPr/>
          </p:nvSpPr>
          <p:spPr>
            <a:xfrm flipV="1">
              <a:off x="4195320" y="4288854"/>
              <a:ext cx="1245480" cy="622739"/>
            </a:xfrm>
            <a:custGeom>
              <a:avLst/>
              <a:gdLst/>
              <a:ahLst/>
              <a:cxnLst/>
              <a:rect l="0" t="0" r="0" b="0"/>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grpFill/>
            <a:ln w="7600" cap="flat">
              <a:noFill/>
              <a:bevel/>
            </a:ln>
          </p:spPr>
          <p:txBody>
            <a:bodyPr/>
            <a:lstStyle/>
            <a:p>
              <a:endParaRPr lang="zh-CN" altLang="en-US">
                <a:cs typeface="+mn-ea"/>
                <a:sym typeface="+mn-lt"/>
              </a:endParaRPr>
            </a:p>
          </p:txBody>
        </p:sp>
        <p:sp>
          <p:nvSpPr>
            <p:cNvPr id="10" name="任意多边形 5"/>
            <p:cNvSpPr/>
            <p:nvPr/>
          </p:nvSpPr>
          <p:spPr>
            <a:xfrm>
              <a:off x="5471436" y="3666110"/>
              <a:ext cx="1245480" cy="622739"/>
            </a:xfrm>
            <a:custGeom>
              <a:avLst/>
              <a:gdLst/>
              <a:ahLst/>
              <a:cxnLst/>
              <a:rect l="l" t="t" r="r" b="b"/>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grpFill/>
            <a:ln w="7600" cap="flat">
              <a:noFill/>
              <a:bevel/>
            </a:ln>
          </p:spPr>
          <p:txBody>
            <a:bodyPr wrap="square" lIns="0" tIns="0" rIns="0" bIns="0" rtlCol="0" anchor="ctr"/>
            <a:lstStyle/>
            <a:p>
              <a:pPr algn="ctr">
                <a:lnSpc>
                  <a:spcPct val="100000"/>
                </a:lnSpc>
              </a:pPr>
              <a:endParaRPr sz="2510" b="1" dirty="0">
                <a:solidFill>
                  <a:schemeClr val="bg1"/>
                </a:solidFill>
                <a:cs typeface="+mn-ea"/>
                <a:sym typeface="+mn-lt"/>
              </a:endParaRPr>
            </a:p>
          </p:txBody>
        </p:sp>
        <p:sp>
          <p:nvSpPr>
            <p:cNvPr id="11" name="任意多边形 7"/>
            <p:cNvSpPr/>
            <p:nvPr/>
          </p:nvSpPr>
          <p:spPr>
            <a:xfrm flipV="1">
              <a:off x="6742650" y="4288854"/>
              <a:ext cx="1245480" cy="622739"/>
            </a:xfrm>
            <a:custGeom>
              <a:avLst/>
              <a:gdLst/>
              <a:ahLst/>
              <a:cxnLst/>
              <a:rect l="0" t="0" r="0" b="0"/>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grpFill/>
            <a:ln w="7600" cap="flat">
              <a:noFill/>
              <a:bevel/>
            </a:ln>
          </p:spPr>
          <p:txBody>
            <a:bodyPr/>
            <a:lstStyle/>
            <a:p>
              <a:endParaRPr lang="zh-CN" altLang="en-US">
                <a:cs typeface="+mn-ea"/>
                <a:sym typeface="+mn-lt"/>
              </a:endParaRPr>
            </a:p>
          </p:txBody>
        </p:sp>
        <p:sp>
          <p:nvSpPr>
            <p:cNvPr id="12" name="任意多边形 9"/>
            <p:cNvSpPr/>
            <p:nvPr/>
          </p:nvSpPr>
          <p:spPr>
            <a:xfrm>
              <a:off x="8013856" y="3666110"/>
              <a:ext cx="1245480" cy="622739"/>
            </a:xfrm>
            <a:custGeom>
              <a:avLst/>
              <a:gdLst/>
              <a:ahLst/>
              <a:cxnLst/>
              <a:rect l="l" t="t" r="r" b="b"/>
              <a:pathLst>
                <a:path w="1245480" h="622739">
                  <a:moveTo>
                    <a:pt x="0" y="622739"/>
                  </a:moveTo>
                  <a:cubicBezTo>
                    <a:pt x="0" y="278810"/>
                    <a:pt x="278811" y="0"/>
                    <a:pt x="622740" y="0"/>
                  </a:cubicBezTo>
                  <a:cubicBezTo>
                    <a:pt x="966667" y="0"/>
                    <a:pt x="1245480" y="278810"/>
                    <a:pt x="1245480" y="622739"/>
                  </a:cubicBezTo>
                  <a:cubicBezTo>
                    <a:pt x="1245480" y="622739"/>
                    <a:pt x="0" y="622739"/>
                    <a:pt x="0" y="622739"/>
                  </a:cubicBezTo>
                  <a:close/>
                </a:path>
              </a:pathLst>
            </a:custGeom>
            <a:grpFill/>
            <a:ln w="7600" cap="flat">
              <a:noFill/>
              <a:bevel/>
            </a:ln>
          </p:spPr>
          <p:txBody>
            <a:bodyPr wrap="square" lIns="0" tIns="0" rIns="0" bIns="0" rtlCol="0" anchor="ctr"/>
            <a:lstStyle/>
            <a:p>
              <a:pPr algn="ctr">
                <a:lnSpc>
                  <a:spcPct val="100000"/>
                </a:lnSpc>
              </a:pPr>
              <a:endParaRPr sz="2510" b="1" dirty="0">
                <a:solidFill>
                  <a:schemeClr val="bg1"/>
                </a:solidFill>
                <a:cs typeface="+mn-ea"/>
                <a:sym typeface="+mn-lt"/>
              </a:endParaRPr>
            </a:p>
          </p:txBody>
        </p:sp>
      </p:grpSp>
      <p:grpSp>
        <p:nvGrpSpPr>
          <p:cNvPr id="13" name="组合 11"/>
          <p:cNvGrpSpPr/>
          <p:nvPr/>
        </p:nvGrpSpPr>
        <p:grpSpPr>
          <a:xfrm>
            <a:off x="1254708" y="4541391"/>
            <a:ext cx="2351472" cy="1046440"/>
            <a:chOff x="3624780" y="2412339"/>
            <a:chExt cx="2351472" cy="1046440"/>
          </a:xfrm>
        </p:grpSpPr>
        <p:sp>
          <p:nvSpPr>
            <p:cNvPr id="14" name="文本框 13"/>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5" name="文本框 14"/>
            <p:cNvSpPr txBox="1"/>
            <p:nvPr/>
          </p:nvSpPr>
          <p:spPr>
            <a:xfrm>
              <a:off x="3624780" y="2750893"/>
              <a:ext cx="2351472" cy="707886"/>
            </a:xfrm>
            <a:prstGeom prst="rect">
              <a:avLst/>
            </a:prstGeom>
            <a:noFill/>
          </p:spPr>
          <p:txBody>
            <a:bodyPr wrap="square" rtlCol="0">
              <a:spAutoFit/>
              <a:scene3d>
                <a:camera prst="orthographicFront"/>
                <a:lightRig rig="threePt" dir="t"/>
              </a:scene3d>
              <a:sp3d contourW="12700"/>
            </a:bodyPr>
            <a:lstStyle/>
            <a:p>
              <a:pPr algn="ctr" defTabSz="323215">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1000" b="1" dirty="0">
                <a:solidFill>
                  <a:schemeClr val="bg1"/>
                </a:solidFill>
                <a:cs typeface="+mn-ea"/>
                <a:sym typeface="+mn-lt"/>
              </a:endParaRPr>
            </a:p>
          </p:txBody>
        </p:sp>
      </p:grpSp>
      <p:grpSp>
        <p:nvGrpSpPr>
          <p:cNvPr id="16" name="组合 14"/>
          <p:cNvGrpSpPr/>
          <p:nvPr/>
        </p:nvGrpSpPr>
        <p:grpSpPr>
          <a:xfrm>
            <a:off x="4920264" y="4541391"/>
            <a:ext cx="2351472" cy="1046440"/>
            <a:chOff x="3624780" y="2412339"/>
            <a:chExt cx="2351472" cy="1046440"/>
          </a:xfrm>
        </p:grpSpPr>
        <p:sp>
          <p:nvSpPr>
            <p:cNvPr id="17" name="文本框 16"/>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8" name="文本框 17"/>
            <p:cNvSpPr txBox="1"/>
            <p:nvPr/>
          </p:nvSpPr>
          <p:spPr>
            <a:xfrm>
              <a:off x="3624780" y="2750893"/>
              <a:ext cx="2351472" cy="707886"/>
            </a:xfrm>
            <a:prstGeom prst="rect">
              <a:avLst/>
            </a:prstGeom>
            <a:noFill/>
          </p:spPr>
          <p:txBody>
            <a:bodyPr wrap="square" rtlCol="0">
              <a:spAutoFit/>
              <a:scene3d>
                <a:camera prst="orthographicFront"/>
                <a:lightRig rig="threePt" dir="t"/>
              </a:scene3d>
              <a:sp3d contourW="12700"/>
            </a:bodyPr>
            <a:lstStyle/>
            <a:p>
              <a:pPr algn="ctr" defTabSz="323215">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1000" b="1" dirty="0">
                <a:solidFill>
                  <a:schemeClr val="bg1"/>
                </a:solidFill>
                <a:cs typeface="+mn-ea"/>
                <a:sym typeface="+mn-lt"/>
              </a:endParaRPr>
            </a:p>
          </p:txBody>
        </p:sp>
      </p:grpSp>
      <p:grpSp>
        <p:nvGrpSpPr>
          <p:cNvPr id="19" name="组合 17"/>
          <p:cNvGrpSpPr/>
          <p:nvPr/>
        </p:nvGrpSpPr>
        <p:grpSpPr>
          <a:xfrm>
            <a:off x="8582171" y="4541391"/>
            <a:ext cx="2351472" cy="1046440"/>
            <a:chOff x="3624780" y="2412339"/>
            <a:chExt cx="2351472" cy="1046440"/>
          </a:xfrm>
        </p:grpSpPr>
        <p:sp>
          <p:nvSpPr>
            <p:cNvPr id="20" name="文本框 19"/>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21" name="文本框 20"/>
            <p:cNvSpPr txBox="1"/>
            <p:nvPr/>
          </p:nvSpPr>
          <p:spPr>
            <a:xfrm>
              <a:off x="3624780" y="2750893"/>
              <a:ext cx="2351472" cy="707886"/>
            </a:xfrm>
            <a:prstGeom prst="rect">
              <a:avLst/>
            </a:prstGeom>
            <a:noFill/>
          </p:spPr>
          <p:txBody>
            <a:bodyPr wrap="square" rtlCol="0">
              <a:spAutoFit/>
              <a:scene3d>
                <a:camera prst="orthographicFront"/>
                <a:lightRig rig="threePt" dir="t"/>
              </a:scene3d>
              <a:sp3d contourW="12700"/>
            </a:bodyPr>
            <a:lstStyle/>
            <a:p>
              <a:pPr algn="ctr" defTabSz="323215">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1000" b="1" dirty="0">
                <a:solidFill>
                  <a:schemeClr val="bg1"/>
                </a:solidFill>
                <a:cs typeface="+mn-ea"/>
                <a:sym typeface="+mn-lt"/>
              </a:endParaRPr>
            </a:p>
          </p:txBody>
        </p:sp>
      </p:grpSp>
      <p:grpSp>
        <p:nvGrpSpPr>
          <p:cNvPr id="22" name="组合 20"/>
          <p:cNvGrpSpPr/>
          <p:nvPr/>
        </p:nvGrpSpPr>
        <p:grpSpPr>
          <a:xfrm>
            <a:off x="6750306" y="2012398"/>
            <a:ext cx="2351472" cy="1046440"/>
            <a:chOff x="3624780" y="2412339"/>
            <a:chExt cx="2351472" cy="1046440"/>
          </a:xfrm>
        </p:grpSpPr>
        <p:sp>
          <p:nvSpPr>
            <p:cNvPr id="23" name="文本框 22"/>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24" name="文本框 23"/>
            <p:cNvSpPr txBox="1"/>
            <p:nvPr/>
          </p:nvSpPr>
          <p:spPr>
            <a:xfrm>
              <a:off x="3624780" y="2750893"/>
              <a:ext cx="2351472" cy="707886"/>
            </a:xfrm>
            <a:prstGeom prst="rect">
              <a:avLst/>
            </a:prstGeom>
            <a:noFill/>
          </p:spPr>
          <p:txBody>
            <a:bodyPr wrap="square" rtlCol="0">
              <a:spAutoFit/>
              <a:scene3d>
                <a:camera prst="orthographicFront"/>
                <a:lightRig rig="threePt" dir="t"/>
              </a:scene3d>
              <a:sp3d contourW="12700"/>
            </a:bodyPr>
            <a:lstStyle/>
            <a:p>
              <a:pPr algn="ctr" defTabSz="323215">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1000" b="1" dirty="0">
                <a:solidFill>
                  <a:schemeClr val="bg1"/>
                </a:solidFill>
                <a:cs typeface="+mn-ea"/>
                <a:sym typeface="+mn-lt"/>
              </a:endParaRPr>
            </a:p>
          </p:txBody>
        </p:sp>
      </p:grpSp>
      <p:grpSp>
        <p:nvGrpSpPr>
          <p:cNvPr id="25" name="组合 23"/>
          <p:cNvGrpSpPr/>
          <p:nvPr/>
        </p:nvGrpSpPr>
        <p:grpSpPr>
          <a:xfrm>
            <a:off x="3079505" y="2012398"/>
            <a:ext cx="2351472" cy="1046440"/>
            <a:chOff x="3624780" y="2412339"/>
            <a:chExt cx="2351472" cy="1046440"/>
          </a:xfrm>
        </p:grpSpPr>
        <p:sp>
          <p:nvSpPr>
            <p:cNvPr id="26" name="文本框 25"/>
            <p:cNvSpPr txBox="1"/>
            <p:nvPr/>
          </p:nvSpPr>
          <p:spPr>
            <a:xfrm>
              <a:off x="3733626" y="2412339"/>
              <a:ext cx="2133781" cy="369332"/>
            </a:xfrm>
            <a:prstGeom prst="rect">
              <a:avLst/>
            </a:prstGeom>
            <a:noFill/>
          </p:spPr>
          <p:txBody>
            <a:bodyPr wrap="square" rtlCol="0">
              <a:spAutoFit/>
              <a:scene3d>
                <a:camera prst="orthographicFront"/>
                <a:lightRig rig="threePt" dir="t"/>
              </a:scene3d>
              <a:sp3d contourW="12700"/>
            </a:bodyPr>
            <a:lstStyle/>
            <a:p>
              <a:pPr algn="ct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27" name="文本框 26"/>
            <p:cNvSpPr txBox="1"/>
            <p:nvPr/>
          </p:nvSpPr>
          <p:spPr>
            <a:xfrm>
              <a:off x="3624780" y="2750893"/>
              <a:ext cx="2351472" cy="707886"/>
            </a:xfrm>
            <a:prstGeom prst="rect">
              <a:avLst/>
            </a:prstGeom>
            <a:noFill/>
          </p:spPr>
          <p:txBody>
            <a:bodyPr wrap="square" rtlCol="0">
              <a:spAutoFit/>
              <a:scene3d>
                <a:camera prst="orthographicFront"/>
                <a:lightRig rig="threePt" dir="t"/>
              </a:scene3d>
              <a:sp3d contourW="12700"/>
            </a:bodyPr>
            <a:lstStyle/>
            <a:p>
              <a:pPr algn="ctr" defTabSz="323215">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请替换文字内容，点击添加相关标题文字，修改文字内容，也可以直接复制你的内容到此请替换文字内容，也可以直接复制你的内容到此</a:t>
              </a:r>
              <a:endParaRPr lang="es-ES" altLang="zh-CN" sz="1000" b="1" dirty="0">
                <a:solidFill>
                  <a:schemeClr val="bg1"/>
                </a:solidFill>
                <a:cs typeface="+mn-ea"/>
                <a:sym typeface="+mn-lt"/>
              </a:endParaRPr>
            </a:p>
          </p:txBody>
        </p:sp>
      </p:grpSp>
      <p:sp>
        <p:nvSpPr>
          <p:cNvPr id="28" name="椭圆 26"/>
          <p:cNvSpPr/>
          <p:nvPr/>
        </p:nvSpPr>
        <p:spPr>
          <a:xfrm>
            <a:off x="2227977" y="3334095"/>
            <a:ext cx="404935" cy="444010"/>
          </a:xfrm>
          <a:custGeom>
            <a:avLst/>
            <a:gdLst>
              <a:gd name="connsiteX0" fmla="*/ 130776 w 510187"/>
              <a:gd name="connsiteY0" fmla="*/ 398252 h 559418"/>
              <a:gd name="connsiteX1" fmla="*/ 180826 w 510187"/>
              <a:gd name="connsiteY1" fmla="*/ 398252 h 559418"/>
              <a:gd name="connsiteX2" fmla="*/ 195356 w 510187"/>
              <a:gd name="connsiteY2" fmla="*/ 420815 h 559418"/>
              <a:gd name="connsiteX3" fmla="*/ 140463 w 510187"/>
              <a:gd name="connsiteY3" fmla="*/ 420815 h 559418"/>
              <a:gd name="connsiteX4" fmla="*/ 48435 w 510187"/>
              <a:gd name="connsiteY4" fmla="*/ 535243 h 559418"/>
              <a:gd name="connsiteX5" fmla="*/ 461752 w 510187"/>
              <a:gd name="connsiteY5" fmla="*/ 535243 h 559418"/>
              <a:gd name="connsiteX6" fmla="*/ 369724 w 510187"/>
              <a:gd name="connsiteY6" fmla="*/ 420815 h 559418"/>
              <a:gd name="connsiteX7" fmla="*/ 316445 w 510187"/>
              <a:gd name="connsiteY7" fmla="*/ 420815 h 559418"/>
              <a:gd name="connsiteX8" fmla="*/ 329361 w 510187"/>
              <a:gd name="connsiteY8" fmla="*/ 398252 h 559418"/>
              <a:gd name="connsiteX9" fmla="*/ 381026 w 510187"/>
              <a:gd name="connsiteY9" fmla="*/ 398252 h 559418"/>
              <a:gd name="connsiteX10" fmla="*/ 510187 w 510187"/>
              <a:gd name="connsiteY10" fmla="*/ 559418 h 559418"/>
              <a:gd name="connsiteX11" fmla="*/ 0 w 510187"/>
              <a:gd name="connsiteY11" fmla="*/ 559418 h 559418"/>
              <a:gd name="connsiteX12" fmla="*/ 254964 w 510187"/>
              <a:gd name="connsiteY12" fmla="*/ 79000 h 559418"/>
              <a:gd name="connsiteX13" fmla="*/ 175836 w 510187"/>
              <a:gd name="connsiteY13" fmla="*/ 159612 h 559418"/>
              <a:gd name="connsiteX14" fmla="*/ 254964 w 510187"/>
              <a:gd name="connsiteY14" fmla="*/ 238611 h 559418"/>
              <a:gd name="connsiteX15" fmla="*/ 335706 w 510187"/>
              <a:gd name="connsiteY15" fmla="*/ 159612 h 559418"/>
              <a:gd name="connsiteX16" fmla="*/ 254964 w 510187"/>
              <a:gd name="connsiteY16" fmla="*/ 79000 h 559418"/>
              <a:gd name="connsiteX17" fmla="*/ 254964 w 510187"/>
              <a:gd name="connsiteY17" fmla="*/ 0 h 559418"/>
              <a:gd name="connsiteX18" fmla="*/ 414834 w 510187"/>
              <a:gd name="connsiteY18" fmla="*/ 159612 h 559418"/>
              <a:gd name="connsiteX19" fmla="*/ 254964 w 510187"/>
              <a:gd name="connsiteY19" fmla="*/ 478835 h 559418"/>
              <a:gd name="connsiteX20" fmla="*/ 95093 w 510187"/>
              <a:gd name="connsiteY20" fmla="*/ 159612 h 559418"/>
              <a:gd name="connsiteX21" fmla="*/ 254964 w 510187"/>
              <a:gd name="connsiteY21" fmla="*/ 0 h 559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0187" h="559418">
                <a:moveTo>
                  <a:pt x="130776" y="398252"/>
                </a:moveTo>
                <a:lnTo>
                  <a:pt x="180826" y="398252"/>
                </a:lnTo>
                <a:cubicBezTo>
                  <a:pt x="185669" y="404699"/>
                  <a:pt x="190513" y="412757"/>
                  <a:pt x="195356" y="420815"/>
                </a:cubicBezTo>
                <a:lnTo>
                  <a:pt x="140463" y="420815"/>
                </a:lnTo>
                <a:lnTo>
                  <a:pt x="48435" y="535243"/>
                </a:lnTo>
                <a:lnTo>
                  <a:pt x="461752" y="535243"/>
                </a:lnTo>
                <a:lnTo>
                  <a:pt x="369724" y="420815"/>
                </a:lnTo>
                <a:lnTo>
                  <a:pt x="316445" y="420815"/>
                </a:lnTo>
                <a:cubicBezTo>
                  <a:pt x="319674" y="412757"/>
                  <a:pt x="324518" y="404699"/>
                  <a:pt x="329361" y="398252"/>
                </a:cubicBezTo>
                <a:lnTo>
                  <a:pt x="381026" y="398252"/>
                </a:lnTo>
                <a:lnTo>
                  <a:pt x="510187" y="559418"/>
                </a:lnTo>
                <a:lnTo>
                  <a:pt x="0" y="559418"/>
                </a:lnTo>
                <a:close/>
                <a:moveTo>
                  <a:pt x="254964" y="79000"/>
                </a:moveTo>
                <a:cubicBezTo>
                  <a:pt x="211363" y="79000"/>
                  <a:pt x="175836" y="116081"/>
                  <a:pt x="175836" y="159612"/>
                </a:cubicBezTo>
                <a:cubicBezTo>
                  <a:pt x="175836" y="203142"/>
                  <a:pt x="211363" y="238611"/>
                  <a:pt x="254964" y="238611"/>
                </a:cubicBezTo>
                <a:cubicBezTo>
                  <a:pt x="300179" y="238611"/>
                  <a:pt x="335706" y="203142"/>
                  <a:pt x="335706" y="159612"/>
                </a:cubicBezTo>
                <a:cubicBezTo>
                  <a:pt x="335706" y="116081"/>
                  <a:pt x="300179" y="79000"/>
                  <a:pt x="254964" y="79000"/>
                </a:cubicBezTo>
                <a:close/>
                <a:moveTo>
                  <a:pt x="254964" y="0"/>
                </a:moveTo>
                <a:cubicBezTo>
                  <a:pt x="343781" y="0"/>
                  <a:pt x="414834" y="70939"/>
                  <a:pt x="414834" y="159612"/>
                </a:cubicBezTo>
                <a:cubicBezTo>
                  <a:pt x="414834" y="246673"/>
                  <a:pt x="254964" y="478835"/>
                  <a:pt x="254964" y="478835"/>
                </a:cubicBezTo>
                <a:cubicBezTo>
                  <a:pt x="254964" y="478835"/>
                  <a:pt x="95093" y="246673"/>
                  <a:pt x="95093" y="159612"/>
                </a:cubicBezTo>
                <a:cubicBezTo>
                  <a:pt x="95093" y="70939"/>
                  <a:pt x="167761" y="0"/>
                  <a:pt x="25496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29" name="椭圆 27"/>
          <p:cNvSpPr/>
          <p:nvPr/>
        </p:nvSpPr>
        <p:spPr>
          <a:xfrm>
            <a:off x="5864215" y="3355221"/>
            <a:ext cx="444010" cy="401758"/>
          </a:xfrm>
          <a:custGeom>
            <a:avLst/>
            <a:gdLst>
              <a:gd name="connsiteX0" fmla="*/ 407586 w 606580"/>
              <a:gd name="connsiteY0" fmla="*/ 252695 h 548858"/>
              <a:gd name="connsiteX1" fmla="*/ 502285 w 606580"/>
              <a:gd name="connsiteY1" fmla="*/ 252695 h 548858"/>
              <a:gd name="connsiteX2" fmla="*/ 502285 w 606580"/>
              <a:gd name="connsiteY2" fmla="*/ 346759 h 548858"/>
              <a:gd name="connsiteX3" fmla="*/ 407586 w 606580"/>
              <a:gd name="connsiteY3" fmla="*/ 346759 h 548858"/>
              <a:gd name="connsiteX4" fmla="*/ 104296 w 606580"/>
              <a:gd name="connsiteY4" fmla="*/ 205698 h 548858"/>
              <a:gd name="connsiteX5" fmla="*/ 199065 w 606580"/>
              <a:gd name="connsiteY5" fmla="*/ 205698 h 548858"/>
              <a:gd name="connsiteX6" fmla="*/ 199065 w 606580"/>
              <a:gd name="connsiteY6" fmla="*/ 346758 h 548858"/>
              <a:gd name="connsiteX7" fmla="*/ 104296 w 606580"/>
              <a:gd name="connsiteY7" fmla="*/ 346758 h 548858"/>
              <a:gd name="connsiteX8" fmla="*/ 255870 w 606580"/>
              <a:gd name="connsiteY8" fmla="*/ 96040 h 548858"/>
              <a:gd name="connsiteX9" fmla="*/ 350710 w 606580"/>
              <a:gd name="connsiteY9" fmla="*/ 96040 h 548858"/>
              <a:gd name="connsiteX10" fmla="*/ 350710 w 606580"/>
              <a:gd name="connsiteY10" fmla="*/ 346759 h 548858"/>
              <a:gd name="connsiteX11" fmla="*/ 255870 w 606580"/>
              <a:gd name="connsiteY11" fmla="*/ 346759 h 548858"/>
              <a:gd name="connsiteX12" fmla="*/ 37882 w 606580"/>
              <a:gd name="connsiteY12" fmla="*/ 37913 h 548858"/>
              <a:gd name="connsiteX13" fmla="*/ 37882 w 606580"/>
              <a:gd name="connsiteY13" fmla="*/ 405363 h 548858"/>
              <a:gd name="connsiteX14" fmla="*/ 568698 w 606580"/>
              <a:gd name="connsiteY14" fmla="*/ 405363 h 548858"/>
              <a:gd name="connsiteX15" fmla="*/ 568698 w 606580"/>
              <a:gd name="connsiteY15" fmla="*/ 37913 h 548858"/>
              <a:gd name="connsiteX16" fmla="*/ 18941 w 606580"/>
              <a:gd name="connsiteY16" fmla="*/ 0 h 548858"/>
              <a:gd name="connsiteX17" fmla="*/ 587639 w 606580"/>
              <a:gd name="connsiteY17" fmla="*/ 0 h 548858"/>
              <a:gd name="connsiteX18" fmla="*/ 606580 w 606580"/>
              <a:gd name="connsiteY18" fmla="*/ 18910 h 548858"/>
              <a:gd name="connsiteX19" fmla="*/ 606580 w 606580"/>
              <a:gd name="connsiteY19" fmla="*/ 424274 h 548858"/>
              <a:gd name="connsiteX20" fmla="*/ 587639 w 606580"/>
              <a:gd name="connsiteY20" fmla="*/ 443184 h 548858"/>
              <a:gd name="connsiteX21" fmla="*/ 322278 w 606580"/>
              <a:gd name="connsiteY21" fmla="*/ 443184 h 548858"/>
              <a:gd name="connsiteX22" fmla="*/ 322278 w 606580"/>
              <a:gd name="connsiteY22" fmla="*/ 511038 h 548858"/>
              <a:gd name="connsiteX23" fmla="*/ 450223 w 606580"/>
              <a:gd name="connsiteY23" fmla="*/ 511038 h 548858"/>
              <a:gd name="connsiteX24" fmla="*/ 450223 w 606580"/>
              <a:gd name="connsiteY24" fmla="*/ 548858 h 548858"/>
              <a:gd name="connsiteX25" fmla="*/ 156357 w 606580"/>
              <a:gd name="connsiteY25" fmla="*/ 548858 h 548858"/>
              <a:gd name="connsiteX26" fmla="*/ 156357 w 606580"/>
              <a:gd name="connsiteY26" fmla="*/ 511038 h 548858"/>
              <a:gd name="connsiteX27" fmla="*/ 284302 w 606580"/>
              <a:gd name="connsiteY27" fmla="*/ 511038 h 548858"/>
              <a:gd name="connsiteX28" fmla="*/ 284302 w 606580"/>
              <a:gd name="connsiteY28" fmla="*/ 443184 h 548858"/>
              <a:gd name="connsiteX29" fmla="*/ 18941 w 606580"/>
              <a:gd name="connsiteY29" fmla="*/ 443184 h 548858"/>
              <a:gd name="connsiteX30" fmla="*/ 0 w 606580"/>
              <a:gd name="connsiteY30" fmla="*/ 424274 h 548858"/>
              <a:gd name="connsiteX31" fmla="*/ 0 w 606580"/>
              <a:gd name="connsiteY31" fmla="*/ 18910 h 548858"/>
              <a:gd name="connsiteX32" fmla="*/ 18941 w 606580"/>
              <a:gd name="connsiteY32" fmla="*/ 0 h 54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580" h="548858">
                <a:moveTo>
                  <a:pt x="407586" y="252695"/>
                </a:moveTo>
                <a:lnTo>
                  <a:pt x="502285" y="252695"/>
                </a:lnTo>
                <a:lnTo>
                  <a:pt x="502285" y="346759"/>
                </a:lnTo>
                <a:lnTo>
                  <a:pt x="407586" y="346759"/>
                </a:lnTo>
                <a:close/>
                <a:moveTo>
                  <a:pt x="104296" y="205698"/>
                </a:moveTo>
                <a:lnTo>
                  <a:pt x="199065" y="205698"/>
                </a:lnTo>
                <a:lnTo>
                  <a:pt x="199065" y="346758"/>
                </a:lnTo>
                <a:lnTo>
                  <a:pt x="104296" y="346758"/>
                </a:lnTo>
                <a:close/>
                <a:moveTo>
                  <a:pt x="255870" y="96040"/>
                </a:moveTo>
                <a:lnTo>
                  <a:pt x="350710" y="96040"/>
                </a:lnTo>
                <a:lnTo>
                  <a:pt x="350710" y="346759"/>
                </a:lnTo>
                <a:lnTo>
                  <a:pt x="255870" y="346759"/>
                </a:lnTo>
                <a:close/>
                <a:moveTo>
                  <a:pt x="37882" y="37913"/>
                </a:moveTo>
                <a:lnTo>
                  <a:pt x="37882" y="405363"/>
                </a:lnTo>
                <a:lnTo>
                  <a:pt x="568698" y="405363"/>
                </a:lnTo>
                <a:lnTo>
                  <a:pt x="568698" y="37913"/>
                </a:lnTo>
                <a:close/>
                <a:moveTo>
                  <a:pt x="18941" y="0"/>
                </a:moveTo>
                <a:lnTo>
                  <a:pt x="587639" y="0"/>
                </a:lnTo>
                <a:cubicBezTo>
                  <a:pt x="598038" y="0"/>
                  <a:pt x="606580" y="8528"/>
                  <a:pt x="606580" y="18910"/>
                </a:cubicBezTo>
                <a:lnTo>
                  <a:pt x="606580" y="424274"/>
                </a:lnTo>
                <a:cubicBezTo>
                  <a:pt x="606580" y="434656"/>
                  <a:pt x="598038" y="443184"/>
                  <a:pt x="587639" y="443184"/>
                </a:cubicBezTo>
                <a:lnTo>
                  <a:pt x="322278" y="443184"/>
                </a:lnTo>
                <a:lnTo>
                  <a:pt x="322278" y="511038"/>
                </a:lnTo>
                <a:lnTo>
                  <a:pt x="450223" y="511038"/>
                </a:lnTo>
                <a:lnTo>
                  <a:pt x="450223" y="548858"/>
                </a:lnTo>
                <a:lnTo>
                  <a:pt x="156357" y="548858"/>
                </a:lnTo>
                <a:lnTo>
                  <a:pt x="156357" y="511038"/>
                </a:lnTo>
                <a:lnTo>
                  <a:pt x="284302" y="511038"/>
                </a:lnTo>
                <a:lnTo>
                  <a:pt x="284302" y="443184"/>
                </a:lnTo>
                <a:lnTo>
                  <a:pt x="18941" y="443184"/>
                </a:lnTo>
                <a:cubicBezTo>
                  <a:pt x="8542" y="443184"/>
                  <a:pt x="0" y="434656"/>
                  <a:pt x="0" y="424274"/>
                </a:cubicBezTo>
                <a:lnTo>
                  <a:pt x="0" y="18910"/>
                </a:lnTo>
                <a:cubicBezTo>
                  <a:pt x="0" y="8528"/>
                  <a:pt x="8542" y="0"/>
                  <a:pt x="1894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30" name="椭圆 28"/>
          <p:cNvSpPr/>
          <p:nvPr/>
        </p:nvSpPr>
        <p:spPr>
          <a:xfrm>
            <a:off x="9543090" y="3334095"/>
            <a:ext cx="429633" cy="444010"/>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31" name="椭圆 29"/>
          <p:cNvSpPr/>
          <p:nvPr/>
        </p:nvSpPr>
        <p:spPr>
          <a:xfrm>
            <a:off x="4052774" y="4155757"/>
            <a:ext cx="404935" cy="444010"/>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
        <p:nvSpPr>
          <p:cNvPr id="32" name="椭圆 30"/>
          <p:cNvSpPr/>
          <p:nvPr/>
        </p:nvSpPr>
        <p:spPr>
          <a:xfrm>
            <a:off x="7741262" y="4155757"/>
            <a:ext cx="369561" cy="444010"/>
          </a:xfrm>
          <a:custGeom>
            <a:avLst/>
            <a:gdLst>
              <a:gd name="connsiteX0" fmla="*/ 166861 w 505460"/>
              <a:gd name="connsiteY0" fmla="*/ 355015 h 607286"/>
              <a:gd name="connsiteX1" fmla="*/ 421301 w 505460"/>
              <a:gd name="connsiteY1" fmla="*/ 355015 h 607286"/>
              <a:gd name="connsiteX2" fmla="*/ 438634 w 505460"/>
              <a:gd name="connsiteY2" fmla="*/ 372303 h 607286"/>
              <a:gd name="connsiteX3" fmla="*/ 421301 w 505460"/>
              <a:gd name="connsiteY3" fmla="*/ 389592 h 607286"/>
              <a:gd name="connsiteX4" fmla="*/ 166861 w 505460"/>
              <a:gd name="connsiteY4" fmla="*/ 389592 h 607286"/>
              <a:gd name="connsiteX5" fmla="*/ 149528 w 505460"/>
              <a:gd name="connsiteY5" fmla="*/ 372303 h 607286"/>
              <a:gd name="connsiteX6" fmla="*/ 166861 w 505460"/>
              <a:gd name="connsiteY6" fmla="*/ 355015 h 607286"/>
              <a:gd name="connsiteX7" fmla="*/ 166861 w 505460"/>
              <a:gd name="connsiteY7" fmla="*/ 272524 h 607286"/>
              <a:gd name="connsiteX8" fmla="*/ 421301 w 505460"/>
              <a:gd name="connsiteY8" fmla="*/ 272524 h 607286"/>
              <a:gd name="connsiteX9" fmla="*/ 438634 w 505460"/>
              <a:gd name="connsiteY9" fmla="*/ 289813 h 607286"/>
              <a:gd name="connsiteX10" fmla="*/ 421301 w 505460"/>
              <a:gd name="connsiteY10" fmla="*/ 307101 h 607286"/>
              <a:gd name="connsiteX11" fmla="*/ 166861 w 505460"/>
              <a:gd name="connsiteY11" fmla="*/ 307101 h 607286"/>
              <a:gd name="connsiteX12" fmla="*/ 149528 w 505460"/>
              <a:gd name="connsiteY12" fmla="*/ 289813 h 607286"/>
              <a:gd name="connsiteX13" fmla="*/ 166861 w 505460"/>
              <a:gd name="connsiteY13" fmla="*/ 272524 h 607286"/>
              <a:gd name="connsiteX14" fmla="*/ 166861 w 505460"/>
              <a:gd name="connsiteY14" fmla="*/ 190033 h 607286"/>
              <a:gd name="connsiteX15" fmla="*/ 421301 w 505460"/>
              <a:gd name="connsiteY15" fmla="*/ 190033 h 607286"/>
              <a:gd name="connsiteX16" fmla="*/ 438634 w 505460"/>
              <a:gd name="connsiteY16" fmla="*/ 207439 h 607286"/>
              <a:gd name="connsiteX17" fmla="*/ 421301 w 505460"/>
              <a:gd name="connsiteY17" fmla="*/ 224751 h 607286"/>
              <a:gd name="connsiteX18" fmla="*/ 166861 w 505460"/>
              <a:gd name="connsiteY18" fmla="*/ 224751 h 607286"/>
              <a:gd name="connsiteX19" fmla="*/ 149528 w 505460"/>
              <a:gd name="connsiteY19" fmla="*/ 207439 h 607286"/>
              <a:gd name="connsiteX20" fmla="*/ 166861 w 505460"/>
              <a:gd name="connsiteY20" fmla="*/ 190033 h 607286"/>
              <a:gd name="connsiteX21" fmla="*/ 166861 w 505460"/>
              <a:gd name="connsiteY21" fmla="*/ 107612 h 607286"/>
              <a:gd name="connsiteX22" fmla="*/ 421301 w 505460"/>
              <a:gd name="connsiteY22" fmla="*/ 107612 h 607286"/>
              <a:gd name="connsiteX23" fmla="*/ 438634 w 505460"/>
              <a:gd name="connsiteY23" fmla="*/ 124901 h 607286"/>
              <a:gd name="connsiteX24" fmla="*/ 421301 w 505460"/>
              <a:gd name="connsiteY24" fmla="*/ 142189 h 607286"/>
              <a:gd name="connsiteX25" fmla="*/ 166861 w 505460"/>
              <a:gd name="connsiteY25" fmla="*/ 142189 h 607286"/>
              <a:gd name="connsiteX26" fmla="*/ 149528 w 505460"/>
              <a:gd name="connsiteY26" fmla="*/ 124901 h 607286"/>
              <a:gd name="connsiteX27" fmla="*/ 166861 w 505460"/>
              <a:gd name="connsiteY27" fmla="*/ 107612 h 607286"/>
              <a:gd name="connsiteX28" fmla="*/ 43330 w 505460"/>
              <a:gd name="connsiteY28" fmla="*/ 105635 h 607286"/>
              <a:gd name="connsiteX29" fmla="*/ 34664 w 505460"/>
              <a:gd name="connsiteY29" fmla="*/ 114289 h 607286"/>
              <a:gd name="connsiteX30" fmla="*/ 34664 w 505460"/>
              <a:gd name="connsiteY30" fmla="*/ 563922 h 607286"/>
              <a:gd name="connsiteX31" fmla="*/ 43330 w 505460"/>
              <a:gd name="connsiteY31" fmla="*/ 572576 h 607286"/>
              <a:gd name="connsiteX32" fmla="*/ 379237 w 505460"/>
              <a:gd name="connsiteY32" fmla="*/ 572576 h 607286"/>
              <a:gd name="connsiteX33" fmla="*/ 387903 w 505460"/>
              <a:gd name="connsiteY33" fmla="*/ 563922 h 607286"/>
              <a:gd name="connsiteX34" fmla="*/ 387903 w 505460"/>
              <a:gd name="connsiteY34" fmla="*/ 536267 h 607286"/>
              <a:gd name="connsiteX35" fmla="*/ 126223 w 505460"/>
              <a:gd name="connsiteY35" fmla="*/ 536267 h 607286"/>
              <a:gd name="connsiteX36" fmla="*/ 82799 w 505460"/>
              <a:gd name="connsiteY36" fmla="*/ 492997 h 607286"/>
              <a:gd name="connsiteX37" fmla="*/ 82799 w 505460"/>
              <a:gd name="connsiteY37" fmla="*/ 105635 h 607286"/>
              <a:gd name="connsiteX38" fmla="*/ 126223 w 505460"/>
              <a:gd name="connsiteY38" fmla="*/ 34616 h 607286"/>
              <a:gd name="connsiteX39" fmla="*/ 117557 w 505460"/>
              <a:gd name="connsiteY39" fmla="*/ 43270 h 607286"/>
              <a:gd name="connsiteX40" fmla="*/ 117557 w 505460"/>
              <a:gd name="connsiteY40" fmla="*/ 492997 h 607286"/>
              <a:gd name="connsiteX41" fmla="*/ 126223 w 505460"/>
              <a:gd name="connsiteY41" fmla="*/ 501651 h 607286"/>
              <a:gd name="connsiteX42" fmla="*/ 462130 w 505460"/>
              <a:gd name="connsiteY42" fmla="*/ 501651 h 607286"/>
              <a:gd name="connsiteX43" fmla="*/ 470796 w 505460"/>
              <a:gd name="connsiteY43" fmla="*/ 492997 h 607286"/>
              <a:gd name="connsiteX44" fmla="*/ 470796 w 505460"/>
              <a:gd name="connsiteY44" fmla="*/ 43270 h 607286"/>
              <a:gd name="connsiteX45" fmla="*/ 462130 w 505460"/>
              <a:gd name="connsiteY45" fmla="*/ 34616 h 607286"/>
              <a:gd name="connsiteX46" fmla="*/ 126223 w 505460"/>
              <a:gd name="connsiteY46" fmla="*/ 0 h 607286"/>
              <a:gd name="connsiteX47" fmla="*/ 462130 w 505460"/>
              <a:gd name="connsiteY47" fmla="*/ 0 h 607286"/>
              <a:gd name="connsiteX48" fmla="*/ 505460 w 505460"/>
              <a:gd name="connsiteY48" fmla="*/ 43270 h 607286"/>
              <a:gd name="connsiteX49" fmla="*/ 505460 w 505460"/>
              <a:gd name="connsiteY49" fmla="*/ 492997 h 607286"/>
              <a:gd name="connsiteX50" fmla="*/ 462130 w 505460"/>
              <a:gd name="connsiteY50" fmla="*/ 536267 h 607286"/>
              <a:gd name="connsiteX51" fmla="*/ 422661 w 505460"/>
              <a:gd name="connsiteY51" fmla="*/ 536267 h 607286"/>
              <a:gd name="connsiteX52" fmla="*/ 422661 w 505460"/>
              <a:gd name="connsiteY52" fmla="*/ 563922 h 607286"/>
              <a:gd name="connsiteX53" fmla="*/ 379237 w 505460"/>
              <a:gd name="connsiteY53" fmla="*/ 607286 h 607286"/>
              <a:gd name="connsiteX54" fmla="*/ 43330 w 505460"/>
              <a:gd name="connsiteY54" fmla="*/ 607286 h 607286"/>
              <a:gd name="connsiteX55" fmla="*/ 0 w 505460"/>
              <a:gd name="connsiteY55" fmla="*/ 563922 h 607286"/>
              <a:gd name="connsiteX56" fmla="*/ 0 w 505460"/>
              <a:gd name="connsiteY56" fmla="*/ 114289 h 607286"/>
              <a:gd name="connsiteX57" fmla="*/ 43330 w 505460"/>
              <a:gd name="connsiteY57" fmla="*/ 70925 h 607286"/>
              <a:gd name="connsiteX58" fmla="*/ 82799 w 505460"/>
              <a:gd name="connsiteY58" fmla="*/ 70925 h 607286"/>
              <a:gd name="connsiteX59" fmla="*/ 82799 w 505460"/>
              <a:gd name="connsiteY59" fmla="*/ 43270 h 607286"/>
              <a:gd name="connsiteX60" fmla="*/ 126223 w 505460"/>
              <a:gd name="connsiteY60" fmla="*/ 0 h 60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05460" h="607286">
                <a:moveTo>
                  <a:pt x="166861" y="355015"/>
                </a:moveTo>
                <a:lnTo>
                  <a:pt x="421301" y="355015"/>
                </a:lnTo>
                <a:cubicBezTo>
                  <a:pt x="430910" y="355015"/>
                  <a:pt x="438634" y="362720"/>
                  <a:pt x="438634" y="372303"/>
                </a:cubicBezTo>
                <a:cubicBezTo>
                  <a:pt x="438634" y="381793"/>
                  <a:pt x="430910" y="389592"/>
                  <a:pt x="421301" y="389592"/>
                </a:cubicBezTo>
                <a:lnTo>
                  <a:pt x="166861" y="389592"/>
                </a:lnTo>
                <a:cubicBezTo>
                  <a:pt x="157253" y="389592"/>
                  <a:pt x="149528" y="381887"/>
                  <a:pt x="149528" y="372303"/>
                </a:cubicBezTo>
                <a:cubicBezTo>
                  <a:pt x="149528" y="362720"/>
                  <a:pt x="157253" y="355015"/>
                  <a:pt x="166861" y="355015"/>
                </a:cubicBezTo>
                <a:close/>
                <a:moveTo>
                  <a:pt x="166861" y="272524"/>
                </a:moveTo>
                <a:lnTo>
                  <a:pt x="421301" y="272524"/>
                </a:lnTo>
                <a:cubicBezTo>
                  <a:pt x="430910" y="272524"/>
                  <a:pt x="438634" y="280229"/>
                  <a:pt x="438634" y="289813"/>
                </a:cubicBezTo>
                <a:cubicBezTo>
                  <a:pt x="438634" y="299396"/>
                  <a:pt x="430910" y="307101"/>
                  <a:pt x="421301" y="307101"/>
                </a:cubicBezTo>
                <a:lnTo>
                  <a:pt x="166861" y="307101"/>
                </a:lnTo>
                <a:cubicBezTo>
                  <a:pt x="157253" y="307101"/>
                  <a:pt x="149528" y="299396"/>
                  <a:pt x="149528" y="289813"/>
                </a:cubicBezTo>
                <a:cubicBezTo>
                  <a:pt x="149528" y="280229"/>
                  <a:pt x="157253" y="272524"/>
                  <a:pt x="166861" y="272524"/>
                </a:cubicBezTo>
                <a:close/>
                <a:moveTo>
                  <a:pt x="166861" y="190033"/>
                </a:moveTo>
                <a:lnTo>
                  <a:pt x="421301" y="190033"/>
                </a:lnTo>
                <a:cubicBezTo>
                  <a:pt x="430910" y="190033"/>
                  <a:pt x="438634" y="197842"/>
                  <a:pt x="438634" y="207439"/>
                </a:cubicBezTo>
                <a:cubicBezTo>
                  <a:pt x="438634" y="216942"/>
                  <a:pt x="430910" y="224751"/>
                  <a:pt x="421301" y="224751"/>
                </a:cubicBezTo>
                <a:lnTo>
                  <a:pt x="166861" y="224751"/>
                </a:lnTo>
                <a:cubicBezTo>
                  <a:pt x="157253" y="224751"/>
                  <a:pt x="149528" y="216942"/>
                  <a:pt x="149528" y="207439"/>
                </a:cubicBezTo>
                <a:cubicBezTo>
                  <a:pt x="149528" y="197842"/>
                  <a:pt x="157253" y="190033"/>
                  <a:pt x="166861" y="190033"/>
                </a:cubicBezTo>
                <a:close/>
                <a:moveTo>
                  <a:pt x="166861" y="107612"/>
                </a:moveTo>
                <a:lnTo>
                  <a:pt x="421301" y="107612"/>
                </a:lnTo>
                <a:cubicBezTo>
                  <a:pt x="430910" y="107612"/>
                  <a:pt x="438634" y="115317"/>
                  <a:pt x="438634" y="124901"/>
                </a:cubicBezTo>
                <a:cubicBezTo>
                  <a:pt x="438634" y="134484"/>
                  <a:pt x="430910" y="142189"/>
                  <a:pt x="421301" y="142189"/>
                </a:cubicBezTo>
                <a:lnTo>
                  <a:pt x="166861" y="142189"/>
                </a:lnTo>
                <a:cubicBezTo>
                  <a:pt x="157253" y="142189"/>
                  <a:pt x="149528" y="134484"/>
                  <a:pt x="149528" y="124901"/>
                </a:cubicBezTo>
                <a:cubicBezTo>
                  <a:pt x="149528" y="115317"/>
                  <a:pt x="157253" y="107612"/>
                  <a:pt x="166861" y="107612"/>
                </a:cubicBezTo>
                <a:close/>
                <a:moveTo>
                  <a:pt x="43330" y="105635"/>
                </a:moveTo>
                <a:cubicBezTo>
                  <a:pt x="38526" y="105635"/>
                  <a:pt x="34664" y="109492"/>
                  <a:pt x="34664" y="114289"/>
                </a:cubicBezTo>
                <a:lnTo>
                  <a:pt x="34664" y="563922"/>
                </a:lnTo>
                <a:cubicBezTo>
                  <a:pt x="34664" y="568719"/>
                  <a:pt x="38526" y="572576"/>
                  <a:pt x="43330" y="572576"/>
                </a:cubicBezTo>
                <a:lnTo>
                  <a:pt x="379237" y="572576"/>
                </a:lnTo>
                <a:cubicBezTo>
                  <a:pt x="384041" y="572576"/>
                  <a:pt x="387903" y="568719"/>
                  <a:pt x="387903" y="563922"/>
                </a:cubicBezTo>
                <a:lnTo>
                  <a:pt x="387903" y="536267"/>
                </a:lnTo>
                <a:lnTo>
                  <a:pt x="126223" y="536267"/>
                </a:lnTo>
                <a:cubicBezTo>
                  <a:pt x="102297" y="536267"/>
                  <a:pt x="82799" y="516889"/>
                  <a:pt x="82799" y="492997"/>
                </a:cubicBezTo>
                <a:lnTo>
                  <a:pt x="82799" y="105635"/>
                </a:lnTo>
                <a:close/>
                <a:moveTo>
                  <a:pt x="126223" y="34616"/>
                </a:moveTo>
                <a:cubicBezTo>
                  <a:pt x="121419" y="34616"/>
                  <a:pt x="117557" y="38567"/>
                  <a:pt x="117557" y="43270"/>
                </a:cubicBezTo>
                <a:lnTo>
                  <a:pt x="117557" y="492997"/>
                </a:lnTo>
                <a:cubicBezTo>
                  <a:pt x="117557" y="497794"/>
                  <a:pt x="121419" y="501651"/>
                  <a:pt x="126223" y="501651"/>
                </a:cubicBezTo>
                <a:lnTo>
                  <a:pt x="462130" y="501651"/>
                </a:lnTo>
                <a:cubicBezTo>
                  <a:pt x="466840" y="501651"/>
                  <a:pt x="470796" y="497794"/>
                  <a:pt x="470796" y="492997"/>
                </a:cubicBezTo>
                <a:lnTo>
                  <a:pt x="470796" y="43270"/>
                </a:lnTo>
                <a:cubicBezTo>
                  <a:pt x="470796" y="38567"/>
                  <a:pt x="466840" y="34616"/>
                  <a:pt x="462130" y="34616"/>
                </a:cubicBezTo>
                <a:close/>
                <a:moveTo>
                  <a:pt x="126223" y="0"/>
                </a:moveTo>
                <a:lnTo>
                  <a:pt x="462130" y="0"/>
                </a:lnTo>
                <a:cubicBezTo>
                  <a:pt x="485961" y="0"/>
                  <a:pt x="505460" y="19472"/>
                  <a:pt x="505460" y="43270"/>
                </a:cubicBezTo>
                <a:lnTo>
                  <a:pt x="505460" y="492997"/>
                </a:lnTo>
                <a:cubicBezTo>
                  <a:pt x="505460" y="516889"/>
                  <a:pt x="485961" y="536267"/>
                  <a:pt x="462130" y="536267"/>
                </a:cubicBezTo>
                <a:lnTo>
                  <a:pt x="422661" y="536267"/>
                </a:lnTo>
                <a:lnTo>
                  <a:pt x="422661" y="563922"/>
                </a:lnTo>
                <a:cubicBezTo>
                  <a:pt x="422661" y="587815"/>
                  <a:pt x="403163" y="607286"/>
                  <a:pt x="379237" y="607286"/>
                </a:cubicBezTo>
                <a:lnTo>
                  <a:pt x="43330" y="607286"/>
                </a:lnTo>
                <a:cubicBezTo>
                  <a:pt x="19404" y="607286"/>
                  <a:pt x="0" y="587815"/>
                  <a:pt x="0" y="563922"/>
                </a:cubicBezTo>
                <a:lnTo>
                  <a:pt x="0" y="114289"/>
                </a:lnTo>
                <a:cubicBezTo>
                  <a:pt x="0" y="90397"/>
                  <a:pt x="19404" y="70925"/>
                  <a:pt x="43330" y="70925"/>
                </a:cubicBezTo>
                <a:lnTo>
                  <a:pt x="82799" y="70925"/>
                </a:lnTo>
                <a:lnTo>
                  <a:pt x="82799" y="43270"/>
                </a:lnTo>
                <a:cubicBezTo>
                  <a:pt x="82799" y="19472"/>
                  <a:pt x="102297" y="0"/>
                  <a:pt x="1262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fade">
                                      <p:cBhvr>
                                        <p:cTn id="21" dur="1000"/>
                                        <p:tgtEl>
                                          <p:spTgt spid="19"/>
                                        </p:tgtEl>
                                      </p:cBhvr>
                                    </p:animEffect>
                                    <p:anim calcmode="lin" valueType="num">
                                      <p:cBhvr>
                                        <p:cTn id="22" dur="1000" fill="hold"/>
                                        <p:tgtEl>
                                          <p:spTgt spid="19"/>
                                        </p:tgtEl>
                                        <p:attrNameLst>
                                          <p:attrName>ppt_x</p:attrName>
                                        </p:attrNameLst>
                                      </p:cBhvr>
                                      <p:tavLst>
                                        <p:tav tm="0">
                                          <p:val>
                                            <p:strVal val="#ppt_x"/>
                                          </p:val>
                                        </p:tav>
                                        <p:tav tm="100000">
                                          <p:val>
                                            <p:strVal val="#ppt_x"/>
                                          </p:val>
                                        </p:tav>
                                      </p:tavLst>
                                    </p:anim>
                                    <p:anim calcmode="lin" valueType="num">
                                      <p:cBhvr>
                                        <p:cTn id="23" dur="1000" fill="hold"/>
                                        <p:tgtEl>
                                          <p:spTgt spid="19"/>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1000"/>
                                        <p:tgtEl>
                                          <p:spTgt spid="25"/>
                                        </p:tgtEl>
                                      </p:cBhvr>
                                    </p:animEffect>
                                    <p:anim calcmode="lin" valueType="num">
                                      <p:cBhvr>
                                        <p:cTn id="32" dur="1000" fill="hold"/>
                                        <p:tgtEl>
                                          <p:spTgt spid="25"/>
                                        </p:tgtEl>
                                        <p:attrNameLst>
                                          <p:attrName>ppt_x</p:attrName>
                                        </p:attrNameLst>
                                      </p:cBhvr>
                                      <p:tavLst>
                                        <p:tav tm="0">
                                          <p:val>
                                            <p:strVal val="#ppt_x"/>
                                          </p:val>
                                        </p:tav>
                                        <p:tav tm="100000">
                                          <p:val>
                                            <p:strVal val="#ppt_x"/>
                                          </p:val>
                                        </p:tav>
                                      </p:tavLst>
                                    </p:anim>
                                    <p:anim calcmode="lin" valueType="num">
                                      <p:cBhvr>
                                        <p:cTn id="33"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员工执行力三原则</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grpSp>
        <p:nvGrpSpPr>
          <p:cNvPr id="9" name="组合 40"/>
          <p:cNvGrpSpPr/>
          <p:nvPr/>
        </p:nvGrpSpPr>
        <p:grpSpPr>
          <a:xfrm>
            <a:off x="478582" y="2098174"/>
            <a:ext cx="1532266" cy="1532266"/>
            <a:chOff x="478582" y="2098174"/>
            <a:chExt cx="1532266" cy="1532266"/>
          </a:xfrm>
        </p:grpSpPr>
        <p:sp>
          <p:nvSpPr>
            <p:cNvPr id="10" name="矩形 9"/>
            <p:cNvSpPr/>
            <p:nvPr/>
          </p:nvSpPr>
          <p:spPr>
            <a:xfrm>
              <a:off x="478582" y="2098174"/>
              <a:ext cx="1532266" cy="1532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Freeform 14"/>
            <p:cNvSpPr>
              <a:spLocks noEditPoints="1"/>
            </p:cNvSpPr>
            <p:nvPr/>
          </p:nvSpPr>
          <p:spPr bwMode="auto">
            <a:xfrm>
              <a:off x="1087620" y="2674532"/>
              <a:ext cx="314188" cy="379548"/>
            </a:xfrm>
            <a:custGeom>
              <a:avLst/>
              <a:gdLst>
                <a:gd name="T0" fmla="*/ 75 w 116"/>
                <a:gd name="T1" fmla="*/ 56 h 140"/>
                <a:gd name="T2" fmla="*/ 97 w 116"/>
                <a:gd name="T3" fmla="*/ 56 h 140"/>
                <a:gd name="T4" fmla="*/ 103 w 116"/>
                <a:gd name="T5" fmla="*/ 61 h 140"/>
                <a:gd name="T6" fmla="*/ 100 w 116"/>
                <a:gd name="T7" fmla="*/ 66 h 140"/>
                <a:gd name="T8" fmla="*/ 9 w 116"/>
                <a:gd name="T9" fmla="*/ 138 h 140"/>
                <a:gd name="T10" fmla="*/ 1 w 116"/>
                <a:gd name="T11" fmla="*/ 137 h 140"/>
                <a:gd name="T12" fmla="*/ 1 w 116"/>
                <a:gd name="T13" fmla="*/ 131 h 140"/>
                <a:gd name="T14" fmla="*/ 36 w 116"/>
                <a:gd name="T15" fmla="*/ 67 h 140"/>
                <a:gd name="T16" fmla="*/ 15 w 116"/>
                <a:gd name="T17" fmla="*/ 67 h 140"/>
                <a:gd name="T18" fmla="*/ 10 w 116"/>
                <a:gd name="T19" fmla="*/ 61 h 140"/>
                <a:gd name="T20" fmla="*/ 11 w 116"/>
                <a:gd name="T21" fmla="*/ 58 h 140"/>
                <a:gd name="T22" fmla="*/ 49 w 116"/>
                <a:gd name="T23" fmla="*/ 3 h 140"/>
                <a:gd name="T24" fmla="*/ 54 w 116"/>
                <a:gd name="T25" fmla="*/ 1 h 140"/>
                <a:gd name="T26" fmla="*/ 54 w 116"/>
                <a:gd name="T27" fmla="*/ 0 h 140"/>
                <a:gd name="T28" fmla="*/ 111 w 116"/>
                <a:gd name="T29" fmla="*/ 0 h 140"/>
                <a:gd name="T30" fmla="*/ 116 w 116"/>
                <a:gd name="T31" fmla="*/ 6 h 140"/>
                <a:gd name="T32" fmla="*/ 114 w 116"/>
                <a:gd name="T33" fmla="*/ 10 h 140"/>
                <a:gd name="T34" fmla="*/ 75 w 116"/>
                <a:gd name="T35" fmla="*/ 56 h 140"/>
                <a:gd name="T36" fmla="*/ 81 w 116"/>
                <a:gd name="T37" fmla="*/ 67 h 140"/>
                <a:gd name="T38" fmla="*/ 81 w 116"/>
                <a:gd name="T39" fmla="*/ 67 h 140"/>
                <a:gd name="T40" fmla="*/ 63 w 116"/>
                <a:gd name="T41" fmla="*/ 67 h 140"/>
                <a:gd name="T42" fmla="*/ 63 w 116"/>
                <a:gd name="T43" fmla="*/ 67 h 140"/>
                <a:gd name="T44" fmla="*/ 60 w 116"/>
                <a:gd name="T45" fmla="*/ 65 h 140"/>
                <a:gd name="T46" fmla="*/ 59 w 116"/>
                <a:gd name="T47" fmla="*/ 58 h 140"/>
                <a:gd name="T48" fmla="*/ 99 w 116"/>
                <a:gd name="T49" fmla="*/ 11 h 140"/>
                <a:gd name="T50" fmla="*/ 57 w 116"/>
                <a:gd name="T51" fmla="*/ 11 h 140"/>
                <a:gd name="T52" fmla="*/ 26 w 116"/>
                <a:gd name="T53" fmla="*/ 56 h 140"/>
                <a:gd name="T54" fmla="*/ 45 w 116"/>
                <a:gd name="T55" fmla="*/ 56 h 140"/>
                <a:gd name="T56" fmla="*/ 45 w 116"/>
                <a:gd name="T57" fmla="*/ 56 h 140"/>
                <a:gd name="T58" fmla="*/ 48 w 116"/>
                <a:gd name="T59" fmla="*/ 56 h 140"/>
                <a:gd name="T60" fmla="*/ 50 w 116"/>
                <a:gd name="T61" fmla="*/ 64 h 140"/>
                <a:gd name="T62" fmla="*/ 23 w 116"/>
                <a:gd name="T63" fmla="*/ 113 h 140"/>
                <a:gd name="T64" fmla="*/ 81 w 116"/>
                <a:gd name="T65" fmla="*/ 6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 h="140">
                  <a:moveTo>
                    <a:pt x="75" y="56"/>
                  </a:moveTo>
                  <a:cubicBezTo>
                    <a:pt x="97" y="56"/>
                    <a:pt x="97" y="56"/>
                    <a:pt x="97" y="56"/>
                  </a:cubicBezTo>
                  <a:cubicBezTo>
                    <a:pt x="100" y="56"/>
                    <a:pt x="103" y="58"/>
                    <a:pt x="103" y="61"/>
                  </a:cubicBezTo>
                  <a:cubicBezTo>
                    <a:pt x="103" y="63"/>
                    <a:pt x="102" y="65"/>
                    <a:pt x="100" y="66"/>
                  </a:cubicBezTo>
                  <a:cubicBezTo>
                    <a:pt x="9" y="138"/>
                    <a:pt x="9" y="138"/>
                    <a:pt x="9" y="138"/>
                  </a:cubicBezTo>
                  <a:cubicBezTo>
                    <a:pt x="6" y="140"/>
                    <a:pt x="3" y="140"/>
                    <a:pt x="1" y="137"/>
                  </a:cubicBezTo>
                  <a:cubicBezTo>
                    <a:pt x="0" y="136"/>
                    <a:pt x="0" y="133"/>
                    <a:pt x="1" y="131"/>
                  </a:cubicBezTo>
                  <a:cubicBezTo>
                    <a:pt x="36" y="67"/>
                    <a:pt x="36" y="67"/>
                    <a:pt x="36" y="67"/>
                  </a:cubicBezTo>
                  <a:cubicBezTo>
                    <a:pt x="15" y="67"/>
                    <a:pt x="15" y="67"/>
                    <a:pt x="15" y="67"/>
                  </a:cubicBezTo>
                  <a:cubicBezTo>
                    <a:pt x="12" y="67"/>
                    <a:pt x="10" y="64"/>
                    <a:pt x="10" y="61"/>
                  </a:cubicBezTo>
                  <a:cubicBezTo>
                    <a:pt x="10" y="60"/>
                    <a:pt x="10" y="59"/>
                    <a:pt x="11" y="58"/>
                  </a:cubicBezTo>
                  <a:cubicBezTo>
                    <a:pt x="49" y="3"/>
                    <a:pt x="49" y="3"/>
                    <a:pt x="49" y="3"/>
                  </a:cubicBezTo>
                  <a:cubicBezTo>
                    <a:pt x="50" y="1"/>
                    <a:pt x="52" y="1"/>
                    <a:pt x="54" y="1"/>
                  </a:cubicBezTo>
                  <a:cubicBezTo>
                    <a:pt x="54" y="0"/>
                    <a:pt x="54" y="0"/>
                    <a:pt x="54" y="0"/>
                  </a:cubicBezTo>
                  <a:cubicBezTo>
                    <a:pt x="111" y="0"/>
                    <a:pt x="111" y="0"/>
                    <a:pt x="111" y="0"/>
                  </a:cubicBezTo>
                  <a:cubicBezTo>
                    <a:pt x="114" y="0"/>
                    <a:pt x="116" y="3"/>
                    <a:pt x="116" y="6"/>
                  </a:cubicBezTo>
                  <a:cubicBezTo>
                    <a:pt x="116" y="7"/>
                    <a:pt x="115" y="9"/>
                    <a:pt x="114" y="10"/>
                  </a:cubicBezTo>
                  <a:cubicBezTo>
                    <a:pt x="75" y="56"/>
                    <a:pt x="75" y="56"/>
                    <a:pt x="75" y="56"/>
                  </a:cubicBezTo>
                  <a:close/>
                  <a:moveTo>
                    <a:pt x="81" y="67"/>
                  </a:moveTo>
                  <a:cubicBezTo>
                    <a:pt x="81" y="67"/>
                    <a:pt x="81" y="67"/>
                    <a:pt x="81" y="67"/>
                  </a:cubicBezTo>
                  <a:cubicBezTo>
                    <a:pt x="63" y="67"/>
                    <a:pt x="63" y="67"/>
                    <a:pt x="63" y="67"/>
                  </a:cubicBezTo>
                  <a:cubicBezTo>
                    <a:pt x="63" y="67"/>
                    <a:pt x="63" y="67"/>
                    <a:pt x="63" y="67"/>
                  </a:cubicBezTo>
                  <a:cubicBezTo>
                    <a:pt x="62" y="67"/>
                    <a:pt x="61" y="66"/>
                    <a:pt x="60" y="65"/>
                  </a:cubicBezTo>
                  <a:cubicBezTo>
                    <a:pt x="57" y="63"/>
                    <a:pt x="57" y="60"/>
                    <a:pt x="59" y="58"/>
                  </a:cubicBezTo>
                  <a:cubicBezTo>
                    <a:pt x="99" y="11"/>
                    <a:pt x="99" y="11"/>
                    <a:pt x="99" y="11"/>
                  </a:cubicBezTo>
                  <a:cubicBezTo>
                    <a:pt x="57" y="11"/>
                    <a:pt x="57" y="11"/>
                    <a:pt x="57" y="11"/>
                  </a:cubicBezTo>
                  <a:cubicBezTo>
                    <a:pt x="26" y="56"/>
                    <a:pt x="26" y="56"/>
                    <a:pt x="26" y="56"/>
                  </a:cubicBezTo>
                  <a:cubicBezTo>
                    <a:pt x="45" y="56"/>
                    <a:pt x="45" y="56"/>
                    <a:pt x="45" y="56"/>
                  </a:cubicBezTo>
                  <a:cubicBezTo>
                    <a:pt x="45" y="56"/>
                    <a:pt x="45" y="56"/>
                    <a:pt x="45" y="56"/>
                  </a:cubicBezTo>
                  <a:cubicBezTo>
                    <a:pt x="46" y="56"/>
                    <a:pt x="47" y="56"/>
                    <a:pt x="48" y="56"/>
                  </a:cubicBezTo>
                  <a:cubicBezTo>
                    <a:pt x="51" y="58"/>
                    <a:pt x="52" y="61"/>
                    <a:pt x="50" y="64"/>
                  </a:cubicBezTo>
                  <a:cubicBezTo>
                    <a:pt x="23" y="113"/>
                    <a:pt x="23" y="113"/>
                    <a:pt x="23" y="113"/>
                  </a:cubicBezTo>
                  <a:cubicBezTo>
                    <a:pt x="81" y="67"/>
                    <a:pt x="81" y="67"/>
                    <a:pt x="81" y="6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12" name="组合 41"/>
          <p:cNvGrpSpPr/>
          <p:nvPr/>
        </p:nvGrpSpPr>
        <p:grpSpPr>
          <a:xfrm>
            <a:off x="6490492" y="2098174"/>
            <a:ext cx="1532266" cy="1532266"/>
            <a:chOff x="478582" y="3840950"/>
            <a:chExt cx="1532266" cy="1532266"/>
          </a:xfrm>
        </p:grpSpPr>
        <p:sp>
          <p:nvSpPr>
            <p:cNvPr id="13" name="矩形 12"/>
            <p:cNvSpPr/>
            <p:nvPr/>
          </p:nvSpPr>
          <p:spPr>
            <a:xfrm>
              <a:off x="478582" y="3840950"/>
              <a:ext cx="1532266" cy="15322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Freeform 19"/>
            <p:cNvSpPr>
              <a:spLocks noEditPoints="1"/>
            </p:cNvSpPr>
            <p:nvPr/>
          </p:nvSpPr>
          <p:spPr bwMode="auto">
            <a:xfrm>
              <a:off x="1055514" y="4415588"/>
              <a:ext cx="379548" cy="382988"/>
            </a:xfrm>
            <a:custGeom>
              <a:avLst/>
              <a:gdLst>
                <a:gd name="T0" fmla="*/ 116 w 140"/>
                <a:gd name="T1" fmla="*/ 2 h 141"/>
                <a:gd name="T2" fmla="*/ 122 w 140"/>
                <a:gd name="T3" fmla="*/ 3 h 141"/>
                <a:gd name="T4" fmla="*/ 122 w 140"/>
                <a:gd name="T5" fmla="*/ 3 h 141"/>
                <a:gd name="T6" fmla="*/ 138 w 140"/>
                <a:gd name="T7" fmla="*/ 19 h 141"/>
                <a:gd name="T8" fmla="*/ 138 w 140"/>
                <a:gd name="T9" fmla="*/ 19 h 141"/>
                <a:gd name="T10" fmla="*/ 139 w 140"/>
                <a:gd name="T11" fmla="*/ 25 h 141"/>
                <a:gd name="T12" fmla="*/ 118 w 140"/>
                <a:gd name="T13" fmla="*/ 43 h 141"/>
                <a:gd name="T14" fmla="*/ 103 w 140"/>
                <a:gd name="T15" fmla="*/ 46 h 141"/>
                <a:gd name="T16" fmla="*/ 99 w 140"/>
                <a:gd name="T17" fmla="*/ 102 h 141"/>
                <a:gd name="T18" fmla="*/ 69 w 140"/>
                <a:gd name="T19" fmla="*/ 115 h 141"/>
                <a:gd name="T20" fmla="*/ 26 w 140"/>
                <a:gd name="T21" fmla="*/ 72 h 141"/>
                <a:gd name="T22" fmla="*/ 69 w 140"/>
                <a:gd name="T23" fmla="*/ 29 h 141"/>
                <a:gd name="T24" fmla="*/ 100 w 140"/>
                <a:gd name="T25" fmla="*/ 33 h 141"/>
                <a:gd name="T26" fmla="*/ 98 w 140"/>
                <a:gd name="T27" fmla="*/ 20 h 141"/>
                <a:gd name="T28" fmla="*/ 124 w 140"/>
                <a:gd name="T29" fmla="*/ 55 h 141"/>
                <a:gd name="T30" fmla="*/ 135 w 140"/>
                <a:gd name="T31" fmla="*/ 52 h 141"/>
                <a:gd name="T32" fmla="*/ 138 w 140"/>
                <a:gd name="T33" fmla="*/ 72 h 141"/>
                <a:gd name="T34" fmla="*/ 69 w 140"/>
                <a:gd name="T35" fmla="*/ 141 h 141"/>
                <a:gd name="T36" fmla="*/ 0 w 140"/>
                <a:gd name="T37" fmla="*/ 72 h 141"/>
                <a:gd name="T38" fmla="*/ 69 w 140"/>
                <a:gd name="T39" fmla="*/ 3 h 141"/>
                <a:gd name="T40" fmla="*/ 89 w 140"/>
                <a:gd name="T41" fmla="*/ 6 h 141"/>
                <a:gd name="T42" fmla="*/ 86 w 140"/>
                <a:gd name="T43" fmla="*/ 16 h 141"/>
                <a:gd name="T44" fmla="*/ 69 w 140"/>
                <a:gd name="T45" fmla="*/ 14 h 141"/>
                <a:gd name="T46" fmla="*/ 11 w 140"/>
                <a:gd name="T47" fmla="*/ 72 h 141"/>
                <a:gd name="T48" fmla="*/ 69 w 140"/>
                <a:gd name="T49" fmla="*/ 130 h 141"/>
                <a:gd name="T50" fmla="*/ 127 w 140"/>
                <a:gd name="T51" fmla="*/ 72 h 141"/>
                <a:gd name="T52" fmla="*/ 124 w 140"/>
                <a:gd name="T53" fmla="*/ 55 h 141"/>
                <a:gd name="T54" fmla="*/ 69 w 140"/>
                <a:gd name="T55" fmla="*/ 52 h 141"/>
                <a:gd name="T56" fmla="*/ 90 w 140"/>
                <a:gd name="T57" fmla="*/ 43 h 141"/>
                <a:gd name="T58" fmla="*/ 43 w 140"/>
                <a:gd name="T59" fmla="*/ 46 h 141"/>
                <a:gd name="T60" fmla="*/ 43 w 140"/>
                <a:gd name="T61" fmla="*/ 46 h 141"/>
                <a:gd name="T62" fmla="*/ 43 w 140"/>
                <a:gd name="T63" fmla="*/ 98 h 141"/>
                <a:gd name="T64" fmla="*/ 94 w 140"/>
                <a:gd name="T65" fmla="*/ 98 h 141"/>
                <a:gd name="T66" fmla="*/ 105 w 140"/>
                <a:gd name="T67" fmla="*/ 72 h 141"/>
                <a:gd name="T68" fmla="*/ 86 w 140"/>
                <a:gd name="T69" fmla="*/ 62 h 141"/>
                <a:gd name="T70" fmla="*/ 83 w 140"/>
                <a:gd name="T71" fmla="*/ 86 h 141"/>
                <a:gd name="T72" fmla="*/ 69 w 140"/>
                <a:gd name="T73" fmla="*/ 92 h 141"/>
                <a:gd name="T74" fmla="*/ 55 w 140"/>
                <a:gd name="T75" fmla="*/ 86 h 141"/>
                <a:gd name="T76" fmla="*/ 55 w 140"/>
                <a:gd name="T77" fmla="*/ 58 h 141"/>
                <a:gd name="T78" fmla="*/ 69 w 140"/>
                <a:gd name="T79" fmla="*/ 52 h 141"/>
                <a:gd name="T80" fmla="*/ 73 w 140"/>
                <a:gd name="T81" fmla="*/ 60 h 141"/>
                <a:gd name="T82" fmla="*/ 60 w 140"/>
                <a:gd name="T83" fmla="*/ 63 h 141"/>
                <a:gd name="T84" fmla="*/ 56 w 140"/>
                <a:gd name="T85" fmla="*/ 72 h 141"/>
                <a:gd name="T86" fmla="*/ 69 w 140"/>
                <a:gd name="T87" fmla="*/ 85 h 141"/>
                <a:gd name="T88" fmla="*/ 78 w 140"/>
                <a:gd name="T89" fmla="*/ 81 h 141"/>
                <a:gd name="T90" fmla="*/ 81 w 140"/>
                <a:gd name="T91" fmla="*/ 68 h 141"/>
                <a:gd name="T92" fmla="*/ 65 w 140"/>
                <a:gd name="T93" fmla="*/ 76 h 141"/>
                <a:gd name="T94" fmla="*/ 73 w 140"/>
                <a:gd name="T95" fmla="*/ 60 h 141"/>
                <a:gd name="T96" fmla="*/ 117 w 140"/>
                <a:gd name="T97" fmla="*/ 10 h 141"/>
                <a:gd name="T98" fmla="*/ 106 w 140"/>
                <a:gd name="T99" fmla="*/ 30 h 141"/>
                <a:gd name="T100" fmla="*/ 117 w 140"/>
                <a:gd name="T101" fmla="*/ 10 h 141"/>
                <a:gd name="T102" fmla="*/ 123 w 140"/>
                <a:gd name="T103" fmla="*/ 22 h 141"/>
                <a:gd name="T104" fmla="*/ 118 w 140"/>
                <a:gd name="T105" fmla="*/ 37 h 141"/>
                <a:gd name="T106" fmla="*/ 123 w 140"/>
                <a:gd name="T107" fmla="*/ 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1">
                  <a:moveTo>
                    <a:pt x="98" y="20"/>
                  </a:moveTo>
                  <a:cubicBezTo>
                    <a:pt x="116" y="2"/>
                    <a:pt x="116" y="2"/>
                    <a:pt x="116" y="2"/>
                  </a:cubicBezTo>
                  <a:cubicBezTo>
                    <a:pt x="118" y="0"/>
                    <a:pt x="120" y="0"/>
                    <a:pt x="121" y="2"/>
                  </a:cubicBezTo>
                  <a:cubicBezTo>
                    <a:pt x="121" y="2"/>
                    <a:pt x="122" y="3"/>
                    <a:pt x="122" y="3"/>
                  </a:cubicBezTo>
                  <a:cubicBezTo>
                    <a:pt x="122" y="3"/>
                    <a:pt x="122" y="3"/>
                    <a:pt x="122" y="3"/>
                  </a:cubicBezTo>
                  <a:cubicBezTo>
                    <a:pt x="122" y="3"/>
                    <a:pt x="122" y="3"/>
                    <a:pt x="122" y="3"/>
                  </a:cubicBezTo>
                  <a:cubicBezTo>
                    <a:pt x="125" y="16"/>
                    <a:pt x="125" y="16"/>
                    <a:pt x="125" y="16"/>
                  </a:cubicBezTo>
                  <a:cubicBezTo>
                    <a:pt x="138" y="19"/>
                    <a:pt x="138" y="19"/>
                    <a:pt x="138" y="19"/>
                  </a:cubicBezTo>
                  <a:cubicBezTo>
                    <a:pt x="138" y="19"/>
                    <a:pt x="138" y="19"/>
                    <a:pt x="138" y="19"/>
                  </a:cubicBezTo>
                  <a:cubicBezTo>
                    <a:pt x="138" y="19"/>
                    <a:pt x="138" y="19"/>
                    <a:pt x="138" y="19"/>
                  </a:cubicBezTo>
                  <a:cubicBezTo>
                    <a:pt x="138" y="19"/>
                    <a:pt x="139" y="19"/>
                    <a:pt x="139" y="20"/>
                  </a:cubicBezTo>
                  <a:cubicBezTo>
                    <a:pt x="140" y="21"/>
                    <a:pt x="140" y="23"/>
                    <a:pt x="139" y="25"/>
                  </a:cubicBezTo>
                  <a:cubicBezTo>
                    <a:pt x="121" y="43"/>
                    <a:pt x="121" y="43"/>
                    <a:pt x="121" y="43"/>
                  </a:cubicBezTo>
                  <a:cubicBezTo>
                    <a:pt x="120" y="43"/>
                    <a:pt x="119" y="44"/>
                    <a:pt x="118" y="43"/>
                  </a:cubicBezTo>
                  <a:cubicBezTo>
                    <a:pt x="108" y="41"/>
                    <a:pt x="108" y="41"/>
                    <a:pt x="108" y="41"/>
                  </a:cubicBezTo>
                  <a:cubicBezTo>
                    <a:pt x="103" y="46"/>
                    <a:pt x="103" y="46"/>
                    <a:pt x="103" y="46"/>
                  </a:cubicBezTo>
                  <a:cubicBezTo>
                    <a:pt x="108" y="53"/>
                    <a:pt x="112" y="62"/>
                    <a:pt x="112" y="72"/>
                  </a:cubicBezTo>
                  <a:cubicBezTo>
                    <a:pt x="112" y="84"/>
                    <a:pt x="107" y="95"/>
                    <a:pt x="99" y="102"/>
                  </a:cubicBezTo>
                  <a:cubicBezTo>
                    <a:pt x="99" y="102"/>
                    <a:pt x="99" y="102"/>
                    <a:pt x="99" y="102"/>
                  </a:cubicBezTo>
                  <a:cubicBezTo>
                    <a:pt x="91" y="110"/>
                    <a:pt x="81" y="115"/>
                    <a:pt x="69" y="115"/>
                  </a:cubicBezTo>
                  <a:cubicBezTo>
                    <a:pt x="57" y="115"/>
                    <a:pt x="46" y="110"/>
                    <a:pt x="39" y="102"/>
                  </a:cubicBezTo>
                  <a:cubicBezTo>
                    <a:pt x="31" y="95"/>
                    <a:pt x="26" y="84"/>
                    <a:pt x="26" y="72"/>
                  </a:cubicBezTo>
                  <a:cubicBezTo>
                    <a:pt x="26" y="60"/>
                    <a:pt x="31" y="50"/>
                    <a:pt x="39" y="42"/>
                  </a:cubicBezTo>
                  <a:cubicBezTo>
                    <a:pt x="46" y="34"/>
                    <a:pt x="57" y="29"/>
                    <a:pt x="69" y="29"/>
                  </a:cubicBezTo>
                  <a:cubicBezTo>
                    <a:pt x="79" y="29"/>
                    <a:pt x="88" y="33"/>
                    <a:pt x="95" y="38"/>
                  </a:cubicBezTo>
                  <a:cubicBezTo>
                    <a:pt x="100" y="33"/>
                    <a:pt x="100" y="33"/>
                    <a:pt x="100" y="33"/>
                  </a:cubicBezTo>
                  <a:cubicBezTo>
                    <a:pt x="98" y="23"/>
                    <a:pt x="98" y="23"/>
                    <a:pt x="98" y="23"/>
                  </a:cubicBezTo>
                  <a:cubicBezTo>
                    <a:pt x="97" y="22"/>
                    <a:pt x="98" y="21"/>
                    <a:pt x="98" y="20"/>
                  </a:cubicBezTo>
                  <a:close/>
                  <a:moveTo>
                    <a:pt x="124" y="55"/>
                  </a:moveTo>
                  <a:cubicBezTo>
                    <a:pt x="124" y="55"/>
                    <a:pt x="124" y="55"/>
                    <a:pt x="124" y="55"/>
                  </a:cubicBezTo>
                  <a:cubicBezTo>
                    <a:pt x="124" y="52"/>
                    <a:pt x="125" y="49"/>
                    <a:pt x="128" y="48"/>
                  </a:cubicBezTo>
                  <a:cubicBezTo>
                    <a:pt x="131" y="47"/>
                    <a:pt x="134" y="49"/>
                    <a:pt x="135" y="52"/>
                  </a:cubicBezTo>
                  <a:cubicBezTo>
                    <a:pt x="136" y="55"/>
                    <a:pt x="137" y="58"/>
                    <a:pt x="137" y="62"/>
                  </a:cubicBezTo>
                  <a:cubicBezTo>
                    <a:pt x="138" y="65"/>
                    <a:pt x="138" y="69"/>
                    <a:pt x="138" y="72"/>
                  </a:cubicBezTo>
                  <a:cubicBezTo>
                    <a:pt x="138" y="91"/>
                    <a:pt x="130" y="108"/>
                    <a:pt x="118" y="121"/>
                  </a:cubicBezTo>
                  <a:cubicBezTo>
                    <a:pt x="105" y="133"/>
                    <a:pt x="88" y="141"/>
                    <a:pt x="69" y="141"/>
                  </a:cubicBezTo>
                  <a:cubicBezTo>
                    <a:pt x="50" y="141"/>
                    <a:pt x="33" y="133"/>
                    <a:pt x="20" y="121"/>
                  </a:cubicBezTo>
                  <a:cubicBezTo>
                    <a:pt x="8" y="108"/>
                    <a:pt x="0" y="91"/>
                    <a:pt x="0" y="72"/>
                  </a:cubicBezTo>
                  <a:cubicBezTo>
                    <a:pt x="0" y="53"/>
                    <a:pt x="8" y="36"/>
                    <a:pt x="20" y="23"/>
                  </a:cubicBezTo>
                  <a:cubicBezTo>
                    <a:pt x="33" y="11"/>
                    <a:pt x="50" y="3"/>
                    <a:pt x="69" y="3"/>
                  </a:cubicBezTo>
                  <a:cubicBezTo>
                    <a:pt x="72" y="3"/>
                    <a:pt x="76" y="3"/>
                    <a:pt x="79" y="4"/>
                  </a:cubicBezTo>
                  <a:cubicBezTo>
                    <a:pt x="82" y="4"/>
                    <a:pt x="86" y="5"/>
                    <a:pt x="89" y="6"/>
                  </a:cubicBezTo>
                  <a:cubicBezTo>
                    <a:pt x="92" y="7"/>
                    <a:pt x="93" y="10"/>
                    <a:pt x="93" y="13"/>
                  </a:cubicBezTo>
                  <a:cubicBezTo>
                    <a:pt x="92" y="16"/>
                    <a:pt x="89" y="17"/>
                    <a:pt x="86" y="16"/>
                  </a:cubicBezTo>
                  <a:cubicBezTo>
                    <a:pt x="83" y="16"/>
                    <a:pt x="80" y="15"/>
                    <a:pt x="77" y="15"/>
                  </a:cubicBezTo>
                  <a:cubicBezTo>
                    <a:pt x="75" y="14"/>
                    <a:pt x="72" y="14"/>
                    <a:pt x="69" y="14"/>
                  </a:cubicBezTo>
                  <a:cubicBezTo>
                    <a:pt x="53" y="14"/>
                    <a:pt x="38" y="21"/>
                    <a:pt x="28" y="31"/>
                  </a:cubicBezTo>
                  <a:cubicBezTo>
                    <a:pt x="17" y="42"/>
                    <a:pt x="11" y="56"/>
                    <a:pt x="11" y="72"/>
                  </a:cubicBezTo>
                  <a:cubicBezTo>
                    <a:pt x="11" y="88"/>
                    <a:pt x="17" y="103"/>
                    <a:pt x="28" y="113"/>
                  </a:cubicBezTo>
                  <a:cubicBezTo>
                    <a:pt x="38" y="124"/>
                    <a:pt x="53" y="130"/>
                    <a:pt x="69" y="130"/>
                  </a:cubicBezTo>
                  <a:cubicBezTo>
                    <a:pt x="85" y="130"/>
                    <a:pt x="99" y="124"/>
                    <a:pt x="110" y="113"/>
                  </a:cubicBezTo>
                  <a:cubicBezTo>
                    <a:pt x="120" y="103"/>
                    <a:pt x="127" y="88"/>
                    <a:pt x="127" y="72"/>
                  </a:cubicBezTo>
                  <a:cubicBezTo>
                    <a:pt x="127" y="69"/>
                    <a:pt x="127" y="66"/>
                    <a:pt x="126" y="64"/>
                  </a:cubicBezTo>
                  <a:cubicBezTo>
                    <a:pt x="126" y="61"/>
                    <a:pt x="125" y="58"/>
                    <a:pt x="124" y="55"/>
                  </a:cubicBezTo>
                  <a:close/>
                  <a:moveTo>
                    <a:pt x="69" y="52"/>
                  </a:moveTo>
                  <a:cubicBezTo>
                    <a:pt x="69" y="52"/>
                    <a:pt x="69" y="52"/>
                    <a:pt x="69" y="52"/>
                  </a:cubicBezTo>
                  <a:cubicBezTo>
                    <a:pt x="72" y="52"/>
                    <a:pt x="76" y="53"/>
                    <a:pt x="78" y="55"/>
                  </a:cubicBezTo>
                  <a:cubicBezTo>
                    <a:pt x="90" y="43"/>
                    <a:pt x="90" y="43"/>
                    <a:pt x="90" y="43"/>
                  </a:cubicBezTo>
                  <a:cubicBezTo>
                    <a:pt x="84" y="38"/>
                    <a:pt x="77" y="36"/>
                    <a:pt x="69" y="36"/>
                  </a:cubicBezTo>
                  <a:cubicBezTo>
                    <a:pt x="59" y="36"/>
                    <a:pt x="50" y="40"/>
                    <a:pt x="43" y="46"/>
                  </a:cubicBezTo>
                  <a:cubicBezTo>
                    <a:pt x="43" y="46"/>
                    <a:pt x="43" y="46"/>
                    <a:pt x="43" y="46"/>
                  </a:cubicBezTo>
                  <a:cubicBezTo>
                    <a:pt x="43" y="46"/>
                    <a:pt x="43" y="46"/>
                    <a:pt x="43" y="46"/>
                  </a:cubicBezTo>
                  <a:cubicBezTo>
                    <a:pt x="37" y="53"/>
                    <a:pt x="33" y="62"/>
                    <a:pt x="33" y="72"/>
                  </a:cubicBezTo>
                  <a:cubicBezTo>
                    <a:pt x="33" y="82"/>
                    <a:pt x="37" y="91"/>
                    <a:pt x="43" y="98"/>
                  </a:cubicBezTo>
                  <a:cubicBezTo>
                    <a:pt x="50" y="104"/>
                    <a:pt x="59" y="108"/>
                    <a:pt x="69" y="108"/>
                  </a:cubicBezTo>
                  <a:cubicBezTo>
                    <a:pt x="79" y="108"/>
                    <a:pt x="88" y="104"/>
                    <a:pt x="94" y="98"/>
                  </a:cubicBezTo>
                  <a:cubicBezTo>
                    <a:pt x="95" y="98"/>
                    <a:pt x="95" y="98"/>
                    <a:pt x="95" y="98"/>
                  </a:cubicBezTo>
                  <a:cubicBezTo>
                    <a:pt x="101" y="91"/>
                    <a:pt x="105" y="82"/>
                    <a:pt x="105" y="72"/>
                  </a:cubicBezTo>
                  <a:cubicBezTo>
                    <a:pt x="105" y="64"/>
                    <a:pt x="103" y="57"/>
                    <a:pt x="98" y="51"/>
                  </a:cubicBezTo>
                  <a:cubicBezTo>
                    <a:pt x="86" y="62"/>
                    <a:pt x="86" y="62"/>
                    <a:pt x="86" y="62"/>
                  </a:cubicBezTo>
                  <a:cubicBezTo>
                    <a:pt x="88" y="65"/>
                    <a:pt x="89" y="69"/>
                    <a:pt x="89" y="72"/>
                  </a:cubicBezTo>
                  <a:cubicBezTo>
                    <a:pt x="89" y="77"/>
                    <a:pt x="86" y="82"/>
                    <a:pt x="83" y="86"/>
                  </a:cubicBezTo>
                  <a:cubicBezTo>
                    <a:pt x="83" y="86"/>
                    <a:pt x="83" y="86"/>
                    <a:pt x="83" y="86"/>
                  </a:cubicBezTo>
                  <a:cubicBezTo>
                    <a:pt x="79" y="90"/>
                    <a:pt x="74" y="92"/>
                    <a:pt x="69" y="92"/>
                  </a:cubicBezTo>
                  <a:cubicBezTo>
                    <a:pt x="63" y="92"/>
                    <a:pt x="59" y="90"/>
                    <a:pt x="55" y="86"/>
                  </a:cubicBezTo>
                  <a:cubicBezTo>
                    <a:pt x="55" y="86"/>
                    <a:pt x="55" y="86"/>
                    <a:pt x="55" y="86"/>
                  </a:cubicBezTo>
                  <a:cubicBezTo>
                    <a:pt x="51" y="82"/>
                    <a:pt x="49" y="78"/>
                    <a:pt x="49" y="72"/>
                  </a:cubicBezTo>
                  <a:cubicBezTo>
                    <a:pt x="49" y="67"/>
                    <a:pt x="51" y="62"/>
                    <a:pt x="55" y="58"/>
                  </a:cubicBezTo>
                  <a:cubicBezTo>
                    <a:pt x="55" y="58"/>
                    <a:pt x="55" y="58"/>
                    <a:pt x="55" y="58"/>
                  </a:cubicBezTo>
                  <a:cubicBezTo>
                    <a:pt x="59" y="55"/>
                    <a:pt x="63" y="52"/>
                    <a:pt x="69" y="52"/>
                  </a:cubicBezTo>
                  <a:close/>
                  <a:moveTo>
                    <a:pt x="73" y="60"/>
                  </a:moveTo>
                  <a:cubicBezTo>
                    <a:pt x="73" y="60"/>
                    <a:pt x="73" y="60"/>
                    <a:pt x="73" y="60"/>
                  </a:cubicBezTo>
                  <a:cubicBezTo>
                    <a:pt x="72" y="59"/>
                    <a:pt x="71" y="59"/>
                    <a:pt x="69" y="59"/>
                  </a:cubicBezTo>
                  <a:cubicBezTo>
                    <a:pt x="65" y="59"/>
                    <a:pt x="62" y="60"/>
                    <a:pt x="60" y="63"/>
                  </a:cubicBezTo>
                  <a:cubicBezTo>
                    <a:pt x="60" y="63"/>
                    <a:pt x="60" y="63"/>
                    <a:pt x="60" y="63"/>
                  </a:cubicBezTo>
                  <a:cubicBezTo>
                    <a:pt x="57" y="65"/>
                    <a:pt x="56" y="68"/>
                    <a:pt x="56" y="72"/>
                  </a:cubicBezTo>
                  <a:cubicBezTo>
                    <a:pt x="56" y="76"/>
                    <a:pt x="57" y="79"/>
                    <a:pt x="60" y="81"/>
                  </a:cubicBezTo>
                  <a:cubicBezTo>
                    <a:pt x="62" y="84"/>
                    <a:pt x="65" y="85"/>
                    <a:pt x="69" y="85"/>
                  </a:cubicBezTo>
                  <a:cubicBezTo>
                    <a:pt x="73" y="85"/>
                    <a:pt x="76" y="84"/>
                    <a:pt x="78" y="81"/>
                  </a:cubicBezTo>
                  <a:cubicBezTo>
                    <a:pt x="78" y="81"/>
                    <a:pt x="78" y="81"/>
                    <a:pt x="78" y="81"/>
                  </a:cubicBezTo>
                  <a:cubicBezTo>
                    <a:pt x="81" y="79"/>
                    <a:pt x="82" y="76"/>
                    <a:pt x="82" y="72"/>
                  </a:cubicBezTo>
                  <a:cubicBezTo>
                    <a:pt x="82" y="70"/>
                    <a:pt x="82" y="69"/>
                    <a:pt x="81" y="68"/>
                  </a:cubicBezTo>
                  <a:cubicBezTo>
                    <a:pt x="73" y="76"/>
                    <a:pt x="73" y="76"/>
                    <a:pt x="73" y="76"/>
                  </a:cubicBezTo>
                  <a:cubicBezTo>
                    <a:pt x="71" y="78"/>
                    <a:pt x="67" y="78"/>
                    <a:pt x="65" y="76"/>
                  </a:cubicBezTo>
                  <a:cubicBezTo>
                    <a:pt x="63" y="74"/>
                    <a:pt x="63" y="70"/>
                    <a:pt x="65" y="68"/>
                  </a:cubicBezTo>
                  <a:cubicBezTo>
                    <a:pt x="73" y="60"/>
                    <a:pt x="73" y="60"/>
                    <a:pt x="73" y="60"/>
                  </a:cubicBezTo>
                  <a:close/>
                  <a:moveTo>
                    <a:pt x="117" y="10"/>
                  </a:moveTo>
                  <a:cubicBezTo>
                    <a:pt x="117" y="10"/>
                    <a:pt x="117" y="10"/>
                    <a:pt x="117" y="10"/>
                  </a:cubicBezTo>
                  <a:cubicBezTo>
                    <a:pt x="104" y="23"/>
                    <a:pt x="104" y="23"/>
                    <a:pt x="104" y="23"/>
                  </a:cubicBezTo>
                  <a:cubicBezTo>
                    <a:pt x="106" y="30"/>
                    <a:pt x="106" y="30"/>
                    <a:pt x="106" y="30"/>
                  </a:cubicBezTo>
                  <a:cubicBezTo>
                    <a:pt x="119" y="17"/>
                    <a:pt x="119" y="17"/>
                    <a:pt x="119" y="17"/>
                  </a:cubicBezTo>
                  <a:cubicBezTo>
                    <a:pt x="117" y="10"/>
                    <a:pt x="117" y="10"/>
                    <a:pt x="117" y="10"/>
                  </a:cubicBezTo>
                  <a:close/>
                  <a:moveTo>
                    <a:pt x="123" y="22"/>
                  </a:moveTo>
                  <a:cubicBezTo>
                    <a:pt x="123" y="22"/>
                    <a:pt x="123" y="22"/>
                    <a:pt x="123" y="22"/>
                  </a:cubicBezTo>
                  <a:cubicBezTo>
                    <a:pt x="111" y="35"/>
                    <a:pt x="111" y="35"/>
                    <a:pt x="111" y="35"/>
                  </a:cubicBezTo>
                  <a:cubicBezTo>
                    <a:pt x="118" y="37"/>
                    <a:pt x="118" y="37"/>
                    <a:pt x="118" y="37"/>
                  </a:cubicBezTo>
                  <a:cubicBezTo>
                    <a:pt x="131" y="24"/>
                    <a:pt x="131" y="24"/>
                    <a:pt x="131" y="24"/>
                  </a:cubicBezTo>
                  <a:cubicBezTo>
                    <a:pt x="123" y="22"/>
                    <a:pt x="123" y="22"/>
                    <a:pt x="123" y="2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5" name="Text Box 7"/>
          <p:cNvSpPr txBox="1">
            <a:spLocks noChangeArrowheads="1"/>
          </p:cNvSpPr>
          <p:nvPr/>
        </p:nvSpPr>
        <p:spPr bwMode="gray">
          <a:xfrm>
            <a:off x="2154876" y="2132856"/>
            <a:ext cx="302358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mn-lt"/>
                <a:ea typeface="+mn-ea"/>
                <a:cs typeface="+mn-ea"/>
                <a:sym typeface="+mn-lt"/>
              </a:rPr>
              <a:t>添加标题内容</a:t>
            </a:r>
            <a:endParaRPr lang="en-US" altLang="zh-CN" sz="1400" dirty="0">
              <a:solidFill>
                <a:schemeClr val="bg1"/>
              </a:solidFill>
              <a:latin typeface="+mn-lt"/>
              <a:ea typeface="+mn-ea"/>
              <a:cs typeface="+mn-ea"/>
              <a:sym typeface="+mn-lt"/>
            </a:endParaRPr>
          </a:p>
        </p:txBody>
      </p:sp>
      <p:sp>
        <p:nvSpPr>
          <p:cNvPr id="16" name="Rectangle 5"/>
          <p:cNvSpPr/>
          <p:nvPr/>
        </p:nvSpPr>
        <p:spPr bwMode="auto">
          <a:xfrm>
            <a:off x="2263896" y="2532967"/>
            <a:ext cx="3543278"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a:t>
            </a:r>
            <a:r>
              <a:rPr lang="en-US" altLang="zh-CN" sz="1050" dirty="0">
                <a:solidFill>
                  <a:schemeClr val="bg1"/>
                </a:solidFill>
                <a:cs typeface="+mn-ea"/>
                <a:sym typeface="+mn-lt"/>
              </a:rPr>
              <a:t>200</a:t>
            </a:r>
            <a:r>
              <a:rPr lang="zh-CN" altLang="en-US" sz="1050" dirty="0">
                <a:solidFill>
                  <a:schemeClr val="bg1"/>
                </a:solidFill>
                <a:cs typeface="+mn-ea"/>
                <a:sym typeface="+mn-lt"/>
              </a:rPr>
              <a:t>字以内。</a:t>
            </a:r>
            <a:endParaRPr lang="en-US" altLang="zh-CN" sz="1050" dirty="0">
              <a:solidFill>
                <a:schemeClr val="bg1"/>
              </a:solidFill>
              <a:cs typeface="+mn-ea"/>
              <a:sym typeface="+mn-lt"/>
            </a:endParaRPr>
          </a:p>
        </p:txBody>
      </p:sp>
      <p:sp>
        <p:nvSpPr>
          <p:cNvPr id="17" name="Text Box 7"/>
          <p:cNvSpPr txBox="1">
            <a:spLocks noChangeArrowheads="1"/>
          </p:cNvSpPr>
          <p:nvPr/>
        </p:nvSpPr>
        <p:spPr bwMode="gray">
          <a:xfrm>
            <a:off x="8183172" y="2153729"/>
            <a:ext cx="302358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mn-lt"/>
                <a:ea typeface="+mn-ea"/>
                <a:cs typeface="+mn-ea"/>
                <a:sym typeface="+mn-lt"/>
              </a:rPr>
              <a:t>添加标题内容</a:t>
            </a:r>
            <a:endParaRPr lang="en-US" altLang="zh-CN" sz="1400" dirty="0">
              <a:solidFill>
                <a:schemeClr val="bg1"/>
              </a:solidFill>
              <a:latin typeface="+mn-lt"/>
              <a:ea typeface="+mn-ea"/>
              <a:cs typeface="+mn-ea"/>
              <a:sym typeface="+mn-lt"/>
            </a:endParaRPr>
          </a:p>
        </p:txBody>
      </p:sp>
      <p:sp>
        <p:nvSpPr>
          <p:cNvPr id="18" name="Rectangle 5"/>
          <p:cNvSpPr/>
          <p:nvPr/>
        </p:nvSpPr>
        <p:spPr bwMode="auto">
          <a:xfrm>
            <a:off x="8292192" y="2553840"/>
            <a:ext cx="3543278" cy="57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a:t>
            </a:r>
            <a:r>
              <a:rPr lang="en-US" altLang="zh-CN" sz="1050" dirty="0">
                <a:solidFill>
                  <a:schemeClr val="bg1"/>
                </a:solidFill>
                <a:cs typeface="+mn-ea"/>
                <a:sym typeface="+mn-lt"/>
              </a:rPr>
              <a:t>200</a:t>
            </a:r>
            <a:r>
              <a:rPr lang="zh-CN" altLang="en-US" sz="1050" dirty="0">
                <a:solidFill>
                  <a:schemeClr val="bg1"/>
                </a:solidFill>
                <a:cs typeface="+mn-ea"/>
                <a:sym typeface="+mn-lt"/>
              </a:rPr>
              <a:t>字以内。</a:t>
            </a:r>
            <a:endParaRPr lang="en-US" altLang="zh-CN" sz="1050" dirty="0">
              <a:solidFill>
                <a:schemeClr val="bg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438904" y="3866367"/>
            <a:ext cx="11396566" cy="210026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1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ipe(left)">
                                      <p:cBhvr>
                                        <p:cTn id="21" dur="500"/>
                                        <p:tgtEl>
                                          <p:spTgt spid="17"/>
                                        </p:tgtEl>
                                      </p:cBhvr>
                                    </p:animEffect>
                                  </p:childTnLst>
                                </p:cTn>
                              </p:par>
                              <p:par>
                                <p:cTn id="22" presetID="22" presetClass="entr" presetSubtype="8" fill="hold" grpId="0" nodeType="withEffect">
                                  <p:stCondLst>
                                    <p:cond delay="500"/>
                                  </p:stCondLst>
                                  <p:childTnLst>
                                    <p:set>
                                      <p:cBhvr>
                                        <p:cTn id="23" dur="1" fill="hold">
                                          <p:stCondLst>
                                            <p:cond delay="0"/>
                                          </p:stCondLst>
                                        </p:cTn>
                                        <p:tgtEl>
                                          <p:spTgt spid="18"/>
                                        </p:tgtEl>
                                        <p:attrNameLst>
                                          <p:attrName>style.visibility</p:attrName>
                                        </p:attrNameLst>
                                      </p:cBhvr>
                                      <p:to>
                                        <p:strVal val="visible"/>
                                      </p:to>
                                    </p:set>
                                    <p:animEffect transition="in" filter="wipe(left)">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员工执行力三原则</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cxnSp>
        <p:nvCxnSpPr>
          <p:cNvPr id="7" name="直接连接符 6"/>
          <p:cNvCxnSpPr/>
          <p:nvPr/>
        </p:nvCxnSpPr>
        <p:spPr>
          <a:xfrm>
            <a:off x="874712" y="2991749"/>
            <a:ext cx="7191276" cy="0"/>
          </a:xfrm>
          <a:prstGeom prst="line">
            <a:avLst/>
          </a:prstGeom>
          <a:ln w="12700" cap="rnd">
            <a:solidFill>
              <a:schemeClr val="bg1">
                <a:lumMod val="75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8" name="íŝlíḋê"/>
          <p:cNvSpPr>
            <a:spLocks noChangeAspect="1"/>
          </p:cNvSpPr>
          <p:nvPr/>
        </p:nvSpPr>
        <p:spPr bwMode="auto">
          <a:xfrm>
            <a:off x="997807" y="3476869"/>
            <a:ext cx="577730" cy="467620"/>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bg1"/>
          </a:solidFill>
          <a:ln>
            <a:noFill/>
          </a:ln>
        </p:spPr>
        <p:txBody>
          <a:bodyPr/>
          <a:lstStyle/>
          <a:p>
            <a:endParaRPr lang="zh-CN" altLang="en-US">
              <a:cs typeface="+mn-ea"/>
              <a:sym typeface="+mn-lt"/>
            </a:endParaRPr>
          </a:p>
        </p:txBody>
      </p:sp>
      <p:sp>
        <p:nvSpPr>
          <p:cNvPr id="9" name="íšļíďê"/>
          <p:cNvSpPr>
            <a:spLocks noChangeAspect="1"/>
          </p:cNvSpPr>
          <p:nvPr/>
        </p:nvSpPr>
        <p:spPr bwMode="auto">
          <a:xfrm>
            <a:off x="4702956" y="3564493"/>
            <a:ext cx="577730" cy="414593"/>
          </a:xfrm>
          <a:custGeom>
            <a:avLst/>
            <a:gdLst>
              <a:gd name="connsiteX0" fmla="*/ 533228 w 606862"/>
              <a:gd name="connsiteY0" fmla="*/ 69781 h 435499"/>
              <a:gd name="connsiteX1" fmla="*/ 528214 w 606862"/>
              <a:gd name="connsiteY1" fmla="*/ 81924 h 435499"/>
              <a:gd name="connsiteX2" fmla="*/ 515122 w 606862"/>
              <a:gd name="connsiteY2" fmla="*/ 82851 h 435499"/>
              <a:gd name="connsiteX3" fmla="*/ 513543 w 606862"/>
              <a:gd name="connsiteY3" fmla="*/ 87671 h 435499"/>
              <a:gd name="connsiteX4" fmla="*/ 523571 w 606862"/>
              <a:gd name="connsiteY4" fmla="*/ 96107 h 435499"/>
              <a:gd name="connsiteX5" fmla="*/ 520414 w 606862"/>
              <a:gd name="connsiteY5" fmla="*/ 108806 h 435499"/>
              <a:gd name="connsiteX6" fmla="*/ 524500 w 606862"/>
              <a:gd name="connsiteY6" fmla="*/ 111773 h 435499"/>
              <a:gd name="connsiteX7" fmla="*/ 535643 w 606862"/>
              <a:gd name="connsiteY7" fmla="*/ 104913 h 435499"/>
              <a:gd name="connsiteX8" fmla="*/ 546785 w 606862"/>
              <a:gd name="connsiteY8" fmla="*/ 111773 h 435499"/>
              <a:gd name="connsiteX9" fmla="*/ 550871 w 606862"/>
              <a:gd name="connsiteY9" fmla="*/ 108806 h 435499"/>
              <a:gd name="connsiteX10" fmla="*/ 547807 w 606862"/>
              <a:gd name="connsiteY10" fmla="*/ 96107 h 435499"/>
              <a:gd name="connsiteX11" fmla="*/ 557835 w 606862"/>
              <a:gd name="connsiteY11" fmla="*/ 87671 h 435499"/>
              <a:gd name="connsiteX12" fmla="*/ 556349 w 606862"/>
              <a:gd name="connsiteY12" fmla="*/ 82851 h 435499"/>
              <a:gd name="connsiteX13" fmla="*/ 543257 w 606862"/>
              <a:gd name="connsiteY13" fmla="*/ 81924 h 435499"/>
              <a:gd name="connsiteX14" fmla="*/ 538242 w 606862"/>
              <a:gd name="connsiteY14" fmla="*/ 69781 h 435499"/>
              <a:gd name="connsiteX15" fmla="*/ 533228 w 606862"/>
              <a:gd name="connsiteY15" fmla="*/ 69781 h 435499"/>
              <a:gd name="connsiteX16" fmla="*/ 474173 w 606862"/>
              <a:gd name="connsiteY16" fmla="*/ 69781 h 435499"/>
              <a:gd name="connsiteX17" fmla="*/ 469159 w 606862"/>
              <a:gd name="connsiteY17" fmla="*/ 81924 h 435499"/>
              <a:gd name="connsiteX18" fmla="*/ 456066 w 606862"/>
              <a:gd name="connsiteY18" fmla="*/ 82851 h 435499"/>
              <a:gd name="connsiteX19" fmla="*/ 454488 w 606862"/>
              <a:gd name="connsiteY19" fmla="*/ 87671 h 435499"/>
              <a:gd name="connsiteX20" fmla="*/ 464516 w 606862"/>
              <a:gd name="connsiteY20" fmla="*/ 96107 h 435499"/>
              <a:gd name="connsiteX21" fmla="*/ 461359 w 606862"/>
              <a:gd name="connsiteY21" fmla="*/ 108806 h 435499"/>
              <a:gd name="connsiteX22" fmla="*/ 465445 w 606862"/>
              <a:gd name="connsiteY22" fmla="*/ 111773 h 435499"/>
              <a:gd name="connsiteX23" fmla="*/ 476587 w 606862"/>
              <a:gd name="connsiteY23" fmla="*/ 104913 h 435499"/>
              <a:gd name="connsiteX24" fmla="*/ 487730 w 606862"/>
              <a:gd name="connsiteY24" fmla="*/ 111773 h 435499"/>
              <a:gd name="connsiteX25" fmla="*/ 491815 w 606862"/>
              <a:gd name="connsiteY25" fmla="*/ 108806 h 435499"/>
              <a:gd name="connsiteX26" fmla="*/ 488751 w 606862"/>
              <a:gd name="connsiteY26" fmla="*/ 96107 h 435499"/>
              <a:gd name="connsiteX27" fmla="*/ 498779 w 606862"/>
              <a:gd name="connsiteY27" fmla="*/ 87671 h 435499"/>
              <a:gd name="connsiteX28" fmla="*/ 497294 w 606862"/>
              <a:gd name="connsiteY28" fmla="*/ 82851 h 435499"/>
              <a:gd name="connsiteX29" fmla="*/ 484201 w 606862"/>
              <a:gd name="connsiteY29" fmla="*/ 81924 h 435499"/>
              <a:gd name="connsiteX30" fmla="*/ 479187 w 606862"/>
              <a:gd name="connsiteY30" fmla="*/ 69781 h 435499"/>
              <a:gd name="connsiteX31" fmla="*/ 474173 w 606862"/>
              <a:gd name="connsiteY31" fmla="*/ 69781 h 435499"/>
              <a:gd name="connsiteX32" fmla="*/ 415117 w 606862"/>
              <a:gd name="connsiteY32" fmla="*/ 69781 h 435499"/>
              <a:gd name="connsiteX33" fmla="*/ 410103 w 606862"/>
              <a:gd name="connsiteY33" fmla="*/ 81924 h 435499"/>
              <a:gd name="connsiteX34" fmla="*/ 397011 w 606862"/>
              <a:gd name="connsiteY34" fmla="*/ 82851 h 435499"/>
              <a:gd name="connsiteX35" fmla="*/ 395432 w 606862"/>
              <a:gd name="connsiteY35" fmla="*/ 87671 h 435499"/>
              <a:gd name="connsiteX36" fmla="*/ 405460 w 606862"/>
              <a:gd name="connsiteY36" fmla="*/ 96107 h 435499"/>
              <a:gd name="connsiteX37" fmla="*/ 402303 w 606862"/>
              <a:gd name="connsiteY37" fmla="*/ 108806 h 435499"/>
              <a:gd name="connsiteX38" fmla="*/ 406389 w 606862"/>
              <a:gd name="connsiteY38" fmla="*/ 111773 h 435499"/>
              <a:gd name="connsiteX39" fmla="*/ 417532 w 606862"/>
              <a:gd name="connsiteY39" fmla="*/ 104913 h 435499"/>
              <a:gd name="connsiteX40" fmla="*/ 428674 w 606862"/>
              <a:gd name="connsiteY40" fmla="*/ 111773 h 435499"/>
              <a:gd name="connsiteX41" fmla="*/ 432760 w 606862"/>
              <a:gd name="connsiteY41" fmla="*/ 108806 h 435499"/>
              <a:gd name="connsiteX42" fmla="*/ 429696 w 606862"/>
              <a:gd name="connsiteY42" fmla="*/ 96107 h 435499"/>
              <a:gd name="connsiteX43" fmla="*/ 439724 w 606862"/>
              <a:gd name="connsiteY43" fmla="*/ 87671 h 435499"/>
              <a:gd name="connsiteX44" fmla="*/ 438238 w 606862"/>
              <a:gd name="connsiteY44" fmla="*/ 82851 h 435499"/>
              <a:gd name="connsiteX45" fmla="*/ 425146 w 606862"/>
              <a:gd name="connsiteY45" fmla="*/ 81924 h 435499"/>
              <a:gd name="connsiteX46" fmla="*/ 420132 w 606862"/>
              <a:gd name="connsiteY46" fmla="*/ 69781 h 435499"/>
              <a:gd name="connsiteX47" fmla="*/ 415117 w 606862"/>
              <a:gd name="connsiteY47" fmla="*/ 69781 h 435499"/>
              <a:gd name="connsiteX48" fmla="*/ 436010 w 606862"/>
              <a:gd name="connsiteY48" fmla="*/ 3780 h 435499"/>
              <a:gd name="connsiteX49" fmla="*/ 517257 w 606862"/>
              <a:gd name="connsiteY49" fmla="*/ 3780 h 435499"/>
              <a:gd name="connsiteX50" fmla="*/ 606862 w 606862"/>
              <a:gd name="connsiteY50" fmla="*/ 93140 h 435499"/>
              <a:gd name="connsiteX51" fmla="*/ 517257 w 606862"/>
              <a:gd name="connsiteY51" fmla="*/ 182594 h 435499"/>
              <a:gd name="connsiteX52" fmla="*/ 456438 w 606862"/>
              <a:gd name="connsiteY52" fmla="*/ 182594 h 435499"/>
              <a:gd name="connsiteX53" fmla="*/ 415210 w 606862"/>
              <a:gd name="connsiteY53" fmla="*/ 223751 h 435499"/>
              <a:gd name="connsiteX54" fmla="*/ 407689 w 606862"/>
              <a:gd name="connsiteY54" fmla="*/ 220692 h 435499"/>
              <a:gd name="connsiteX55" fmla="*/ 407689 w 606862"/>
              <a:gd name="connsiteY55" fmla="*/ 178051 h 435499"/>
              <a:gd name="connsiteX56" fmla="*/ 346405 w 606862"/>
              <a:gd name="connsiteY56" fmla="*/ 93233 h 435499"/>
              <a:gd name="connsiteX57" fmla="*/ 436010 w 606862"/>
              <a:gd name="connsiteY57" fmla="*/ 3780 h 435499"/>
              <a:gd name="connsiteX58" fmla="*/ 140854 w 606862"/>
              <a:gd name="connsiteY58" fmla="*/ 207 h 435499"/>
              <a:gd name="connsiteX59" fmla="*/ 216621 w 606862"/>
              <a:gd name="connsiteY59" fmla="*/ 856 h 435499"/>
              <a:gd name="connsiteX60" fmla="*/ 272145 w 606862"/>
              <a:gd name="connsiteY60" fmla="*/ 33762 h 435499"/>
              <a:gd name="connsiteX61" fmla="*/ 302693 w 606862"/>
              <a:gd name="connsiteY61" fmla="*/ 122934 h 435499"/>
              <a:gd name="connsiteX62" fmla="*/ 310400 w 606862"/>
              <a:gd name="connsiteY62" fmla="*/ 158343 h 435499"/>
              <a:gd name="connsiteX63" fmla="*/ 293130 w 606862"/>
              <a:gd name="connsiteY63" fmla="*/ 188098 h 435499"/>
              <a:gd name="connsiteX64" fmla="*/ 281152 w 606862"/>
              <a:gd name="connsiteY64" fmla="*/ 220819 h 435499"/>
              <a:gd name="connsiteX65" fmla="*/ 281152 w 606862"/>
              <a:gd name="connsiteY65" fmla="*/ 260863 h 435499"/>
              <a:gd name="connsiteX66" fmla="*/ 283287 w 606862"/>
              <a:gd name="connsiteY66" fmla="*/ 264385 h 435499"/>
              <a:gd name="connsiteX67" fmla="*/ 407057 w 606862"/>
              <a:gd name="connsiteY67" fmla="*/ 343732 h 435499"/>
              <a:gd name="connsiteX68" fmla="*/ 422192 w 606862"/>
              <a:gd name="connsiteY68" fmla="*/ 375989 h 435499"/>
              <a:gd name="connsiteX69" fmla="*/ 422192 w 606862"/>
              <a:gd name="connsiteY69" fmla="*/ 435406 h 435499"/>
              <a:gd name="connsiteX70" fmla="*/ 238533 w 606862"/>
              <a:gd name="connsiteY70" fmla="*/ 435406 h 435499"/>
              <a:gd name="connsiteX71" fmla="*/ 220520 w 606862"/>
              <a:gd name="connsiteY71" fmla="*/ 352816 h 435499"/>
              <a:gd name="connsiteX72" fmla="*/ 210957 w 606862"/>
              <a:gd name="connsiteY72" fmla="*/ 299331 h 435499"/>
              <a:gd name="connsiteX73" fmla="*/ 201393 w 606862"/>
              <a:gd name="connsiteY73" fmla="*/ 352816 h 435499"/>
              <a:gd name="connsiteX74" fmla="*/ 183566 w 606862"/>
              <a:gd name="connsiteY74" fmla="*/ 435499 h 435499"/>
              <a:gd name="connsiteX75" fmla="*/ 0 w 606862"/>
              <a:gd name="connsiteY75" fmla="*/ 435499 h 435499"/>
              <a:gd name="connsiteX76" fmla="*/ 0 w 606862"/>
              <a:gd name="connsiteY76" fmla="*/ 376082 h 435499"/>
              <a:gd name="connsiteX77" fmla="*/ 15135 w 606862"/>
              <a:gd name="connsiteY77" fmla="*/ 343824 h 435499"/>
              <a:gd name="connsiteX78" fmla="*/ 138905 w 606862"/>
              <a:gd name="connsiteY78" fmla="*/ 264478 h 435499"/>
              <a:gd name="connsiteX79" fmla="*/ 141040 w 606862"/>
              <a:gd name="connsiteY79" fmla="*/ 261049 h 435499"/>
              <a:gd name="connsiteX80" fmla="*/ 141040 w 606862"/>
              <a:gd name="connsiteY80" fmla="*/ 221005 h 435499"/>
              <a:gd name="connsiteX81" fmla="*/ 128970 w 606862"/>
              <a:gd name="connsiteY81" fmla="*/ 188191 h 435499"/>
              <a:gd name="connsiteX82" fmla="*/ 111792 w 606862"/>
              <a:gd name="connsiteY82" fmla="*/ 158436 h 435499"/>
              <a:gd name="connsiteX83" fmla="*/ 118942 w 606862"/>
              <a:gd name="connsiteY83" fmla="*/ 123120 h 435499"/>
              <a:gd name="connsiteX84" fmla="*/ 149397 w 606862"/>
              <a:gd name="connsiteY84" fmla="*/ 18560 h 435499"/>
              <a:gd name="connsiteX85" fmla="*/ 140854 w 606862"/>
              <a:gd name="connsiteY85" fmla="*/ 207 h 435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606862" h="435499">
                <a:moveTo>
                  <a:pt x="533228" y="69781"/>
                </a:moveTo>
                <a:lnTo>
                  <a:pt x="528214" y="81924"/>
                </a:lnTo>
                <a:lnTo>
                  <a:pt x="515122" y="82851"/>
                </a:lnTo>
                <a:cubicBezTo>
                  <a:pt x="512615" y="83036"/>
                  <a:pt x="511686" y="86095"/>
                  <a:pt x="513543" y="87671"/>
                </a:cubicBezTo>
                <a:lnTo>
                  <a:pt x="523571" y="96107"/>
                </a:lnTo>
                <a:lnTo>
                  <a:pt x="520414" y="108806"/>
                </a:lnTo>
                <a:cubicBezTo>
                  <a:pt x="519857" y="111217"/>
                  <a:pt x="522457" y="113163"/>
                  <a:pt x="524500" y="111773"/>
                </a:cubicBezTo>
                <a:lnTo>
                  <a:pt x="535643" y="104913"/>
                </a:lnTo>
                <a:lnTo>
                  <a:pt x="546785" y="111773"/>
                </a:lnTo>
                <a:cubicBezTo>
                  <a:pt x="548921" y="113163"/>
                  <a:pt x="551521" y="111217"/>
                  <a:pt x="550871" y="108806"/>
                </a:cubicBezTo>
                <a:lnTo>
                  <a:pt x="547807" y="96107"/>
                </a:lnTo>
                <a:lnTo>
                  <a:pt x="557835" y="87671"/>
                </a:lnTo>
                <a:cubicBezTo>
                  <a:pt x="559785" y="86095"/>
                  <a:pt x="558856" y="83036"/>
                  <a:pt x="556349" y="82851"/>
                </a:cubicBezTo>
                <a:lnTo>
                  <a:pt x="543257" y="81924"/>
                </a:lnTo>
                <a:lnTo>
                  <a:pt x="538242" y="69781"/>
                </a:lnTo>
                <a:cubicBezTo>
                  <a:pt x="537407" y="67463"/>
                  <a:pt x="534157" y="67463"/>
                  <a:pt x="533228" y="69781"/>
                </a:cubicBezTo>
                <a:close/>
                <a:moveTo>
                  <a:pt x="474173" y="69781"/>
                </a:moveTo>
                <a:lnTo>
                  <a:pt x="469159" y="81924"/>
                </a:lnTo>
                <a:lnTo>
                  <a:pt x="456066" y="82851"/>
                </a:lnTo>
                <a:cubicBezTo>
                  <a:pt x="453559" y="83036"/>
                  <a:pt x="452631" y="86095"/>
                  <a:pt x="454488" y="87671"/>
                </a:cubicBezTo>
                <a:lnTo>
                  <a:pt x="464516" y="96107"/>
                </a:lnTo>
                <a:lnTo>
                  <a:pt x="461359" y="108806"/>
                </a:lnTo>
                <a:cubicBezTo>
                  <a:pt x="460802" y="111217"/>
                  <a:pt x="463402" y="113163"/>
                  <a:pt x="465445" y="111773"/>
                </a:cubicBezTo>
                <a:lnTo>
                  <a:pt x="476587" y="104913"/>
                </a:lnTo>
                <a:lnTo>
                  <a:pt x="487730" y="111773"/>
                </a:lnTo>
                <a:cubicBezTo>
                  <a:pt x="489865" y="113163"/>
                  <a:pt x="492465" y="111217"/>
                  <a:pt x="491815" y="108806"/>
                </a:cubicBezTo>
                <a:lnTo>
                  <a:pt x="488751" y="96107"/>
                </a:lnTo>
                <a:lnTo>
                  <a:pt x="498779" y="87671"/>
                </a:lnTo>
                <a:cubicBezTo>
                  <a:pt x="500729" y="86095"/>
                  <a:pt x="499615" y="83036"/>
                  <a:pt x="497294" y="82851"/>
                </a:cubicBezTo>
                <a:lnTo>
                  <a:pt x="484201" y="81924"/>
                </a:lnTo>
                <a:lnTo>
                  <a:pt x="479187" y="69781"/>
                </a:lnTo>
                <a:cubicBezTo>
                  <a:pt x="478351" y="67463"/>
                  <a:pt x="475101" y="67463"/>
                  <a:pt x="474173" y="69781"/>
                </a:cubicBezTo>
                <a:close/>
                <a:moveTo>
                  <a:pt x="415117" y="69781"/>
                </a:moveTo>
                <a:lnTo>
                  <a:pt x="410103" y="81924"/>
                </a:lnTo>
                <a:lnTo>
                  <a:pt x="397011" y="82851"/>
                </a:lnTo>
                <a:cubicBezTo>
                  <a:pt x="394504" y="83036"/>
                  <a:pt x="393575" y="86095"/>
                  <a:pt x="395432" y="87671"/>
                </a:cubicBezTo>
                <a:lnTo>
                  <a:pt x="405460" y="96107"/>
                </a:lnTo>
                <a:lnTo>
                  <a:pt x="402303" y="108806"/>
                </a:lnTo>
                <a:cubicBezTo>
                  <a:pt x="401746" y="111217"/>
                  <a:pt x="404346" y="113163"/>
                  <a:pt x="406389" y="111773"/>
                </a:cubicBezTo>
                <a:lnTo>
                  <a:pt x="417532" y="104913"/>
                </a:lnTo>
                <a:lnTo>
                  <a:pt x="428674" y="111773"/>
                </a:lnTo>
                <a:cubicBezTo>
                  <a:pt x="430810" y="113163"/>
                  <a:pt x="433410" y="111217"/>
                  <a:pt x="432760" y="108806"/>
                </a:cubicBezTo>
                <a:lnTo>
                  <a:pt x="429696" y="96107"/>
                </a:lnTo>
                <a:lnTo>
                  <a:pt x="439724" y="87671"/>
                </a:lnTo>
                <a:cubicBezTo>
                  <a:pt x="441581" y="86095"/>
                  <a:pt x="440560" y="83036"/>
                  <a:pt x="438238" y="82851"/>
                </a:cubicBezTo>
                <a:lnTo>
                  <a:pt x="425146" y="81924"/>
                </a:lnTo>
                <a:lnTo>
                  <a:pt x="420132" y="69781"/>
                </a:lnTo>
                <a:cubicBezTo>
                  <a:pt x="419296" y="67463"/>
                  <a:pt x="416046" y="67463"/>
                  <a:pt x="415117" y="69781"/>
                </a:cubicBezTo>
                <a:close/>
                <a:moveTo>
                  <a:pt x="436010" y="3780"/>
                </a:moveTo>
                <a:lnTo>
                  <a:pt x="517257" y="3780"/>
                </a:lnTo>
                <a:cubicBezTo>
                  <a:pt x="566749" y="3780"/>
                  <a:pt x="606862" y="43825"/>
                  <a:pt x="606862" y="93140"/>
                </a:cubicBezTo>
                <a:cubicBezTo>
                  <a:pt x="606862" y="142548"/>
                  <a:pt x="566749" y="182594"/>
                  <a:pt x="517257" y="182594"/>
                </a:cubicBezTo>
                <a:lnTo>
                  <a:pt x="456438" y="182594"/>
                </a:lnTo>
                <a:lnTo>
                  <a:pt x="415210" y="223751"/>
                </a:lnTo>
                <a:cubicBezTo>
                  <a:pt x="412517" y="226625"/>
                  <a:pt x="407689" y="224678"/>
                  <a:pt x="407689" y="220692"/>
                </a:cubicBezTo>
                <a:lnTo>
                  <a:pt x="407689" y="178051"/>
                </a:lnTo>
                <a:cubicBezTo>
                  <a:pt x="372126" y="166279"/>
                  <a:pt x="346405" y="132815"/>
                  <a:pt x="346405" y="93233"/>
                </a:cubicBezTo>
                <a:cubicBezTo>
                  <a:pt x="346405" y="43825"/>
                  <a:pt x="386518" y="3780"/>
                  <a:pt x="436010" y="3780"/>
                </a:cubicBezTo>
                <a:close/>
                <a:moveTo>
                  <a:pt x="140854" y="207"/>
                </a:moveTo>
                <a:cubicBezTo>
                  <a:pt x="140854" y="207"/>
                  <a:pt x="191922" y="5954"/>
                  <a:pt x="216621" y="856"/>
                </a:cubicBezTo>
                <a:cubicBezTo>
                  <a:pt x="241412" y="-4335"/>
                  <a:pt x="267874" y="15038"/>
                  <a:pt x="272145" y="33762"/>
                </a:cubicBezTo>
                <a:cubicBezTo>
                  <a:pt x="272145" y="33762"/>
                  <a:pt x="322099" y="33948"/>
                  <a:pt x="302693" y="122934"/>
                </a:cubicBezTo>
                <a:cubicBezTo>
                  <a:pt x="310493" y="122563"/>
                  <a:pt x="318942" y="128032"/>
                  <a:pt x="310400" y="158343"/>
                </a:cubicBezTo>
                <a:cubicBezTo>
                  <a:pt x="303807" y="181331"/>
                  <a:pt x="297772" y="187727"/>
                  <a:pt x="293130" y="188098"/>
                </a:cubicBezTo>
                <a:cubicBezTo>
                  <a:pt x="291551" y="198480"/>
                  <a:pt x="287466" y="209974"/>
                  <a:pt x="281152" y="220819"/>
                </a:cubicBezTo>
                <a:lnTo>
                  <a:pt x="281152" y="260863"/>
                </a:lnTo>
                <a:cubicBezTo>
                  <a:pt x="281152" y="262346"/>
                  <a:pt x="281895" y="263737"/>
                  <a:pt x="283287" y="264385"/>
                </a:cubicBezTo>
                <a:cubicBezTo>
                  <a:pt x="294987" y="270133"/>
                  <a:pt x="353204" y="299424"/>
                  <a:pt x="407057" y="343732"/>
                </a:cubicBezTo>
                <a:cubicBezTo>
                  <a:pt x="416714" y="351611"/>
                  <a:pt x="422192" y="363476"/>
                  <a:pt x="422192" y="375989"/>
                </a:cubicBezTo>
                <a:lnTo>
                  <a:pt x="422192" y="435406"/>
                </a:lnTo>
                <a:lnTo>
                  <a:pt x="238533" y="435406"/>
                </a:lnTo>
                <a:lnTo>
                  <a:pt x="220520" y="352816"/>
                </a:lnTo>
                <a:cubicBezTo>
                  <a:pt x="257104" y="301834"/>
                  <a:pt x="217735" y="299331"/>
                  <a:pt x="210957" y="299331"/>
                </a:cubicBezTo>
                <a:cubicBezTo>
                  <a:pt x="204179" y="299424"/>
                  <a:pt x="164810" y="301834"/>
                  <a:pt x="201393" y="352816"/>
                </a:cubicBezTo>
                <a:lnTo>
                  <a:pt x="183566" y="435499"/>
                </a:lnTo>
                <a:lnTo>
                  <a:pt x="0" y="435499"/>
                </a:lnTo>
                <a:lnTo>
                  <a:pt x="0" y="376082"/>
                </a:lnTo>
                <a:cubicBezTo>
                  <a:pt x="0" y="363754"/>
                  <a:pt x="5478" y="351703"/>
                  <a:pt x="15135" y="343824"/>
                </a:cubicBezTo>
                <a:cubicBezTo>
                  <a:pt x="68988" y="299609"/>
                  <a:pt x="127113" y="270318"/>
                  <a:pt x="138905" y="264478"/>
                </a:cubicBezTo>
                <a:cubicBezTo>
                  <a:pt x="140112" y="263829"/>
                  <a:pt x="141040" y="262532"/>
                  <a:pt x="141040" y="261049"/>
                </a:cubicBezTo>
                <a:lnTo>
                  <a:pt x="141040" y="221005"/>
                </a:lnTo>
                <a:cubicBezTo>
                  <a:pt x="134726" y="210067"/>
                  <a:pt x="130641" y="198573"/>
                  <a:pt x="128970" y="188191"/>
                </a:cubicBezTo>
                <a:cubicBezTo>
                  <a:pt x="124420" y="187820"/>
                  <a:pt x="118385" y="181424"/>
                  <a:pt x="111792" y="158436"/>
                </a:cubicBezTo>
                <a:cubicBezTo>
                  <a:pt x="103528" y="128867"/>
                  <a:pt x="111328" y="123120"/>
                  <a:pt x="118942" y="123120"/>
                </a:cubicBezTo>
                <a:cubicBezTo>
                  <a:pt x="114856" y="105786"/>
                  <a:pt x="104643" y="45813"/>
                  <a:pt x="149397" y="18560"/>
                </a:cubicBezTo>
                <a:cubicBezTo>
                  <a:pt x="149397" y="18560"/>
                  <a:pt x="140112" y="10960"/>
                  <a:pt x="140854" y="207"/>
                </a:cubicBezTo>
                <a:close/>
              </a:path>
            </a:pathLst>
          </a:custGeom>
          <a:solidFill>
            <a:schemeClr val="bg1"/>
          </a:solidFill>
          <a:ln>
            <a:noFill/>
          </a:ln>
        </p:spPr>
        <p:txBody>
          <a:bodyPr/>
          <a:lstStyle/>
          <a:p>
            <a:endParaRPr lang="zh-CN" altLang="en-US">
              <a:cs typeface="+mn-ea"/>
              <a:sym typeface="+mn-lt"/>
            </a:endParaRPr>
          </a:p>
        </p:txBody>
      </p:sp>
      <p:cxnSp>
        <p:nvCxnSpPr>
          <p:cNvPr id="10" name="直接连接符 9"/>
          <p:cNvCxnSpPr/>
          <p:nvPr/>
        </p:nvCxnSpPr>
        <p:spPr>
          <a:xfrm>
            <a:off x="4205961" y="3915812"/>
            <a:ext cx="0" cy="1776991"/>
          </a:xfrm>
          <a:prstGeom prst="line">
            <a:avLst/>
          </a:prstGeom>
          <a:ln w="12700" cap="rnd">
            <a:solidFill>
              <a:schemeClr val="bg1">
                <a:lumMod val="75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 name="组合 33"/>
          <p:cNvGrpSpPr/>
          <p:nvPr/>
        </p:nvGrpSpPr>
        <p:grpSpPr>
          <a:xfrm>
            <a:off x="941605" y="4067014"/>
            <a:ext cx="3026929" cy="1535756"/>
            <a:chOff x="3624779" y="2412339"/>
            <a:chExt cx="3026929" cy="1535756"/>
          </a:xfrm>
        </p:grpSpPr>
        <p:sp>
          <p:nvSpPr>
            <p:cNvPr id="12" name="文本框 11"/>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3" name="文本框 12"/>
            <p:cNvSpPr txBox="1"/>
            <p:nvPr/>
          </p:nvSpPr>
          <p:spPr>
            <a:xfrm>
              <a:off x="3624779" y="2750893"/>
              <a:ext cx="3026929" cy="553998"/>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solidFill>
                  <a:cs typeface="+mn-ea"/>
                  <a:sym typeface="+mn-lt"/>
                </a:rPr>
                <a:t>200</a:t>
              </a:r>
              <a:r>
                <a:rPr lang="zh-CN" altLang="en-US" sz="1000" dirty="0">
                  <a:solidFill>
                    <a:schemeClr val="bg1"/>
                  </a:solidFill>
                  <a:cs typeface="+mn-ea"/>
                  <a:sym typeface="+mn-lt"/>
                </a:rPr>
                <a:t>字以内</a:t>
              </a:r>
              <a:endParaRPr lang="en-US" altLang="zh-CN" sz="1000" dirty="0">
                <a:solidFill>
                  <a:schemeClr val="bg1"/>
                </a:solidFill>
                <a:cs typeface="+mn-ea"/>
                <a:sym typeface="+mn-lt"/>
              </a:endParaRPr>
            </a:p>
          </p:txBody>
        </p:sp>
        <p:sp>
          <p:nvSpPr>
            <p:cNvPr id="14" name="文本框 13"/>
            <p:cNvSpPr txBox="1"/>
            <p:nvPr/>
          </p:nvSpPr>
          <p:spPr>
            <a:xfrm>
              <a:off x="3624779" y="3394097"/>
              <a:ext cx="3026929" cy="553998"/>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solidFill>
                  <a:cs typeface="+mn-ea"/>
                  <a:sym typeface="+mn-lt"/>
                </a:rPr>
                <a:t>200</a:t>
              </a:r>
              <a:r>
                <a:rPr lang="zh-CN" altLang="en-US" sz="1000" dirty="0">
                  <a:solidFill>
                    <a:schemeClr val="bg1"/>
                  </a:solidFill>
                  <a:cs typeface="+mn-ea"/>
                  <a:sym typeface="+mn-lt"/>
                </a:rPr>
                <a:t>字以内</a:t>
              </a:r>
              <a:endParaRPr lang="en-US" altLang="zh-CN" sz="1000" dirty="0">
                <a:solidFill>
                  <a:schemeClr val="bg1"/>
                </a:solidFill>
                <a:cs typeface="+mn-ea"/>
                <a:sym typeface="+mn-lt"/>
              </a:endParaRPr>
            </a:p>
          </p:txBody>
        </p:sp>
      </p:grpSp>
      <p:grpSp>
        <p:nvGrpSpPr>
          <p:cNvPr id="15" name="组合 37"/>
          <p:cNvGrpSpPr/>
          <p:nvPr/>
        </p:nvGrpSpPr>
        <p:grpSpPr>
          <a:xfrm>
            <a:off x="4582535" y="4067014"/>
            <a:ext cx="3026929" cy="1535756"/>
            <a:chOff x="3624779" y="2412339"/>
            <a:chExt cx="3026929" cy="1535756"/>
          </a:xfrm>
        </p:grpSpPr>
        <p:sp>
          <p:nvSpPr>
            <p:cNvPr id="16" name="文本框 15"/>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7" name="文本框 16"/>
            <p:cNvSpPr txBox="1"/>
            <p:nvPr/>
          </p:nvSpPr>
          <p:spPr>
            <a:xfrm>
              <a:off x="3624779" y="2750893"/>
              <a:ext cx="3026929" cy="553998"/>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solidFill>
                  <a:cs typeface="+mn-ea"/>
                  <a:sym typeface="+mn-lt"/>
                </a:rPr>
                <a:t>200</a:t>
              </a:r>
              <a:r>
                <a:rPr lang="zh-CN" altLang="en-US" sz="1000" dirty="0">
                  <a:solidFill>
                    <a:schemeClr val="bg1"/>
                  </a:solidFill>
                  <a:cs typeface="+mn-ea"/>
                  <a:sym typeface="+mn-lt"/>
                </a:rPr>
                <a:t>字以内</a:t>
              </a:r>
              <a:endParaRPr lang="en-US" altLang="zh-CN" sz="1000" dirty="0">
                <a:solidFill>
                  <a:schemeClr val="bg1"/>
                </a:solidFill>
                <a:cs typeface="+mn-ea"/>
                <a:sym typeface="+mn-lt"/>
              </a:endParaRPr>
            </a:p>
          </p:txBody>
        </p:sp>
        <p:sp>
          <p:nvSpPr>
            <p:cNvPr id="18" name="文本框 17"/>
            <p:cNvSpPr txBox="1"/>
            <p:nvPr/>
          </p:nvSpPr>
          <p:spPr>
            <a:xfrm>
              <a:off x="3624779" y="3394097"/>
              <a:ext cx="3026929" cy="553998"/>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100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00" dirty="0">
                  <a:solidFill>
                    <a:schemeClr val="bg1"/>
                  </a:solidFill>
                  <a:cs typeface="+mn-ea"/>
                  <a:sym typeface="+mn-lt"/>
                </a:rPr>
                <a:t>200</a:t>
              </a:r>
              <a:r>
                <a:rPr lang="zh-CN" altLang="en-US" sz="1000" dirty="0">
                  <a:solidFill>
                    <a:schemeClr val="bg1"/>
                  </a:solidFill>
                  <a:cs typeface="+mn-ea"/>
                  <a:sym typeface="+mn-lt"/>
                </a:rPr>
                <a:t>字以内</a:t>
              </a:r>
              <a:endParaRPr lang="en-US" altLang="zh-CN" sz="1000" dirty="0">
                <a:solidFill>
                  <a:schemeClr val="bg1"/>
                </a:solidFill>
                <a:cs typeface="+mn-ea"/>
                <a:sym typeface="+mn-lt"/>
              </a:endParaRPr>
            </a:p>
          </p:txBody>
        </p:sp>
      </p:grpSp>
      <p:grpSp>
        <p:nvGrpSpPr>
          <p:cNvPr id="19" name="组合 41"/>
          <p:cNvGrpSpPr/>
          <p:nvPr/>
        </p:nvGrpSpPr>
        <p:grpSpPr>
          <a:xfrm>
            <a:off x="997807" y="1688229"/>
            <a:ext cx="7068181" cy="1234209"/>
            <a:chOff x="267452" y="2336139"/>
            <a:chExt cx="7068181" cy="1234209"/>
          </a:xfrm>
        </p:grpSpPr>
        <p:sp>
          <p:nvSpPr>
            <p:cNvPr id="20" name="文本框 19"/>
            <p:cNvSpPr txBox="1"/>
            <p:nvPr/>
          </p:nvSpPr>
          <p:spPr>
            <a:xfrm>
              <a:off x="267452" y="23361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21" name="文本框 20"/>
            <p:cNvSpPr txBox="1"/>
            <p:nvPr/>
          </p:nvSpPr>
          <p:spPr>
            <a:xfrm>
              <a:off x="267452" y="2750893"/>
              <a:ext cx="7068181" cy="819455"/>
            </a:xfrm>
            <a:prstGeom prst="rect">
              <a:avLst/>
            </a:prstGeom>
            <a:noFill/>
          </p:spPr>
          <p:txBody>
            <a:bodyPr wrap="square" rtlCol="0">
              <a:spAutoFit/>
              <a:scene3d>
                <a:camera prst="orthographicFront"/>
                <a:lightRig rig="threePt" dir="t"/>
              </a:scene3d>
              <a:sp3d contourW="12700"/>
            </a:bodyPr>
            <a:lstStyle/>
            <a:p>
              <a:pPr fontAlgn="base">
                <a:lnSpc>
                  <a:spcPct val="150000"/>
                </a:lnSpc>
                <a:spcBef>
                  <a:spcPct val="0"/>
                </a:spcBef>
                <a:spcAft>
                  <a:spcPct val="0"/>
                </a:spcAft>
              </a:pPr>
              <a:r>
                <a:rPr lang="zh-CN" altLang="en-US" sz="105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a:t>
              </a:r>
              <a:r>
                <a:rPr lang="en-US" altLang="zh-CN" sz="1050" dirty="0">
                  <a:solidFill>
                    <a:schemeClr val="bg1"/>
                  </a:solidFill>
                  <a:cs typeface="+mn-ea"/>
                  <a:sym typeface="+mn-lt"/>
                </a:rPr>
                <a:t>200</a:t>
              </a:r>
              <a:r>
                <a:rPr lang="zh-CN" altLang="en-US" sz="1050" dirty="0">
                  <a:solidFill>
                    <a:schemeClr val="bg1"/>
                  </a:solidFill>
                  <a:cs typeface="+mn-ea"/>
                  <a:sym typeface="+mn-lt"/>
                </a:rPr>
                <a:t>字以内。此处添加详细文本描述，建议与标题相关并符合整体语言风格，</a:t>
              </a:r>
              <a:endParaRPr lang="en-US" altLang="zh-CN" sz="1050" dirty="0">
                <a:solidFill>
                  <a:schemeClr val="bg1"/>
                </a:solidFill>
                <a:cs typeface="+mn-ea"/>
                <a:sym typeface="+mn-lt"/>
              </a:endParaRPr>
            </a:p>
          </p:txBody>
        </p:sp>
      </p:grpSp>
      <p:grpSp>
        <p:nvGrpSpPr>
          <p:cNvPr id="22" name="组合 50"/>
          <p:cNvGrpSpPr/>
          <p:nvPr/>
        </p:nvGrpSpPr>
        <p:grpSpPr>
          <a:xfrm>
            <a:off x="0" y="5513771"/>
            <a:ext cx="12200900" cy="655254"/>
            <a:chOff x="0" y="5513771"/>
            <a:chExt cx="12200900" cy="655254"/>
          </a:xfrm>
        </p:grpSpPr>
        <p:sp>
          <p:nvSpPr>
            <p:cNvPr id="23" name="îsļîde"/>
            <p:cNvSpPr/>
            <p:nvPr/>
          </p:nvSpPr>
          <p:spPr>
            <a:xfrm>
              <a:off x="874713" y="6018151"/>
              <a:ext cx="5520906" cy="150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24" name="íśḷîdé"/>
            <p:cNvSpPr/>
            <p:nvPr/>
          </p:nvSpPr>
          <p:spPr bwMode="auto">
            <a:xfrm>
              <a:off x="6395619" y="5513771"/>
              <a:ext cx="4921654" cy="655254"/>
            </a:xfrm>
            <a:custGeom>
              <a:avLst/>
              <a:gdLst>
                <a:gd name="T0" fmla="*/ 2000 w 2000"/>
                <a:gd name="T1" fmla="*/ 205 h 266"/>
                <a:gd name="T2" fmla="*/ 2000 w 2000"/>
                <a:gd name="T3" fmla="*/ 266 h 266"/>
                <a:gd name="T4" fmla="*/ 1344 w 2000"/>
                <a:gd name="T5" fmla="*/ 266 h 266"/>
                <a:gd name="T6" fmla="*/ 1314 w 2000"/>
                <a:gd name="T7" fmla="*/ 245 h 266"/>
                <a:gd name="T8" fmla="*/ 1325 w 2000"/>
                <a:gd name="T9" fmla="*/ 212 h 266"/>
                <a:gd name="T10" fmla="*/ 1344 w 2000"/>
                <a:gd name="T11" fmla="*/ 162 h 266"/>
                <a:gd name="T12" fmla="*/ 1353 w 2000"/>
                <a:gd name="T13" fmla="*/ 140 h 266"/>
                <a:gd name="T14" fmla="*/ 1374 w 2000"/>
                <a:gd name="T15" fmla="*/ 132 h 266"/>
                <a:gd name="T16" fmla="*/ 1376 w 2000"/>
                <a:gd name="T17" fmla="*/ 131 h 266"/>
                <a:gd name="T18" fmla="*/ 1376 w 2000"/>
                <a:gd name="T19" fmla="*/ 66 h 266"/>
                <a:gd name="T20" fmla="*/ 1376 w 2000"/>
                <a:gd name="T21" fmla="*/ 61 h 266"/>
                <a:gd name="T22" fmla="*/ 1218 w 2000"/>
                <a:gd name="T23" fmla="*/ 61 h 266"/>
                <a:gd name="T24" fmla="*/ 1212 w 2000"/>
                <a:gd name="T25" fmla="*/ 60 h 266"/>
                <a:gd name="T26" fmla="*/ 1206 w 2000"/>
                <a:gd name="T27" fmla="*/ 61 h 266"/>
                <a:gd name="T28" fmla="*/ 1131 w 2000"/>
                <a:gd name="T29" fmla="*/ 61 h 266"/>
                <a:gd name="T30" fmla="*/ 1131 w 2000"/>
                <a:gd name="T31" fmla="*/ 66 h 266"/>
                <a:gd name="T32" fmla="*/ 1131 w 2000"/>
                <a:gd name="T33" fmla="*/ 131 h 266"/>
                <a:gd name="T34" fmla="*/ 1133 w 2000"/>
                <a:gd name="T35" fmla="*/ 132 h 266"/>
                <a:gd name="T36" fmla="*/ 1154 w 2000"/>
                <a:gd name="T37" fmla="*/ 140 h 266"/>
                <a:gd name="T38" fmla="*/ 1163 w 2000"/>
                <a:gd name="T39" fmla="*/ 162 h 266"/>
                <a:gd name="T40" fmla="*/ 1182 w 2000"/>
                <a:gd name="T41" fmla="*/ 212 h 266"/>
                <a:gd name="T42" fmla="*/ 1193 w 2000"/>
                <a:gd name="T43" fmla="*/ 245 h 266"/>
                <a:gd name="T44" fmla="*/ 1164 w 2000"/>
                <a:gd name="T45" fmla="*/ 266 h 266"/>
                <a:gd name="T46" fmla="*/ 0 w 2000"/>
                <a:gd name="T47" fmla="*/ 266 h 266"/>
                <a:gd name="T48" fmla="*/ 0 w 2000"/>
                <a:gd name="T49" fmla="*/ 205 h 266"/>
                <a:gd name="T50" fmla="*/ 1109 w 2000"/>
                <a:gd name="T51" fmla="*/ 205 h 266"/>
                <a:gd name="T52" fmla="*/ 1104 w 2000"/>
                <a:gd name="T53" fmla="*/ 186 h 266"/>
                <a:gd name="T54" fmla="*/ 1070 w 2000"/>
                <a:gd name="T55" fmla="*/ 133 h 266"/>
                <a:gd name="T56" fmla="*/ 1070 w 2000"/>
                <a:gd name="T57" fmla="*/ 68 h 266"/>
                <a:gd name="T58" fmla="*/ 1082 w 2000"/>
                <a:gd name="T59" fmla="*/ 20 h 266"/>
                <a:gd name="T60" fmla="*/ 1127 w 2000"/>
                <a:gd name="T61" fmla="*/ 0 h 266"/>
                <a:gd name="T62" fmla="*/ 1206 w 2000"/>
                <a:gd name="T63" fmla="*/ 0 h 266"/>
                <a:gd name="T64" fmla="*/ 1212 w 2000"/>
                <a:gd name="T65" fmla="*/ 1 h 266"/>
                <a:gd name="T66" fmla="*/ 1218 w 2000"/>
                <a:gd name="T67" fmla="*/ 0 h 266"/>
                <a:gd name="T68" fmla="*/ 1380 w 2000"/>
                <a:gd name="T69" fmla="*/ 0 h 266"/>
                <a:gd name="T70" fmla="*/ 1425 w 2000"/>
                <a:gd name="T71" fmla="*/ 20 h 266"/>
                <a:gd name="T72" fmla="*/ 1437 w 2000"/>
                <a:gd name="T73" fmla="*/ 68 h 266"/>
                <a:gd name="T74" fmla="*/ 1437 w 2000"/>
                <a:gd name="T75" fmla="*/ 133 h 266"/>
                <a:gd name="T76" fmla="*/ 1403 w 2000"/>
                <a:gd name="T77" fmla="*/ 186 h 266"/>
                <a:gd name="T78" fmla="*/ 1398 w 2000"/>
                <a:gd name="T79" fmla="*/ 205 h 266"/>
                <a:gd name="T80" fmla="*/ 2000 w 2000"/>
                <a:gd name="T81" fmla="*/ 20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0" h="266">
                  <a:moveTo>
                    <a:pt x="2000" y="205"/>
                  </a:moveTo>
                  <a:cubicBezTo>
                    <a:pt x="2000" y="266"/>
                    <a:pt x="2000" y="266"/>
                    <a:pt x="2000" y="266"/>
                  </a:cubicBezTo>
                  <a:cubicBezTo>
                    <a:pt x="1344" y="266"/>
                    <a:pt x="1344" y="266"/>
                    <a:pt x="1344" y="266"/>
                  </a:cubicBezTo>
                  <a:cubicBezTo>
                    <a:pt x="1330" y="266"/>
                    <a:pt x="1318" y="258"/>
                    <a:pt x="1314" y="245"/>
                  </a:cubicBezTo>
                  <a:cubicBezTo>
                    <a:pt x="1310" y="233"/>
                    <a:pt x="1314" y="219"/>
                    <a:pt x="1325" y="212"/>
                  </a:cubicBezTo>
                  <a:cubicBezTo>
                    <a:pt x="1327" y="210"/>
                    <a:pt x="1344" y="194"/>
                    <a:pt x="1344" y="162"/>
                  </a:cubicBezTo>
                  <a:cubicBezTo>
                    <a:pt x="1344" y="154"/>
                    <a:pt x="1347" y="146"/>
                    <a:pt x="1353" y="140"/>
                  </a:cubicBezTo>
                  <a:cubicBezTo>
                    <a:pt x="1359" y="134"/>
                    <a:pt x="1366" y="131"/>
                    <a:pt x="1374" y="132"/>
                  </a:cubicBezTo>
                  <a:cubicBezTo>
                    <a:pt x="1375" y="132"/>
                    <a:pt x="1375" y="131"/>
                    <a:pt x="1376" y="131"/>
                  </a:cubicBezTo>
                  <a:cubicBezTo>
                    <a:pt x="1376" y="66"/>
                    <a:pt x="1376" y="66"/>
                    <a:pt x="1376" y="66"/>
                  </a:cubicBezTo>
                  <a:cubicBezTo>
                    <a:pt x="1376" y="64"/>
                    <a:pt x="1376" y="63"/>
                    <a:pt x="1376" y="61"/>
                  </a:cubicBezTo>
                  <a:cubicBezTo>
                    <a:pt x="1218" y="61"/>
                    <a:pt x="1218" y="61"/>
                    <a:pt x="1218" y="61"/>
                  </a:cubicBezTo>
                  <a:cubicBezTo>
                    <a:pt x="1216" y="61"/>
                    <a:pt x="1214" y="61"/>
                    <a:pt x="1212" y="60"/>
                  </a:cubicBezTo>
                  <a:cubicBezTo>
                    <a:pt x="1210" y="61"/>
                    <a:pt x="1208" y="61"/>
                    <a:pt x="1206" y="61"/>
                  </a:cubicBezTo>
                  <a:cubicBezTo>
                    <a:pt x="1131" y="61"/>
                    <a:pt x="1131" y="61"/>
                    <a:pt x="1131" y="61"/>
                  </a:cubicBezTo>
                  <a:cubicBezTo>
                    <a:pt x="1131" y="63"/>
                    <a:pt x="1131" y="64"/>
                    <a:pt x="1131" y="66"/>
                  </a:cubicBezTo>
                  <a:cubicBezTo>
                    <a:pt x="1131" y="131"/>
                    <a:pt x="1131" y="131"/>
                    <a:pt x="1131" y="131"/>
                  </a:cubicBezTo>
                  <a:cubicBezTo>
                    <a:pt x="1132" y="131"/>
                    <a:pt x="1132" y="132"/>
                    <a:pt x="1133" y="132"/>
                  </a:cubicBezTo>
                  <a:cubicBezTo>
                    <a:pt x="1141" y="131"/>
                    <a:pt x="1149" y="134"/>
                    <a:pt x="1154" y="140"/>
                  </a:cubicBezTo>
                  <a:cubicBezTo>
                    <a:pt x="1161" y="146"/>
                    <a:pt x="1163" y="154"/>
                    <a:pt x="1163" y="162"/>
                  </a:cubicBezTo>
                  <a:cubicBezTo>
                    <a:pt x="1163" y="194"/>
                    <a:pt x="1180" y="210"/>
                    <a:pt x="1182" y="212"/>
                  </a:cubicBezTo>
                  <a:cubicBezTo>
                    <a:pt x="1193" y="219"/>
                    <a:pt x="1197" y="233"/>
                    <a:pt x="1193" y="245"/>
                  </a:cubicBezTo>
                  <a:cubicBezTo>
                    <a:pt x="1189" y="258"/>
                    <a:pt x="1177" y="266"/>
                    <a:pt x="1164" y="266"/>
                  </a:cubicBezTo>
                  <a:cubicBezTo>
                    <a:pt x="0" y="266"/>
                    <a:pt x="0" y="266"/>
                    <a:pt x="0" y="266"/>
                  </a:cubicBezTo>
                  <a:cubicBezTo>
                    <a:pt x="0" y="205"/>
                    <a:pt x="0" y="205"/>
                    <a:pt x="0" y="205"/>
                  </a:cubicBezTo>
                  <a:cubicBezTo>
                    <a:pt x="1109" y="205"/>
                    <a:pt x="1109" y="205"/>
                    <a:pt x="1109" y="205"/>
                  </a:cubicBezTo>
                  <a:cubicBezTo>
                    <a:pt x="1107" y="199"/>
                    <a:pt x="1106" y="193"/>
                    <a:pt x="1104" y="186"/>
                  </a:cubicBezTo>
                  <a:cubicBezTo>
                    <a:pt x="1085" y="177"/>
                    <a:pt x="1070" y="159"/>
                    <a:pt x="1070" y="133"/>
                  </a:cubicBezTo>
                  <a:cubicBezTo>
                    <a:pt x="1070" y="68"/>
                    <a:pt x="1070" y="68"/>
                    <a:pt x="1070" y="68"/>
                  </a:cubicBezTo>
                  <a:cubicBezTo>
                    <a:pt x="1069" y="59"/>
                    <a:pt x="1068" y="37"/>
                    <a:pt x="1082" y="20"/>
                  </a:cubicBezTo>
                  <a:cubicBezTo>
                    <a:pt x="1089" y="11"/>
                    <a:pt x="1103" y="0"/>
                    <a:pt x="1127" y="0"/>
                  </a:cubicBezTo>
                  <a:cubicBezTo>
                    <a:pt x="1206" y="0"/>
                    <a:pt x="1206" y="0"/>
                    <a:pt x="1206" y="0"/>
                  </a:cubicBezTo>
                  <a:cubicBezTo>
                    <a:pt x="1208" y="0"/>
                    <a:pt x="1210" y="0"/>
                    <a:pt x="1212" y="1"/>
                  </a:cubicBezTo>
                  <a:cubicBezTo>
                    <a:pt x="1214" y="0"/>
                    <a:pt x="1216" y="0"/>
                    <a:pt x="1218" y="0"/>
                  </a:cubicBezTo>
                  <a:cubicBezTo>
                    <a:pt x="1380" y="0"/>
                    <a:pt x="1380" y="0"/>
                    <a:pt x="1380" y="0"/>
                  </a:cubicBezTo>
                  <a:cubicBezTo>
                    <a:pt x="1404" y="0"/>
                    <a:pt x="1418" y="11"/>
                    <a:pt x="1425" y="20"/>
                  </a:cubicBezTo>
                  <a:cubicBezTo>
                    <a:pt x="1439" y="37"/>
                    <a:pt x="1438" y="59"/>
                    <a:pt x="1437" y="68"/>
                  </a:cubicBezTo>
                  <a:cubicBezTo>
                    <a:pt x="1437" y="133"/>
                    <a:pt x="1437" y="133"/>
                    <a:pt x="1437" y="133"/>
                  </a:cubicBezTo>
                  <a:cubicBezTo>
                    <a:pt x="1437" y="154"/>
                    <a:pt x="1425" y="176"/>
                    <a:pt x="1403" y="186"/>
                  </a:cubicBezTo>
                  <a:cubicBezTo>
                    <a:pt x="1402" y="193"/>
                    <a:pt x="1400" y="199"/>
                    <a:pt x="1398" y="205"/>
                  </a:cubicBezTo>
                  <a:lnTo>
                    <a:pt x="2000" y="205"/>
                  </a:lnTo>
                  <a:close/>
                </a:path>
              </a:pathLst>
            </a:custGeom>
            <a:solidFill>
              <a:schemeClr val="bg1"/>
            </a:solidFill>
            <a:ln>
              <a:noFill/>
            </a:ln>
          </p:spPr>
          <p:txBody>
            <a:bodyPr anchor="ctr"/>
            <a:lstStyle/>
            <a:p>
              <a:pPr algn="ctr"/>
              <a:endParaRPr dirty="0">
                <a:solidFill>
                  <a:schemeClr val="bg1"/>
                </a:solidFill>
                <a:cs typeface="+mn-ea"/>
                <a:sym typeface="+mn-lt"/>
              </a:endParaRPr>
            </a:p>
          </p:txBody>
        </p:sp>
        <p:sp>
          <p:nvSpPr>
            <p:cNvPr id="39" name="îsļîde"/>
            <p:cNvSpPr/>
            <p:nvPr/>
          </p:nvSpPr>
          <p:spPr>
            <a:xfrm>
              <a:off x="0" y="6018151"/>
              <a:ext cx="5520906" cy="150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sp>
          <p:nvSpPr>
            <p:cNvPr id="40" name="îsļîde"/>
            <p:cNvSpPr/>
            <p:nvPr/>
          </p:nvSpPr>
          <p:spPr>
            <a:xfrm>
              <a:off x="10580900" y="6018151"/>
              <a:ext cx="1620000" cy="1508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solidFill>
                  <a:schemeClr val="bg1"/>
                </a:solidFill>
                <a:cs typeface="+mn-ea"/>
                <a:sym typeface="+mn-lt"/>
              </a:endParaRPr>
            </a:p>
          </p:txBody>
        </p:sp>
      </p:grpSp>
      <p:pic>
        <p:nvPicPr>
          <p:cNvPr id="44" name="图片 43"/>
          <p:cNvPicPr>
            <a:picLocks noChangeAspect="1"/>
          </p:cNvPicPr>
          <p:nvPr/>
        </p:nvPicPr>
        <p:blipFill>
          <a:blip r:embed="rId1" cstate="screen"/>
          <a:stretch>
            <a:fillRect/>
          </a:stretch>
        </p:blipFill>
        <p:spPr>
          <a:xfrm>
            <a:off x="7276080" y="1329553"/>
            <a:ext cx="5205984" cy="42946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0-#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2000"/>
                            </p:stCondLst>
                            <p:childTnLst>
                              <p:par>
                                <p:cTn id="30" presetID="2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par>
                                <p:cTn id="33" presetID="22" presetClass="entr" presetSubtype="1"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up)">
                                      <p:cBhvr>
                                        <p:cTn id="35" dur="500"/>
                                        <p:tgtEl>
                                          <p:spTgt spid="15"/>
                                        </p:tgtEl>
                                      </p:cBhvr>
                                    </p:animEffect>
                                  </p:childTnLst>
                                </p:cTn>
                              </p:par>
                            </p:childTnLst>
                          </p:cTn>
                        </p:par>
                        <p:par>
                          <p:cTn id="36" fill="hold">
                            <p:stCondLst>
                              <p:cond delay="2500"/>
                            </p:stCondLst>
                            <p:childTnLst>
                              <p:par>
                                <p:cTn id="37" presetID="22" presetClass="entr" presetSubtype="1"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500"/>
                                        <p:tgtEl>
                                          <p:spTgt spid="10"/>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1" fill="hold" nodeType="click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additive="base">
                                        <p:cTn id="44" dur="500" fill="hold"/>
                                        <p:tgtEl>
                                          <p:spTgt spid="44"/>
                                        </p:tgtEl>
                                        <p:attrNameLst>
                                          <p:attrName>ppt_x</p:attrName>
                                        </p:attrNameLst>
                                      </p:cBhvr>
                                      <p:tavLst>
                                        <p:tav tm="0">
                                          <p:val>
                                            <p:strVal val="#ppt_x"/>
                                          </p:val>
                                        </p:tav>
                                        <p:tav tm="100000">
                                          <p:val>
                                            <p:strVal val="#ppt_x"/>
                                          </p:val>
                                        </p:tav>
                                      </p:tavLst>
                                    </p:anim>
                                    <p:anim calcmode="lin" valueType="num">
                                      <p:cBhvr additive="base">
                                        <p:cTn id="45"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员工执行力三原则</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
        <p:nvSpPr>
          <p:cNvPr id="10" name="矩形 9"/>
          <p:cNvSpPr/>
          <p:nvPr/>
        </p:nvSpPr>
        <p:spPr>
          <a:xfrm rot="5400000">
            <a:off x="7756568" y="1035557"/>
            <a:ext cx="45719" cy="22017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1" name="矩形 10"/>
          <p:cNvSpPr/>
          <p:nvPr/>
        </p:nvSpPr>
        <p:spPr>
          <a:xfrm>
            <a:off x="6593983" y="2278376"/>
            <a:ext cx="4320480" cy="584775"/>
          </a:xfrm>
          <a:prstGeom prst="rect">
            <a:avLst/>
          </a:prstGeom>
        </p:spPr>
        <p:txBody>
          <a:bodyPr wrap="square">
            <a:spAutoFit/>
          </a:bodyPr>
          <a:lstStyle/>
          <a:p>
            <a:r>
              <a:rPr lang="zh-CN" altLang="en-US" sz="3200" b="1" dirty="0">
                <a:solidFill>
                  <a:schemeClr val="bg1"/>
                </a:solidFill>
                <a:cs typeface="+mn-ea"/>
                <a:sym typeface="+mn-lt"/>
              </a:rPr>
              <a:t>点此添加标题</a:t>
            </a:r>
            <a:endParaRPr lang="en-US" altLang="zh-CN" sz="3200" b="1" dirty="0">
              <a:solidFill>
                <a:schemeClr val="bg1"/>
              </a:solidFill>
              <a:cs typeface="+mn-ea"/>
              <a:sym typeface="+mn-lt"/>
            </a:endParaRPr>
          </a:p>
        </p:txBody>
      </p:sp>
      <p:sp>
        <p:nvSpPr>
          <p:cNvPr id="12" name="Rectangle 5"/>
          <p:cNvSpPr/>
          <p:nvPr/>
        </p:nvSpPr>
        <p:spPr bwMode="auto">
          <a:xfrm>
            <a:off x="6683921" y="3499477"/>
            <a:ext cx="4967846" cy="190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a:t>
            </a: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a:p>
            <a:pPr fontAlgn="base">
              <a:lnSpc>
                <a:spcPct val="150000"/>
              </a:lnSpc>
              <a:spcBef>
                <a:spcPct val="0"/>
              </a:spcBef>
              <a:spcAft>
                <a:spcPct val="0"/>
              </a:spcAft>
            </a:pPr>
            <a:r>
              <a:rPr lang="zh-CN" altLang="en-US" sz="1050" dirty="0">
                <a:solidFill>
                  <a:schemeClr val="bg1"/>
                </a:solidFill>
                <a:cs typeface="+mn-ea"/>
                <a:sym typeface="+mn-lt"/>
              </a:rPr>
              <a:t>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a:t>
            </a: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p:txBody>
      </p:sp>
      <p:grpSp>
        <p:nvGrpSpPr>
          <p:cNvPr id="14" name="组 13"/>
          <p:cNvGrpSpPr/>
          <p:nvPr/>
        </p:nvGrpSpPr>
        <p:grpSpPr>
          <a:xfrm>
            <a:off x="-892159" y="1823108"/>
            <a:ext cx="7177195" cy="3918760"/>
            <a:chOff x="-892159" y="1823108"/>
            <a:chExt cx="7177195" cy="3918760"/>
          </a:xfrm>
        </p:grpSpPr>
        <p:pic>
          <p:nvPicPr>
            <p:cNvPr id="8" name="图片 7"/>
            <p:cNvPicPr>
              <a:picLocks noChangeAspect="1"/>
            </p:cNvPicPr>
            <p:nvPr/>
          </p:nvPicPr>
          <p:blipFill>
            <a:blip r:embed="rId1">
              <a:extLst>
                <a:ext uri="{BEBA8EAE-BF5A-486C-A8C5-ECC9F3942E4B}">
                  <a14:imgProps xmlns:a14="http://schemas.microsoft.com/office/drawing/2010/main">
                    <a14:imgLayer r:embed="rId2">
                      <a14:imgEffect>
                        <a14:sharpenSoften amount="25000"/>
                      </a14:imgEffect>
                    </a14:imgLayer>
                  </a14:imgProps>
                </a:ext>
              </a:extLst>
            </a:blip>
            <a:stretch>
              <a:fillRect/>
            </a:stretch>
          </p:blipFill>
          <p:spPr>
            <a:xfrm>
              <a:off x="-892159" y="1823108"/>
              <a:ext cx="7177195" cy="3918760"/>
            </a:xfrm>
            <a:prstGeom prst="rect">
              <a:avLst/>
            </a:prstGeom>
            <a:effectLst/>
          </p:spPr>
        </p:pic>
        <p:pic>
          <p:nvPicPr>
            <p:cNvPr id="13" name="图片 12"/>
            <p:cNvPicPr>
              <a:picLocks noChangeAspect="1"/>
            </p:cNvPicPr>
            <p:nvPr/>
          </p:nvPicPr>
          <p:blipFill>
            <a:blip r:embed="rId3" cstate="screen"/>
            <a:stretch>
              <a:fillRect/>
            </a:stretch>
          </p:blipFill>
          <p:spPr>
            <a:xfrm>
              <a:off x="-1" y="2113579"/>
              <a:ext cx="5346915" cy="3051088"/>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42" presetClass="entr" presetSubtype="0" fill="hold" grpId="0" nodeType="withEffect">
                                  <p:stCondLst>
                                    <p:cond delay="25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22" presetClass="entr" presetSubtype="8"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wipe(left)">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12192000" cy="6858000"/>
          </a:xfrm>
          <a:prstGeom prst="rect">
            <a:avLst/>
          </a:prstGeom>
        </p:spPr>
      </p:pic>
      <p:sp>
        <p:nvSpPr>
          <p:cNvPr id="3" name="矩形 2"/>
          <p:cNvSpPr/>
          <p:nvPr/>
        </p:nvSpPr>
        <p:spPr>
          <a:xfrm>
            <a:off x="0" y="1665"/>
            <a:ext cx="12192001" cy="6858000"/>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806575" y="1707515"/>
            <a:ext cx="8579485" cy="3442970"/>
          </a:xfrm>
          <a:prstGeom prst="rect">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菱形 4"/>
          <p:cNvSpPr/>
          <p:nvPr/>
        </p:nvSpPr>
        <p:spPr>
          <a:xfrm>
            <a:off x="5944235" y="2085340"/>
            <a:ext cx="304165" cy="304165"/>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3963353" y="2489200"/>
            <a:ext cx="4218305" cy="860425"/>
          </a:xfrm>
          <a:prstGeom prst="rect">
            <a:avLst/>
          </a:prstGeom>
          <a:noFill/>
        </p:spPr>
        <p:txBody>
          <a:bodyPr wrap="square" rtlCol="0">
            <a:spAutoFit/>
          </a:bodyPr>
          <a:lstStyle/>
          <a:p>
            <a:pPr algn="ctr"/>
            <a:r>
              <a:rPr lang="en-US" altLang="zh-CN" sz="5000" dirty="0">
                <a:solidFill>
                  <a:schemeClr val="bg1"/>
                </a:solidFill>
                <a:cs typeface="+mn-ea"/>
                <a:sym typeface="+mn-lt"/>
              </a:rPr>
              <a:t>PART FOUR</a:t>
            </a:r>
            <a:endParaRPr lang="en-US" altLang="zh-CN" sz="5000" dirty="0">
              <a:solidFill>
                <a:schemeClr val="bg1"/>
              </a:solidFill>
              <a:cs typeface="+mn-ea"/>
              <a:sym typeface="+mn-lt"/>
            </a:endParaRPr>
          </a:p>
        </p:txBody>
      </p:sp>
      <p:sp>
        <p:nvSpPr>
          <p:cNvPr id="7" name="文本框 6"/>
          <p:cNvSpPr txBox="1"/>
          <p:nvPr/>
        </p:nvSpPr>
        <p:spPr>
          <a:xfrm>
            <a:off x="2239010" y="4032250"/>
            <a:ext cx="7715250" cy="661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cs typeface="+mn-ea"/>
              <a:sym typeface="+mn-lt"/>
            </a:endParaRPr>
          </a:p>
        </p:txBody>
      </p:sp>
      <p:cxnSp>
        <p:nvCxnSpPr>
          <p:cNvPr id="8" name="直接连接符 8"/>
          <p:cNvCxnSpPr/>
          <p:nvPr/>
        </p:nvCxnSpPr>
        <p:spPr>
          <a:xfrm>
            <a:off x="5738495" y="3324225"/>
            <a:ext cx="714375" cy="0"/>
          </a:xfrm>
          <a:prstGeom prst="line">
            <a:avLst/>
          </a:prstGeom>
          <a:ln w="5080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870496" y="3380296"/>
            <a:ext cx="4450372" cy="706755"/>
          </a:xfrm>
          <a:prstGeom prst="rect">
            <a:avLst/>
          </a:prstGeom>
          <a:noFill/>
        </p:spPr>
        <p:txBody>
          <a:bodyPr wrap="square" rtlCol="0">
            <a:spAutoFit/>
            <a:scene3d>
              <a:camera prst="orthographicFront"/>
              <a:lightRig rig="threePt" dir="t"/>
            </a:scene3d>
            <a:sp3d contourW="12700"/>
          </a:bodyPr>
          <a:lstStyle/>
          <a:p>
            <a:pPr algn="ctr"/>
            <a:r>
              <a:rPr lang="zh-CN" altLang="en-US" sz="4000" b="1" dirty="0">
                <a:solidFill>
                  <a:schemeClr val="bg1"/>
                </a:solidFill>
                <a:cs typeface="+mn-ea"/>
                <a:sym typeface="+mn-lt"/>
              </a:rPr>
              <a:t>如何提高执行力</a:t>
            </a:r>
            <a:endParaRPr lang="zh-CN" altLang="en-US" sz="4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14" presetClass="entr" presetSubtype="5" fill="hold" grpId="1"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vertical)">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7" grpId="0"/>
      <p:bldP spid="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如何提高执行力</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
        <p:nvSpPr>
          <p:cNvPr id="7" name="Freeform 9"/>
          <p:cNvSpPr/>
          <p:nvPr/>
        </p:nvSpPr>
        <p:spPr bwMode="auto">
          <a:xfrm>
            <a:off x="5185721" y="3879383"/>
            <a:ext cx="1873565" cy="1880012"/>
          </a:xfrm>
          <a:custGeom>
            <a:avLst/>
            <a:gdLst>
              <a:gd name="T0" fmla="*/ 362 w 725"/>
              <a:gd name="T1" fmla="*/ 0 h 726"/>
              <a:gd name="T2" fmla="*/ 0 w 725"/>
              <a:gd name="T3" fmla="*/ 363 h 726"/>
              <a:gd name="T4" fmla="*/ 362 w 725"/>
              <a:gd name="T5" fmla="*/ 726 h 726"/>
              <a:gd name="T6" fmla="*/ 725 w 725"/>
              <a:gd name="T7" fmla="*/ 363 h 726"/>
              <a:gd name="T8" fmla="*/ 362 w 725"/>
              <a:gd name="T9" fmla="*/ 0 h 726"/>
            </a:gdLst>
            <a:ahLst/>
            <a:cxnLst>
              <a:cxn ang="0">
                <a:pos x="T0" y="T1"/>
              </a:cxn>
              <a:cxn ang="0">
                <a:pos x="T2" y="T3"/>
              </a:cxn>
              <a:cxn ang="0">
                <a:pos x="T4" y="T5"/>
              </a:cxn>
              <a:cxn ang="0">
                <a:pos x="T6" y="T7"/>
              </a:cxn>
              <a:cxn ang="0">
                <a:pos x="T8" y="T9"/>
              </a:cxn>
            </a:cxnLst>
            <a:rect l="0" t="0" r="r" b="b"/>
            <a:pathLst>
              <a:path w="725" h="726">
                <a:moveTo>
                  <a:pt x="362" y="0"/>
                </a:moveTo>
                <a:cubicBezTo>
                  <a:pt x="162" y="0"/>
                  <a:pt x="0" y="163"/>
                  <a:pt x="0" y="363"/>
                </a:cubicBezTo>
                <a:cubicBezTo>
                  <a:pt x="0" y="563"/>
                  <a:pt x="162" y="726"/>
                  <a:pt x="362" y="726"/>
                </a:cubicBezTo>
                <a:cubicBezTo>
                  <a:pt x="563" y="726"/>
                  <a:pt x="725" y="563"/>
                  <a:pt x="725" y="363"/>
                </a:cubicBezTo>
                <a:cubicBezTo>
                  <a:pt x="525" y="363"/>
                  <a:pt x="362" y="200"/>
                  <a:pt x="362" y="0"/>
                </a:cubicBezTo>
                <a:close/>
              </a:path>
            </a:pathLst>
          </a:cu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zh-CN" altLang="en-US">
              <a:solidFill>
                <a:srgbClr val="BE1D2E"/>
              </a:solidFill>
              <a:cs typeface="+mn-ea"/>
              <a:sym typeface="+mn-lt"/>
            </a:endParaRPr>
          </a:p>
        </p:txBody>
      </p:sp>
      <p:sp>
        <p:nvSpPr>
          <p:cNvPr id="8" name="Freeform 7"/>
          <p:cNvSpPr/>
          <p:nvPr/>
        </p:nvSpPr>
        <p:spPr bwMode="auto">
          <a:xfrm>
            <a:off x="6120569" y="2941956"/>
            <a:ext cx="1876144" cy="1877433"/>
          </a:xfrm>
          <a:custGeom>
            <a:avLst/>
            <a:gdLst>
              <a:gd name="T0" fmla="*/ 363 w 726"/>
              <a:gd name="T1" fmla="*/ 0 h 725"/>
              <a:gd name="T2" fmla="*/ 0 w 726"/>
              <a:gd name="T3" fmla="*/ 362 h 725"/>
              <a:gd name="T4" fmla="*/ 363 w 726"/>
              <a:gd name="T5" fmla="*/ 725 h 725"/>
              <a:gd name="T6" fmla="*/ 726 w 726"/>
              <a:gd name="T7" fmla="*/ 362 h 725"/>
              <a:gd name="T8" fmla="*/ 363 w 726"/>
              <a:gd name="T9" fmla="*/ 0 h 725"/>
            </a:gdLst>
            <a:ahLst/>
            <a:cxnLst>
              <a:cxn ang="0">
                <a:pos x="T0" y="T1"/>
              </a:cxn>
              <a:cxn ang="0">
                <a:pos x="T2" y="T3"/>
              </a:cxn>
              <a:cxn ang="0">
                <a:pos x="T4" y="T5"/>
              </a:cxn>
              <a:cxn ang="0">
                <a:pos x="T6" y="T7"/>
              </a:cxn>
              <a:cxn ang="0">
                <a:pos x="T8" y="T9"/>
              </a:cxn>
            </a:cxnLst>
            <a:rect l="0" t="0" r="r" b="b"/>
            <a:pathLst>
              <a:path w="726" h="725">
                <a:moveTo>
                  <a:pt x="363" y="0"/>
                </a:moveTo>
                <a:cubicBezTo>
                  <a:pt x="363" y="200"/>
                  <a:pt x="201" y="362"/>
                  <a:pt x="0" y="362"/>
                </a:cubicBezTo>
                <a:cubicBezTo>
                  <a:pt x="0" y="562"/>
                  <a:pt x="163" y="725"/>
                  <a:pt x="363" y="725"/>
                </a:cubicBezTo>
                <a:cubicBezTo>
                  <a:pt x="563" y="725"/>
                  <a:pt x="726" y="562"/>
                  <a:pt x="726" y="362"/>
                </a:cubicBezTo>
                <a:cubicBezTo>
                  <a:pt x="726" y="162"/>
                  <a:pt x="563" y="0"/>
                  <a:pt x="363" y="0"/>
                </a:cubicBezTo>
                <a:close/>
              </a:path>
            </a:pathLst>
          </a:cu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zh-CN" altLang="en-US">
              <a:solidFill>
                <a:srgbClr val="BE1D2E"/>
              </a:solidFill>
              <a:cs typeface="+mn-ea"/>
              <a:sym typeface="+mn-lt"/>
            </a:endParaRPr>
          </a:p>
        </p:txBody>
      </p:sp>
      <p:sp>
        <p:nvSpPr>
          <p:cNvPr id="9" name="Freeform 6"/>
          <p:cNvSpPr/>
          <p:nvPr/>
        </p:nvSpPr>
        <p:spPr bwMode="auto">
          <a:xfrm>
            <a:off x="5185721" y="2001950"/>
            <a:ext cx="1873565" cy="1877433"/>
          </a:xfrm>
          <a:custGeom>
            <a:avLst/>
            <a:gdLst>
              <a:gd name="T0" fmla="*/ 362 w 725"/>
              <a:gd name="T1" fmla="*/ 0 h 725"/>
              <a:gd name="T2" fmla="*/ 0 w 725"/>
              <a:gd name="T3" fmla="*/ 363 h 725"/>
              <a:gd name="T4" fmla="*/ 362 w 725"/>
              <a:gd name="T5" fmla="*/ 725 h 725"/>
              <a:gd name="T6" fmla="*/ 725 w 725"/>
              <a:gd name="T7" fmla="*/ 363 h 725"/>
              <a:gd name="T8" fmla="*/ 362 w 725"/>
              <a:gd name="T9" fmla="*/ 0 h 725"/>
            </a:gdLst>
            <a:ahLst/>
            <a:cxnLst>
              <a:cxn ang="0">
                <a:pos x="T0" y="T1"/>
              </a:cxn>
              <a:cxn ang="0">
                <a:pos x="T2" y="T3"/>
              </a:cxn>
              <a:cxn ang="0">
                <a:pos x="T4" y="T5"/>
              </a:cxn>
              <a:cxn ang="0">
                <a:pos x="T6" y="T7"/>
              </a:cxn>
              <a:cxn ang="0">
                <a:pos x="T8" y="T9"/>
              </a:cxn>
            </a:cxnLst>
            <a:rect l="0" t="0" r="r" b="b"/>
            <a:pathLst>
              <a:path w="725" h="725">
                <a:moveTo>
                  <a:pt x="362" y="0"/>
                </a:moveTo>
                <a:cubicBezTo>
                  <a:pt x="162" y="0"/>
                  <a:pt x="0" y="162"/>
                  <a:pt x="0" y="363"/>
                </a:cubicBezTo>
                <a:cubicBezTo>
                  <a:pt x="200" y="363"/>
                  <a:pt x="362" y="525"/>
                  <a:pt x="362" y="725"/>
                </a:cubicBezTo>
                <a:cubicBezTo>
                  <a:pt x="563" y="725"/>
                  <a:pt x="725" y="563"/>
                  <a:pt x="725" y="363"/>
                </a:cubicBezTo>
                <a:cubicBezTo>
                  <a:pt x="725" y="162"/>
                  <a:pt x="563" y="0"/>
                  <a:pt x="362" y="0"/>
                </a:cubicBezTo>
                <a:close/>
              </a:path>
            </a:pathLst>
          </a:cu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zh-CN" altLang="en-US">
              <a:solidFill>
                <a:srgbClr val="BE1D2E"/>
              </a:solidFill>
              <a:cs typeface="+mn-ea"/>
              <a:sym typeface="+mn-lt"/>
            </a:endParaRPr>
          </a:p>
        </p:txBody>
      </p:sp>
      <p:sp>
        <p:nvSpPr>
          <p:cNvPr id="10" name="Freeform 8"/>
          <p:cNvSpPr/>
          <p:nvPr/>
        </p:nvSpPr>
        <p:spPr bwMode="auto">
          <a:xfrm>
            <a:off x="4247003" y="2941956"/>
            <a:ext cx="1873565" cy="1877433"/>
          </a:xfrm>
          <a:custGeom>
            <a:avLst/>
            <a:gdLst>
              <a:gd name="T0" fmla="*/ 363 w 725"/>
              <a:gd name="T1" fmla="*/ 0 h 725"/>
              <a:gd name="T2" fmla="*/ 0 w 725"/>
              <a:gd name="T3" fmla="*/ 362 h 725"/>
              <a:gd name="T4" fmla="*/ 363 w 725"/>
              <a:gd name="T5" fmla="*/ 725 h 725"/>
              <a:gd name="T6" fmla="*/ 725 w 725"/>
              <a:gd name="T7" fmla="*/ 362 h 725"/>
              <a:gd name="T8" fmla="*/ 363 w 725"/>
              <a:gd name="T9" fmla="*/ 0 h 725"/>
            </a:gdLst>
            <a:ahLst/>
            <a:cxnLst>
              <a:cxn ang="0">
                <a:pos x="T0" y="T1"/>
              </a:cxn>
              <a:cxn ang="0">
                <a:pos x="T2" y="T3"/>
              </a:cxn>
              <a:cxn ang="0">
                <a:pos x="T4" y="T5"/>
              </a:cxn>
              <a:cxn ang="0">
                <a:pos x="T6" y="T7"/>
              </a:cxn>
              <a:cxn ang="0">
                <a:pos x="T8" y="T9"/>
              </a:cxn>
            </a:cxnLst>
            <a:rect l="0" t="0" r="r" b="b"/>
            <a:pathLst>
              <a:path w="725" h="725">
                <a:moveTo>
                  <a:pt x="363" y="0"/>
                </a:moveTo>
                <a:cubicBezTo>
                  <a:pt x="162" y="0"/>
                  <a:pt x="0" y="162"/>
                  <a:pt x="0" y="362"/>
                </a:cubicBezTo>
                <a:cubicBezTo>
                  <a:pt x="0" y="562"/>
                  <a:pt x="162" y="725"/>
                  <a:pt x="363" y="725"/>
                </a:cubicBezTo>
                <a:cubicBezTo>
                  <a:pt x="363" y="525"/>
                  <a:pt x="525" y="362"/>
                  <a:pt x="725" y="362"/>
                </a:cubicBezTo>
                <a:cubicBezTo>
                  <a:pt x="725" y="162"/>
                  <a:pt x="563" y="0"/>
                  <a:pt x="363" y="0"/>
                </a:cubicBezTo>
                <a:close/>
              </a:path>
            </a:pathLst>
          </a:cu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zh-CN" altLang="en-US">
              <a:solidFill>
                <a:srgbClr val="BE1D2E"/>
              </a:solidFill>
              <a:cs typeface="+mn-ea"/>
              <a:sym typeface="+mn-lt"/>
            </a:endParaRPr>
          </a:p>
        </p:txBody>
      </p:sp>
      <p:sp>
        <p:nvSpPr>
          <p:cNvPr id="11" name="Freeform 10"/>
          <p:cNvSpPr>
            <a:spLocks noEditPoints="1"/>
          </p:cNvSpPr>
          <p:nvPr/>
        </p:nvSpPr>
        <p:spPr bwMode="auto">
          <a:xfrm>
            <a:off x="2507763" y="1887192"/>
            <a:ext cx="312721" cy="420186"/>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 name="Freeform 11"/>
          <p:cNvSpPr>
            <a:spLocks noEditPoints="1"/>
          </p:cNvSpPr>
          <p:nvPr/>
        </p:nvSpPr>
        <p:spPr bwMode="auto">
          <a:xfrm>
            <a:off x="9332778" y="1889126"/>
            <a:ext cx="349261" cy="413738"/>
          </a:xfrm>
          <a:custGeom>
            <a:avLst/>
            <a:gdLst>
              <a:gd name="T0" fmla="*/ 116 w 162"/>
              <a:gd name="T1" fmla="*/ 53 h 192"/>
              <a:gd name="T2" fmla="*/ 101 w 162"/>
              <a:gd name="T3" fmla="*/ 89 h 192"/>
              <a:gd name="T4" fmla="*/ 101 w 162"/>
              <a:gd name="T5" fmla="*/ 90 h 192"/>
              <a:gd name="T6" fmla="*/ 122 w 162"/>
              <a:gd name="T7" fmla="*/ 109 h 192"/>
              <a:gd name="T8" fmla="*/ 150 w 162"/>
              <a:gd name="T9" fmla="*/ 121 h 192"/>
              <a:gd name="T10" fmla="*/ 150 w 162"/>
              <a:gd name="T11" fmla="*/ 180 h 192"/>
              <a:gd name="T12" fmla="*/ 121 w 162"/>
              <a:gd name="T13" fmla="*/ 192 h 192"/>
              <a:gd name="T14" fmla="*/ 28 w 162"/>
              <a:gd name="T15" fmla="*/ 185 h 192"/>
              <a:gd name="T16" fmla="*/ 28 w 162"/>
              <a:gd name="T17" fmla="*/ 178 h 192"/>
              <a:gd name="T18" fmla="*/ 12 w 162"/>
              <a:gd name="T19" fmla="*/ 178 h 192"/>
              <a:gd name="T20" fmla="*/ 0 w 162"/>
              <a:gd name="T21" fmla="*/ 161 h 192"/>
              <a:gd name="T22" fmla="*/ 4 w 162"/>
              <a:gd name="T23" fmla="*/ 123 h 192"/>
              <a:gd name="T24" fmla="*/ 30 w 162"/>
              <a:gd name="T25" fmla="*/ 89 h 192"/>
              <a:gd name="T26" fmla="*/ 15 w 162"/>
              <a:gd name="T27" fmla="*/ 53 h 192"/>
              <a:gd name="T28" fmla="*/ 117 w 162"/>
              <a:gd name="T29" fmla="*/ 130 h 192"/>
              <a:gd name="T30" fmla="*/ 117 w 162"/>
              <a:gd name="T31" fmla="*/ 146 h 192"/>
              <a:gd name="T32" fmla="*/ 97 w 162"/>
              <a:gd name="T33" fmla="*/ 151 h 192"/>
              <a:gd name="T34" fmla="*/ 117 w 162"/>
              <a:gd name="T35" fmla="*/ 155 h 192"/>
              <a:gd name="T36" fmla="*/ 122 w 162"/>
              <a:gd name="T37" fmla="*/ 176 h 192"/>
              <a:gd name="T38" fmla="*/ 126 w 162"/>
              <a:gd name="T39" fmla="*/ 155 h 192"/>
              <a:gd name="T40" fmla="*/ 146 w 162"/>
              <a:gd name="T41" fmla="*/ 151 h 192"/>
              <a:gd name="T42" fmla="*/ 126 w 162"/>
              <a:gd name="T43" fmla="*/ 146 h 192"/>
              <a:gd name="T44" fmla="*/ 117 w 162"/>
              <a:gd name="T45" fmla="*/ 130 h 192"/>
              <a:gd name="T46" fmla="*/ 99 w 162"/>
              <a:gd name="T47" fmla="*/ 128 h 192"/>
              <a:gd name="T48" fmla="*/ 99 w 162"/>
              <a:gd name="T49" fmla="*/ 174 h 192"/>
              <a:gd name="T50" fmla="*/ 144 w 162"/>
              <a:gd name="T51" fmla="*/ 174 h 192"/>
              <a:gd name="T52" fmla="*/ 144 w 162"/>
              <a:gd name="T53" fmla="*/ 128 h 192"/>
              <a:gd name="T54" fmla="*/ 99 w 162"/>
              <a:gd name="T55" fmla="*/ 128 h 192"/>
              <a:gd name="T56" fmla="*/ 103 w 162"/>
              <a:gd name="T57" fmla="*/ 113 h 192"/>
              <a:gd name="T58" fmla="*/ 66 w 162"/>
              <a:gd name="T59" fmla="*/ 105 h 192"/>
              <a:gd name="T60" fmla="*/ 17 w 162"/>
              <a:gd name="T61" fmla="*/ 129 h 192"/>
              <a:gd name="T62" fmla="*/ 15 w 162"/>
              <a:gd name="T63" fmla="*/ 161 h 192"/>
              <a:gd name="T64" fmla="*/ 34 w 162"/>
              <a:gd name="T65" fmla="*/ 163 h 192"/>
              <a:gd name="T66" fmla="*/ 38 w 162"/>
              <a:gd name="T67" fmla="*/ 138 h 192"/>
              <a:gd name="T68" fmla="*/ 43 w 162"/>
              <a:gd name="T69" fmla="*/ 170 h 192"/>
              <a:gd name="T70" fmla="*/ 43 w 162"/>
              <a:gd name="T71" fmla="*/ 177 h 192"/>
              <a:gd name="T72" fmla="*/ 81 w 162"/>
              <a:gd name="T73" fmla="*/ 151 h 192"/>
              <a:gd name="T74" fmla="*/ 93 w 162"/>
              <a:gd name="T75" fmla="*/ 121 h 192"/>
              <a:gd name="T76" fmla="*/ 103 w 162"/>
              <a:gd name="T77" fmla="*/ 113 h 192"/>
              <a:gd name="T78" fmla="*/ 66 w 162"/>
              <a:gd name="T79" fmla="*/ 16 h 192"/>
              <a:gd name="T80" fmla="*/ 66 w 162"/>
              <a:gd name="T81" fmla="*/ 89 h 192"/>
              <a:gd name="T82" fmla="*/ 66 w 162"/>
              <a:gd name="T83" fmla="*/ 1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2" h="192">
                <a:moveTo>
                  <a:pt x="66" y="0"/>
                </a:moveTo>
                <a:cubicBezTo>
                  <a:pt x="93" y="0"/>
                  <a:pt x="116" y="24"/>
                  <a:pt x="116" y="53"/>
                </a:cubicBezTo>
                <a:cubicBezTo>
                  <a:pt x="116" y="67"/>
                  <a:pt x="110" y="80"/>
                  <a:pt x="101" y="89"/>
                </a:cubicBezTo>
                <a:cubicBezTo>
                  <a:pt x="101" y="89"/>
                  <a:pt x="101" y="89"/>
                  <a:pt x="101" y="89"/>
                </a:cubicBezTo>
                <a:cubicBezTo>
                  <a:pt x="101" y="89"/>
                  <a:pt x="101" y="89"/>
                  <a:pt x="101" y="89"/>
                </a:cubicBezTo>
                <a:cubicBezTo>
                  <a:pt x="101" y="90"/>
                  <a:pt x="101" y="90"/>
                  <a:pt x="101" y="90"/>
                </a:cubicBezTo>
                <a:cubicBezTo>
                  <a:pt x="107" y="96"/>
                  <a:pt x="114" y="102"/>
                  <a:pt x="119" y="109"/>
                </a:cubicBezTo>
                <a:cubicBezTo>
                  <a:pt x="120" y="109"/>
                  <a:pt x="121" y="109"/>
                  <a:pt x="122" y="109"/>
                </a:cubicBezTo>
                <a:cubicBezTo>
                  <a:pt x="133" y="109"/>
                  <a:pt x="143" y="114"/>
                  <a:pt x="150" y="121"/>
                </a:cubicBezTo>
                <a:cubicBezTo>
                  <a:pt x="150" y="121"/>
                  <a:pt x="150" y="121"/>
                  <a:pt x="150" y="121"/>
                </a:cubicBezTo>
                <a:cubicBezTo>
                  <a:pt x="158" y="129"/>
                  <a:pt x="162" y="139"/>
                  <a:pt x="162" y="151"/>
                </a:cubicBezTo>
                <a:cubicBezTo>
                  <a:pt x="162" y="162"/>
                  <a:pt x="158" y="173"/>
                  <a:pt x="150" y="180"/>
                </a:cubicBezTo>
                <a:cubicBezTo>
                  <a:pt x="143" y="188"/>
                  <a:pt x="133" y="192"/>
                  <a:pt x="122" y="192"/>
                </a:cubicBezTo>
                <a:cubicBezTo>
                  <a:pt x="121" y="192"/>
                  <a:pt x="121" y="192"/>
                  <a:pt x="121" y="192"/>
                </a:cubicBezTo>
                <a:cubicBezTo>
                  <a:pt x="35" y="192"/>
                  <a:pt x="35" y="192"/>
                  <a:pt x="35" y="192"/>
                </a:cubicBezTo>
                <a:cubicBezTo>
                  <a:pt x="31" y="192"/>
                  <a:pt x="28" y="189"/>
                  <a:pt x="28" y="185"/>
                </a:cubicBezTo>
                <a:cubicBezTo>
                  <a:pt x="28" y="185"/>
                  <a:pt x="28" y="185"/>
                  <a:pt x="28" y="185"/>
                </a:cubicBezTo>
                <a:cubicBezTo>
                  <a:pt x="28" y="178"/>
                  <a:pt x="28" y="178"/>
                  <a:pt x="28" y="178"/>
                </a:cubicBezTo>
                <a:cubicBezTo>
                  <a:pt x="14" y="178"/>
                  <a:pt x="14" y="178"/>
                  <a:pt x="14" y="178"/>
                </a:cubicBezTo>
                <a:cubicBezTo>
                  <a:pt x="13" y="178"/>
                  <a:pt x="13" y="178"/>
                  <a:pt x="12" y="178"/>
                </a:cubicBezTo>
                <a:cubicBezTo>
                  <a:pt x="8" y="177"/>
                  <a:pt x="5" y="175"/>
                  <a:pt x="3" y="172"/>
                </a:cubicBezTo>
                <a:cubicBezTo>
                  <a:pt x="1" y="169"/>
                  <a:pt x="0" y="165"/>
                  <a:pt x="0" y="161"/>
                </a:cubicBezTo>
                <a:cubicBezTo>
                  <a:pt x="0" y="145"/>
                  <a:pt x="0" y="145"/>
                  <a:pt x="0" y="145"/>
                </a:cubicBezTo>
                <a:cubicBezTo>
                  <a:pt x="0" y="137"/>
                  <a:pt x="1" y="130"/>
                  <a:pt x="4" y="123"/>
                </a:cubicBezTo>
                <a:cubicBezTo>
                  <a:pt x="9" y="109"/>
                  <a:pt x="20" y="100"/>
                  <a:pt x="30" y="90"/>
                </a:cubicBezTo>
                <a:cubicBezTo>
                  <a:pt x="30" y="89"/>
                  <a:pt x="30" y="89"/>
                  <a:pt x="30" y="89"/>
                </a:cubicBezTo>
                <a:cubicBezTo>
                  <a:pt x="30" y="89"/>
                  <a:pt x="30" y="89"/>
                  <a:pt x="30" y="89"/>
                </a:cubicBezTo>
                <a:cubicBezTo>
                  <a:pt x="20" y="80"/>
                  <a:pt x="15" y="66"/>
                  <a:pt x="15" y="53"/>
                </a:cubicBezTo>
                <a:cubicBezTo>
                  <a:pt x="15" y="24"/>
                  <a:pt x="38" y="0"/>
                  <a:pt x="66" y="0"/>
                </a:cubicBezTo>
                <a:close/>
                <a:moveTo>
                  <a:pt x="117" y="130"/>
                </a:moveTo>
                <a:cubicBezTo>
                  <a:pt x="117" y="130"/>
                  <a:pt x="117" y="130"/>
                  <a:pt x="117" y="130"/>
                </a:cubicBezTo>
                <a:cubicBezTo>
                  <a:pt x="117" y="146"/>
                  <a:pt x="117" y="146"/>
                  <a:pt x="117" y="146"/>
                </a:cubicBezTo>
                <a:cubicBezTo>
                  <a:pt x="102" y="146"/>
                  <a:pt x="102" y="146"/>
                  <a:pt x="102" y="146"/>
                </a:cubicBezTo>
                <a:cubicBezTo>
                  <a:pt x="99" y="146"/>
                  <a:pt x="97" y="148"/>
                  <a:pt x="97" y="151"/>
                </a:cubicBezTo>
                <a:cubicBezTo>
                  <a:pt x="97" y="153"/>
                  <a:pt x="99" y="155"/>
                  <a:pt x="102" y="155"/>
                </a:cubicBezTo>
                <a:cubicBezTo>
                  <a:pt x="117" y="155"/>
                  <a:pt x="117" y="155"/>
                  <a:pt x="117" y="155"/>
                </a:cubicBezTo>
                <a:cubicBezTo>
                  <a:pt x="117" y="171"/>
                  <a:pt x="117" y="171"/>
                  <a:pt x="117" y="171"/>
                </a:cubicBezTo>
                <a:cubicBezTo>
                  <a:pt x="117" y="174"/>
                  <a:pt x="119" y="176"/>
                  <a:pt x="122" y="176"/>
                </a:cubicBezTo>
                <a:cubicBezTo>
                  <a:pt x="124" y="176"/>
                  <a:pt x="126" y="174"/>
                  <a:pt x="126" y="171"/>
                </a:cubicBezTo>
                <a:cubicBezTo>
                  <a:pt x="126" y="155"/>
                  <a:pt x="126" y="155"/>
                  <a:pt x="126" y="155"/>
                </a:cubicBezTo>
                <a:cubicBezTo>
                  <a:pt x="141" y="155"/>
                  <a:pt x="141" y="155"/>
                  <a:pt x="141" y="155"/>
                </a:cubicBezTo>
                <a:cubicBezTo>
                  <a:pt x="144" y="155"/>
                  <a:pt x="146" y="153"/>
                  <a:pt x="146" y="151"/>
                </a:cubicBezTo>
                <a:cubicBezTo>
                  <a:pt x="146" y="148"/>
                  <a:pt x="144" y="146"/>
                  <a:pt x="141" y="146"/>
                </a:cubicBezTo>
                <a:cubicBezTo>
                  <a:pt x="126" y="146"/>
                  <a:pt x="126" y="146"/>
                  <a:pt x="126" y="146"/>
                </a:cubicBezTo>
                <a:cubicBezTo>
                  <a:pt x="126" y="130"/>
                  <a:pt x="126" y="130"/>
                  <a:pt x="126" y="130"/>
                </a:cubicBezTo>
                <a:cubicBezTo>
                  <a:pt x="126" y="124"/>
                  <a:pt x="117" y="124"/>
                  <a:pt x="117" y="130"/>
                </a:cubicBezTo>
                <a:close/>
                <a:moveTo>
                  <a:pt x="99" y="128"/>
                </a:moveTo>
                <a:cubicBezTo>
                  <a:pt x="99" y="128"/>
                  <a:pt x="99" y="128"/>
                  <a:pt x="99" y="128"/>
                </a:cubicBezTo>
                <a:cubicBezTo>
                  <a:pt x="94" y="133"/>
                  <a:pt x="90" y="142"/>
                  <a:pt x="90" y="151"/>
                </a:cubicBezTo>
                <a:cubicBezTo>
                  <a:pt x="90" y="160"/>
                  <a:pt x="94" y="168"/>
                  <a:pt x="99" y="174"/>
                </a:cubicBezTo>
                <a:cubicBezTo>
                  <a:pt x="105" y="179"/>
                  <a:pt x="113" y="183"/>
                  <a:pt x="122" y="183"/>
                </a:cubicBezTo>
                <a:cubicBezTo>
                  <a:pt x="130" y="183"/>
                  <a:pt x="138" y="179"/>
                  <a:pt x="144" y="174"/>
                </a:cubicBezTo>
                <a:cubicBezTo>
                  <a:pt x="150" y="168"/>
                  <a:pt x="153" y="160"/>
                  <a:pt x="153" y="151"/>
                </a:cubicBezTo>
                <a:cubicBezTo>
                  <a:pt x="153" y="142"/>
                  <a:pt x="150" y="134"/>
                  <a:pt x="144" y="128"/>
                </a:cubicBezTo>
                <a:cubicBezTo>
                  <a:pt x="144" y="128"/>
                  <a:pt x="144" y="128"/>
                  <a:pt x="144" y="128"/>
                </a:cubicBezTo>
                <a:cubicBezTo>
                  <a:pt x="132" y="115"/>
                  <a:pt x="112" y="115"/>
                  <a:pt x="99" y="128"/>
                </a:cubicBezTo>
                <a:close/>
                <a:moveTo>
                  <a:pt x="103" y="113"/>
                </a:moveTo>
                <a:cubicBezTo>
                  <a:pt x="103" y="113"/>
                  <a:pt x="103" y="113"/>
                  <a:pt x="103" y="113"/>
                </a:cubicBezTo>
                <a:cubicBezTo>
                  <a:pt x="99" y="108"/>
                  <a:pt x="93" y="103"/>
                  <a:pt x="89" y="99"/>
                </a:cubicBezTo>
                <a:cubicBezTo>
                  <a:pt x="82" y="103"/>
                  <a:pt x="74" y="105"/>
                  <a:pt x="66" y="105"/>
                </a:cubicBezTo>
                <a:cubicBezTo>
                  <a:pt x="57" y="105"/>
                  <a:pt x="49" y="103"/>
                  <a:pt x="42" y="99"/>
                </a:cubicBezTo>
                <a:cubicBezTo>
                  <a:pt x="34" y="107"/>
                  <a:pt x="22" y="117"/>
                  <a:pt x="17" y="129"/>
                </a:cubicBezTo>
                <a:cubicBezTo>
                  <a:pt x="15" y="134"/>
                  <a:pt x="15" y="139"/>
                  <a:pt x="15" y="145"/>
                </a:cubicBezTo>
                <a:cubicBezTo>
                  <a:pt x="15" y="161"/>
                  <a:pt x="15" y="161"/>
                  <a:pt x="15" y="161"/>
                </a:cubicBezTo>
                <a:cubicBezTo>
                  <a:pt x="15" y="162"/>
                  <a:pt x="15" y="162"/>
                  <a:pt x="15" y="163"/>
                </a:cubicBezTo>
                <a:cubicBezTo>
                  <a:pt x="34" y="163"/>
                  <a:pt x="34" y="163"/>
                  <a:pt x="34" y="163"/>
                </a:cubicBezTo>
                <a:cubicBezTo>
                  <a:pt x="34" y="143"/>
                  <a:pt x="34" y="143"/>
                  <a:pt x="34" y="143"/>
                </a:cubicBezTo>
                <a:cubicBezTo>
                  <a:pt x="34" y="140"/>
                  <a:pt x="36" y="138"/>
                  <a:pt x="38" y="138"/>
                </a:cubicBezTo>
                <a:cubicBezTo>
                  <a:pt x="41" y="138"/>
                  <a:pt x="43" y="140"/>
                  <a:pt x="43" y="143"/>
                </a:cubicBezTo>
                <a:cubicBezTo>
                  <a:pt x="43" y="170"/>
                  <a:pt x="43" y="170"/>
                  <a:pt x="43" y="170"/>
                </a:cubicBezTo>
                <a:cubicBezTo>
                  <a:pt x="43" y="170"/>
                  <a:pt x="43" y="170"/>
                  <a:pt x="43" y="170"/>
                </a:cubicBezTo>
                <a:cubicBezTo>
                  <a:pt x="43" y="177"/>
                  <a:pt x="43" y="177"/>
                  <a:pt x="43" y="177"/>
                </a:cubicBezTo>
                <a:cubicBezTo>
                  <a:pt x="90" y="177"/>
                  <a:pt x="90" y="177"/>
                  <a:pt x="90" y="177"/>
                </a:cubicBezTo>
                <a:cubicBezTo>
                  <a:pt x="85" y="170"/>
                  <a:pt x="81" y="161"/>
                  <a:pt x="81" y="151"/>
                </a:cubicBezTo>
                <a:cubicBezTo>
                  <a:pt x="81" y="139"/>
                  <a:pt x="86" y="129"/>
                  <a:pt x="93" y="121"/>
                </a:cubicBezTo>
                <a:cubicBezTo>
                  <a:pt x="93" y="121"/>
                  <a:pt x="93" y="121"/>
                  <a:pt x="93" y="121"/>
                </a:cubicBezTo>
                <a:cubicBezTo>
                  <a:pt x="93" y="121"/>
                  <a:pt x="93" y="121"/>
                  <a:pt x="93" y="121"/>
                </a:cubicBezTo>
                <a:cubicBezTo>
                  <a:pt x="96" y="118"/>
                  <a:pt x="99" y="115"/>
                  <a:pt x="103" y="113"/>
                </a:cubicBezTo>
                <a:close/>
                <a:moveTo>
                  <a:pt x="66" y="16"/>
                </a:moveTo>
                <a:cubicBezTo>
                  <a:pt x="66" y="16"/>
                  <a:pt x="66" y="16"/>
                  <a:pt x="66" y="16"/>
                </a:cubicBezTo>
                <a:cubicBezTo>
                  <a:pt x="46" y="16"/>
                  <a:pt x="30" y="32"/>
                  <a:pt x="30" y="53"/>
                </a:cubicBezTo>
                <a:cubicBezTo>
                  <a:pt x="30" y="73"/>
                  <a:pt x="46" y="89"/>
                  <a:pt x="66" y="89"/>
                </a:cubicBezTo>
                <a:cubicBezTo>
                  <a:pt x="85" y="89"/>
                  <a:pt x="101" y="73"/>
                  <a:pt x="101" y="53"/>
                </a:cubicBezTo>
                <a:cubicBezTo>
                  <a:pt x="101" y="32"/>
                  <a:pt x="85" y="16"/>
                  <a:pt x="66" y="1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 name="Freeform 12"/>
          <p:cNvSpPr>
            <a:spLocks noEditPoints="1"/>
          </p:cNvSpPr>
          <p:nvPr/>
        </p:nvSpPr>
        <p:spPr bwMode="auto">
          <a:xfrm>
            <a:off x="9328478" y="4242997"/>
            <a:ext cx="357860" cy="471770"/>
          </a:xfrm>
          <a:custGeom>
            <a:avLst/>
            <a:gdLst>
              <a:gd name="T0" fmla="*/ 149 w 166"/>
              <a:gd name="T1" fmla="*/ 196 h 219"/>
              <a:gd name="T2" fmla="*/ 136 w 166"/>
              <a:gd name="T3" fmla="*/ 207 h 219"/>
              <a:gd name="T4" fmla="*/ 93 w 166"/>
              <a:gd name="T5" fmla="*/ 218 h 219"/>
              <a:gd name="T6" fmla="*/ 53 w 166"/>
              <a:gd name="T7" fmla="*/ 200 h 219"/>
              <a:gd name="T8" fmla="*/ 53 w 166"/>
              <a:gd name="T9" fmla="*/ 200 h 219"/>
              <a:gd name="T10" fmla="*/ 53 w 166"/>
              <a:gd name="T11" fmla="*/ 200 h 219"/>
              <a:gd name="T12" fmla="*/ 42 w 166"/>
              <a:gd name="T13" fmla="*/ 186 h 219"/>
              <a:gd name="T14" fmla="*/ 20 w 166"/>
              <a:gd name="T15" fmla="*/ 148 h 219"/>
              <a:gd name="T16" fmla="*/ 20 w 166"/>
              <a:gd name="T17" fmla="*/ 147 h 219"/>
              <a:gd name="T18" fmla="*/ 7 w 166"/>
              <a:gd name="T19" fmla="*/ 125 h 219"/>
              <a:gd name="T20" fmla="*/ 23 w 166"/>
              <a:gd name="T21" fmla="*/ 93 h 219"/>
              <a:gd name="T22" fmla="*/ 43 w 166"/>
              <a:gd name="T23" fmla="*/ 103 h 219"/>
              <a:gd name="T24" fmla="*/ 43 w 166"/>
              <a:gd name="T25" fmla="*/ 104 h 219"/>
              <a:gd name="T26" fmla="*/ 45 w 166"/>
              <a:gd name="T27" fmla="*/ 107 h 219"/>
              <a:gd name="T28" fmla="*/ 45 w 166"/>
              <a:gd name="T29" fmla="*/ 35 h 219"/>
              <a:gd name="T30" fmla="*/ 74 w 166"/>
              <a:gd name="T31" fmla="*/ 18 h 219"/>
              <a:gd name="T32" fmla="*/ 110 w 166"/>
              <a:gd name="T33" fmla="*/ 18 h 219"/>
              <a:gd name="T34" fmla="*/ 138 w 166"/>
              <a:gd name="T35" fmla="*/ 34 h 219"/>
              <a:gd name="T36" fmla="*/ 138 w 166"/>
              <a:gd name="T37" fmla="*/ 35 h 219"/>
              <a:gd name="T38" fmla="*/ 139 w 166"/>
              <a:gd name="T39" fmla="*/ 35 h 219"/>
              <a:gd name="T40" fmla="*/ 166 w 166"/>
              <a:gd name="T41" fmla="*/ 53 h 219"/>
              <a:gd name="T42" fmla="*/ 166 w 166"/>
              <a:gd name="T43" fmla="*/ 150 h 219"/>
              <a:gd name="T44" fmla="*/ 162 w 166"/>
              <a:gd name="T45" fmla="*/ 175 h 219"/>
              <a:gd name="T46" fmla="*/ 149 w 166"/>
              <a:gd name="T47" fmla="*/ 196 h 219"/>
              <a:gd name="T48" fmla="*/ 128 w 166"/>
              <a:gd name="T49" fmla="*/ 194 h 219"/>
              <a:gd name="T50" fmla="*/ 128 w 166"/>
              <a:gd name="T51" fmla="*/ 194 h 219"/>
              <a:gd name="T52" fmla="*/ 138 w 166"/>
              <a:gd name="T53" fmla="*/ 185 h 219"/>
              <a:gd name="T54" fmla="*/ 148 w 166"/>
              <a:gd name="T55" fmla="*/ 169 h 219"/>
              <a:gd name="T56" fmla="*/ 151 w 166"/>
              <a:gd name="T57" fmla="*/ 150 h 219"/>
              <a:gd name="T58" fmla="*/ 151 w 166"/>
              <a:gd name="T59" fmla="*/ 53 h 219"/>
              <a:gd name="T60" fmla="*/ 143 w 166"/>
              <a:gd name="T61" fmla="*/ 53 h 219"/>
              <a:gd name="T62" fmla="*/ 143 w 166"/>
              <a:gd name="T63" fmla="*/ 99 h 219"/>
              <a:gd name="T64" fmla="*/ 123 w 166"/>
              <a:gd name="T65" fmla="*/ 99 h 219"/>
              <a:gd name="T66" fmla="*/ 123 w 166"/>
              <a:gd name="T67" fmla="*/ 34 h 219"/>
              <a:gd name="T68" fmla="*/ 115 w 166"/>
              <a:gd name="T69" fmla="*/ 34 h 219"/>
              <a:gd name="T70" fmla="*/ 115 w 166"/>
              <a:gd name="T71" fmla="*/ 34 h 219"/>
              <a:gd name="T72" fmla="*/ 115 w 166"/>
              <a:gd name="T73" fmla="*/ 99 h 219"/>
              <a:gd name="T74" fmla="*/ 96 w 166"/>
              <a:gd name="T75" fmla="*/ 99 h 219"/>
              <a:gd name="T76" fmla="*/ 96 w 166"/>
              <a:gd name="T77" fmla="*/ 24 h 219"/>
              <a:gd name="T78" fmla="*/ 88 w 166"/>
              <a:gd name="T79" fmla="*/ 24 h 219"/>
              <a:gd name="T80" fmla="*/ 88 w 166"/>
              <a:gd name="T81" fmla="*/ 99 h 219"/>
              <a:gd name="T82" fmla="*/ 68 w 166"/>
              <a:gd name="T83" fmla="*/ 99 h 219"/>
              <a:gd name="T84" fmla="*/ 68 w 166"/>
              <a:gd name="T85" fmla="*/ 35 h 219"/>
              <a:gd name="T86" fmla="*/ 60 w 166"/>
              <a:gd name="T87" fmla="*/ 35 h 219"/>
              <a:gd name="T88" fmla="*/ 60 w 166"/>
              <a:gd name="T89" fmla="*/ 125 h 219"/>
              <a:gd name="T90" fmla="*/ 41 w 166"/>
              <a:gd name="T91" fmla="*/ 130 h 219"/>
              <a:gd name="T92" fmla="*/ 31 w 166"/>
              <a:gd name="T93" fmla="*/ 112 h 219"/>
              <a:gd name="T94" fmla="*/ 20 w 166"/>
              <a:gd name="T95" fmla="*/ 117 h 219"/>
              <a:gd name="T96" fmla="*/ 33 w 166"/>
              <a:gd name="T97" fmla="*/ 140 h 219"/>
              <a:gd name="T98" fmla="*/ 33 w 166"/>
              <a:gd name="T99" fmla="*/ 140 h 219"/>
              <a:gd name="T100" fmla="*/ 55 w 166"/>
              <a:gd name="T101" fmla="*/ 178 h 219"/>
              <a:gd name="T102" fmla="*/ 63 w 166"/>
              <a:gd name="T103" fmla="*/ 189 h 219"/>
              <a:gd name="T104" fmla="*/ 95 w 166"/>
              <a:gd name="T105" fmla="*/ 203 h 219"/>
              <a:gd name="T106" fmla="*/ 128 w 166"/>
              <a:gd name="T107" fmla="*/ 19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6" h="219">
                <a:moveTo>
                  <a:pt x="149" y="196"/>
                </a:moveTo>
                <a:cubicBezTo>
                  <a:pt x="145" y="200"/>
                  <a:pt x="141" y="204"/>
                  <a:pt x="136" y="207"/>
                </a:cubicBezTo>
                <a:cubicBezTo>
                  <a:pt x="123" y="216"/>
                  <a:pt x="108" y="219"/>
                  <a:pt x="93" y="218"/>
                </a:cubicBezTo>
                <a:cubicBezTo>
                  <a:pt x="79" y="217"/>
                  <a:pt x="65" y="211"/>
                  <a:pt x="53" y="200"/>
                </a:cubicBezTo>
                <a:cubicBezTo>
                  <a:pt x="53" y="200"/>
                  <a:pt x="53" y="200"/>
                  <a:pt x="53" y="200"/>
                </a:cubicBezTo>
                <a:cubicBezTo>
                  <a:pt x="53" y="200"/>
                  <a:pt x="53" y="200"/>
                  <a:pt x="53" y="200"/>
                </a:cubicBezTo>
                <a:cubicBezTo>
                  <a:pt x="49" y="196"/>
                  <a:pt x="45" y="191"/>
                  <a:pt x="42" y="186"/>
                </a:cubicBezTo>
                <a:cubicBezTo>
                  <a:pt x="20" y="148"/>
                  <a:pt x="20" y="148"/>
                  <a:pt x="20" y="148"/>
                </a:cubicBezTo>
                <a:cubicBezTo>
                  <a:pt x="20" y="147"/>
                  <a:pt x="20" y="147"/>
                  <a:pt x="20" y="147"/>
                </a:cubicBezTo>
                <a:cubicBezTo>
                  <a:pt x="7" y="125"/>
                  <a:pt x="7" y="125"/>
                  <a:pt x="7" y="125"/>
                </a:cubicBezTo>
                <a:cubicBezTo>
                  <a:pt x="0" y="111"/>
                  <a:pt x="8" y="95"/>
                  <a:pt x="23" y="93"/>
                </a:cubicBezTo>
                <a:cubicBezTo>
                  <a:pt x="29" y="93"/>
                  <a:pt x="37" y="95"/>
                  <a:pt x="43" y="103"/>
                </a:cubicBezTo>
                <a:cubicBezTo>
                  <a:pt x="43" y="103"/>
                  <a:pt x="43" y="104"/>
                  <a:pt x="43" y="104"/>
                </a:cubicBezTo>
                <a:cubicBezTo>
                  <a:pt x="45" y="107"/>
                  <a:pt x="45" y="107"/>
                  <a:pt x="45" y="107"/>
                </a:cubicBezTo>
                <a:cubicBezTo>
                  <a:pt x="45" y="35"/>
                  <a:pt x="45" y="35"/>
                  <a:pt x="45" y="35"/>
                </a:cubicBezTo>
                <a:cubicBezTo>
                  <a:pt x="45" y="19"/>
                  <a:pt x="61" y="11"/>
                  <a:pt x="74" y="18"/>
                </a:cubicBezTo>
                <a:cubicBezTo>
                  <a:pt x="79" y="0"/>
                  <a:pt x="104" y="1"/>
                  <a:pt x="110" y="18"/>
                </a:cubicBezTo>
                <a:cubicBezTo>
                  <a:pt x="122" y="11"/>
                  <a:pt x="138" y="19"/>
                  <a:pt x="138" y="34"/>
                </a:cubicBezTo>
                <a:cubicBezTo>
                  <a:pt x="138" y="35"/>
                  <a:pt x="138" y="35"/>
                  <a:pt x="138" y="35"/>
                </a:cubicBezTo>
                <a:cubicBezTo>
                  <a:pt x="139" y="35"/>
                  <a:pt x="139" y="35"/>
                  <a:pt x="139" y="35"/>
                </a:cubicBezTo>
                <a:cubicBezTo>
                  <a:pt x="152" y="30"/>
                  <a:pt x="166" y="38"/>
                  <a:pt x="166" y="53"/>
                </a:cubicBezTo>
                <a:cubicBezTo>
                  <a:pt x="166" y="150"/>
                  <a:pt x="166" y="150"/>
                  <a:pt x="166" y="150"/>
                </a:cubicBezTo>
                <a:cubicBezTo>
                  <a:pt x="166" y="158"/>
                  <a:pt x="165" y="167"/>
                  <a:pt x="162" y="175"/>
                </a:cubicBezTo>
                <a:cubicBezTo>
                  <a:pt x="159" y="182"/>
                  <a:pt x="155" y="190"/>
                  <a:pt x="149" y="196"/>
                </a:cubicBezTo>
                <a:close/>
                <a:moveTo>
                  <a:pt x="128" y="194"/>
                </a:moveTo>
                <a:cubicBezTo>
                  <a:pt x="128" y="194"/>
                  <a:pt x="128" y="194"/>
                  <a:pt x="128" y="194"/>
                </a:cubicBezTo>
                <a:cubicBezTo>
                  <a:pt x="132" y="192"/>
                  <a:pt x="135" y="189"/>
                  <a:pt x="138" y="185"/>
                </a:cubicBezTo>
                <a:cubicBezTo>
                  <a:pt x="142" y="181"/>
                  <a:pt x="146" y="175"/>
                  <a:pt x="148" y="169"/>
                </a:cubicBezTo>
                <a:cubicBezTo>
                  <a:pt x="150" y="163"/>
                  <a:pt x="151" y="157"/>
                  <a:pt x="151" y="150"/>
                </a:cubicBezTo>
                <a:cubicBezTo>
                  <a:pt x="151" y="53"/>
                  <a:pt x="151" y="53"/>
                  <a:pt x="151" y="53"/>
                </a:cubicBezTo>
                <a:cubicBezTo>
                  <a:pt x="151" y="47"/>
                  <a:pt x="143" y="47"/>
                  <a:pt x="143" y="53"/>
                </a:cubicBezTo>
                <a:cubicBezTo>
                  <a:pt x="143" y="99"/>
                  <a:pt x="143" y="99"/>
                  <a:pt x="143" y="99"/>
                </a:cubicBezTo>
                <a:cubicBezTo>
                  <a:pt x="143" y="111"/>
                  <a:pt x="123" y="111"/>
                  <a:pt x="123" y="99"/>
                </a:cubicBezTo>
                <a:cubicBezTo>
                  <a:pt x="123" y="34"/>
                  <a:pt x="123" y="34"/>
                  <a:pt x="123" y="34"/>
                </a:cubicBezTo>
                <a:cubicBezTo>
                  <a:pt x="123" y="29"/>
                  <a:pt x="115" y="29"/>
                  <a:pt x="115" y="34"/>
                </a:cubicBezTo>
                <a:cubicBezTo>
                  <a:pt x="115" y="34"/>
                  <a:pt x="115" y="34"/>
                  <a:pt x="115" y="34"/>
                </a:cubicBezTo>
                <a:cubicBezTo>
                  <a:pt x="115" y="99"/>
                  <a:pt x="115" y="99"/>
                  <a:pt x="115" y="99"/>
                </a:cubicBezTo>
                <a:cubicBezTo>
                  <a:pt x="115" y="111"/>
                  <a:pt x="96" y="111"/>
                  <a:pt x="96" y="99"/>
                </a:cubicBezTo>
                <a:cubicBezTo>
                  <a:pt x="96" y="24"/>
                  <a:pt x="96" y="24"/>
                  <a:pt x="96" y="24"/>
                </a:cubicBezTo>
                <a:cubicBezTo>
                  <a:pt x="96" y="18"/>
                  <a:pt x="88" y="19"/>
                  <a:pt x="88" y="24"/>
                </a:cubicBezTo>
                <a:cubicBezTo>
                  <a:pt x="88" y="99"/>
                  <a:pt x="88" y="99"/>
                  <a:pt x="88" y="99"/>
                </a:cubicBezTo>
                <a:cubicBezTo>
                  <a:pt x="88" y="111"/>
                  <a:pt x="68" y="111"/>
                  <a:pt x="68" y="99"/>
                </a:cubicBezTo>
                <a:cubicBezTo>
                  <a:pt x="68" y="35"/>
                  <a:pt x="68" y="35"/>
                  <a:pt x="68" y="35"/>
                </a:cubicBezTo>
                <a:cubicBezTo>
                  <a:pt x="68" y="29"/>
                  <a:pt x="60" y="29"/>
                  <a:pt x="60" y="35"/>
                </a:cubicBezTo>
                <a:cubicBezTo>
                  <a:pt x="60" y="125"/>
                  <a:pt x="60" y="125"/>
                  <a:pt x="60" y="125"/>
                </a:cubicBezTo>
                <a:cubicBezTo>
                  <a:pt x="60" y="135"/>
                  <a:pt x="46" y="139"/>
                  <a:pt x="41" y="130"/>
                </a:cubicBezTo>
                <a:cubicBezTo>
                  <a:pt x="31" y="112"/>
                  <a:pt x="31" y="112"/>
                  <a:pt x="31" y="112"/>
                </a:cubicBezTo>
                <a:cubicBezTo>
                  <a:pt x="26" y="106"/>
                  <a:pt x="16" y="110"/>
                  <a:pt x="20" y="117"/>
                </a:cubicBezTo>
                <a:cubicBezTo>
                  <a:pt x="33" y="140"/>
                  <a:pt x="33" y="140"/>
                  <a:pt x="33" y="140"/>
                </a:cubicBezTo>
                <a:cubicBezTo>
                  <a:pt x="33" y="140"/>
                  <a:pt x="33" y="140"/>
                  <a:pt x="33" y="140"/>
                </a:cubicBezTo>
                <a:cubicBezTo>
                  <a:pt x="55" y="178"/>
                  <a:pt x="55" y="178"/>
                  <a:pt x="55" y="178"/>
                </a:cubicBezTo>
                <a:cubicBezTo>
                  <a:pt x="57" y="182"/>
                  <a:pt x="60" y="186"/>
                  <a:pt x="63" y="189"/>
                </a:cubicBezTo>
                <a:cubicBezTo>
                  <a:pt x="72" y="197"/>
                  <a:pt x="83" y="202"/>
                  <a:pt x="95" y="203"/>
                </a:cubicBezTo>
                <a:cubicBezTo>
                  <a:pt x="106" y="204"/>
                  <a:pt x="118" y="201"/>
                  <a:pt x="128" y="19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 name="Freeform 13"/>
          <p:cNvSpPr>
            <a:spLocks noEditPoints="1"/>
          </p:cNvSpPr>
          <p:nvPr/>
        </p:nvSpPr>
        <p:spPr bwMode="auto">
          <a:xfrm>
            <a:off x="2457254" y="4291141"/>
            <a:ext cx="413740" cy="385798"/>
          </a:xfrm>
          <a:custGeom>
            <a:avLst/>
            <a:gdLst>
              <a:gd name="T0" fmla="*/ 70 w 192"/>
              <a:gd name="T1" fmla="*/ 76 h 179"/>
              <a:gd name="T2" fmla="*/ 70 w 192"/>
              <a:gd name="T3" fmla="*/ 97 h 179"/>
              <a:gd name="T4" fmla="*/ 50 w 192"/>
              <a:gd name="T5" fmla="*/ 97 h 179"/>
              <a:gd name="T6" fmla="*/ 50 w 192"/>
              <a:gd name="T7" fmla="*/ 76 h 179"/>
              <a:gd name="T8" fmla="*/ 96 w 192"/>
              <a:gd name="T9" fmla="*/ 0 h 179"/>
              <a:gd name="T10" fmla="*/ 163 w 192"/>
              <a:gd name="T11" fmla="*/ 25 h 179"/>
              <a:gd name="T12" fmla="*/ 163 w 192"/>
              <a:gd name="T13" fmla="*/ 148 h 179"/>
              <a:gd name="T14" fmla="*/ 73 w 192"/>
              <a:gd name="T15" fmla="*/ 170 h 179"/>
              <a:gd name="T16" fmla="*/ 31 w 192"/>
              <a:gd name="T17" fmla="*/ 177 h 179"/>
              <a:gd name="T18" fmla="*/ 24 w 192"/>
              <a:gd name="T19" fmla="*/ 179 h 179"/>
              <a:gd name="T20" fmla="*/ 13 w 192"/>
              <a:gd name="T21" fmla="*/ 170 h 179"/>
              <a:gd name="T22" fmla="*/ 13 w 192"/>
              <a:gd name="T23" fmla="*/ 162 h 179"/>
              <a:gd name="T24" fmla="*/ 5 w 192"/>
              <a:gd name="T25" fmla="*/ 115 h 179"/>
              <a:gd name="T26" fmla="*/ 28 w 192"/>
              <a:gd name="T27" fmla="*/ 25 h 179"/>
              <a:gd name="T28" fmla="*/ 153 w 192"/>
              <a:gd name="T29" fmla="*/ 37 h 179"/>
              <a:gd name="T30" fmla="*/ 96 w 192"/>
              <a:gd name="T31" fmla="*/ 16 h 179"/>
              <a:gd name="T32" fmla="*/ 14 w 192"/>
              <a:gd name="T33" fmla="*/ 86 h 179"/>
              <a:gd name="T34" fmla="*/ 31 w 192"/>
              <a:gd name="T35" fmla="*/ 130 h 179"/>
              <a:gd name="T36" fmla="*/ 28 w 192"/>
              <a:gd name="T37" fmla="*/ 162 h 179"/>
              <a:gd name="T38" fmla="*/ 57 w 192"/>
              <a:gd name="T39" fmla="*/ 149 h 179"/>
              <a:gd name="T40" fmla="*/ 96 w 192"/>
              <a:gd name="T41" fmla="*/ 157 h 179"/>
              <a:gd name="T42" fmla="*/ 177 w 192"/>
              <a:gd name="T43" fmla="*/ 86 h 179"/>
              <a:gd name="T44" fmla="*/ 64 w 192"/>
              <a:gd name="T45" fmla="*/ 83 h 179"/>
              <a:gd name="T46" fmla="*/ 60 w 192"/>
              <a:gd name="T47" fmla="*/ 81 h 179"/>
              <a:gd name="T48" fmla="*/ 55 w 192"/>
              <a:gd name="T49" fmla="*/ 86 h 179"/>
              <a:gd name="T50" fmla="*/ 60 w 192"/>
              <a:gd name="T51" fmla="*/ 92 h 179"/>
              <a:gd name="T52" fmla="*/ 65 w 192"/>
              <a:gd name="T53" fmla="*/ 86 h 179"/>
              <a:gd name="T54" fmla="*/ 96 w 192"/>
              <a:gd name="T55" fmla="*/ 72 h 179"/>
              <a:gd name="T56" fmla="*/ 105 w 192"/>
              <a:gd name="T57" fmla="*/ 76 h 179"/>
              <a:gd name="T58" fmla="*/ 105 w 192"/>
              <a:gd name="T59" fmla="*/ 97 h 179"/>
              <a:gd name="T60" fmla="*/ 86 w 192"/>
              <a:gd name="T61" fmla="*/ 97 h 179"/>
              <a:gd name="T62" fmla="*/ 86 w 192"/>
              <a:gd name="T63" fmla="*/ 76 h 179"/>
              <a:gd name="T64" fmla="*/ 99 w 192"/>
              <a:gd name="T65" fmla="*/ 83 h 179"/>
              <a:gd name="T66" fmla="*/ 96 w 192"/>
              <a:gd name="T67" fmla="*/ 81 h 179"/>
              <a:gd name="T68" fmla="*/ 90 w 192"/>
              <a:gd name="T69" fmla="*/ 86 h 179"/>
              <a:gd name="T70" fmla="*/ 96 w 192"/>
              <a:gd name="T71" fmla="*/ 92 h 179"/>
              <a:gd name="T72" fmla="*/ 101 w 192"/>
              <a:gd name="T73" fmla="*/ 86 h 179"/>
              <a:gd name="T74" fmla="*/ 131 w 192"/>
              <a:gd name="T75" fmla="*/ 72 h 179"/>
              <a:gd name="T76" fmla="*/ 141 w 192"/>
              <a:gd name="T77" fmla="*/ 76 h 179"/>
              <a:gd name="T78" fmla="*/ 141 w 192"/>
              <a:gd name="T79" fmla="*/ 97 h 179"/>
              <a:gd name="T80" fmla="*/ 121 w 192"/>
              <a:gd name="T81" fmla="*/ 97 h 179"/>
              <a:gd name="T82" fmla="*/ 121 w 192"/>
              <a:gd name="T83" fmla="*/ 76 h 179"/>
              <a:gd name="T84" fmla="*/ 135 w 192"/>
              <a:gd name="T85" fmla="*/ 83 h 179"/>
              <a:gd name="T86" fmla="*/ 131 w 192"/>
              <a:gd name="T87" fmla="*/ 81 h 179"/>
              <a:gd name="T88" fmla="*/ 126 w 192"/>
              <a:gd name="T89" fmla="*/ 86 h 179"/>
              <a:gd name="T90" fmla="*/ 131 w 192"/>
              <a:gd name="T91" fmla="*/ 92 h 179"/>
              <a:gd name="T92" fmla="*/ 136 w 192"/>
              <a:gd name="T93" fmla="*/ 8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79">
                <a:moveTo>
                  <a:pt x="60" y="72"/>
                </a:moveTo>
                <a:cubicBezTo>
                  <a:pt x="64" y="72"/>
                  <a:pt x="67" y="74"/>
                  <a:pt x="70" y="76"/>
                </a:cubicBezTo>
                <a:cubicBezTo>
                  <a:pt x="73" y="79"/>
                  <a:pt x="74" y="82"/>
                  <a:pt x="74" y="86"/>
                </a:cubicBezTo>
                <a:cubicBezTo>
                  <a:pt x="74" y="90"/>
                  <a:pt x="73" y="94"/>
                  <a:pt x="70" y="97"/>
                </a:cubicBezTo>
                <a:cubicBezTo>
                  <a:pt x="67" y="99"/>
                  <a:pt x="64" y="101"/>
                  <a:pt x="60" y="101"/>
                </a:cubicBezTo>
                <a:cubicBezTo>
                  <a:pt x="56" y="101"/>
                  <a:pt x="53" y="99"/>
                  <a:pt x="50" y="97"/>
                </a:cubicBezTo>
                <a:cubicBezTo>
                  <a:pt x="48" y="94"/>
                  <a:pt x="46" y="90"/>
                  <a:pt x="46" y="86"/>
                </a:cubicBezTo>
                <a:cubicBezTo>
                  <a:pt x="46" y="82"/>
                  <a:pt x="48" y="79"/>
                  <a:pt x="50" y="76"/>
                </a:cubicBezTo>
                <a:cubicBezTo>
                  <a:pt x="53" y="74"/>
                  <a:pt x="56" y="72"/>
                  <a:pt x="60" y="72"/>
                </a:cubicBezTo>
                <a:close/>
                <a:moveTo>
                  <a:pt x="96" y="0"/>
                </a:moveTo>
                <a:cubicBezTo>
                  <a:pt x="96" y="0"/>
                  <a:pt x="96" y="0"/>
                  <a:pt x="96" y="0"/>
                </a:cubicBezTo>
                <a:cubicBezTo>
                  <a:pt x="122" y="0"/>
                  <a:pt x="146" y="10"/>
                  <a:pt x="163" y="25"/>
                </a:cubicBezTo>
                <a:cubicBezTo>
                  <a:pt x="181" y="41"/>
                  <a:pt x="192" y="62"/>
                  <a:pt x="192" y="86"/>
                </a:cubicBezTo>
                <a:cubicBezTo>
                  <a:pt x="192" y="110"/>
                  <a:pt x="181" y="132"/>
                  <a:pt x="163" y="148"/>
                </a:cubicBezTo>
                <a:cubicBezTo>
                  <a:pt x="146" y="163"/>
                  <a:pt x="122" y="172"/>
                  <a:pt x="96" y="172"/>
                </a:cubicBezTo>
                <a:cubicBezTo>
                  <a:pt x="88" y="172"/>
                  <a:pt x="80" y="172"/>
                  <a:pt x="73" y="170"/>
                </a:cubicBezTo>
                <a:cubicBezTo>
                  <a:pt x="66" y="169"/>
                  <a:pt x="60" y="167"/>
                  <a:pt x="54" y="164"/>
                </a:cubicBezTo>
                <a:cubicBezTo>
                  <a:pt x="31" y="177"/>
                  <a:pt x="31" y="177"/>
                  <a:pt x="31" y="177"/>
                </a:cubicBezTo>
                <a:cubicBezTo>
                  <a:pt x="29" y="178"/>
                  <a:pt x="27" y="179"/>
                  <a:pt x="24" y="179"/>
                </a:cubicBezTo>
                <a:cubicBezTo>
                  <a:pt x="24" y="179"/>
                  <a:pt x="24" y="179"/>
                  <a:pt x="24" y="179"/>
                </a:cubicBezTo>
                <a:cubicBezTo>
                  <a:pt x="22" y="178"/>
                  <a:pt x="19" y="177"/>
                  <a:pt x="17" y="176"/>
                </a:cubicBezTo>
                <a:cubicBezTo>
                  <a:pt x="15" y="174"/>
                  <a:pt x="14" y="172"/>
                  <a:pt x="13" y="170"/>
                </a:cubicBezTo>
                <a:cubicBezTo>
                  <a:pt x="13" y="170"/>
                  <a:pt x="13" y="170"/>
                  <a:pt x="13" y="170"/>
                </a:cubicBezTo>
                <a:cubicBezTo>
                  <a:pt x="12" y="167"/>
                  <a:pt x="12" y="165"/>
                  <a:pt x="13" y="162"/>
                </a:cubicBezTo>
                <a:cubicBezTo>
                  <a:pt x="18" y="137"/>
                  <a:pt x="18" y="137"/>
                  <a:pt x="18" y="137"/>
                </a:cubicBezTo>
                <a:cubicBezTo>
                  <a:pt x="13" y="131"/>
                  <a:pt x="8" y="123"/>
                  <a:pt x="5" y="115"/>
                </a:cubicBezTo>
                <a:cubicBezTo>
                  <a:pt x="2" y="106"/>
                  <a:pt x="0" y="96"/>
                  <a:pt x="0" y="86"/>
                </a:cubicBezTo>
                <a:cubicBezTo>
                  <a:pt x="0" y="62"/>
                  <a:pt x="10" y="41"/>
                  <a:pt x="28" y="25"/>
                </a:cubicBezTo>
                <a:cubicBezTo>
                  <a:pt x="45" y="10"/>
                  <a:pt x="69" y="0"/>
                  <a:pt x="96" y="0"/>
                </a:cubicBezTo>
                <a:close/>
                <a:moveTo>
                  <a:pt x="153" y="37"/>
                </a:moveTo>
                <a:cubicBezTo>
                  <a:pt x="153" y="37"/>
                  <a:pt x="153" y="37"/>
                  <a:pt x="153" y="37"/>
                </a:cubicBezTo>
                <a:cubicBezTo>
                  <a:pt x="139" y="24"/>
                  <a:pt x="118" y="16"/>
                  <a:pt x="96" y="16"/>
                </a:cubicBezTo>
                <a:cubicBezTo>
                  <a:pt x="73" y="16"/>
                  <a:pt x="52" y="24"/>
                  <a:pt x="38" y="37"/>
                </a:cubicBezTo>
                <a:cubicBezTo>
                  <a:pt x="23" y="49"/>
                  <a:pt x="14" y="67"/>
                  <a:pt x="14" y="86"/>
                </a:cubicBezTo>
                <a:cubicBezTo>
                  <a:pt x="14" y="94"/>
                  <a:pt x="16" y="102"/>
                  <a:pt x="19" y="109"/>
                </a:cubicBezTo>
                <a:cubicBezTo>
                  <a:pt x="22" y="117"/>
                  <a:pt x="26" y="124"/>
                  <a:pt x="31" y="130"/>
                </a:cubicBezTo>
                <a:cubicBezTo>
                  <a:pt x="33" y="131"/>
                  <a:pt x="34" y="134"/>
                  <a:pt x="33" y="137"/>
                </a:cubicBezTo>
                <a:cubicBezTo>
                  <a:pt x="28" y="162"/>
                  <a:pt x="28" y="162"/>
                  <a:pt x="28" y="162"/>
                </a:cubicBezTo>
                <a:cubicBezTo>
                  <a:pt x="51" y="149"/>
                  <a:pt x="51" y="149"/>
                  <a:pt x="51" y="149"/>
                </a:cubicBezTo>
                <a:cubicBezTo>
                  <a:pt x="53" y="148"/>
                  <a:pt x="55" y="148"/>
                  <a:pt x="57" y="149"/>
                </a:cubicBezTo>
                <a:cubicBezTo>
                  <a:pt x="63" y="152"/>
                  <a:pt x="69" y="154"/>
                  <a:pt x="76" y="155"/>
                </a:cubicBezTo>
                <a:cubicBezTo>
                  <a:pt x="82" y="157"/>
                  <a:pt x="89" y="157"/>
                  <a:pt x="96" y="157"/>
                </a:cubicBezTo>
                <a:cubicBezTo>
                  <a:pt x="118" y="157"/>
                  <a:pt x="139" y="149"/>
                  <a:pt x="153" y="136"/>
                </a:cubicBezTo>
                <a:cubicBezTo>
                  <a:pt x="168" y="123"/>
                  <a:pt x="177" y="106"/>
                  <a:pt x="177" y="86"/>
                </a:cubicBezTo>
                <a:cubicBezTo>
                  <a:pt x="177" y="67"/>
                  <a:pt x="168" y="49"/>
                  <a:pt x="153" y="37"/>
                </a:cubicBezTo>
                <a:close/>
                <a:moveTo>
                  <a:pt x="64" y="83"/>
                </a:moveTo>
                <a:cubicBezTo>
                  <a:pt x="64" y="83"/>
                  <a:pt x="64" y="83"/>
                  <a:pt x="64" y="83"/>
                </a:cubicBezTo>
                <a:cubicBezTo>
                  <a:pt x="63" y="82"/>
                  <a:pt x="62" y="81"/>
                  <a:pt x="60" y="81"/>
                </a:cubicBezTo>
                <a:cubicBezTo>
                  <a:pt x="59" y="81"/>
                  <a:pt x="57" y="82"/>
                  <a:pt x="56" y="83"/>
                </a:cubicBezTo>
                <a:cubicBezTo>
                  <a:pt x="56" y="84"/>
                  <a:pt x="55" y="85"/>
                  <a:pt x="55" y="86"/>
                </a:cubicBezTo>
                <a:cubicBezTo>
                  <a:pt x="55" y="88"/>
                  <a:pt x="56" y="89"/>
                  <a:pt x="56" y="90"/>
                </a:cubicBezTo>
                <a:cubicBezTo>
                  <a:pt x="57" y="91"/>
                  <a:pt x="59" y="92"/>
                  <a:pt x="60" y="92"/>
                </a:cubicBezTo>
                <a:cubicBezTo>
                  <a:pt x="62" y="92"/>
                  <a:pt x="63" y="91"/>
                  <a:pt x="64" y="90"/>
                </a:cubicBezTo>
                <a:cubicBezTo>
                  <a:pt x="65" y="89"/>
                  <a:pt x="65" y="88"/>
                  <a:pt x="65" y="86"/>
                </a:cubicBezTo>
                <a:cubicBezTo>
                  <a:pt x="65" y="85"/>
                  <a:pt x="65" y="84"/>
                  <a:pt x="64" y="83"/>
                </a:cubicBezTo>
                <a:close/>
                <a:moveTo>
                  <a:pt x="96" y="72"/>
                </a:moveTo>
                <a:cubicBezTo>
                  <a:pt x="96" y="72"/>
                  <a:pt x="96" y="72"/>
                  <a:pt x="96" y="72"/>
                </a:cubicBezTo>
                <a:cubicBezTo>
                  <a:pt x="99" y="72"/>
                  <a:pt x="103" y="74"/>
                  <a:pt x="105" y="76"/>
                </a:cubicBezTo>
                <a:cubicBezTo>
                  <a:pt x="108" y="79"/>
                  <a:pt x="110" y="82"/>
                  <a:pt x="110" y="86"/>
                </a:cubicBezTo>
                <a:cubicBezTo>
                  <a:pt x="110" y="90"/>
                  <a:pt x="108" y="94"/>
                  <a:pt x="105" y="97"/>
                </a:cubicBezTo>
                <a:cubicBezTo>
                  <a:pt x="103" y="99"/>
                  <a:pt x="99" y="101"/>
                  <a:pt x="96" y="101"/>
                </a:cubicBezTo>
                <a:cubicBezTo>
                  <a:pt x="92" y="101"/>
                  <a:pt x="88" y="99"/>
                  <a:pt x="86" y="97"/>
                </a:cubicBezTo>
                <a:cubicBezTo>
                  <a:pt x="83" y="94"/>
                  <a:pt x="82" y="90"/>
                  <a:pt x="82" y="86"/>
                </a:cubicBezTo>
                <a:cubicBezTo>
                  <a:pt x="82" y="82"/>
                  <a:pt x="83" y="79"/>
                  <a:pt x="86" y="76"/>
                </a:cubicBezTo>
                <a:cubicBezTo>
                  <a:pt x="88" y="74"/>
                  <a:pt x="92" y="72"/>
                  <a:pt x="96" y="72"/>
                </a:cubicBezTo>
                <a:close/>
                <a:moveTo>
                  <a:pt x="99" y="83"/>
                </a:moveTo>
                <a:cubicBezTo>
                  <a:pt x="99" y="83"/>
                  <a:pt x="99" y="83"/>
                  <a:pt x="99" y="83"/>
                </a:cubicBezTo>
                <a:cubicBezTo>
                  <a:pt x="98" y="82"/>
                  <a:pt x="97" y="81"/>
                  <a:pt x="96" y="81"/>
                </a:cubicBezTo>
                <a:cubicBezTo>
                  <a:pt x="94" y="81"/>
                  <a:pt x="93" y="82"/>
                  <a:pt x="92" y="83"/>
                </a:cubicBezTo>
                <a:cubicBezTo>
                  <a:pt x="91" y="84"/>
                  <a:pt x="90" y="85"/>
                  <a:pt x="90" y="86"/>
                </a:cubicBezTo>
                <a:cubicBezTo>
                  <a:pt x="90" y="88"/>
                  <a:pt x="91" y="89"/>
                  <a:pt x="92" y="90"/>
                </a:cubicBezTo>
                <a:cubicBezTo>
                  <a:pt x="93" y="91"/>
                  <a:pt x="94" y="92"/>
                  <a:pt x="96" y="92"/>
                </a:cubicBezTo>
                <a:cubicBezTo>
                  <a:pt x="97" y="92"/>
                  <a:pt x="98" y="91"/>
                  <a:pt x="99" y="90"/>
                </a:cubicBezTo>
                <a:cubicBezTo>
                  <a:pt x="100" y="89"/>
                  <a:pt x="101" y="88"/>
                  <a:pt x="101" y="86"/>
                </a:cubicBezTo>
                <a:cubicBezTo>
                  <a:pt x="101" y="85"/>
                  <a:pt x="100" y="84"/>
                  <a:pt x="99" y="83"/>
                </a:cubicBezTo>
                <a:close/>
                <a:moveTo>
                  <a:pt x="131" y="72"/>
                </a:moveTo>
                <a:cubicBezTo>
                  <a:pt x="131" y="72"/>
                  <a:pt x="131" y="72"/>
                  <a:pt x="131" y="72"/>
                </a:cubicBezTo>
                <a:cubicBezTo>
                  <a:pt x="135" y="72"/>
                  <a:pt x="138" y="74"/>
                  <a:pt x="141" y="76"/>
                </a:cubicBezTo>
                <a:cubicBezTo>
                  <a:pt x="143" y="79"/>
                  <a:pt x="145" y="82"/>
                  <a:pt x="145" y="86"/>
                </a:cubicBezTo>
                <a:cubicBezTo>
                  <a:pt x="145" y="90"/>
                  <a:pt x="143" y="94"/>
                  <a:pt x="141" y="97"/>
                </a:cubicBezTo>
                <a:cubicBezTo>
                  <a:pt x="138" y="99"/>
                  <a:pt x="135" y="101"/>
                  <a:pt x="131" y="101"/>
                </a:cubicBezTo>
                <a:cubicBezTo>
                  <a:pt x="127" y="101"/>
                  <a:pt x="124" y="99"/>
                  <a:pt x="121" y="97"/>
                </a:cubicBezTo>
                <a:cubicBezTo>
                  <a:pt x="119" y="94"/>
                  <a:pt x="117" y="90"/>
                  <a:pt x="117" y="86"/>
                </a:cubicBezTo>
                <a:cubicBezTo>
                  <a:pt x="117" y="82"/>
                  <a:pt x="119" y="79"/>
                  <a:pt x="121" y="76"/>
                </a:cubicBezTo>
                <a:cubicBezTo>
                  <a:pt x="124" y="74"/>
                  <a:pt x="127" y="72"/>
                  <a:pt x="131" y="72"/>
                </a:cubicBezTo>
                <a:close/>
                <a:moveTo>
                  <a:pt x="135" y="83"/>
                </a:moveTo>
                <a:cubicBezTo>
                  <a:pt x="135" y="83"/>
                  <a:pt x="135" y="83"/>
                  <a:pt x="135" y="83"/>
                </a:cubicBezTo>
                <a:cubicBezTo>
                  <a:pt x="134" y="82"/>
                  <a:pt x="132" y="81"/>
                  <a:pt x="131" y="81"/>
                </a:cubicBezTo>
                <a:cubicBezTo>
                  <a:pt x="130" y="81"/>
                  <a:pt x="128" y="82"/>
                  <a:pt x="127" y="83"/>
                </a:cubicBezTo>
                <a:cubicBezTo>
                  <a:pt x="126" y="84"/>
                  <a:pt x="126" y="85"/>
                  <a:pt x="126" y="86"/>
                </a:cubicBezTo>
                <a:cubicBezTo>
                  <a:pt x="126" y="88"/>
                  <a:pt x="126" y="89"/>
                  <a:pt x="127" y="90"/>
                </a:cubicBezTo>
                <a:cubicBezTo>
                  <a:pt x="128" y="91"/>
                  <a:pt x="130" y="92"/>
                  <a:pt x="131" y="92"/>
                </a:cubicBezTo>
                <a:cubicBezTo>
                  <a:pt x="132" y="92"/>
                  <a:pt x="134" y="91"/>
                  <a:pt x="135" y="90"/>
                </a:cubicBezTo>
                <a:cubicBezTo>
                  <a:pt x="136" y="89"/>
                  <a:pt x="136" y="88"/>
                  <a:pt x="136" y="86"/>
                </a:cubicBezTo>
                <a:cubicBezTo>
                  <a:pt x="136" y="85"/>
                  <a:pt x="136" y="84"/>
                  <a:pt x="135" y="8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 name="矩形 14"/>
          <p:cNvSpPr/>
          <p:nvPr/>
        </p:nvSpPr>
        <p:spPr>
          <a:xfrm>
            <a:off x="5214376" y="3289684"/>
            <a:ext cx="575799" cy="461665"/>
          </a:xfrm>
          <a:prstGeom prst="rect">
            <a:avLst/>
          </a:prstGeom>
        </p:spPr>
        <p:txBody>
          <a:bodyPr wrap="none">
            <a:spAutoFit/>
          </a:bodyPr>
          <a:lstStyle/>
          <a:p>
            <a:pPr lvl="0" algn="ctr"/>
            <a:r>
              <a:rPr lang="en-US" altLang="zh-CN" sz="2400" b="1" dirty="0">
                <a:solidFill>
                  <a:schemeClr val="accent1"/>
                </a:solidFill>
                <a:cs typeface="+mn-ea"/>
                <a:sym typeface="+mn-lt"/>
              </a:rPr>
              <a:t>01</a:t>
            </a:r>
            <a:endParaRPr lang="en-US" altLang="zh-CN" sz="2400" b="1" dirty="0">
              <a:solidFill>
                <a:schemeClr val="accent1"/>
              </a:solidFill>
              <a:cs typeface="+mn-ea"/>
              <a:sym typeface="+mn-lt"/>
            </a:endParaRPr>
          </a:p>
        </p:txBody>
      </p:sp>
      <p:sp>
        <p:nvSpPr>
          <p:cNvPr id="16" name="矩形 15"/>
          <p:cNvSpPr/>
          <p:nvPr/>
        </p:nvSpPr>
        <p:spPr>
          <a:xfrm>
            <a:off x="4384957" y="3880673"/>
            <a:ext cx="947696" cy="246221"/>
          </a:xfrm>
          <a:prstGeom prst="rect">
            <a:avLst/>
          </a:prstGeom>
        </p:spPr>
        <p:txBody>
          <a:bodyPr wrap="none">
            <a:spAutoFit/>
          </a:bodyPr>
          <a:lstStyle/>
          <a:p>
            <a:pPr lvl="0" algn="ctr"/>
            <a:r>
              <a:rPr lang="en-US" altLang="zh-CN" sz="1000" dirty="0">
                <a:solidFill>
                  <a:schemeClr val="accent1"/>
                </a:solidFill>
                <a:cs typeface="+mn-ea"/>
                <a:sym typeface="+mn-lt"/>
              </a:rPr>
              <a:t>Option here</a:t>
            </a:r>
            <a:endParaRPr lang="zh-CN" altLang="en-US" sz="1000" dirty="0">
              <a:solidFill>
                <a:schemeClr val="accent1"/>
              </a:solidFill>
              <a:cs typeface="+mn-ea"/>
              <a:sym typeface="+mn-lt"/>
            </a:endParaRPr>
          </a:p>
        </p:txBody>
      </p:sp>
      <p:sp>
        <p:nvSpPr>
          <p:cNvPr id="17" name="矩形 16"/>
          <p:cNvSpPr/>
          <p:nvPr/>
        </p:nvSpPr>
        <p:spPr>
          <a:xfrm>
            <a:off x="6147145" y="3053884"/>
            <a:ext cx="575799" cy="461665"/>
          </a:xfrm>
          <a:prstGeom prst="rect">
            <a:avLst/>
          </a:prstGeom>
        </p:spPr>
        <p:txBody>
          <a:bodyPr wrap="none">
            <a:spAutoFit/>
          </a:bodyPr>
          <a:lstStyle/>
          <a:p>
            <a:pPr lvl="0" algn="ctr"/>
            <a:r>
              <a:rPr lang="en-US" altLang="zh-CN" sz="2400" b="1" dirty="0">
                <a:solidFill>
                  <a:schemeClr val="accent1"/>
                </a:solidFill>
                <a:cs typeface="+mn-ea"/>
                <a:sym typeface="+mn-lt"/>
              </a:rPr>
              <a:t>02</a:t>
            </a:r>
            <a:endParaRPr lang="en-US" altLang="zh-CN" sz="2400" b="1" dirty="0">
              <a:solidFill>
                <a:schemeClr val="accent1"/>
              </a:solidFill>
              <a:cs typeface="+mn-ea"/>
              <a:sym typeface="+mn-lt"/>
            </a:endParaRPr>
          </a:p>
        </p:txBody>
      </p:sp>
      <p:sp>
        <p:nvSpPr>
          <p:cNvPr id="18" name="矩形 17"/>
          <p:cNvSpPr/>
          <p:nvPr/>
        </p:nvSpPr>
        <p:spPr>
          <a:xfrm>
            <a:off x="5644642" y="2486742"/>
            <a:ext cx="947696" cy="246221"/>
          </a:xfrm>
          <a:prstGeom prst="rect">
            <a:avLst/>
          </a:prstGeom>
        </p:spPr>
        <p:txBody>
          <a:bodyPr wrap="none">
            <a:spAutoFit/>
          </a:bodyPr>
          <a:lstStyle/>
          <a:p>
            <a:pPr lvl="0" algn="ctr"/>
            <a:r>
              <a:rPr lang="en-US" altLang="zh-CN" sz="1000" dirty="0">
                <a:solidFill>
                  <a:schemeClr val="accent1"/>
                </a:solidFill>
                <a:cs typeface="+mn-ea"/>
                <a:sym typeface="+mn-lt"/>
              </a:rPr>
              <a:t>Option here</a:t>
            </a:r>
            <a:endParaRPr lang="zh-CN" altLang="en-US" sz="1000" dirty="0">
              <a:solidFill>
                <a:schemeClr val="accent1"/>
              </a:solidFill>
              <a:cs typeface="+mn-ea"/>
              <a:sym typeface="+mn-lt"/>
            </a:endParaRPr>
          </a:p>
        </p:txBody>
      </p:sp>
      <p:sp>
        <p:nvSpPr>
          <p:cNvPr id="19" name="矩形 18"/>
          <p:cNvSpPr/>
          <p:nvPr/>
        </p:nvSpPr>
        <p:spPr>
          <a:xfrm>
            <a:off x="6454188" y="3880673"/>
            <a:ext cx="575799" cy="461665"/>
          </a:xfrm>
          <a:prstGeom prst="rect">
            <a:avLst/>
          </a:prstGeom>
        </p:spPr>
        <p:txBody>
          <a:bodyPr wrap="none">
            <a:spAutoFit/>
          </a:bodyPr>
          <a:lstStyle/>
          <a:p>
            <a:pPr lvl="0" algn="ctr"/>
            <a:r>
              <a:rPr lang="en-US" altLang="zh-CN" sz="2400" b="1" dirty="0">
                <a:solidFill>
                  <a:schemeClr val="accent1"/>
                </a:solidFill>
                <a:cs typeface="+mn-ea"/>
                <a:sym typeface="+mn-lt"/>
              </a:rPr>
              <a:t>03</a:t>
            </a:r>
            <a:endParaRPr lang="en-US" altLang="zh-CN" sz="2400" b="1" dirty="0">
              <a:solidFill>
                <a:schemeClr val="accent1"/>
              </a:solidFill>
              <a:cs typeface="+mn-ea"/>
              <a:sym typeface="+mn-lt"/>
            </a:endParaRPr>
          </a:p>
        </p:txBody>
      </p:sp>
      <p:sp>
        <p:nvSpPr>
          <p:cNvPr id="20" name="矩形 19"/>
          <p:cNvSpPr/>
          <p:nvPr/>
        </p:nvSpPr>
        <p:spPr>
          <a:xfrm>
            <a:off x="6903745" y="3554739"/>
            <a:ext cx="947696" cy="246221"/>
          </a:xfrm>
          <a:prstGeom prst="rect">
            <a:avLst/>
          </a:prstGeom>
        </p:spPr>
        <p:txBody>
          <a:bodyPr wrap="none">
            <a:spAutoFit/>
          </a:bodyPr>
          <a:lstStyle/>
          <a:p>
            <a:pPr lvl="0" algn="ctr"/>
            <a:r>
              <a:rPr lang="en-US" altLang="zh-CN" sz="1000" dirty="0">
                <a:solidFill>
                  <a:schemeClr val="accent1"/>
                </a:solidFill>
                <a:cs typeface="+mn-ea"/>
                <a:sym typeface="+mn-lt"/>
              </a:rPr>
              <a:t>Option here</a:t>
            </a:r>
            <a:endParaRPr lang="zh-CN" altLang="en-US" sz="1000" dirty="0">
              <a:solidFill>
                <a:schemeClr val="accent1"/>
              </a:solidFill>
              <a:cs typeface="+mn-ea"/>
              <a:sym typeface="+mn-lt"/>
            </a:endParaRPr>
          </a:p>
        </p:txBody>
      </p:sp>
      <p:sp>
        <p:nvSpPr>
          <p:cNvPr id="21" name="矩形 20"/>
          <p:cNvSpPr/>
          <p:nvPr/>
        </p:nvSpPr>
        <p:spPr>
          <a:xfrm>
            <a:off x="5536285" y="4175522"/>
            <a:ext cx="575799" cy="461665"/>
          </a:xfrm>
          <a:prstGeom prst="rect">
            <a:avLst/>
          </a:prstGeom>
        </p:spPr>
        <p:txBody>
          <a:bodyPr wrap="none">
            <a:spAutoFit/>
          </a:bodyPr>
          <a:lstStyle/>
          <a:p>
            <a:pPr lvl="0" algn="ctr"/>
            <a:r>
              <a:rPr lang="en-US" altLang="zh-CN" sz="2400" b="1" dirty="0">
                <a:solidFill>
                  <a:schemeClr val="accent1"/>
                </a:solidFill>
                <a:cs typeface="+mn-ea"/>
                <a:sym typeface="+mn-lt"/>
              </a:rPr>
              <a:t>04</a:t>
            </a:r>
            <a:endParaRPr lang="en-US" altLang="zh-CN" sz="2400" b="1" dirty="0">
              <a:solidFill>
                <a:schemeClr val="accent1"/>
              </a:solidFill>
              <a:cs typeface="+mn-ea"/>
              <a:sym typeface="+mn-lt"/>
            </a:endParaRPr>
          </a:p>
        </p:txBody>
      </p:sp>
      <p:sp>
        <p:nvSpPr>
          <p:cNvPr id="22" name="矩形 21"/>
          <p:cNvSpPr/>
          <p:nvPr/>
        </p:nvSpPr>
        <p:spPr>
          <a:xfrm>
            <a:off x="5644642" y="4985423"/>
            <a:ext cx="947696" cy="246221"/>
          </a:xfrm>
          <a:prstGeom prst="rect">
            <a:avLst/>
          </a:prstGeom>
        </p:spPr>
        <p:txBody>
          <a:bodyPr wrap="none">
            <a:spAutoFit/>
          </a:bodyPr>
          <a:lstStyle/>
          <a:p>
            <a:pPr lvl="0" algn="ctr"/>
            <a:r>
              <a:rPr lang="en-US" altLang="zh-CN" sz="1000" dirty="0">
                <a:solidFill>
                  <a:schemeClr val="accent1"/>
                </a:solidFill>
                <a:cs typeface="+mn-ea"/>
                <a:sym typeface="+mn-lt"/>
              </a:rPr>
              <a:t>Option here</a:t>
            </a:r>
            <a:endParaRPr lang="zh-CN" altLang="en-US" sz="1000" dirty="0">
              <a:solidFill>
                <a:schemeClr val="accent1"/>
              </a:solidFill>
              <a:cs typeface="+mn-ea"/>
              <a:sym typeface="+mn-lt"/>
            </a:endParaRPr>
          </a:p>
        </p:txBody>
      </p:sp>
      <p:sp>
        <p:nvSpPr>
          <p:cNvPr id="23" name="TextBox 30"/>
          <p:cNvSpPr txBox="1"/>
          <p:nvPr/>
        </p:nvSpPr>
        <p:spPr>
          <a:xfrm>
            <a:off x="1786202" y="2476897"/>
            <a:ext cx="1862834"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添加标题</a:t>
            </a:r>
            <a:endParaRPr lang="zh-CN" altLang="en-US" sz="2000" dirty="0">
              <a:solidFill>
                <a:schemeClr val="bg1"/>
              </a:solidFill>
              <a:cs typeface="+mn-ea"/>
              <a:sym typeface="+mn-lt"/>
            </a:endParaRPr>
          </a:p>
        </p:txBody>
      </p:sp>
      <p:sp>
        <p:nvSpPr>
          <p:cNvPr id="24" name="TextBox 29"/>
          <p:cNvSpPr txBox="1"/>
          <p:nvPr/>
        </p:nvSpPr>
        <p:spPr>
          <a:xfrm>
            <a:off x="1572281" y="2836937"/>
            <a:ext cx="2290677" cy="461665"/>
          </a:xfrm>
          <a:prstGeom prst="rect">
            <a:avLst/>
          </a:prstGeom>
          <a:noFill/>
        </p:spPr>
        <p:txBody>
          <a:bodyPr wrap="square" lIns="0" tIns="0" rIns="0" bIns="0" rtlCol="0">
            <a:spAutoFit/>
          </a:bodyPr>
          <a:lstStyle/>
          <a:p>
            <a:pPr marL="0" lvl="1" algn="ctr"/>
            <a:r>
              <a:rPr lang="zh-CN" altLang="en-US" sz="1000" dirty="0">
                <a:solidFill>
                  <a:schemeClr val="bg1"/>
                </a:solidFill>
                <a:cs typeface="+mn-ea"/>
                <a:sym typeface="+mn-lt"/>
              </a:rPr>
              <a:t>您的内容打在这里，或者通过复制您的文本后或者通过复制您的文本后，在此框中选择粘贴，并选择只保留文字。</a:t>
            </a:r>
            <a:endParaRPr lang="zh-CN" altLang="en-US" sz="1000" b="1" dirty="0">
              <a:solidFill>
                <a:schemeClr val="bg1"/>
              </a:solidFill>
              <a:cs typeface="+mn-ea"/>
              <a:sym typeface="+mn-lt"/>
            </a:endParaRPr>
          </a:p>
        </p:txBody>
      </p:sp>
      <p:sp>
        <p:nvSpPr>
          <p:cNvPr id="25" name="TextBox 30"/>
          <p:cNvSpPr txBox="1"/>
          <p:nvPr/>
        </p:nvSpPr>
        <p:spPr>
          <a:xfrm>
            <a:off x="1772623" y="4895552"/>
            <a:ext cx="1862834"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添加标题</a:t>
            </a:r>
            <a:endParaRPr lang="zh-CN" altLang="en-US" sz="2000" dirty="0">
              <a:solidFill>
                <a:schemeClr val="bg1"/>
              </a:solidFill>
              <a:cs typeface="+mn-ea"/>
              <a:sym typeface="+mn-lt"/>
            </a:endParaRPr>
          </a:p>
        </p:txBody>
      </p:sp>
      <p:sp>
        <p:nvSpPr>
          <p:cNvPr id="26" name="TextBox 29"/>
          <p:cNvSpPr txBox="1"/>
          <p:nvPr/>
        </p:nvSpPr>
        <p:spPr>
          <a:xfrm>
            <a:off x="1558702" y="5255592"/>
            <a:ext cx="2290677" cy="461665"/>
          </a:xfrm>
          <a:prstGeom prst="rect">
            <a:avLst/>
          </a:prstGeom>
          <a:noFill/>
        </p:spPr>
        <p:txBody>
          <a:bodyPr wrap="square" lIns="0" tIns="0" rIns="0" bIns="0" rtlCol="0">
            <a:spAutoFit/>
          </a:bodyPr>
          <a:lstStyle/>
          <a:p>
            <a:pPr marL="0" lvl="1" algn="ctr"/>
            <a:r>
              <a:rPr lang="zh-CN" altLang="en-US" sz="1000" dirty="0">
                <a:solidFill>
                  <a:schemeClr val="bg1"/>
                </a:solidFill>
                <a:cs typeface="+mn-ea"/>
                <a:sym typeface="+mn-lt"/>
              </a:rPr>
              <a:t>您的内容打在这里，或者通过复制您的文本后或者通过复制您的文本后，在此框中选择粘贴，并选择只保留文字。</a:t>
            </a:r>
            <a:endParaRPr lang="zh-CN" altLang="en-US" sz="1000" b="1" dirty="0">
              <a:solidFill>
                <a:schemeClr val="bg1"/>
              </a:solidFill>
              <a:cs typeface="+mn-ea"/>
              <a:sym typeface="+mn-lt"/>
            </a:endParaRPr>
          </a:p>
        </p:txBody>
      </p:sp>
      <p:sp>
        <p:nvSpPr>
          <p:cNvPr id="27" name="TextBox 30"/>
          <p:cNvSpPr txBox="1"/>
          <p:nvPr/>
        </p:nvSpPr>
        <p:spPr>
          <a:xfrm>
            <a:off x="8554954" y="2476897"/>
            <a:ext cx="1862834"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添加标题</a:t>
            </a:r>
            <a:endParaRPr lang="zh-CN" altLang="en-US" sz="2000" dirty="0">
              <a:solidFill>
                <a:schemeClr val="bg1"/>
              </a:solidFill>
              <a:cs typeface="+mn-ea"/>
              <a:sym typeface="+mn-lt"/>
            </a:endParaRPr>
          </a:p>
        </p:txBody>
      </p:sp>
      <p:sp>
        <p:nvSpPr>
          <p:cNvPr id="28" name="TextBox 29"/>
          <p:cNvSpPr txBox="1"/>
          <p:nvPr/>
        </p:nvSpPr>
        <p:spPr>
          <a:xfrm>
            <a:off x="8341033" y="2836937"/>
            <a:ext cx="2290677" cy="461665"/>
          </a:xfrm>
          <a:prstGeom prst="rect">
            <a:avLst/>
          </a:prstGeom>
          <a:noFill/>
        </p:spPr>
        <p:txBody>
          <a:bodyPr wrap="square" lIns="0" tIns="0" rIns="0" bIns="0" rtlCol="0">
            <a:spAutoFit/>
          </a:bodyPr>
          <a:lstStyle/>
          <a:p>
            <a:pPr marL="0" lvl="1" algn="ctr"/>
            <a:r>
              <a:rPr lang="zh-CN" altLang="en-US" sz="1000" dirty="0">
                <a:solidFill>
                  <a:schemeClr val="bg1"/>
                </a:solidFill>
                <a:cs typeface="+mn-ea"/>
                <a:sym typeface="+mn-lt"/>
              </a:rPr>
              <a:t>您的内容打在这里，或者通过复制您的文本后或者通过复制您的文本后，在此框中选择粘贴，并选择只保留文字。</a:t>
            </a:r>
            <a:endParaRPr lang="zh-CN" altLang="en-US" sz="1000" b="1" dirty="0">
              <a:solidFill>
                <a:schemeClr val="bg1"/>
              </a:solidFill>
              <a:cs typeface="+mn-ea"/>
              <a:sym typeface="+mn-lt"/>
            </a:endParaRPr>
          </a:p>
        </p:txBody>
      </p:sp>
      <p:sp>
        <p:nvSpPr>
          <p:cNvPr id="29" name="TextBox 30"/>
          <p:cNvSpPr txBox="1"/>
          <p:nvPr/>
        </p:nvSpPr>
        <p:spPr>
          <a:xfrm>
            <a:off x="8541375" y="4895552"/>
            <a:ext cx="1862834" cy="307777"/>
          </a:xfrm>
          <a:prstGeom prst="rect">
            <a:avLst/>
          </a:prstGeom>
          <a:noFill/>
        </p:spPr>
        <p:txBody>
          <a:bodyPr wrap="square" lIns="0" tIns="0" rIns="0" bIns="0" rtlCol="0">
            <a:spAutoFit/>
          </a:bodyPr>
          <a:lstStyle/>
          <a:p>
            <a:pPr algn="ctr"/>
            <a:r>
              <a:rPr lang="zh-CN" altLang="en-US" sz="2000" dirty="0">
                <a:solidFill>
                  <a:schemeClr val="bg1"/>
                </a:solidFill>
                <a:cs typeface="+mn-ea"/>
                <a:sym typeface="+mn-lt"/>
              </a:rPr>
              <a:t>添加标题</a:t>
            </a:r>
            <a:endParaRPr lang="zh-CN" altLang="en-US" sz="2000" dirty="0">
              <a:solidFill>
                <a:schemeClr val="bg1"/>
              </a:solidFill>
              <a:cs typeface="+mn-ea"/>
              <a:sym typeface="+mn-lt"/>
            </a:endParaRPr>
          </a:p>
        </p:txBody>
      </p:sp>
      <p:sp>
        <p:nvSpPr>
          <p:cNvPr id="30" name="TextBox 29"/>
          <p:cNvSpPr txBox="1"/>
          <p:nvPr/>
        </p:nvSpPr>
        <p:spPr>
          <a:xfrm>
            <a:off x="8327454" y="5255592"/>
            <a:ext cx="2290677" cy="461665"/>
          </a:xfrm>
          <a:prstGeom prst="rect">
            <a:avLst/>
          </a:prstGeom>
          <a:noFill/>
        </p:spPr>
        <p:txBody>
          <a:bodyPr wrap="square" lIns="0" tIns="0" rIns="0" bIns="0" rtlCol="0">
            <a:spAutoFit/>
          </a:bodyPr>
          <a:lstStyle/>
          <a:p>
            <a:pPr marL="0" lvl="1" algn="ctr"/>
            <a:r>
              <a:rPr lang="zh-CN" altLang="en-US" sz="1000" dirty="0">
                <a:solidFill>
                  <a:schemeClr val="bg1"/>
                </a:solidFill>
                <a:cs typeface="+mn-ea"/>
                <a:sym typeface="+mn-lt"/>
              </a:rPr>
              <a:t>您的内容打在这里，或者通过复制您的文本后或者通过复制您的文本后，在此框中选择粘贴，并选择只保留文字。</a:t>
            </a:r>
            <a:endParaRPr lang="zh-CN" altLang="en-US" sz="1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5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50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5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inVertical)">
                                      <p:cBhvr>
                                        <p:cTn id="43" dur="500"/>
                                        <p:tgtEl>
                                          <p:spTgt spid="24"/>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barn(inVertical)">
                                      <p:cBhvr>
                                        <p:cTn id="50" dur="500"/>
                                        <p:tgtEl>
                                          <p:spTgt spid="26"/>
                                        </p:tgtEl>
                                      </p:cBhvr>
                                    </p:animEffect>
                                  </p:childTnLst>
                                </p:cTn>
                              </p:par>
                            </p:childTnLst>
                          </p:cTn>
                        </p:par>
                        <p:par>
                          <p:cTn id="51" fill="hold">
                            <p:stCondLst>
                              <p:cond delay="2500"/>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barn(inVertical)">
                                      <p:cBhvr>
                                        <p:cTn id="57" dur="500"/>
                                        <p:tgtEl>
                                          <p:spTgt spid="28"/>
                                        </p:tgtEl>
                                      </p:cBhvr>
                                    </p:animEffect>
                                  </p:childTnLst>
                                </p:cTn>
                              </p:par>
                            </p:childTnLst>
                          </p:cTn>
                        </p:par>
                        <p:par>
                          <p:cTn id="58" fill="hold">
                            <p:stCondLst>
                              <p:cond delay="3000"/>
                            </p:stCondLst>
                            <p:childTnLst>
                              <p:par>
                                <p:cTn id="59" presetID="22" presetClass="entr" presetSubtype="8"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left)">
                                      <p:cBhvr>
                                        <p:cTn id="61" dur="500"/>
                                        <p:tgtEl>
                                          <p:spTgt spid="29"/>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barn(inVertical)">
                                      <p:cBhvr>
                                        <p:cTn id="6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23" grpId="0"/>
      <p:bldP spid="24" grpId="0"/>
      <p:bldP spid="25" grpId="0"/>
      <p:bldP spid="26" grpId="0"/>
      <p:bldP spid="27"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如何提高执行力</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
        <p:nvSpPr>
          <p:cNvPr id="62" name="矩形 61"/>
          <p:cNvSpPr/>
          <p:nvPr/>
        </p:nvSpPr>
        <p:spPr>
          <a:xfrm>
            <a:off x="306561" y="5703540"/>
            <a:ext cx="18002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cs typeface="+mn-ea"/>
                <a:sym typeface="+mn-lt"/>
              </a:rPr>
              <a:t>添加标题内容</a:t>
            </a:r>
            <a:endParaRPr lang="zh-CN" altLang="en-US" sz="1400" dirty="0">
              <a:solidFill>
                <a:schemeClr val="accent1"/>
              </a:solidFill>
              <a:cs typeface="+mn-ea"/>
              <a:sym typeface="+mn-lt"/>
            </a:endParaRPr>
          </a:p>
        </p:txBody>
      </p:sp>
      <p:sp>
        <p:nvSpPr>
          <p:cNvPr id="64" name="矩形 63"/>
          <p:cNvSpPr/>
          <p:nvPr/>
        </p:nvSpPr>
        <p:spPr>
          <a:xfrm>
            <a:off x="2178769" y="5703540"/>
            <a:ext cx="18002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cs typeface="+mn-ea"/>
                <a:sym typeface="+mn-lt"/>
              </a:rPr>
              <a:t>添加标题内容</a:t>
            </a:r>
            <a:endParaRPr lang="zh-CN" altLang="en-US" sz="1400" dirty="0">
              <a:solidFill>
                <a:schemeClr val="accent1"/>
              </a:solidFill>
              <a:cs typeface="+mn-ea"/>
              <a:sym typeface="+mn-lt"/>
            </a:endParaRPr>
          </a:p>
        </p:txBody>
      </p:sp>
      <p:sp>
        <p:nvSpPr>
          <p:cNvPr id="66" name="矩形 65"/>
          <p:cNvSpPr/>
          <p:nvPr/>
        </p:nvSpPr>
        <p:spPr>
          <a:xfrm>
            <a:off x="4050977" y="5703540"/>
            <a:ext cx="18002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cs typeface="+mn-ea"/>
                <a:sym typeface="+mn-lt"/>
              </a:rPr>
              <a:t>添加标题内容</a:t>
            </a:r>
            <a:endParaRPr lang="zh-CN" altLang="en-US" sz="1400" dirty="0">
              <a:solidFill>
                <a:schemeClr val="accent1"/>
              </a:solidFill>
              <a:cs typeface="+mn-ea"/>
              <a:sym typeface="+mn-lt"/>
            </a:endParaRPr>
          </a:p>
        </p:txBody>
      </p:sp>
      <p:sp>
        <p:nvSpPr>
          <p:cNvPr id="68" name="矩形 67"/>
          <p:cNvSpPr/>
          <p:nvPr/>
        </p:nvSpPr>
        <p:spPr>
          <a:xfrm>
            <a:off x="5923185" y="5703540"/>
            <a:ext cx="1800200" cy="432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accent1"/>
                </a:solidFill>
                <a:cs typeface="+mn-ea"/>
                <a:sym typeface="+mn-lt"/>
              </a:rPr>
              <a:t>添加标题内容</a:t>
            </a:r>
            <a:endParaRPr lang="zh-CN" altLang="en-US" sz="1400" dirty="0">
              <a:solidFill>
                <a:schemeClr val="accent1"/>
              </a:solidFill>
              <a:cs typeface="+mn-ea"/>
              <a:sym typeface="+mn-lt"/>
            </a:endParaRPr>
          </a:p>
        </p:txBody>
      </p:sp>
      <p:sp>
        <p:nvSpPr>
          <p:cNvPr id="69" name="Text Box 7"/>
          <p:cNvSpPr txBox="1">
            <a:spLocks noChangeArrowheads="1"/>
          </p:cNvSpPr>
          <p:nvPr/>
        </p:nvSpPr>
        <p:spPr bwMode="gray">
          <a:xfrm>
            <a:off x="7975905" y="2031132"/>
            <a:ext cx="3023586" cy="400110"/>
          </a:xfrm>
          <a:prstGeom prst="rect">
            <a:avLst/>
          </a:prstGeom>
          <a:noFill/>
          <a:ln w="9525" algn="ctr">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chemeClr val="bg1"/>
                </a:solidFill>
                <a:latin typeface="+mn-lt"/>
                <a:ea typeface="+mn-ea"/>
                <a:cs typeface="+mn-ea"/>
                <a:sym typeface="+mn-lt"/>
              </a:rPr>
              <a:t>添加标题内容</a:t>
            </a:r>
            <a:endParaRPr lang="en-US" altLang="zh-CN" sz="1400" dirty="0">
              <a:solidFill>
                <a:schemeClr val="bg1"/>
              </a:solidFill>
              <a:latin typeface="+mn-lt"/>
              <a:ea typeface="+mn-ea"/>
              <a:cs typeface="+mn-ea"/>
              <a:sym typeface="+mn-lt"/>
            </a:endParaRPr>
          </a:p>
        </p:txBody>
      </p:sp>
      <p:sp>
        <p:nvSpPr>
          <p:cNvPr id="70" name="Rectangle 5"/>
          <p:cNvSpPr/>
          <p:nvPr/>
        </p:nvSpPr>
        <p:spPr bwMode="auto">
          <a:xfrm>
            <a:off x="8084926" y="2431242"/>
            <a:ext cx="3490888" cy="363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050" dirty="0">
                <a:solidFill>
                  <a:schemeClr val="bg1"/>
                </a:solidFill>
                <a:cs typeface="+mn-ea"/>
                <a:sym typeface="+mn-lt"/>
              </a:rPr>
              <a:t>此处添加详细文本描述，建议与标题相关并符合整体语言风格，语言描述尽量简洁生动。尽量将每页幻灯片的字数控制在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a:t>
            </a: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a:p>
            <a:pPr fontAlgn="base">
              <a:lnSpc>
                <a:spcPct val="150000"/>
              </a:lnSpc>
              <a:spcBef>
                <a:spcPct val="0"/>
              </a:spcBef>
              <a:spcAft>
                <a:spcPct val="0"/>
              </a:spcAft>
            </a:pPr>
            <a:r>
              <a:rPr lang="zh-CN" altLang="en-US" sz="1050" dirty="0">
                <a:solidFill>
                  <a:schemeClr val="bg1"/>
                </a:solidFill>
                <a:cs typeface="+mn-ea"/>
                <a:sym typeface="+mn-lt"/>
              </a:rPr>
              <a:t>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分钟之内。尽量将每页幻灯片的字数控制在  </a:t>
            </a:r>
            <a:r>
              <a:rPr lang="en-US" altLang="zh-CN" sz="1050" dirty="0">
                <a:solidFill>
                  <a:schemeClr val="bg1"/>
                </a:solidFill>
                <a:cs typeface="+mn-ea"/>
                <a:sym typeface="+mn-lt"/>
              </a:rPr>
              <a:t>200</a:t>
            </a:r>
            <a:r>
              <a:rPr lang="zh-CN" altLang="en-US" sz="1050" dirty="0">
                <a:solidFill>
                  <a:schemeClr val="bg1"/>
                </a:solidFill>
                <a:cs typeface="+mn-ea"/>
                <a:sym typeface="+mn-lt"/>
              </a:rPr>
              <a:t>字以内，据统计每页幻灯片的最好控制在</a:t>
            </a:r>
            <a:r>
              <a:rPr lang="en-US" altLang="zh-CN" sz="1050" dirty="0">
                <a:solidFill>
                  <a:schemeClr val="bg1"/>
                </a:solidFill>
                <a:cs typeface="+mn-ea"/>
                <a:sym typeface="+mn-lt"/>
              </a:rPr>
              <a:t>5</a:t>
            </a:r>
            <a:r>
              <a:rPr lang="zh-CN" altLang="en-US" sz="1050" dirty="0">
                <a:solidFill>
                  <a:schemeClr val="bg1"/>
                </a:solidFill>
                <a:cs typeface="+mn-ea"/>
                <a:sym typeface="+mn-lt"/>
              </a:rPr>
              <a:t>分钟之内。</a:t>
            </a: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a:p>
            <a:pPr fontAlgn="base">
              <a:lnSpc>
                <a:spcPct val="150000"/>
              </a:lnSpc>
              <a:spcBef>
                <a:spcPct val="0"/>
              </a:spcBef>
              <a:spcAft>
                <a:spcPct val="0"/>
              </a:spcAft>
            </a:pPr>
            <a:endParaRPr lang="en-US" altLang="zh-CN" sz="1050" dirty="0">
              <a:solidFill>
                <a:schemeClr val="bg1"/>
              </a:solidFill>
              <a:cs typeface="+mn-ea"/>
              <a:sym typeface="+mn-lt"/>
            </a:endParaRPr>
          </a:p>
        </p:txBody>
      </p:sp>
      <p:pic>
        <p:nvPicPr>
          <p:cNvPr id="7" name="图片 6"/>
          <p:cNvPicPr>
            <a:picLocks noChangeAspect="1"/>
          </p:cNvPicPr>
          <p:nvPr/>
        </p:nvPicPr>
        <p:blipFill rotWithShape="1">
          <a:blip r:embed="rId1" cstate="screen"/>
          <a:srcRect/>
          <a:stretch>
            <a:fillRect/>
          </a:stretch>
        </p:blipFill>
        <p:spPr>
          <a:xfrm>
            <a:off x="278998" y="1855669"/>
            <a:ext cx="1827762" cy="3674036"/>
          </a:xfrm>
          <a:prstGeom prst="rect">
            <a:avLst/>
          </a:prstGeom>
        </p:spPr>
      </p:pic>
      <p:pic>
        <p:nvPicPr>
          <p:cNvPr id="18" name="图片 17"/>
          <p:cNvPicPr>
            <a:picLocks noChangeAspect="1"/>
          </p:cNvPicPr>
          <p:nvPr/>
        </p:nvPicPr>
        <p:blipFill rotWithShape="1">
          <a:blip r:embed="rId2" cstate="screen"/>
          <a:srcRect/>
          <a:stretch>
            <a:fillRect/>
          </a:stretch>
        </p:blipFill>
        <p:spPr>
          <a:xfrm>
            <a:off x="2178767" y="1883175"/>
            <a:ext cx="1800201" cy="3674036"/>
          </a:xfrm>
          <a:prstGeom prst="rect">
            <a:avLst/>
          </a:prstGeom>
        </p:spPr>
      </p:pic>
      <p:pic>
        <p:nvPicPr>
          <p:cNvPr id="19" name="图片 18"/>
          <p:cNvPicPr>
            <a:picLocks noChangeAspect="1"/>
          </p:cNvPicPr>
          <p:nvPr/>
        </p:nvPicPr>
        <p:blipFill rotWithShape="1">
          <a:blip r:embed="rId3" cstate="screen"/>
          <a:srcRect/>
          <a:stretch>
            <a:fillRect/>
          </a:stretch>
        </p:blipFill>
        <p:spPr>
          <a:xfrm>
            <a:off x="4050974" y="1869422"/>
            <a:ext cx="1800203" cy="3674036"/>
          </a:xfrm>
          <a:prstGeom prst="rect">
            <a:avLst/>
          </a:prstGeom>
        </p:spPr>
      </p:pic>
      <p:pic>
        <p:nvPicPr>
          <p:cNvPr id="20" name="图片 19"/>
          <p:cNvPicPr>
            <a:picLocks noChangeAspect="1"/>
          </p:cNvPicPr>
          <p:nvPr/>
        </p:nvPicPr>
        <p:blipFill rotWithShape="1">
          <a:blip r:embed="rId4" cstate="screen"/>
          <a:srcRect/>
          <a:stretch>
            <a:fillRect/>
          </a:stretch>
        </p:blipFill>
        <p:spPr>
          <a:xfrm>
            <a:off x="5923181" y="1869422"/>
            <a:ext cx="1791647" cy="367403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1000"/>
                                        <p:tgtEl>
                                          <p:spTgt spid="62"/>
                                        </p:tgtEl>
                                      </p:cBhvr>
                                    </p:animEffect>
                                    <p:anim calcmode="lin" valueType="num">
                                      <p:cBhvr>
                                        <p:cTn id="13" dur="1000" fill="hold"/>
                                        <p:tgtEl>
                                          <p:spTgt spid="62"/>
                                        </p:tgtEl>
                                        <p:attrNameLst>
                                          <p:attrName>ppt_x</p:attrName>
                                        </p:attrNameLst>
                                      </p:cBhvr>
                                      <p:tavLst>
                                        <p:tav tm="0">
                                          <p:val>
                                            <p:strVal val="#ppt_x"/>
                                          </p:val>
                                        </p:tav>
                                        <p:tav tm="100000">
                                          <p:val>
                                            <p:strVal val="#ppt_x"/>
                                          </p:val>
                                        </p:tav>
                                      </p:tavLst>
                                    </p:anim>
                                    <p:anim calcmode="lin" valueType="num">
                                      <p:cBhvr>
                                        <p:cTn id="14" dur="1000" fill="hold"/>
                                        <p:tgtEl>
                                          <p:spTgt spid="6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64"/>
                                        </p:tgtEl>
                                        <p:attrNameLst>
                                          <p:attrName>style.visibility</p:attrName>
                                        </p:attrNameLst>
                                      </p:cBhvr>
                                      <p:to>
                                        <p:strVal val="visible"/>
                                      </p:to>
                                    </p:set>
                                    <p:animEffect transition="in" filter="fade">
                                      <p:cBhvr>
                                        <p:cTn id="22" dur="1000"/>
                                        <p:tgtEl>
                                          <p:spTgt spid="64"/>
                                        </p:tgtEl>
                                      </p:cBhvr>
                                    </p:animEffect>
                                    <p:anim calcmode="lin" valueType="num">
                                      <p:cBhvr>
                                        <p:cTn id="23" dur="1000" fill="hold"/>
                                        <p:tgtEl>
                                          <p:spTgt spid="64"/>
                                        </p:tgtEl>
                                        <p:attrNameLst>
                                          <p:attrName>ppt_x</p:attrName>
                                        </p:attrNameLst>
                                      </p:cBhvr>
                                      <p:tavLst>
                                        <p:tav tm="0">
                                          <p:val>
                                            <p:strVal val="#ppt_x"/>
                                          </p:val>
                                        </p:tav>
                                        <p:tav tm="100000">
                                          <p:val>
                                            <p:strVal val="#ppt_x"/>
                                          </p:val>
                                        </p:tav>
                                      </p:tavLst>
                                    </p:anim>
                                    <p:anim calcmode="lin" valueType="num">
                                      <p:cBhvr>
                                        <p:cTn id="24" dur="1000" fill="hold"/>
                                        <p:tgtEl>
                                          <p:spTgt spid="6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10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500"/>
                                  </p:stCondLst>
                                  <p:childTnLst>
                                    <p:set>
                                      <p:cBhvr>
                                        <p:cTn id="31" dur="1" fill="hold">
                                          <p:stCondLst>
                                            <p:cond delay="0"/>
                                          </p:stCondLst>
                                        </p:cTn>
                                        <p:tgtEl>
                                          <p:spTgt spid="66"/>
                                        </p:tgtEl>
                                        <p:attrNameLst>
                                          <p:attrName>style.visibility</p:attrName>
                                        </p:attrNameLst>
                                      </p:cBhvr>
                                      <p:to>
                                        <p:strVal val="visible"/>
                                      </p:to>
                                    </p:set>
                                    <p:animEffect transition="in" filter="fade">
                                      <p:cBhvr>
                                        <p:cTn id="32" dur="1000"/>
                                        <p:tgtEl>
                                          <p:spTgt spid="66"/>
                                        </p:tgtEl>
                                      </p:cBhvr>
                                    </p:animEffect>
                                    <p:anim calcmode="lin" valueType="num">
                                      <p:cBhvr>
                                        <p:cTn id="33" dur="1000" fill="hold"/>
                                        <p:tgtEl>
                                          <p:spTgt spid="66"/>
                                        </p:tgtEl>
                                        <p:attrNameLst>
                                          <p:attrName>ppt_x</p:attrName>
                                        </p:attrNameLst>
                                      </p:cBhvr>
                                      <p:tavLst>
                                        <p:tav tm="0">
                                          <p:val>
                                            <p:strVal val="#ppt_x"/>
                                          </p:val>
                                        </p:tav>
                                        <p:tav tm="100000">
                                          <p:val>
                                            <p:strVal val="#ppt_x"/>
                                          </p:val>
                                        </p:tav>
                                      </p:tavLst>
                                    </p:anim>
                                    <p:anim calcmode="lin" valueType="num">
                                      <p:cBhvr>
                                        <p:cTn id="34" dur="1000" fill="hold"/>
                                        <p:tgtEl>
                                          <p:spTgt spid="66"/>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150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000"/>
                                  </p:stCondLst>
                                  <p:childTnLst>
                                    <p:set>
                                      <p:cBhvr>
                                        <p:cTn id="41" dur="1" fill="hold">
                                          <p:stCondLst>
                                            <p:cond delay="0"/>
                                          </p:stCondLst>
                                        </p:cTn>
                                        <p:tgtEl>
                                          <p:spTgt spid="68"/>
                                        </p:tgtEl>
                                        <p:attrNameLst>
                                          <p:attrName>style.visibility</p:attrName>
                                        </p:attrNameLst>
                                      </p:cBhvr>
                                      <p:to>
                                        <p:strVal val="visible"/>
                                      </p:to>
                                    </p:set>
                                    <p:animEffect transition="in" filter="fade">
                                      <p:cBhvr>
                                        <p:cTn id="42" dur="1000"/>
                                        <p:tgtEl>
                                          <p:spTgt spid="68"/>
                                        </p:tgtEl>
                                      </p:cBhvr>
                                    </p:animEffect>
                                    <p:anim calcmode="lin" valueType="num">
                                      <p:cBhvr>
                                        <p:cTn id="43" dur="1000" fill="hold"/>
                                        <p:tgtEl>
                                          <p:spTgt spid="68"/>
                                        </p:tgtEl>
                                        <p:attrNameLst>
                                          <p:attrName>ppt_x</p:attrName>
                                        </p:attrNameLst>
                                      </p:cBhvr>
                                      <p:tavLst>
                                        <p:tav tm="0">
                                          <p:val>
                                            <p:strVal val="#ppt_x"/>
                                          </p:val>
                                        </p:tav>
                                        <p:tav tm="100000">
                                          <p:val>
                                            <p:strVal val="#ppt_x"/>
                                          </p:val>
                                        </p:tav>
                                      </p:tavLst>
                                    </p:anim>
                                    <p:anim calcmode="lin" valueType="num">
                                      <p:cBhvr>
                                        <p:cTn id="44" dur="1000" fill="hold"/>
                                        <p:tgtEl>
                                          <p:spTgt spid="68"/>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wipe(left)">
                                      <p:cBhvr>
                                        <p:cTn id="48" dur="500"/>
                                        <p:tgtEl>
                                          <p:spTgt spid="69"/>
                                        </p:tgtEl>
                                      </p:cBhvr>
                                    </p:animEffect>
                                  </p:childTnLst>
                                </p:cTn>
                              </p:par>
                              <p:par>
                                <p:cTn id="49" presetID="22" presetClass="entr" presetSubtype="8" fill="hold" grpId="0" nodeType="withEffect">
                                  <p:stCondLst>
                                    <p:cond delay="500"/>
                                  </p:stCondLst>
                                  <p:childTnLst>
                                    <p:set>
                                      <p:cBhvr>
                                        <p:cTn id="50" dur="1" fill="hold">
                                          <p:stCondLst>
                                            <p:cond delay="0"/>
                                          </p:stCondLst>
                                        </p:cTn>
                                        <p:tgtEl>
                                          <p:spTgt spid="70"/>
                                        </p:tgtEl>
                                        <p:attrNameLst>
                                          <p:attrName>style.visibility</p:attrName>
                                        </p:attrNameLst>
                                      </p:cBhvr>
                                      <p:to>
                                        <p:strVal val="visible"/>
                                      </p:to>
                                    </p:set>
                                    <p:animEffect transition="in" filter="wipe(left)">
                                      <p:cBhvr>
                                        <p:cTn id="5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4" grpId="0" animBg="1"/>
      <p:bldP spid="66" grpId="0" animBg="1"/>
      <p:bldP spid="68" grpId="0" animBg="1"/>
      <p:bldP spid="69" grpId="0"/>
      <p:bldP spid="7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1" cstate="screen"/>
          <a:srcRect/>
          <a:stretch>
            <a:fillRect/>
          </a:stretch>
        </p:blipFill>
        <p:spPr>
          <a:xfrm>
            <a:off x="0" y="0"/>
            <a:ext cx="5188855" cy="6858000"/>
          </a:xfrm>
          <a:prstGeom prst="rect">
            <a:avLst/>
          </a:prstGeom>
        </p:spPr>
      </p:pic>
      <p:sp>
        <p:nvSpPr>
          <p:cNvPr id="3" name="矩形 2"/>
          <p:cNvSpPr/>
          <p:nvPr/>
        </p:nvSpPr>
        <p:spPr>
          <a:xfrm>
            <a:off x="-12551" y="0"/>
            <a:ext cx="5201406" cy="6858000"/>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5188856" y="0"/>
            <a:ext cx="39188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6415315" y="1329901"/>
            <a:ext cx="609700" cy="570734"/>
          </a:xfrm>
          <a:custGeom>
            <a:avLst/>
            <a:gdLst>
              <a:gd name="connsiteX0" fmla="*/ 243883 w 600653"/>
              <a:gd name="connsiteY0" fmla="*/ 476473 h 562265"/>
              <a:gd name="connsiteX1" fmla="*/ 243883 w 600653"/>
              <a:gd name="connsiteY1" fmla="*/ 521100 h 562265"/>
              <a:gd name="connsiteX2" fmla="*/ 356770 w 600653"/>
              <a:gd name="connsiteY2" fmla="*/ 521100 h 562265"/>
              <a:gd name="connsiteX3" fmla="*/ 356770 w 600653"/>
              <a:gd name="connsiteY3" fmla="*/ 476473 h 562265"/>
              <a:gd name="connsiteX4" fmla="*/ 38528 w 600653"/>
              <a:gd name="connsiteY4" fmla="*/ 381063 h 562265"/>
              <a:gd name="connsiteX5" fmla="*/ 38528 w 600653"/>
              <a:gd name="connsiteY5" fmla="*/ 418766 h 562265"/>
              <a:gd name="connsiteX6" fmla="*/ 57792 w 600653"/>
              <a:gd name="connsiteY6" fmla="*/ 438001 h 562265"/>
              <a:gd name="connsiteX7" fmla="*/ 542861 w 600653"/>
              <a:gd name="connsiteY7" fmla="*/ 438001 h 562265"/>
              <a:gd name="connsiteX8" fmla="*/ 562125 w 600653"/>
              <a:gd name="connsiteY8" fmla="*/ 418766 h 562265"/>
              <a:gd name="connsiteX9" fmla="*/ 562125 w 600653"/>
              <a:gd name="connsiteY9" fmla="*/ 381063 h 562265"/>
              <a:gd name="connsiteX10" fmla="*/ 300326 w 600653"/>
              <a:gd name="connsiteY10" fmla="*/ 210426 h 562265"/>
              <a:gd name="connsiteX11" fmla="*/ 315710 w 600653"/>
              <a:gd name="connsiteY11" fmla="*/ 225826 h 562265"/>
              <a:gd name="connsiteX12" fmla="*/ 315710 w 600653"/>
              <a:gd name="connsiteY12" fmla="*/ 251620 h 562265"/>
              <a:gd name="connsiteX13" fmla="*/ 300326 w 600653"/>
              <a:gd name="connsiteY13" fmla="*/ 267019 h 562265"/>
              <a:gd name="connsiteX14" fmla="*/ 284943 w 600653"/>
              <a:gd name="connsiteY14" fmla="*/ 251620 h 562265"/>
              <a:gd name="connsiteX15" fmla="*/ 284943 w 600653"/>
              <a:gd name="connsiteY15" fmla="*/ 225826 h 562265"/>
              <a:gd name="connsiteX16" fmla="*/ 300326 w 600653"/>
              <a:gd name="connsiteY16" fmla="*/ 210426 h 562265"/>
              <a:gd name="connsiteX17" fmla="*/ 253291 w 600653"/>
              <a:gd name="connsiteY17" fmla="*/ 184466 h 562265"/>
              <a:gd name="connsiteX18" fmla="*/ 243081 w 600653"/>
              <a:gd name="connsiteY18" fmla="*/ 194851 h 562265"/>
              <a:gd name="connsiteX19" fmla="*/ 243081 w 600653"/>
              <a:gd name="connsiteY19" fmla="*/ 281397 h 562265"/>
              <a:gd name="connsiteX20" fmla="*/ 253291 w 600653"/>
              <a:gd name="connsiteY20" fmla="*/ 291782 h 562265"/>
              <a:gd name="connsiteX21" fmla="*/ 347292 w 600653"/>
              <a:gd name="connsiteY21" fmla="*/ 291782 h 562265"/>
              <a:gd name="connsiteX22" fmla="*/ 357502 w 600653"/>
              <a:gd name="connsiteY22" fmla="*/ 281397 h 562265"/>
              <a:gd name="connsiteX23" fmla="*/ 357502 w 600653"/>
              <a:gd name="connsiteY23" fmla="*/ 194851 h 562265"/>
              <a:gd name="connsiteX24" fmla="*/ 347292 w 600653"/>
              <a:gd name="connsiteY24" fmla="*/ 184466 h 562265"/>
              <a:gd name="connsiteX25" fmla="*/ 300292 w 600653"/>
              <a:gd name="connsiteY25" fmla="*/ 100420 h 562265"/>
              <a:gd name="connsiteX26" fmla="*/ 258299 w 600653"/>
              <a:gd name="connsiteY26" fmla="*/ 142347 h 562265"/>
              <a:gd name="connsiteX27" fmla="*/ 258299 w 600653"/>
              <a:gd name="connsiteY27" fmla="*/ 153694 h 562265"/>
              <a:gd name="connsiteX28" fmla="*/ 342477 w 600653"/>
              <a:gd name="connsiteY28" fmla="*/ 153694 h 562265"/>
              <a:gd name="connsiteX29" fmla="*/ 342477 w 600653"/>
              <a:gd name="connsiteY29" fmla="*/ 142347 h 562265"/>
              <a:gd name="connsiteX30" fmla="*/ 300292 w 600653"/>
              <a:gd name="connsiteY30" fmla="*/ 100420 h 562265"/>
              <a:gd name="connsiteX31" fmla="*/ 300292 w 600653"/>
              <a:gd name="connsiteY31" fmla="*/ 69648 h 562265"/>
              <a:gd name="connsiteX32" fmla="*/ 373297 w 600653"/>
              <a:gd name="connsiteY32" fmla="*/ 142347 h 562265"/>
              <a:gd name="connsiteX33" fmla="*/ 373297 w 600653"/>
              <a:gd name="connsiteY33" fmla="*/ 161964 h 562265"/>
              <a:gd name="connsiteX34" fmla="*/ 373104 w 600653"/>
              <a:gd name="connsiteY34" fmla="*/ 162925 h 562265"/>
              <a:gd name="connsiteX35" fmla="*/ 388322 w 600653"/>
              <a:gd name="connsiteY35" fmla="*/ 194851 h 562265"/>
              <a:gd name="connsiteX36" fmla="*/ 388322 w 600653"/>
              <a:gd name="connsiteY36" fmla="*/ 281397 h 562265"/>
              <a:gd name="connsiteX37" fmla="*/ 347292 w 600653"/>
              <a:gd name="connsiteY37" fmla="*/ 322554 h 562265"/>
              <a:gd name="connsiteX38" fmla="*/ 253291 w 600653"/>
              <a:gd name="connsiteY38" fmla="*/ 322554 h 562265"/>
              <a:gd name="connsiteX39" fmla="*/ 212261 w 600653"/>
              <a:gd name="connsiteY39" fmla="*/ 281397 h 562265"/>
              <a:gd name="connsiteX40" fmla="*/ 212261 w 600653"/>
              <a:gd name="connsiteY40" fmla="*/ 194851 h 562265"/>
              <a:gd name="connsiteX41" fmla="*/ 227479 w 600653"/>
              <a:gd name="connsiteY41" fmla="*/ 162925 h 562265"/>
              <a:gd name="connsiteX42" fmla="*/ 227479 w 600653"/>
              <a:gd name="connsiteY42" fmla="*/ 161964 h 562265"/>
              <a:gd name="connsiteX43" fmla="*/ 227479 w 600653"/>
              <a:gd name="connsiteY43" fmla="*/ 142347 h 562265"/>
              <a:gd name="connsiteX44" fmla="*/ 300292 w 600653"/>
              <a:gd name="connsiteY44" fmla="*/ 69648 h 562265"/>
              <a:gd name="connsiteX45" fmla="*/ 57792 w 600653"/>
              <a:gd name="connsiteY45" fmla="*/ 38472 h 562265"/>
              <a:gd name="connsiteX46" fmla="*/ 38528 w 600653"/>
              <a:gd name="connsiteY46" fmla="*/ 57708 h 562265"/>
              <a:gd name="connsiteX47" fmla="*/ 38528 w 600653"/>
              <a:gd name="connsiteY47" fmla="*/ 342591 h 562265"/>
              <a:gd name="connsiteX48" fmla="*/ 562125 w 600653"/>
              <a:gd name="connsiteY48" fmla="*/ 342591 h 562265"/>
              <a:gd name="connsiteX49" fmla="*/ 562125 w 600653"/>
              <a:gd name="connsiteY49" fmla="*/ 57708 h 562265"/>
              <a:gd name="connsiteX50" fmla="*/ 542861 w 600653"/>
              <a:gd name="connsiteY50" fmla="*/ 38472 h 562265"/>
              <a:gd name="connsiteX51" fmla="*/ 57792 w 600653"/>
              <a:gd name="connsiteY51" fmla="*/ 0 h 562265"/>
              <a:gd name="connsiteX52" fmla="*/ 542861 w 600653"/>
              <a:gd name="connsiteY52" fmla="*/ 0 h 562265"/>
              <a:gd name="connsiteX53" fmla="*/ 600653 w 600653"/>
              <a:gd name="connsiteY53" fmla="*/ 57708 h 562265"/>
              <a:gd name="connsiteX54" fmla="*/ 600653 w 600653"/>
              <a:gd name="connsiteY54" fmla="*/ 418766 h 562265"/>
              <a:gd name="connsiteX55" fmla="*/ 542861 w 600653"/>
              <a:gd name="connsiteY55" fmla="*/ 476473 h 562265"/>
              <a:gd name="connsiteX56" fmla="*/ 395298 w 600653"/>
              <a:gd name="connsiteY56" fmla="*/ 476473 h 562265"/>
              <a:gd name="connsiteX57" fmla="*/ 395298 w 600653"/>
              <a:gd name="connsiteY57" fmla="*/ 523793 h 562265"/>
              <a:gd name="connsiteX58" fmla="*/ 460411 w 600653"/>
              <a:gd name="connsiteY58" fmla="*/ 523793 h 562265"/>
              <a:gd name="connsiteX59" fmla="*/ 479675 w 600653"/>
              <a:gd name="connsiteY59" fmla="*/ 543029 h 562265"/>
              <a:gd name="connsiteX60" fmla="*/ 460411 w 600653"/>
              <a:gd name="connsiteY60" fmla="*/ 562265 h 562265"/>
              <a:gd name="connsiteX61" fmla="*/ 140435 w 600653"/>
              <a:gd name="connsiteY61" fmla="*/ 562265 h 562265"/>
              <a:gd name="connsiteX62" fmla="*/ 121171 w 600653"/>
              <a:gd name="connsiteY62" fmla="*/ 543029 h 562265"/>
              <a:gd name="connsiteX63" fmla="*/ 140435 w 600653"/>
              <a:gd name="connsiteY63" fmla="*/ 523793 h 562265"/>
              <a:gd name="connsiteX64" fmla="*/ 205355 w 600653"/>
              <a:gd name="connsiteY64" fmla="*/ 523793 h 562265"/>
              <a:gd name="connsiteX65" fmla="*/ 205355 w 600653"/>
              <a:gd name="connsiteY65" fmla="*/ 476473 h 562265"/>
              <a:gd name="connsiteX66" fmla="*/ 57792 w 600653"/>
              <a:gd name="connsiteY66" fmla="*/ 476473 h 562265"/>
              <a:gd name="connsiteX67" fmla="*/ 0 w 600653"/>
              <a:gd name="connsiteY67" fmla="*/ 418766 h 562265"/>
              <a:gd name="connsiteX68" fmla="*/ 0 w 600653"/>
              <a:gd name="connsiteY68" fmla="*/ 57708 h 562265"/>
              <a:gd name="connsiteX69" fmla="*/ 57792 w 600653"/>
              <a:gd name="connsiteY69" fmla="*/ 0 h 562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00653" h="562265">
                <a:moveTo>
                  <a:pt x="243883" y="476473"/>
                </a:moveTo>
                <a:lnTo>
                  <a:pt x="243883" y="521100"/>
                </a:lnTo>
                <a:lnTo>
                  <a:pt x="356770" y="521100"/>
                </a:lnTo>
                <a:lnTo>
                  <a:pt x="356770" y="476473"/>
                </a:lnTo>
                <a:close/>
                <a:moveTo>
                  <a:pt x="38528" y="381063"/>
                </a:moveTo>
                <a:lnTo>
                  <a:pt x="38528" y="418766"/>
                </a:lnTo>
                <a:cubicBezTo>
                  <a:pt x="38528" y="429345"/>
                  <a:pt x="47197" y="438001"/>
                  <a:pt x="57792" y="438001"/>
                </a:cubicBezTo>
                <a:lnTo>
                  <a:pt x="542861" y="438001"/>
                </a:lnTo>
                <a:cubicBezTo>
                  <a:pt x="553649" y="438001"/>
                  <a:pt x="562125" y="429345"/>
                  <a:pt x="562125" y="418766"/>
                </a:cubicBezTo>
                <a:lnTo>
                  <a:pt x="562125" y="381063"/>
                </a:lnTo>
                <a:close/>
                <a:moveTo>
                  <a:pt x="300326" y="210426"/>
                </a:moveTo>
                <a:cubicBezTo>
                  <a:pt x="308787" y="210426"/>
                  <a:pt x="315710" y="217356"/>
                  <a:pt x="315710" y="225826"/>
                </a:cubicBezTo>
                <a:lnTo>
                  <a:pt x="315710" y="251620"/>
                </a:lnTo>
                <a:cubicBezTo>
                  <a:pt x="315710" y="260089"/>
                  <a:pt x="308787" y="267019"/>
                  <a:pt x="300326" y="267019"/>
                </a:cubicBezTo>
                <a:cubicBezTo>
                  <a:pt x="291866" y="267019"/>
                  <a:pt x="284943" y="260089"/>
                  <a:pt x="284943" y="251620"/>
                </a:cubicBezTo>
                <a:lnTo>
                  <a:pt x="284943" y="225826"/>
                </a:lnTo>
                <a:cubicBezTo>
                  <a:pt x="284943" y="217356"/>
                  <a:pt x="291866" y="210426"/>
                  <a:pt x="300326" y="210426"/>
                </a:cubicBezTo>
                <a:close/>
                <a:moveTo>
                  <a:pt x="253291" y="184466"/>
                </a:moveTo>
                <a:cubicBezTo>
                  <a:pt x="247897" y="184466"/>
                  <a:pt x="243081" y="189274"/>
                  <a:pt x="243081" y="194851"/>
                </a:cubicBezTo>
                <a:lnTo>
                  <a:pt x="243081" y="281397"/>
                </a:lnTo>
                <a:cubicBezTo>
                  <a:pt x="243081" y="286974"/>
                  <a:pt x="247897" y="291782"/>
                  <a:pt x="253291" y="291782"/>
                </a:cubicBezTo>
                <a:lnTo>
                  <a:pt x="347292" y="291782"/>
                </a:lnTo>
                <a:cubicBezTo>
                  <a:pt x="352879" y="291782"/>
                  <a:pt x="357502" y="286974"/>
                  <a:pt x="357502" y="281397"/>
                </a:cubicBezTo>
                <a:lnTo>
                  <a:pt x="357502" y="194851"/>
                </a:lnTo>
                <a:cubicBezTo>
                  <a:pt x="357502" y="189274"/>
                  <a:pt x="352879" y="184466"/>
                  <a:pt x="347292" y="184466"/>
                </a:cubicBezTo>
                <a:close/>
                <a:moveTo>
                  <a:pt x="300292" y="100420"/>
                </a:moveTo>
                <a:cubicBezTo>
                  <a:pt x="277176" y="100420"/>
                  <a:pt x="258299" y="119268"/>
                  <a:pt x="258299" y="142347"/>
                </a:cubicBezTo>
                <a:lnTo>
                  <a:pt x="258299" y="153694"/>
                </a:lnTo>
                <a:lnTo>
                  <a:pt x="342477" y="153694"/>
                </a:lnTo>
                <a:lnTo>
                  <a:pt x="342477" y="142347"/>
                </a:lnTo>
                <a:cubicBezTo>
                  <a:pt x="342477" y="119268"/>
                  <a:pt x="323599" y="100420"/>
                  <a:pt x="300292" y="100420"/>
                </a:cubicBezTo>
                <a:close/>
                <a:moveTo>
                  <a:pt x="300292" y="69648"/>
                </a:moveTo>
                <a:cubicBezTo>
                  <a:pt x="340551" y="69648"/>
                  <a:pt x="373297" y="102343"/>
                  <a:pt x="373297" y="142347"/>
                </a:cubicBezTo>
                <a:lnTo>
                  <a:pt x="373297" y="161964"/>
                </a:lnTo>
                <a:cubicBezTo>
                  <a:pt x="373297" y="162348"/>
                  <a:pt x="373104" y="162541"/>
                  <a:pt x="373104" y="162925"/>
                </a:cubicBezTo>
                <a:cubicBezTo>
                  <a:pt x="382351" y="170426"/>
                  <a:pt x="388322" y="181965"/>
                  <a:pt x="388322" y="194851"/>
                </a:cubicBezTo>
                <a:lnTo>
                  <a:pt x="388322" y="281397"/>
                </a:lnTo>
                <a:cubicBezTo>
                  <a:pt x="388322" y="304091"/>
                  <a:pt x="370022" y="322554"/>
                  <a:pt x="347292" y="322554"/>
                </a:cubicBezTo>
                <a:lnTo>
                  <a:pt x="253291" y="322554"/>
                </a:lnTo>
                <a:cubicBezTo>
                  <a:pt x="230753" y="322554"/>
                  <a:pt x="212261" y="304091"/>
                  <a:pt x="212261" y="281397"/>
                </a:cubicBezTo>
                <a:lnTo>
                  <a:pt x="212261" y="194851"/>
                </a:lnTo>
                <a:cubicBezTo>
                  <a:pt x="212261" y="181965"/>
                  <a:pt x="218232" y="170426"/>
                  <a:pt x="227479" y="162925"/>
                </a:cubicBezTo>
                <a:cubicBezTo>
                  <a:pt x="227479" y="162541"/>
                  <a:pt x="227479" y="162348"/>
                  <a:pt x="227479" y="161964"/>
                </a:cubicBezTo>
                <a:lnTo>
                  <a:pt x="227479" y="142347"/>
                </a:lnTo>
                <a:cubicBezTo>
                  <a:pt x="227479" y="102343"/>
                  <a:pt x="260225" y="69648"/>
                  <a:pt x="300292" y="69648"/>
                </a:cubicBezTo>
                <a:close/>
                <a:moveTo>
                  <a:pt x="57792" y="38472"/>
                </a:moveTo>
                <a:cubicBezTo>
                  <a:pt x="47197" y="38472"/>
                  <a:pt x="38528" y="47128"/>
                  <a:pt x="38528" y="57708"/>
                </a:cubicBezTo>
                <a:lnTo>
                  <a:pt x="38528" y="342591"/>
                </a:lnTo>
                <a:lnTo>
                  <a:pt x="562125" y="342591"/>
                </a:lnTo>
                <a:lnTo>
                  <a:pt x="562125" y="57708"/>
                </a:lnTo>
                <a:cubicBezTo>
                  <a:pt x="562125" y="47128"/>
                  <a:pt x="553649" y="38472"/>
                  <a:pt x="542861" y="38472"/>
                </a:cubicBezTo>
                <a:close/>
                <a:moveTo>
                  <a:pt x="57792" y="0"/>
                </a:moveTo>
                <a:lnTo>
                  <a:pt x="542861" y="0"/>
                </a:lnTo>
                <a:cubicBezTo>
                  <a:pt x="574839" y="0"/>
                  <a:pt x="600653" y="25776"/>
                  <a:pt x="600653" y="57708"/>
                </a:cubicBezTo>
                <a:lnTo>
                  <a:pt x="600653" y="418766"/>
                </a:lnTo>
                <a:cubicBezTo>
                  <a:pt x="600653" y="450505"/>
                  <a:pt x="574839" y="476473"/>
                  <a:pt x="542861" y="476473"/>
                </a:cubicBezTo>
                <a:lnTo>
                  <a:pt x="395298" y="476473"/>
                </a:lnTo>
                <a:lnTo>
                  <a:pt x="395298" y="523793"/>
                </a:lnTo>
                <a:lnTo>
                  <a:pt x="460411" y="523793"/>
                </a:lnTo>
                <a:cubicBezTo>
                  <a:pt x="471006" y="523793"/>
                  <a:pt x="479675" y="532257"/>
                  <a:pt x="479675" y="543029"/>
                </a:cubicBezTo>
                <a:cubicBezTo>
                  <a:pt x="479675" y="553609"/>
                  <a:pt x="471006" y="562265"/>
                  <a:pt x="460411" y="562265"/>
                </a:cubicBezTo>
                <a:lnTo>
                  <a:pt x="140435" y="562265"/>
                </a:lnTo>
                <a:cubicBezTo>
                  <a:pt x="129840" y="562265"/>
                  <a:pt x="121171" y="553609"/>
                  <a:pt x="121171" y="543029"/>
                </a:cubicBezTo>
                <a:cubicBezTo>
                  <a:pt x="121171" y="532257"/>
                  <a:pt x="129840" y="523793"/>
                  <a:pt x="140435" y="523793"/>
                </a:cubicBezTo>
                <a:lnTo>
                  <a:pt x="205355" y="523793"/>
                </a:lnTo>
                <a:lnTo>
                  <a:pt x="205355" y="476473"/>
                </a:lnTo>
                <a:lnTo>
                  <a:pt x="57792" y="476473"/>
                </a:lnTo>
                <a:cubicBezTo>
                  <a:pt x="26006" y="476473"/>
                  <a:pt x="0" y="450505"/>
                  <a:pt x="0" y="418766"/>
                </a:cubicBezTo>
                <a:lnTo>
                  <a:pt x="0" y="57708"/>
                </a:lnTo>
                <a:cubicBezTo>
                  <a:pt x="0" y="25776"/>
                  <a:pt x="26006" y="0"/>
                  <a:pt x="5779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6" name="椭圆 5"/>
          <p:cNvSpPr/>
          <p:nvPr/>
        </p:nvSpPr>
        <p:spPr>
          <a:xfrm>
            <a:off x="6415315" y="2542145"/>
            <a:ext cx="609700" cy="608780"/>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7" name="椭圆 6"/>
          <p:cNvSpPr/>
          <p:nvPr/>
        </p:nvSpPr>
        <p:spPr>
          <a:xfrm>
            <a:off x="6426867" y="3792435"/>
            <a:ext cx="609700" cy="558012"/>
          </a:xfrm>
          <a:custGeom>
            <a:avLst/>
            <a:gdLst>
              <a:gd name="connsiteX0" fmla="*/ 531631 w 607639"/>
              <a:gd name="connsiteY0" fmla="*/ 404551 h 556126"/>
              <a:gd name="connsiteX1" fmla="*/ 556997 w 607639"/>
              <a:gd name="connsiteY1" fmla="*/ 429784 h 556126"/>
              <a:gd name="connsiteX2" fmla="*/ 556997 w 607639"/>
              <a:gd name="connsiteY2" fmla="*/ 455017 h 556126"/>
              <a:gd name="connsiteX3" fmla="*/ 582273 w 607639"/>
              <a:gd name="connsiteY3" fmla="*/ 455017 h 556126"/>
              <a:gd name="connsiteX4" fmla="*/ 607639 w 607639"/>
              <a:gd name="connsiteY4" fmla="*/ 480339 h 556126"/>
              <a:gd name="connsiteX5" fmla="*/ 582273 w 607639"/>
              <a:gd name="connsiteY5" fmla="*/ 505572 h 556126"/>
              <a:gd name="connsiteX6" fmla="*/ 556997 w 607639"/>
              <a:gd name="connsiteY6" fmla="*/ 505572 h 556126"/>
              <a:gd name="connsiteX7" fmla="*/ 556997 w 607639"/>
              <a:gd name="connsiteY7" fmla="*/ 530893 h 556126"/>
              <a:gd name="connsiteX8" fmla="*/ 531631 w 607639"/>
              <a:gd name="connsiteY8" fmla="*/ 556126 h 556126"/>
              <a:gd name="connsiteX9" fmla="*/ 506354 w 607639"/>
              <a:gd name="connsiteY9" fmla="*/ 530893 h 556126"/>
              <a:gd name="connsiteX10" fmla="*/ 506354 w 607639"/>
              <a:gd name="connsiteY10" fmla="*/ 505572 h 556126"/>
              <a:gd name="connsiteX11" fmla="*/ 480989 w 607639"/>
              <a:gd name="connsiteY11" fmla="*/ 505572 h 556126"/>
              <a:gd name="connsiteX12" fmla="*/ 455712 w 607639"/>
              <a:gd name="connsiteY12" fmla="*/ 480339 h 556126"/>
              <a:gd name="connsiteX13" fmla="*/ 480989 w 607639"/>
              <a:gd name="connsiteY13" fmla="*/ 455017 h 556126"/>
              <a:gd name="connsiteX14" fmla="*/ 506354 w 607639"/>
              <a:gd name="connsiteY14" fmla="*/ 455017 h 556126"/>
              <a:gd name="connsiteX15" fmla="*/ 506354 w 607639"/>
              <a:gd name="connsiteY15" fmla="*/ 429784 h 556126"/>
              <a:gd name="connsiteX16" fmla="*/ 531631 w 607639"/>
              <a:gd name="connsiteY16" fmla="*/ 404551 h 556126"/>
              <a:gd name="connsiteX17" fmla="*/ 126541 w 607639"/>
              <a:gd name="connsiteY17" fmla="*/ 353956 h 556126"/>
              <a:gd name="connsiteX18" fmla="*/ 430431 w 607639"/>
              <a:gd name="connsiteY18" fmla="*/ 353956 h 556126"/>
              <a:gd name="connsiteX19" fmla="*/ 455711 w 607639"/>
              <a:gd name="connsiteY19" fmla="*/ 379209 h 556126"/>
              <a:gd name="connsiteX20" fmla="*/ 430431 w 607639"/>
              <a:gd name="connsiteY20" fmla="*/ 404551 h 556126"/>
              <a:gd name="connsiteX21" fmla="*/ 126541 w 607639"/>
              <a:gd name="connsiteY21" fmla="*/ 404551 h 556126"/>
              <a:gd name="connsiteX22" fmla="*/ 101261 w 607639"/>
              <a:gd name="connsiteY22" fmla="*/ 379209 h 556126"/>
              <a:gd name="connsiteX23" fmla="*/ 126541 w 607639"/>
              <a:gd name="connsiteY23" fmla="*/ 353956 h 556126"/>
              <a:gd name="connsiteX24" fmla="*/ 177203 w 607639"/>
              <a:gd name="connsiteY24" fmla="*/ 252836 h 556126"/>
              <a:gd name="connsiteX25" fmla="*/ 379769 w 607639"/>
              <a:gd name="connsiteY25" fmla="*/ 252836 h 556126"/>
              <a:gd name="connsiteX26" fmla="*/ 405045 w 607639"/>
              <a:gd name="connsiteY26" fmla="*/ 278054 h 556126"/>
              <a:gd name="connsiteX27" fmla="*/ 379769 w 607639"/>
              <a:gd name="connsiteY27" fmla="*/ 303361 h 556126"/>
              <a:gd name="connsiteX28" fmla="*/ 177203 w 607639"/>
              <a:gd name="connsiteY28" fmla="*/ 303361 h 556126"/>
              <a:gd name="connsiteX29" fmla="*/ 151927 w 607639"/>
              <a:gd name="connsiteY29" fmla="*/ 278054 h 556126"/>
              <a:gd name="connsiteX30" fmla="*/ 177203 w 607639"/>
              <a:gd name="connsiteY30" fmla="*/ 252836 h 556126"/>
              <a:gd name="connsiteX31" fmla="*/ 430424 w 607639"/>
              <a:gd name="connsiteY31" fmla="*/ 101120 h 556126"/>
              <a:gd name="connsiteX32" fmla="*/ 455712 w 607639"/>
              <a:gd name="connsiteY32" fmla="*/ 126373 h 556126"/>
              <a:gd name="connsiteX33" fmla="*/ 455712 w 607639"/>
              <a:gd name="connsiteY33" fmla="*/ 126462 h 556126"/>
              <a:gd name="connsiteX34" fmla="*/ 430424 w 607639"/>
              <a:gd name="connsiteY34" fmla="*/ 151715 h 556126"/>
              <a:gd name="connsiteX35" fmla="*/ 405046 w 607639"/>
              <a:gd name="connsiteY35" fmla="*/ 126462 h 556126"/>
              <a:gd name="connsiteX36" fmla="*/ 430424 w 607639"/>
              <a:gd name="connsiteY36" fmla="*/ 101120 h 556126"/>
              <a:gd name="connsiteX37" fmla="*/ 329126 w 607639"/>
              <a:gd name="connsiteY37" fmla="*/ 101120 h 556126"/>
              <a:gd name="connsiteX38" fmla="*/ 354379 w 607639"/>
              <a:gd name="connsiteY38" fmla="*/ 126373 h 556126"/>
              <a:gd name="connsiteX39" fmla="*/ 354379 w 607639"/>
              <a:gd name="connsiteY39" fmla="*/ 126462 h 556126"/>
              <a:gd name="connsiteX40" fmla="*/ 329126 w 607639"/>
              <a:gd name="connsiteY40" fmla="*/ 151715 h 556126"/>
              <a:gd name="connsiteX41" fmla="*/ 303784 w 607639"/>
              <a:gd name="connsiteY41" fmla="*/ 126462 h 556126"/>
              <a:gd name="connsiteX42" fmla="*/ 329126 w 607639"/>
              <a:gd name="connsiteY42" fmla="*/ 101120 h 556126"/>
              <a:gd name="connsiteX43" fmla="*/ 227856 w 607639"/>
              <a:gd name="connsiteY43" fmla="*/ 101120 h 556126"/>
              <a:gd name="connsiteX44" fmla="*/ 253118 w 607639"/>
              <a:gd name="connsiteY44" fmla="*/ 126373 h 556126"/>
              <a:gd name="connsiteX45" fmla="*/ 253118 w 607639"/>
              <a:gd name="connsiteY45" fmla="*/ 126462 h 556126"/>
              <a:gd name="connsiteX46" fmla="*/ 227856 w 607639"/>
              <a:gd name="connsiteY46" fmla="*/ 151715 h 556126"/>
              <a:gd name="connsiteX47" fmla="*/ 202593 w 607639"/>
              <a:gd name="connsiteY47" fmla="*/ 126462 h 556126"/>
              <a:gd name="connsiteX48" fmla="*/ 227856 w 607639"/>
              <a:gd name="connsiteY48" fmla="*/ 101120 h 556126"/>
              <a:gd name="connsiteX49" fmla="*/ 25276 w 607639"/>
              <a:gd name="connsiteY49" fmla="*/ 0 h 556126"/>
              <a:gd name="connsiteX50" fmla="*/ 531608 w 607639"/>
              <a:gd name="connsiteY50" fmla="*/ 0 h 556126"/>
              <a:gd name="connsiteX51" fmla="*/ 556973 w 607639"/>
              <a:gd name="connsiteY51" fmla="*/ 25329 h 556126"/>
              <a:gd name="connsiteX52" fmla="*/ 556973 w 607639"/>
              <a:gd name="connsiteY52" fmla="*/ 328654 h 556126"/>
              <a:gd name="connsiteX53" fmla="*/ 531608 w 607639"/>
              <a:gd name="connsiteY53" fmla="*/ 353983 h 556126"/>
              <a:gd name="connsiteX54" fmla="*/ 506331 w 607639"/>
              <a:gd name="connsiteY54" fmla="*/ 328654 h 556126"/>
              <a:gd name="connsiteX55" fmla="*/ 506331 w 607639"/>
              <a:gd name="connsiteY55" fmla="*/ 50569 h 556126"/>
              <a:gd name="connsiteX56" fmla="*/ 50642 w 607639"/>
              <a:gd name="connsiteY56" fmla="*/ 50569 h 556126"/>
              <a:gd name="connsiteX57" fmla="*/ 50642 w 607639"/>
              <a:gd name="connsiteY57" fmla="*/ 455032 h 556126"/>
              <a:gd name="connsiteX58" fmla="*/ 379770 w 607639"/>
              <a:gd name="connsiteY58" fmla="*/ 455032 h 556126"/>
              <a:gd name="connsiteX59" fmla="*/ 405047 w 607639"/>
              <a:gd name="connsiteY59" fmla="*/ 480361 h 556126"/>
              <a:gd name="connsiteX60" fmla="*/ 379770 w 607639"/>
              <a:gd name="connsiteY60" fmla="*/ 505601 h 556126"/>
              <a:gd name="connsiteX61" fmla="*/ 25276 w 607639"/>
              <a:gd name="connsiteY61" fmla="*/ 505601 h 556126"/>
              <a:gd name="connsiteX62" fmla="*/ 0 w 607639"/>
              <a:gd name="connsiteY62" fmla="*/ 480361 h 556126"/>
              <a:gd name="connsiteX63" fmla="*/ 0 w 607639"/>
              <a:gd name="connsiteY63" fmla="*/ 25329 h 556126"/>
              <a:gd name="connsiteX64" fmla="*/ 25276 w 607639"/>
              <a:gd name="connsiteY64" fmla="*/ 0 h 55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7639" h="556126">
                <a:moveTo>
                  <a:pt x="531631" y="404551"/>
                </a:moveTo>
                <a:cubicBezTo>
                  <a:pt x="545604" y="404551"/>
                  <a:pt x="556997" y="415835"/>
                  <a:pt x="556997" y="429784"/>
                </a:cubicBezTo>
                <a:lnTo>
                  <a:pt x="556997" y="455017"/>
                </a:lnTo>
                <a:lnTo>
                  <a:pt x="582273" y="455017"/>
                </a:lnTo>
                <a:cubicBezTo>
                  <a:pt x="596247" y="455017"/>
                  <a:pt x="607639" y="466390"/>
                  <a:pt x="607639" y="480339"/>
                </a:cubicBezTo>
                <a:cubicBezTo>
                  <a:pt x="607639" y="494288"/>
                  <a:pt x="596247" y="505572"/>
                  <a:pt x="582273" y="505572"/>
                </a:cubicBezTo>
                <a:lnTo>
                  <a:pt x="556997" y="505572"/>
                </a:lnTo>
                <a:lnTo>
                  <a:pt x="556997" y="530893"/>
                </a:lnTo>
                <a:cubicBezTo>
                  <a:pt x="556997" y="544843"/>
                  <a:pt x="545604" y="556126"/>
                  <a:pt x="531631" y="556126"/>
                </a:cubicBezTo>
                <a:cubicBezTo>
                  <a:pt x="517658" y="556126"/>
                  <a:pt x="506354" y="544843"/>
                  <a:pt x="506354" y="530893"/>
                </a:cubicBezTo>
                <a:lnTo>
                  <a:pt x="506354" y="505572"/>
                </a:lnTo>
                <a:lnTo>
                  <a:pt x="480989" y="505572"/>
                </a:lnTo>
                <a:cubicBezTo>
                  <a:pt x="467015" y="505572"/>
                  <a:pt x="455712" y="494288"/>
                  <a:pt x="455712" y="480339"/>
                </a:cubicBezTo>
                <a:cubicBezTo>
                  <a:pt x="455712" y="466390"/>
                  <a:pt x="467015" y="455017"/>
                  <a:pt x="480989" y="455017"/>
                </a:cubicBezTo>
                <a:lnTo>
                  <a:pt x="506354" y="455017"/>
                </a:lnTo>
                <a:lnTo>
                  <a:pt x="506354" y="429784"/>
                </a:lnTo>
                <a:cubicBezTo>
                  <a:pt x="506354" y="415835"/>
                  <a:pt x="517658" y="404551"/>
                  <a:pt x="531631" y="404551"/>
                </a:cubicBezTo>
                <a:close/>
                <a:moveTo>
                  <a:pt x="126541" y="353956"/>
                </a:moveTo>
                <a:lnTo>
                  <a:pt x="430431" y="353956"/>
                </a:lnTo>
                <a:cubicBezTo>
                  <a:pt x="444406" y="353956"/>
                  <a:pt x="455711" y="365248"/>
                  <a:pt x="455711" y="379209"/>
                </a:cubicBezTo>
                <a:cubicBezTo>
                  <a:pt x="455711" y="393169"/>
                  <a:pt x="444406" y="404551"/>
                  <a:pt x="430431" y="404551"/>
                </a:cubicBezTo>
                <a:lnTo>
                  <a:pt x="126541" y="404551"/>
                </a:lnTo>
                <a:cubicBezTo>
                  <a:pt x="112566" y="404551"/>
                  <a:pt x="101261" y="393169"/>
                  <a:pt x="101261" y="379209"/>
                </a:cubicBezTo>
                <a:cubicBezTo>
                  <a:pt x="101261" y="365248"/>
                  <a:pt x="112566" y="353956"/>
                  <a:pt x="126541" y="353956"/>
                </a:cubicBezTo>
                <a:close/>
                <a:moveTo>
                  <a:pt x="177203" y="252836"/>
                </a:moveTo>
                <a:lnTo>
                  <a:pt x="379769" y="252836"/>
                </a:lnTo>
                <a:cubicBezTo>
                  <a:pt x="393742" y="252836"/>
                  <a:pt x="405045" y="264113"/>
                  <a:pt x="405045" y="278054"/>
                </a:cubicBezTo>
                <a:cubicBezTo>
                  <a:pt x="405045" y="291995"/>
                  <a:pt x="393742" y="303361"/>
                  <a:pt x="379769" y="303361"/>
                </a:cubicBezTo>
                <a:lnTo>
                  <a:pt x="177203" y="303361"/>
                </a:lnTo>
                <a:cubicBezTo>
                  <a:pt x="163230" y="303361"/>
                  <a:pt x="151927" y="291995"/>
                  <a:pt x="151927" y="278054"/>
                </a:cubicBezTo>
                <a:cubicBezTo>
                  <a:pt x="151927" y="264113"/>
                  <a:pt x="163230" y="252836"/>
                  <a:pt x="177203" y="252836"/>
                </a:cubicBezTo>
                <a:close/>
                <a:moveTo>
                  <a:pt x="430424" y="101120"/>
                </a:moveTo>
                <a:cubicBezTo>
                  <a:pt x="444403" y="101120"/>
                  <a:pt x="455712" y="112412"/>
                  <a:pt x="455712" y="126373"/>
                </a:cubicBezTo>
                <a:lnTo>
                  <a:pt x="455712" y="126462"/>
                </a:lnTo>
                <a:cubicBezTo>
                  <a:pt x="455712" y="140422"/>
                  <a:pt x="444403" y="151715"/>
                  <a:pt x="430424" y="151715"/>
                </a:cubicBezTo>
                <a:cubicBezTo>
                  <a:pt x="416355" y="151715"/>
                  <a:pt x="405046" y="140422"/>
                  <a:pt x="405046" y="126462"/>
                </a:cubicBezTo>
                <a:cubicBezTo>
                  <a:pt x="405046" y="112501"/>
                  <a:pt x="416355" y="101120"/>
                  <a:pt x="430424" y="101120"/>
                </a:cubicBezTo>
                <a:close/>
                <a:moveTo>
                  <a:pt x="329126" y="101120"/>
                </a:moveTo>
                <a:cubicBezTo>
                  <a:pt x="343086" y="101120"/>
                  <a:pt x="354379" y="112412"/>
                  <a:pt x="354379" y="126373"/>
                </a:cubicBezTo>
                <a:lnTo>
                  <a:pt x="354379" y="126462"/>
                </a:lnTo>
                <a:cubicBezTo>
                  <a:pt x="354379" y="140422"/>
                  <a:pt x="343086" y="151715"/>
                  <a:pt x="329126" y="151715"/>
                </a:cubicBezTo>
                <a:cubicBezTo>
                  <a:pt x="315166" y="151715"/>
                  <a:pt x="303784" y="140422"/>
                  <a:pt x="303784" y="126462"/>
                </a:cubicBezTo>
                <a:cubicBezTo>
                  <a:pt x="303784" y="112501"/>
                  <a:pt x="315166" y="101120"/>
                  <a:pt x="329126" y="101120"/>
                </a:cubicBezTo>
                <a:close/>
                <a:moveTo>
                  <a:pt x="227856" y="101120"/>
                </a:moveTo>
                <a:cubicBezTo>
                  <a:pt x="241821" y="101120"/>
                  <a:pt x="253118" y="112412"/>
                  <a:pt x="253118" y="126373"/>
                </a:cubicBezTo>
                <a:lnTo>
                  <a:pt x="253118" y="126462"/>
                </a:lnTo>
                <a:cubicBezTo>
                  <a:pt x="253118" y="140422"/>
                  <a:pt x="241821" y="151715"/>
                  <a:pt x="227856" y="151715"/>
                </a:cubicBezTo>
                <a:cubicBezTo>
                  <a:pt x="213890" y="151715"/>
                  <a:pt x="202593" y="140422"/>
                  <a:pt x="202593" y="126462"/>
                </a:cubicBezTo>
                <a:cubicBezTo>
                  <a:pt x="202593" y="112501"/>
                  <a:pt x="213890" y="101120"/>
                  <a:pt x="227856" y="101120"/>
                </a:cubicBezTo>
                <a:close/>
                <a:moveTo>
                  <a:pt x="25276" y="0"/>
                </a:moveTo>
                <a:lnTo>
                  <a:pt x="531608" y="0"/>
                </a:lnTo>
                <a:cubicBezTo>
                  <a:pt x="545581" y="0"/>
                  <a:pt x="556973" y="11376"/>
                  <a:pt x="556973" y="25329"/>
                </a:cubicBezTo>
                <a:lnTo>
                  <a:pt x="556973" y="328654"/>
                </a:lnTo>
                <a:cubicBezTo>
                  <a:pt x="556973" y="342607"/>
                  <a:pt x="545581" y="353983"/>
                  <a:pt x="531608" y="353983"/>
                </a:cubicBezTo>
                <a:cubicBezTo>
                  <a:pt x="517634" y="353983"/>
                  <a:pt x="506331" y="342607"/>
                  <a:pt x="506331" y="328654"/>
                </a:cubicBezTo>
                <a:lnTo>
                  <a:pt x="506331" y="50569"/>
                </a:lnTo>
                <a:lnTo>
                  <a:pt x="50642" y="50569"/>
                </a:lnTo>
                <a:lnTo>
                  <a:pt x="50642" y="455032"/>
                </a:lnTo>
                <a:lnTo>
                  <a:pt x="379770" y="455032"/>
                </a:lnTo>
                <a:cubicBezTo>
                  <a:pt x="393744" y="455032"/>
                  <a:pt x="405047" y="466408"/>
                  <a:pt x="405047" y="480361"/>
                </a:cubicBezTo>
                <a:cubicBezTo>
                  <a:pt x="405047" y="494314"/>
                  <a:pt x="393744" y="505601"/>
                  <a:pt x="379770" y="505601"/>
                </a:cubicBezTo>
                <a:lnTo>
                  <a:pt x="25276" y="505601"/>
                </a:lnTo>
                <a:cubicBezTo>
                  <a:pt x="11303" y="505601"/>
                  <a:pt x="0" y="494314"/>
                  <a:pt x="0" y="480361"/>
                </a:cubicBezTo>
                <a:lnTo>
                  <a:pt x="0" y="25329"/>
                </a:lnTo>
                <a:cubicBezTo>
                  <a:pt x="0" y="11376"/>
                  <a:pt x="11303" y="0"/>
                  <a:pt x="252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8" name="椭圆 7"/>
          <p:cNvSpPr/>
          <p:nvPr/>
        </p:nvSpPr>
        <p:spPr>
          <a:xfrm>
            <a:off x="6426867" y="4991956"/>
            <a:ext cx="609700" cy="501554"/>
          </a:xfrm>
          <a:custGeom>
            <a:avLst/>
            <a:gdLst>
              <a:gd name="connsiteX0" fmla="*/ 440068 w 607497"/>
              <a:gd name="connsiteY0" fmla="*/ 391268 h 499744"/>
              <a:gd name="connsiteX1" fmla="*/ 440068 w 607497"/>
              <a:gd name="connsiteY1" fmla="*/ 469334 h 499744"/>
              <a:gd name="connsiteX2" fmla="*/ 577038 w 607497"/>
              <a:gd name="connsiteY2" fmla="*/ 469334 h 499744"/>
              <a:gd name="connsiteX3" fmla="*/ 577038 w 607497"/>
              <a:gd name="connsiteY3" fmla="*/ 391268 h 499744"/>
              <a:gd name="connsiteX4" fmla="*/ 508507 w 607497"/>
              <a:gd name="connsiteY4" fmla="*/ 291692 h 499744"/>
              <a:gd name="connsiteX5" fmla="*/ 467462 w 607497"/>
              <a:gd name="connsiteY5" fmla="*/ 332672 h 499744"/>
              <a:gd name="connsiteX6" fmla="*/ 467462 w 607497"/>
              <a:gd name="connsiteY6" fmla="*/ 361043 h 499744"/>
              <a:gd name="connsiteX7" fmla="*/ 549644 w 607497"/>
              <a:gd name="connsiteY7" fmla="*/ 361043 h 499744"/>
              <a:gd name="connsiteX8" fmla="*/ 549644 w 607497"/>
              <a:gd name="connsiteY8" fmla="*/ 332672 h 499744"/>
              <a:gd name="connsiteX9" fmla="*/ 508507 w 607497"/>
              <a:gd name="connsiteY9" fmla="*/ 291692 h 499744"/>
              <a:gd name="connsiteX10" fmla="*/ 508507 w 607497"/>
              <a:gd name="connsiteY10" fmla="*/ 261374 h 499744"/>
              <a:gd name="connsiteX11" fmla="*/ 580010 w 607497"/>
              <a:gd name="connsiteY11" fmla="*/ 332672 h 499744"/>
              <a:gd name="connsiteX12" fmla="*/ 580010 w 607497"/>
              <a:gd name="connsiteY12" fmla="*/ 361228 h 499744"/>
              <a:gd name="connsiteX13" fmla="*/ 607497 w 607497"/>
              <a:gd name="connsiteY13" fmla="*/ 390804 h 499744"/>
              <a:gd name="connsiteX14" fmla="*/ 607497 w 607497"/>
              <a:gd name="connsiteY14" fmla="*/ 469890 h 499744"/>
              <a:gd name="connsiteX15" fmla="*/ 577596 w 607497"/>
              <a:gd name="connsiteY15" fmla="*/ 499744 h 499744"/>
              <a:gd name="connsiteX16" fmla="*/ 439603 w 607497"/>
              <a:gd name="connsiteY16" fmla="*/ 499744 h 499744"/>
              <a:gd name="connsiteX17" fmla="*/ 409702 w 607497"/>
              <a:gd name="connsiteY17" fmla="*/ 469890 h 499744"/>
              <a:gd name="connsiteX18" fmla="*/ 409702 w 607497"/>
              <a:gd name="connsiteY18" fmla="*/ 390804 h 499744"/>
              <a:gd name="connsiteX19" fmla="*/ 437096 w 607497"/>
              <a:gd name="connsiteY19" fmla="*/ 361228 h 499744"/>
              <a:gd name="connsiteX20" fmla="*/ 437096 w 607497"/>
              <a:gd name="connsiteY20" fmla="*/ 332672 h 499744"/>
              <a:gd name="connsiteX21" fmla="*/ 508507 w 607497"/>
              <a:gd name="connsiteY21" fmla="*/ 261374 h 499744"/>
              <a:gd name="connsiteX22" fmla="*/ 360977 w 607497"/>
              <a:gd name="connsiteY22" fmla="*/ 231737 h 499744"/>
              <a:gd name="connsiteX23" fmla="*/ 379077 w 607497"/>
              <a:gd name="connsiteY23" fmla="*/ 249767 h 499744"/>
              <a:gd name="connsiteX24" fmla="*/ 360977 w 607497"/>
              <a:gd name="connsiteY24" fmla="*/ 267797 h 499744"/>
              <a:gd name="connsiteX25" fmla="*/ 342877 w 607497"/>
              <a:gd name="connsiteY25" fmla="*/ 249767 h 499744"/>
              <a:gd name="connsiteX26" fmla="*/ 360977 w 607497"/>
              <a:gd name="connsiteY26" fmla="*/ 231737 h 499744"/>
              <a:gd name="connsiteX27" fmla="*/ 283108 w 607497"/>
              <a:gd name="connsiteY27" fmla="*/ 231737 h 499744"/>
              <a:gd name="connsiteX28" fmla="*/ 301173 w 607497"/>
              <a:gd name="connsiteY28" fmla="*/ 249767 h 499744"/>
              <a:gd name="connsiteX29" fmla="*/ 283108 w 607497"/>
              <a:gd name="connsiteY29" fmla="*/ 267797 h 499744"/>
              <a:gd name="connsiteX30" fmla="*/ 265043 w 607497"/>
              <a:gd name="connsiteY30" fmla="*/ 249767 h 499744"/>
              <a:gd name="connsiteX31" fmla="*/ 283108 w 607497"/>
              <a:gd name="connsiteY31" fmla="*/ 231737 h 499744"/>
              <a:gd name="connsiteX32" fmla="*/ 205240 w 607497"/>
              <a:gd name="connsiteY32" fmla="*/ 231737 h 499744"/>
              <a:gd name="connsiteX33" fmla="*/ 223270 w 607497"/>
              <a:gd name="connsiteY33" fmla="*/ 249767 h 499744"/>
              <a:gd name="connsiteX34" fmla="*/ 205240 w 607497"/>
              <a:gd name="connsiteY34" fmla="*/ 267797 h 499744"/>
              <a:gd name="connsiteX35" fmla="*/ 187210 w 607497"/>
              <a:gd name="connsiteY35" fmla="*/ 249767 h 499744"/>
              <a:gd name="connsiteX36" fmla="*/ 205240 w 607497"/>
              <a:gd name="connsiteY36" fmla="*/ 231737 h 499744"/>
              <a:gd name="connsiteX37" fmla="*/ 283279 w 607497"/>
              <a:gd name="connsiteY37" fmla="*/ 0 h 499744"/>
              <a:gd name="connsiteX38" fmla="*/ 564608 w 607497"/>
              <a:gd name="connsiteY38" fmla="*/ 221726 h 499744"/>
              <a:gd name="connsiteX39" fmla="*/ 551516 w 607497"/>
              <a:gd name="connsiteY39" fmla="*/ 238689 h 499744"/>
              <a:gd name="connsiteX40" fmla="*/ 534525 w 607497"/>
              <a:gd name="connsiteY40" fmla="*/ 225526 h 499744"/>
              <a:gd name="connsiteX41" fmla="*/ 283093 w 607497"/>
              <a:gd name="connsiteY41" fmla="*/ 30033 h 499744"/>
              <a:gd name="connsiteX42" fmla="*/ 30176 w 607497"/>
              <a:gd name="connsiteY42" fmla="*/ 249534 h 499744"/>
              <a:gd name="connsiteX43" fmla="*/ 85791 w 607497"/>
              <a:gd name="connsiteY43" fmla="*/ 386723 h 499744"/>
              <a:gd name="connsiteX44" fmla="*/ 88855 w 607497"/>
              <a:gd name="connsiteY44" fmla="*/ 402295 h 499744"/>
              <a:gd name="connsiteX45" fmla="*/ 56823 w 607497"/>
              <a:gd name="connsiteY45" fmla="*/ 451609 h 499744"/>
              <a:gd name="connsiteX46" fmla="*/ 129708 w 607497"/>
              <a:gd name="connsiteY46" fmla="*/ 433533 h 499744"/>
              <a:gd name="connsiteX47" fmla="*/ 145121 w 607497"/>
              <a:gd name="connsiteY47" fmla="*/ 433441 h 499744"/>
              <a:gd name="connsiteX48" fmla="*/ 283279 w 607497"/>
              <a:gd name="connsiteY48" fmla="*/ 469128 h 499744"/>
              <a:gd name="connsiteX49" fmla="*/ 361735 w 607497"/>
              <a:gd name="connsiteY49" fmla="*/ 458376 h 499744"/>
              <a:gd name="connsiteX50" fmla="*/ 380398 w 607497"/>
              <a:gd name="connsiteY50" fmla="*/ 468943 h 499744"/>
              <a:gd name="connsiteX51" fmla="*/ 369999 w 607497"/>
              <a:gd name="connsiteY51" fmla="*/ 487574 h 499744"/>
              <a:gd name="connsiteX52" fmla="*/ 283279 w 607497"/>
              <a:gd name="connsiteY52" fmla="*/ 499532 h 499744"/>
              <a:gd name="connsiteX53" fmla="*/ 137693 w 607497"/>
              <a:gd name="connsiteY53" fmla="*/ 464123 h 499744"/>
              <a:gd name="connsiteX54" fmla="*/ 33054 w 607497"/>
              <a:gd name="connsiteY54" fmla="*/ 480252 h 499744"/>
              <a:gd name="connsiteX55" fmla="*/ 14206 w 607497"/>
              <a:gd name="connsiteY55" fmla="*/ 463103 h 499744"/>
              <a:gd name="connsiteX56" fmla="*/ 24048 w 607497"/>
              <a:gd name="connsiteY56" fmla="*/ 439280 h 499744"/>
              <a:gd name="connsiteX57" fmla="*/ 57101 w 607497"/>
              <a:gd name="connsiteY57" fmla="*/ 400163 h 499744"/>
              <a:gd name="connsiteX58" fmla="*/ 0 w 607497"/>
              <a:gd name="connsiteY58" fmla="*/ 249812 h 499744"/>
              <a:gd name="connsiteX59" fmla="*/ 283279 w 607497"/>
              <a:gd name="connsiteY59" fmla="*/ 0 h 499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7497" h="499744">
                <a:moveTo>
                  <a:pt x="440068" y="391268"/>
                </a:moveTo>
                <a:lnTo>
                  <a:pt x="440068" y="469334"/>
                </a:lnTo>
                <a:lnTo>
                  <a:pt x="577038" y="469334"/>
                </a:lnTo>
                <a:lnTo>
                  <a:pt x="577038" y="391268"/>
                </a:lnTo>
                <a:close/>
                <a:moveTo>
                  <a:pt x="508507" y="291692"/>
                </a:moveTo>
                <a:cubicBezTo>
                  <a:pt x="485848" y="291692"/>
                  <a:pt x="467462" y="310049"/>
                  <a:pt x="467462" y="332672"/>
                </a:cubicBezTo>
                <a:lnTo>
                  <a:pt x="467462" y="361043"/>
                </a:lnTo>
                <a:lnTo>
                  <a:pt x="549644" y="361043"/>
                </a:lnTo>
                <a:lnTo>
                  <a:pt x="549644" y="332672"/>
                </a:lnTo>
                <a:cubicBezTo>
                  <a:pt x="549644" y="310049"/>
                  <a:pt x="531165" y="291692"/>
                  <a:pt x="508507" y="291692"/>
                </a:cubicBezTo>
                <a:close/>
                <a:moveTo>
                  <a:pt x="508507" y="261374"/>
                </a:moveTo>
                <a:cubicBezTo>
                  <a:pt x="547880" y="261374"/>
                  <a:pt x="580010" y="293361"/>
                  <a:pt x="580010" y="332672"/>
                </a:cubicBezTo>
                <a:lnTo>
                  <a:pt x="580010" y="361228"/>
                </a:lnTo>
                <a:cubicBezTo>
                  <a:pt x="595239" y="362526"/>
                  <a:pt x="607311" y="375228"/>
                  <a:pt x="607497" y="390804"/>
                </a:cubicBezTo>
                <a:lnTo>
                  <a:pt x="607497" y="469890"/>
                </a:lnTo>
                <a:cubicBezTo>
                  <a:pt x="607497" y="486393"/>
                  <a:pt x="594125" y="499744"/>
                  <a:pt x="577596" y="499744"/>
                </a:cubicBezTo>
                <a:lnTo>
                  <a:pt x="439603" y="499744"/>
                </a:lnTo>
                <a:cubicBezTo>
                  <a:pt x="423074" y="499744"/>
                  <a:pt x="409702" y="486393"/>
                  <a:pt x="409702" y="469890"/>
                </a:cubicBezTo>
                <a:lnTo>
                  <a:pt x="409702" y="390804"/>
                </a:lnTo>
                <a:cubicBezTo>
                  <a:pt x="409702" y="375228"/>
                  <a:pt x="421867" y="362526"/>
                  <a:pt x="437096" y="361228"/>
                </a:cubicBezTo>
                <a:lnTo>
                  <a:pt x="437096" y="332672"/>
                </a:lnTo>
                <a:cubicBezTo>
                  <a:pt x="437096" y="293361"/>
                  <a:pt x="469133" y="261374"/>
                  <a:pt x="508507" y="261374"/>
                </a:cubicBezTo>
                <a:close/>
                <a:moveTo>
                  <a:pt x="360977" y="231737"/>
                </a:moveTo>
                <a:cubicBezTo>
                  <a:pt x="370973" y="231737"/>
                  <a:pt x="379077" y="239809"/>
                  <a:pt x="379077" y="249767"/>
                </a:cubicBezTo>
                <a:cubicBezTo>
                  <a:pt x="379077" y="259725"/>
                  <a:pt x="370973" y="267797"/>
                  <a:pt x="360977" y="267797"/>
                </a:cubicBezTo>
                <a:cubicBezTo>
                  <a:pt x="350981" y="267797"/>
                  <a:pt x="342877" y="259725"/>
                  <a:pt x="342877" y="249767"/>
                </a:cubicBezTo>
                <a:cubicBezTo>
                  <a:pt x="342877" y="239809"/>
                  <a:pt x="350981" y="231737"/>
                  <a:pt x="360977" y="231737"/>
                </a:cubicBezTo>
                <a:close/>
                <a:moveTo>
                  <a:pt x="283108" y="231737"/>
                </a:moveTo>
                <a:cubicBezTo>
                  <a:pt x="293085" y="231737"/>
                  <a:pt x="301173" y="239809"/>
                  <a:pt x="301173" y="249767"/>
                </a:cubicBezTo>
                <a:cubicBezTo>
                  <a:pt x="301173" y="259725"/>
                  <a:pt x="293085" y="267797"/>
                  <a:pt x="283108" y="267797"/>
                </a:cubicBezTo>
                <a:cubicBezTo>
                  <a:pt x="273131" y="267797"/>
                  <a:pt x="265043" y="259725"/>
                  <a:pt x="265043" y="249767"/>
                </a:cubicBezTo>
                <a:cubicBezTo>
                  <a:pt x="265043" y="239809"/>
                  <a:pt x="273131" y="231737"/>
                  <a:pt x="283108" y="231737"/>
                </a:cubicBezTo>
                <a:close/>
                <a:moveTo>
                  <a:pt x="205240" y="231737"/>
                </a:moveTo>
                <a:cubicBezTo>
                  <a:pt x="215198" y="231737"/>
                  <a:pt x="223270" y="239809"/>
                  <a:pt x="223270" y="249767"/>
                </a:cubicBezTo>
                <a:cubicBezTo>
                  <a:pt x="223270" y="259725"/>
                  <a:pt x="215198" y="267797"/>
                  <a:pt x="205240" y="267797"/>
                </a:cubicBezTo>
                <a:cubicBezTo>
                  <a:pt x="195282" y="267797"/>
                  <a:pt x="187210" y="259725"/>
                  <a:pt x="187210" y="249767"/>
                </a:cubicBezTo>
                <a:cubicBezTo>
                  <a:pt x="187210" y="239809"/>
                  <a:pt x="195282" y="231737"/>
                  <a:pt x="205240" y="231737"/>
                </a:cubicBezTo>
                <a:close/>
                <a:moveTo>
                  <a:pt x="283279" y="0"/>
                </a:moveTo>
                <a:cubicBezTo>
                  <a:pt x="427843" y="0"/>
                  <a:pt x="548917" y="95568"/>
                  <a:pt x="564608" y="221726"/>
                </a:cubicBezTo>
                <a:cubicBezTo>
                  <a:pt x="565722" y="229976"/>
                  <a:pt x="559780" y="237669"/>
                  <a:pt x="551516" y="238689"/>
                </a:cubicBezTo>
                <a:cubicBezTo>
                  <a:pt x="543253" y="239801"/>
                  <a:pt x="535546" y="233869"/>
                  <a:pt x="534525" y="225526"/>
                </a:cubicBezTo>
                <a:cubicBezTo>
                  <a:pt x="520598" y="114107"/>
                  <a:pt x="412523" y="30033"/>
                  <a:pt x="283093" y="30033"/>
                </a:cubicBezTo>
                <a:cubicBezTo>
                  <a:pt x="143636" y="30033"/>
                  <a:pt x="30176" y="128568"/>
                  <a:pt x="30176" y="249534"/>
                </a:cubicBezTo>
                <a:cubicBezTo>
                  <a:pt x="30176" y="299960"/>
                  <a:pt x="49395" y="347420"/>
                  <a:pt x="85791" y="386723"/>
                </a:cubicBezTo>
                <a:cubicBezTo>
                  <a:pt x="89598" y="390894"/>
                  <a:pt x="90898" y="397012"/>
                  <a:pt x="88855" y="402295"/>
                </a:cubicBezTo>
                <a:cubicBezTo>
                  <a:pt x="81613" y="421947"/>
                  <a:pt x="70843" y="438539"/>
                  <a:pt x="56823" y="451609"/>
                </a:cubicBezTo>
                <a:cubicBezTo>
                  <a:pt x="77342" y="451980"/>
                  <a:pt x="104454" y="448643"/>
                  <a:pt x="129708" y="433533"/>
                </a:cubicBezTo>
                <a:cubicBezTo>
                  <a:pt x="134444" y="430845"/>
                  <a:pt x="140386" y="430753"/>
                  <a:pt x="145121" y="433441"/>
                </a:cubicBezTo>
                <a:cubicBezTo>
                  <a:pt x="186346" y="456800"/>
                  <a:pt x="234069" y="469128"/>
                  <a:pt x="283279" y="469128"/>
                </a:cubicBezTo>
                <a:cubicBezTo>
                  <a:pt x="310112" y="469128"/>
                  <a:pt x="336481" y="465606"/>
                  <a:pt x="361735" y="458376"/>
                </a:cubicBezTo>
                <a:cubicBezTo>
                  <a:pt x="369813" y="456151"/>
                  <a:pt x="378169" y="460878"/>
                  <a:pt x="380398" y="468943"/>
                </a:cubicBezTo>
                <a:cubicBezTo>
                  <a:pt x="382812" y="476915"/>
                  <a:pt x="378076" y="485257"/>
                  <a:pt x="369999" y="487574"/>
                </a:cubicBezTo>
                <a:cubicBezTo>
                  <a:pt x="342051" y="495639"/>
                  <a:pt x="312804" y="499532"/>
                  <a:pt x="283279" y="499532"/>
                </a:cubicBezTo>
                <a:cubicBezTo>
                  <a:pt x="231748" y="499532"/>
                  <a:pt x="181610" y="487296"/>
                  <a:pt x="137693" y="464123"/>
                </a:cubicBezTo>
                <a:cubicBezTo>
                  <a:pt x="97305" y="485072"/>
                  <a:pt x="55337" y="483403"/>
                  <a:pt x="33054" y="480252"/>
                </a:cubicBezTo>
                <a:cubicBezTo>
                  <a:pt x="23676" y="479047"/>
                  <a:pt x="16341" y="472280"/>
                  <a:pt x="14206" y="463103"/>
                </a:cubicBezTo>
                <a:cubicBezTo>
                  <a:pt x="12256" y="453834"/>
                  <a:pt x="15970" y="444471"/>
                  <a:pt x="24048" y="439280"/>
                </a:cubicBezTo>
                <a:cubicBezTo>
                  <a:pt x="38346" y="429826"/>
                  <a:pt x="49395" y="416756"/>
                  <a:pt x="57101" y="400163"/>
                </a:cubicBezTo>
                <a:cubicBezTo>
                  <a:pt x="20148" y="357060"/>
                  <a:pt x="0" y="304039"/>
                  <a:pt x="0" y="249812"/>
                </a:cubicBezTo>
                <a:cubicBezTo>
                  <a:pt x="0" y="112068"/>
                  <a:pt x="127016" y="0"/>
                  <a:pt x="28327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grpSp>
        <p:nvGrpSpPr>
          <p:cNvPr id="9" name="组合 7"/>
          <p:cNvGrpSpPr/>
          <p:nvPr/>
        </p:nvGrpSpPr>
        <p:grpSpPr>
          <a:xfrm>
            <a:off x="7203380" y="1293348"/>
            <a:ext cx="3978632" cy="643840"/>
            <a:chOff x="1520468" y="3717644"/>
            <a:chExt cx="3978632" cy="643840"/>
          </a:xfrm>
        </p:grpSpPr>
        <p:sp>
          <p:nvSpPr>
            <p:cNvPr id="10" name="文本框 9"/>
            <p:cNvSpPr txBox="1"/>
            <p:nvPr/>
          </p:nvSpPr>
          <p:spPr>
            <a:xfrm>
              <a:off x="1520469" y="3717644"/>
              <a:ext cx="2079415"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cs typeface="+mn-ea"/>
                  <a:sym typeface="+mn-lt"/>
                </a:rPr>
                <a:t>什么是执行力</a:t>
              </a:r>
              <a:endParaRPr lang="zh-CN" altLang="en-US" sz="2400" b="1" dirty="0">
                <a:solidFill>
                  <a:schemeClr val="bg1"/>
                </a:solidFill>
                <a:cs typeface="+mn-ea"/>
                <a:sym typeface="+mn-lt"/>
              </a:endParaRPr>
            </a:p>
          </p:txBody>
        </p:sp>
        <p:sp>
          <p:nvSpPr>
            <p:cNvPr id="11" name="文本框 10"/>
            <p:cNvSpPr txBox="1"/>
            <p:nvPr/>
          </p:nvSpPr>
          <p:spPr>
            <a:xfrm>
              <a:off x="1520468" y="4115263"/>
              <a:ext cx="3978632"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a wider field</a:t>
              </a:r>
              <a:endParaRPr lang="en-US" altLang="zh-CN" sz="1000" dirty="0">
                <a:solidFill>
                  <a:schemeClr val="bg1"/>
                </a:solidFill>
                <a:cs typeface="+mn-ea"/>
                <a:sym typeface="+mn-lt"/>
              </a:endParaRPr>
            </a:p>
          </p:txBody>
        </p:sp>
      </p:grpSp>
      <p:grpSp>
        <p:nvGrpSpPr>
          <p:cNvPr id="12" name="组合 10"/>
          <p:cNvGrpSpPr/>
          <p:nvPr/>
        </p:nvGrpSpPr>
        <p:grpSpPr>
          <a:xfrm>
            <a:off x="7203380" y="2502503"/>
            <a:ext cx="3978632" cy="643840"/>
            <a:chOff x="1520468" y="3717644"/>
            <a:chExt cx="3978632" cy="643840"/>
          </a:xfrm>
        </p:grpSpPr>
        <p:sp>
          <p:nvSpPr>
            <p:cNvPr id="13" name="文本框 12"/>
            <p:cNvSpPr txBox="1"/>
            <p:nvPr/>
          </p:nvSpPr>
          <p:spPr>
            <a:xfrm>
              <a:off x="1520469" y="3717644"/>
              <a:ext cx="271099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cs typeface="+mn-ea"/>
                  <a:sym typeface="+mn-lt"/>
                </a:rPr>
                <a:t>执行力缺失的原因</a:t>
              </a:r>
              <a:endParaRPr lang="zh-CN" altLang="en-US" sz="2400" b="1" dirty="0">
                <a:solidFill>
                  <a:schemeClr val="bg1"/>
                </a:solidFill>
                <a:cs typeface="+mn-ea"/>
                <a:sym typeface="+mn-lt"/>
              </a:endParaRPr>
            </a:p>
          </p:txBody>
        </p:sp>
        <p:sp>
          <p:nvSpPr>
            <p:cNvPr id="14" name="文本框 13"/>
            <p:cNvSpPr txBox="1"/>
            <p:nvPr/>
          </p:nvSpPr>
          <p:spPr>
            <a:xfrm>
              <a:off x="1520468" y="4115263"/>
              <a:ext cx="3978632"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a wider field</a:t>
              </a:r>
              <a:endParaRPr lang="en-US" altLang="zh-CN" sz="1000" dirty="0">
                <a:solidFill>
                  <a:schemeClr val="bg1"/>
                </a:solidFill>
                <a:cs typeface="+mn-ea"/>
                <a:sym typeface="+mn-lt"/>
              </a:endParaRPr>
            </a:p>
          </p:txBody>
        </p:sp>
      </p:grpSp>
      <p:grpSp>
        <p:nvGrpSpPr>
          <p:cNvPr id="15" name="组合 13"/>
          <p:cNvGrpSpPr/>
          <p:nvPr/>
        </p:nvGrpSpPr>
        <p:grpSpPr>
          <a:xfrm>
            <a:off x="7203380" y="3711658"/>
            <a:ext cx="3978632" cy="643840"/>
            <a:chOff x="1520468" y="3717644"/>
            <a:chExt cx="3978632" cy="643840"/>
          </a:xfrm>
        </p:grpSpPr>
        <p:sp>
          <p:nvSpPr>
            <p:cNvPr id="16" name="文本框 15"/>
            <p:cNvSpPr txBox="1"/>
            <p:nvPr/>
          </p:nvSpPr>
          <p:spPr>
            <a:xfrm>
              <a:off x="1520469" y="3717644"/>
              <a:ext cx="2710999"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cs typeface="+mn-ea"/>
                  <a:sym typeface="+mn-lt"/>
                </a:rPr>
                <a:t>员工执行力三原则</a:t>
              </a:r>
              <a:endParaRPr lang="zh-CN" altLang="en-US" sz="2400" b="1" dirty="0">
                <a:solidFill>
                  <a:schemeClr val="bg1"/>
                </a:solidFill>
                <a:cs typeface="+mn-ea"/>
                <a:sym typeface="+mn-lt"/>
              </a:endParaRPr>
            </a:p>
          </p:txBody>
        </p:sp>
        <p:sp>
          <p:nvSpPr>
            <p:cNvPr id="17" name="文本框 16"/>
            <p:cNvSpPr txBox="1"/>
            <p:nvPr/>
          </p:nvSpPr>
          <p:spPr>
            <a:xfrm>
              <a:off x="1520468" y="4115263"/>
              <a:ext cx="3978632"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a wider field</a:t>
              </a:r>
              <a:endParaRPr lang="en-US" altLang="zh-CN" sz="1000" dirty="0">
                <a:solidFill>
                  <a:schemeClr val="bg1"/>
                </a:solidFill>
                <a:cs typeface="+mn-ea"/>
                <a:sym typeface="+mn-lt"/>
              </a:endParaRPr>
            </a:p>
          </p:txBody>
        </p:sp>
      </p:grpSp>
      <p:grpSp>
        <p:nvGrpSpPr>
          <p:cNvPr id="18" name="组合 16"/>
          <p:cNvGrpSpPr/>
          <p:nvPr/>
        </p:nvGrpSpPr>
        <p:grpSpPr>
          <a:xfrm>
            <a:off x="7203380" y="4920813"/>
            <a:ext cx="3978632" cy="643840"/>
            <a:chOff x="1520468" y="3717644"/>
            <a:chExt cx="3978632" cy="643840"/>
          </a:xfrm>
        </p:grpSpPr>
        <p:sp>
          <p:nvSpPr>
            <p:cNvPr id="19" name="文本框 18"/>
            <p:cNvSpPr txBox="1"/>
            <p:nvPr/>
          </p:nvSpPr>
          <p:spPr>
            <a:xfrm>
              <a:off x="1520469" y="3717644"/>
              <a:ext cx="2395207"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bg1"/>
                  </a:solidFill>
                  <a:cs typeface="+mn-ea"/>
                  <a:sym typeface="+mn-lt"/>
                </a:rPr>
                <a:t>如何提高执行力</a:t>
              </a:r>
              <a:endParaRPr lang="zh-CN" altLang="en-US" sz="2400" b="1" dirty="0">
                <a:solidFill>
                  <a:schemeClr val="bg1"/>
                </a:solidFill>
                <a:cs typeface="+mn-ea"/>
                <a:sym typeface="+mn-lt"/>
              </a:endParaRPr>
            </a:p>
          </p:txBody>
        </p:sp>
        <p:sp>
          <p:nvSpPr>
            <p:cNvPr id="20" name="文本框 19"/>
            <p:cNvSpPr txBox="1"/>
            <p:nvPr/>
          </p:nvSpPr>
          <p:spPr>
            <a:xfrm>
              <a:off x="1520468" y="4115263"/>
              <a:ext cx="3978632"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a wider field</a:t>
              </a:r>
              <a:endParaRPr lang="en-US" altLang="zh-CN" sz="1000" dirty="0">
                <a:solidFill>
                  <a:schemeClr val="bg1"/>
                </a:solidFill>
                <a:cs typeface="+mn-ea"/>
                <a:sym typeface="+mn-lt"/>
              </a:endParaRPr>
            </a:p>
          </p:txBody>
        </p:sp>
      </p:grpSp>
      <p:sp>
        <p:nvSpPr>
          <p:cNvPr id="21" name="文本框 20"/>
          <p:cNvSpPr txBox="1"/>
          <p:nvPr/>
        </p:nvSpPr>
        <p:spPr>
          <a:xfrm>
            <a:off x="736576" y="1935451"/>
            <a:ext cx="3415102" cy="1477328"/>
          </a:xfrm>
          <a:prstGeom prst="rect">
            <a:avLst/>
          </a:prstGeom>
          <a:noFill/>
        </p:spPr>
        <p:txBody>
          <a:bodyPr wrap="none" rtlCol="0">
            <a:spAutoFit/>
            <a:scene3d>
              <a:camera prst="orthographicFront"/>
              <a:lightRig rig="threePt" dir="t"/>
            </a:scene3d>
            <a:sp3d contourW="12700"/>
          </a:bodyPr>
          <a:lstStyle/>
          <a:p>
            <a:pPr algn="ctr"/>
            <a:r>
              <a:rPr lang="zh-CN" altLang="en-US" sz="4500" b="1" dirty="0">
                <a:solidFill>
                  <a:schemeClr val="bg1"/>
                </a:solidFill>
                <a:cs typeface="+mn-ea"/>
                <a:sym typeface="+mn-lt"/>
              </a:rPr>
              <a:t>目录</a:t>
            </a:r>
            <a:endParaRPr lang="zh-CN" altLang="en-US" sz="4500" b="1" dirty="0">
              <a:solidFill>
                <a:schemeClr val="bg1"/>
              </a:solidFill>
              <a:cs typeface="+mn-ea"/>
              <a:sym typeface="+mn-lt"/>
            </a:endParaRPr>
          </a:p>
          <a:p>
            <a:pPr algn="ctr"/>
            <a:r>
              <a:rPr lang="en-US" altLang="zh-CN" sz="4500" b="1" dirty="0">
                <a:solidFill>
                  <a:schemeClr val="bg1"/>
                </a:solidFill>
                <a:cs typeface="+mn-ea"/>
                <a:sym typeface="+mn-lt"/>
              </a:rPr>
              <a:t>CONTENTS</a:t>
            </a:r>
            <a:endParaRPr lang="en-US" altLang="zh-CN" sz="4500" b="1" dirty="0">
              <a:solidFill>
                <a:schemeClr val="bg1"/>
              </a:solidFill>
              <a:cs typeface="+mn-ea"/>
              <a:sym typeface="+mn-lt"/>
            </a:endParaRPr>
          </a:p>
        </p:txBody>
      </p:sp>
      <p:sp>
        <p:nvSpPr>
          <p:cNvPr id="22" name="文本框 21"/>
          <p:cNvSpPr txBox="1"/>
          <p:nvPr/>
        </p:nvSpPr>
        <p:spPr>
          <a:xfrm>
            <a:off x="541559" y="3711269"/>
            <a:ext cx="3805134" cy="600164"/>
          </a:xfrm>
          <a:prstGeom prst="rect">
            <a:avLst/>
          </a:prstGeom>
          <a:noFill/>
        </p:spPr>
        <p:txBody>
          <a:bodyPr wrap="square" rtlCol="0">
            <a:spAutoFit/>
            <a:scene3d>
              <a:camera prst="orthographicFront"/>
              <a:lightRig rig="threePt" dir="t"/>
            </a:scene3d>
            <a:sp3d contourW="12700"/>
          </a:bodyPr>
          <a:lstStyle/>
          <a:p>
            <a:pPr algn="ctr"/>
            <a:r>
              <a:rPr lang="en-US" altLang="zh-CN" sz="1100" dirty="0">
                <a:solidFill>
                  <a:schemeClr val="bg1"/>
                </a:solidFill>
                <a:cs typeface="+mn-ea"/>
                <a:sym typeface="+mn-lt"/>
              </a:rPr>
              <a:t>The user can demonstrate on a projector or computer, or print the presentation and make it into a film to be used in a wider field</a:t>
            </a:r>
            <a:endParaRPr lang="en-US" altLang="zh-CN" sz="11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p:stCondLst>
                              <p:cond delay="1500"/>
                            </p:stCondLst>
                            <p:childTnLst>
                              <p:par>
                                <p:cTn id="43" presetID="22" presetClass="entr" presetSubtype="8"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2000"/>
                            </p:stCondLst>
                            <p:childTnLst>
                              <p:par>
                                <p:cTn id="47" presetID="22" presetClass="entr" presetSubtype="8"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p:stCondLst>
                              <p:cond delay="2500"/>
                            </p:stCondLst>
                            <p:childTnLst>
                              <p:par>
                                <p:cTn id="51" presetID="22" presetClass="entr" presetSubtype="8"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bldLvl="0" animBg="1"/>
      <p:bldP spid="7" grpId="0" bldLvl="0" animBg="1"/>
      <p:bldP spid="8" grpId="0" bldLvl="0" animBg="1"/>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如何提高执行力</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graphicFrame>
        <p:nvGraphicFramePr>
          <p:cNvPr id="7" name="图表 6"/>
          <p:cNvGraphicFramePr/>
          <p:nvPr/>
        </p:nvGraphicFramePr>
        <p:xfrm>
          <a:off x="827584" y="1298394"/>
          <a:ext cx="10495648" cy="3352460"/>
        </p:xfrm>
        <a:graphic>
          <a:graphicData uri="http://schemas.openxmlformats.org/drawingml/2006/chart">
            <c:chart xmlns:c="http://schemas.openxmlformats.org/drawingml/2006/chart" xmlns:r="http://schemas.openxmlformats.org/officeDocument/2006/relationships" r:id="rId1"/>
          </a:graphicData>
        </a:graphic>
      </p:graphicFrame>
      <p:sp>
        <p:nvSpPr>
          <p:cNvPr id="8" name="矩形 7"/>
          <p:cNvSpPr/>
          <p:nvPr/>
        </p:nvSpPr>
        <p:spPr>
          <a:xfrm>
            <a:off x="-2487" y="5083695"/>
            <a:ext cx="12192900" cy="1367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9" name="Group 3"/>
          <p:cNvGrpSpPr/>
          <p:nvPr/>
        </p:nvGrpSpPr>
        <p:grpSpPr>
          <a:xfrm>
            <a:off x="1126654" y="5130810"/>
            <a:ext cx="10081120" cy="1221886"/>
            <a:chOff x="8370955" y="2204864"/>
            <a:chExt cx="8612251" cy="1221886"/>
          </a:xfrm>
        </p:grpSpPr>
        <p:sp>
          <p:nvSpPr>
            <p:cNvPr id="10" name="TextBox 12"/>
            <p:cNvSpPr txBox="1"/>
            <p:nvPr/>
          </p:nvSpPr>
          <p:spPr>
            <a:xfrm>
              <a:off x="8370955" y="2204864"/>
              <a:ext cx="2321270" cy="400110"/>
            </a:xfrm>
            <a:prstGeom prst="rect">
              <a:avLst/>
            </a:prstGeom>
            <a:noFill/>
          </p:spPr>
          <p:txBody>
            <a:bodyPr wrap="square" rtlCol="0">
              <a:spAutoFit/>
            </a:bodyPr>
            <a:lstStyle/>
            <a:p>
              <a:r>
                <a:rPr lang="zh-CN" altLang="en-US" sz="2000" dirty="0">
                  <a:solidFill>
                    <a:schemeClr val="accent1"/>
                  </a:solidFill>
                  <a:cs typeface="+mn-ea"/>
                  <a:sym typeface="+mn-lt"/>
                </a:rPr>
                <a:t>添加标题内容</a:t>
              </a:r>
              <a:endParaRPr lang="en-US" sz="2000" dirty="0">
                <a:solidFill>
                  <a:schemeClr val="accent1"/>
                </a:solidFill>
                <a:cs typeface="+mn-ea"/>
                <a:sym typeface="+mn-lt"/>
              </a:endParaRPr>
            </a:p>
          </p:txBody>
        </p:sp>
        <p:sp>
          <p:nvSpPr>
            <p:cNvPr id="11" name="TextBox 13"/>
            <p:cNvSpPr txBox="1"/>
            <p:nvPr/>
          </p:nvSpPr>
          <p:spPr>
            <a:xfrm>
              <a:off x="8370957" y="2607295"/>
              <a:ext cx="8612249" cy="819455"/>
            </a:xfrm>
            <a:prstGeom prst="rect">
              <a:avLst/>
            </a:prstGeom>
            <a:noFill/>
          </p:spPr>
          <p:txBody>
            <a:bodyPr wrap="square" rtlCol="0">
              <a:spAutoFit/>
            </a:bodyPr>
            <a:lstStyle/>
            <a:p>
              <a:pPr>
                <a:lnSpc>
                  <a:spcPct val="150000"/>
                </a:lnSpc>
              </a:pPr>
              <a:r>
                <a:rPr lang="zh-CN" altLang="en-US" sz="1050" dirty="0">
                  <a:solidFill>
                    <a:schemeClr val="accent1"/>
                  </a:solidFill>
                  <a:cs typeface="+mn-ea"/>
                  <a:sym typeface="+mn-lt"/>
                </a:rPr>
                <a:t>此处添加详细文本描述，建议与标题相关并符合整体语言风格，语言描述语言描述尽量简洁语言描述尽量简洁尽量简洁生动。此处添加详细文本描述，建议与标题相关并符合整体语言风格。此处添加详细文本描述，建议与标题相关并符合整体语言风格，语言描述语言描述尽量简洁语言描述尽量简洁尽量简洁生动。此处添加详细文本描述，建议与标题相关并符合整体语言风格。</a:t>
              </a:r>
              <a:endParaRPr lang="en-US" altLang="zh-CN" sz="1050" dirty="0">
                <a:solidFill>
                  <a:schemeClr val="accent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outVertical)">
                                      <p:cBhvr>
                                        <p:cTn id="13" dur="500"/>
                                        <p:tgtEl>
                                          <p:spTgt spid="8"/>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 name="组合 92"/>
          <p:cNvGrpSpPr/>
          <p:nvPr/>
        </p:nvGrpSpPr>
        <p:grpSpPr>
          <a:xfrm>
            <a:off x="957619" y="358229"/>
            <a:ext cx="5532873" cy="772364"/>
            <a:chOff x="781862" y="465271"/>
            <a:chExt cx="5532873" cy="772364"/>
          </a:xfrm>
        </p:grpSpPr>
        <p:sp>
          <p:nvSpPr>
            <p:cNvPr id="5" name="文本框 4"/>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如何提高执行力</a:t>
              </a:r>
              <a:endParaRPr lang="zh-CN" altLang="en-US" sz="3200" b="1" dirty="0">
                <a:solidFill>
                  <a:schemeClr val="bg1"/>
                </a:solidFill>
                <a:cs typeface="+mn-ea"/>
                <a:sym typeface="+mn-lt"/>
              </a:endParaRPr>
            </a:p>
          </p:txBody>
        </p:sp>
        <p:sp>
          <p:nvSpPr>
            <p:cNvPr id="6" name="文本框 5"/>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
        <p:nvSpPr>
          <p:cNvPr id="8" name="Rectangle 11"/>
          <p:cNvSpPr/>
          <p:nvPr/>
        </p:nvSpPr>
        <p:spPr bwMode="auto">
          <a:xfrm>
            <a:off x="3481161" y="3191372"/>
            <a:ext cx="2246064" cy="1559246"/>
          </a:xfrm>
          <a:prstGeom prst="rect">
            <a:avLst/>
          </a:prstGeom>
          <a:solidFill>
            <a:schemeClr val="bg1"/>
          </a:solidFill>
          <a:ln w="25400">
            <a:solidFill>
              <a:schemeClr val="tx1">
                <a:alpha val="0"/>
              </a:schemeClr>
            </a:solidFill>
            <a:miter lim="800000"/>
          </a:ln>
        </p:spPr>
        <p:txBody>
          <a:bodyPr lIns="0" tIns="0" rIns="0" bIns="0"/>
          <a:lstStyle/>
          <a:p>
            <a:endParaRPr lang="en-US">
              <a:cs typeface="+mn-ea"/>
              <a:sym typeface="+mn-lt"/>
            </a:endParaRPr>
          </a:p>
        </p:txBody>
      </p:sp>
      <p:sp>
        <p:nvSpPr>
          <p:cNvPr id="11" name="Rectangle 8"/>
          <p:cNvSpPr/>
          <p:nvPr/>
        </p:nvSpPr>
        <p:spPr bwMode="auto">
          <a:xfrm>
            <a:off x="3481161" y="1412776"/>
            <a:ext cx="2246064" cy="1558478"/>
          </a:xfrm>
          <a:prstGeom prst="rect">
            <a:avLst/>
          </a:prstGeom>
          <a:solidFill>
            <a:schemeClr val="bg1"/>
          </a:solidFill>
          <a:ln w="25400">
            <a:solidFill>
              <a:schemeClr val="tx1">
                <a:alpha val="0"/>
              </a:schemeClr>
            </a:solidFill>
            <a:miter lim="800000"/>
          </a:ln>
        </p:spPr>
        <p:txBody>
          <a:bodyPr lIns="0" tIns="0" rIns="0" bIns="0"/>
          <a:lstStyle/>
          <a:p>
            <a:endParaRPr lang="en-US">
              <a:cs typeface="+mn-ea"/>
              <a:sym typeface="+mn-lt"/>
            </a:endParaRPr>
          </a:p>
        </p:txBody>
      </p:sp>
      <p:sp>
        <p:nvSpPr>
          <p:cNvPr id="13" name="矩形 12"/>
          <p:cNvSpPr/>
          <p:nvPr/>
        </p:nvSpPr>
        <p:spPr>
          <a:xfrm>
            <a:off x="3391892" y="1810140"/>
            <a:ext cx="2372737" cy="707878"/>
          </a:xfrm>
          <a:prstGeom prst="rect">
            <a:avLst/>
          </a:prstGeom>
        </p:spPr>
        <p:txBody>
          <a:bodyPr wrap="square" lIns="91431" tIns="45716" rIns="91431" bIns="45716">
            <a:spAutoFit/>
          </a:bodyPr>
          <a:lstStyle/>
          <a:p>
            <a:pPr algn="ctr"/>
            <a:r>
              <a:rPr lang="en-US" altLang="zh-CN" sz="2000" dirty="0">
                <a:solidFill>
                  <a:schemeClr val="accent1"/>
                </a:solidFill>
                <a:cs typeface="+mn-ea"/>
                <a:sym typeface="+mn-lt"/>
              </a:rPr>
              <a:t>65%</a:t>
            </a:r>
            <a:endParaRPr lang="en-US" altLang="zh-CN" sz="2000" dirty="0">
              <a:solidFill>
                <a:schemeClr val="accent1"/>
              </a:solidFill>
              <a:cs typeface="+mn-ea"/>
              <a:sym typeface="+mn-lt"/>
            </a:endParaRPr>
          </a:p>
          <a:p>
            <a:pPr algn="ctr"/>
            <a:r>
              <a:rPr lang="zh-CN" altLang="en-US" sz="2000" dirty="0">
                <a:solidFill>
                  <a:schemeClr val="accent1"/>
                </a:solidFill>
                <a:cs typeface="+mn-ea"/>
                <a:sym typeface="+mn-lt"/>
              </a:rPr>
              <a:t>添加标题内容</a:t>
            </a:r>
            <a:endParaRPr lang="en-US" altLang="zh-CN" sz="2000" dirty="0">
              <a:solidFill>
                <a:schemeClr val="accent1"/>
              </a:solidFill>
              <a:cs typeface="+mn-ea"/>
              <a:sym typeface="+mn-lt"/>
            </a:endParaRPr>
          </a:p>
        </p:txBody>
      </p:sp>
      <p:sp>
        <p:nvSpPr>
          <p:cNvPr id="14" name="矩形 13"/>
          <p:cNvSpPr/>
          <p:nvPr/>
        </p:nvSpPr>
        <p:spPr>
          <a:xfrm>
            <a:off x="3391892" y="3552311"/>
            <a:ext cx="2372737" cy="707878"/>
          </a:xfrm>
          <a:prstGeom prst="rect">
            <a:avLst/>
          </a:prstGeom>
        </p:spPr>
        <p:txBody>
          <a:bodyPr wrap="square" lIns="91431" tIns="45716" rIns="91431" bIns="45716">
            <a:spAutoFit/>
          </a:bodyPr>
          <a:lstStyle/>
          <a:p>
            <a:pPr algn="ctr"/>
            <a:r>
              <a:rPr lang="en-US" altLang="zh-CN" sz="2000" dirty="0">
                <a:solidFill>
                  <a:schemeClr val="accent1"/>
                </a:solidFill>
                <a:cs typeface="+mn-ea"/>
                <a:sym typeface="+mn-lt"/>
              </a:rPr>
              <a:t>78%</a:t>
            </a:r>
            <a:endParaRPr lang="en-US" altLang="zh-CN" sz="2000" dirty="0">
              <a:solidFill>
                <a:schemeClr val="accent1"/>
              </a:solidFill>
              <a:cs typeface="+mn-ea"/>
              <a:sym typeface="+mn-lt"/>
            </a:endParaRPr>
          </a:p>
          <a:p>
            <a:pPr algn="ctr"/>
            <a:r>
              <a:rPr lang="zh-CN" altLang="en-US" sz="2000" dirty="0">
                <a:solidFill>
                  <a:schemeClr val="accent1"/>
                </a:solidFill>
                <a:cs typeface="+mn-ea"/>
                <a:sym typeface="+mn-lt"/>
              </a:rPr>
              <a:t>添加标题内容</a:t>
            </a:r>
            <a:endParaRPr lang="en-US" altLang="zh-CN" sz="2000" dirty="0">
              <a:solidFill>
                <a:schemeClr val="accent1"/>
              </a:solidFill>
              <a:cs typeface="+mn-ea"/>
              <a:sym typeface="+mn-lt"/>
            </a:endParaRPr>
          </a:p>
        </p:txBody>
      </p:sp>
      <p:sp>
        <p:nvSpPr>
          <p:cNvPr id="16" name="Rectangle 17"/>
          <p:cNvSpPr/>
          <p:nvPr/>
        </p:nvSpPr>
        <p:spPr bwMode="auto">
          <a:xfrm>
            <a:off x="3478478" y="4966098"/>
            <a:ext cx="2246064" cy="1559246"/>
          </a:xfrm>
          <a:prstGeom prst="rect">
            <a:avLst/>
          </a:prstGeom>
          <a:solidFill>
            <a:schemeClr val="bg1"/>
          </a:solidFill>
          <a:ln w="25400">
            <a:solidFill>
              <a:schemeClr val="tx1">
                <a:alpha val="0"/>
              </a:schemeClr>
            </a:solidFill>
            <a:miter lim="800000"/>
          </a:ln>
        </p:spPr>
        <p:txBody>
          <a:bodyPr lIns="0" tIns="0" rIns="0" bIns="0"/>
          <a:lstStyle/>
          <a:p>
            <a:endParaRPr lang="en-US">
              <a:cs typeface="+mn-ea"/>
              <a:sym typeface="+mn-lt"/>
            </a:endParaRPr>
          </a:p>
        </p:txBody>
      </p:sp>
      <p:sp>
        <p:nvSpPr>
          <p:cNvPr id="18" name="矩形 17"/>
          <p:cNvSpPr/>
          <p:nvPr/>
        </p:nvSpPr>
        <p:spPr>
          <a:xfrm>
            <a:off x="3410012" y="5327037"/>
            <a:ext cx="2372737" cy="707878"/>
          </a:xfrm>
          <a:prstGeom prst="rect">
            <a:avLst/>
          </a:prstGeom>
        </p:spPr>
        <p:txBody>
          <a:bodyPr wrap="square" lIns="91431" tIns="45716" rIns="91431" bIns="45716">
            <a:spAutoFit/>
          </a:bodyPr>
          <a:lstStyle/>
          <a:p>
            <a:pPr algn="ctr"/>
            <a:r>
              <a:rPr lang="en-US" altLang="zh-CN" sz="2000" dirty="0">
                <a:solidFill>
                  <a:schemeClr val="accent1"/>
                </a:solidFill>
                <a:cs typeface="+mn-ea"/>
                <a:sym typeface="+mn-lt"/>
              </a:rPr>
              <a:t>89%</a:t>
            </a:r>
            <a:endParaRPr lang="en-US" altLang="zh-CN" sz="2000" dirty="0">
              <a:solidFill>
                <a:schemeClr val="accent1"/>
              </a:solidFill>
              <a:cs typeface="+mn-ea"/>
              <a:sym typeface="+mn-lt"/>
            </a:endParaRPr>
          </a:p>
          <a:p>
            <a:pPr algn="ctr"/>
            <a:r>
              <a:rPr lang="zh-CN" altLang="en-US" sz="2000" dirty="0">
                <a:solidFill>
                  <a:schemeClr val="accent1"/>
                </a:solidFill>
                <a:cs typeface="+mn-ea"/>
                <a:sym typeface="+mn-lt"/>
              </a:rPr>
              <a:t>添加标题内容</a:t>
            </a:r>
            <a:endParaRPr lang="en-US" altLang="zh-CN" sz="2000" dirty="0">
              <a:solidFill>
                <a:schemeClr val="accent1"/>
              </a:solidFill>
              <a:cs typeface="+mn-ea"/>
              <a:sym typeface="+mn-lt"/>
            </a:endParaRPr>
          </a:p>
        </p:txBody>
      </p:sp>
      <p:sp>
        <p:nvSpPr>
          <p:cNvPr id="20" name="Rectangle 11"/>
          <p:cNvSpPr/>
          <p:nvPr/>
        </p:nvSpPr>
        <p:spPr bwMode="auto">
          <a:xfrm>
            <a:off x="8589079" y="3191372"/>
            <a:ext cx="2246064" cy="1559246"/>
          </a:xfrm>
          <a:prstGeom prst="rect">
            <a:avLst/>
          </a:prstGeom>
          <a:solidFill>
            <a:schemeClr val="bg1"/>
          </a:solidFill>
          <a:ln w="25400">
            <a:solidFill>
              <a:schemeClr val="tx1">
                <a:alpha val="0"/>
              </a:schemeClr>
            </a:solidFill>
            <a:miter lim="800000"/>
          </a:ln>
        </p:spPr>
        <p:txBody>
          <a:bodyPr lIns="0" tIns="0" rIns="0" bIns="0"/>
          <a:lstStyle/>
          <a:p>
            <a:endParaRPr lang="en-US">
              <a:cs typeface="+mn-ea"/>
              <a:sym typeface="+mn-lt"/>
            </a:endParaRPr>
          </a:p>
        </p:txBody>
      </p:sp>
      <p:sp>
        <p:nvSpPr>
          <p:cNvPr id="23" name="Rectangle 8"/>
          <p:cNvSpPr/>
          <p:nvPr/>
        </p:nvSpPr>
        <p:spPr bwMode="auto">
          <a:xfrm>
            <a:off x="8589079" y="1412776"/>
            <a:ext cx="2246064" cy="1558478"/>
          </a:xfrm>
          <a:prstGeom prst="rect">
            <a:avLst/>
          </a:prstGeom>
          <a:solidFill>
            <a:schemeClr val="bg1"/>
          </a:solidFill>
          <a:ln w="25400">
            <a:solidFill>
              <a:schemeClr val="tx1">
                <a:alpha val="0"/>
              </a:schemeClr>
            </a:solidFill>
            <a:miter lim="800000"/>
          </a:ln>
        </p:spPr>
        <p:txBody>
          <a:bodyPr lIns="0" tIns="0" rIns="0" bIns="0"/>
          <a:lstStyle/>
          <a:p>
            <a:endParaRPr lang="en-US">
              <a:cs typeface="+mn-ea"/>
              <a:sym typeface="+mn-lt"/>
            </a:endParaRPr>
          </a:p>
        </p:txBody>
      </p:sp>
      <p:sp>
        <p:nvSpPr>
          <p:cNvPr id="25" name="矩形 24"/>
          <p:cNvSpPr/>
          <p:nvPr/>
        </p:nvSpPr>
        <p:spPr>
          <a:xfrm>
            <a:off x="8499810" y="1810140"/>
            <a:ext cx="2372737" cy="707878"/>
          </a:xfrm>
          <a:prstGeom prst="rect">
            <a:avLst/>
          </a:prstGeom>
        </p:spPr>
        <p:txBody>
          <a:bodyPr wrap="square" lIns="91431" tIns="45716" rIns="91431" bIns="45716">
            <a:spAutoFit/>
          </a:bodyPr>
          <a:lstStyle/>
          <a:p>
            <a:pPr algn="ctr"/>
            <a:r>
              <a:rPr lang="en-US" altLang="zh-CN" sz="2000" dirty="0">
                <a:solidFill>
                  <a:schemeClr val="accent1"/>
                </a:solidFill>
                <a:cs typeface="+mn-ea"/>
                <a:sym typeface="+mn-lt"/>
              </a:rPr>
              <a:t>65%</a:t>
            </a:r>
            <a:endParaRPr lang="en-US" altLang="zh-CN" sz="2000" dirty="0">
              <a:solidFill>
                <a:schemeClr val="accent1"/>
              </a:solidFill>
              <a:cs typeface="+mn-ea"/>
              <a:sym typeface="+mn-lt"/>
            </a:endParaRPr>
          </a:p>
          <a:p>
            <a:pPr algn="ctr"/>
            <a:r>
              <a:rPr lang="zh-CN" altLang="en-US" sz="2000" dirty="0">
                <a:solidFill>
                  <a:schemeClr val="accent1"/>
                </a:solidFill>
                <a:cs typeface="+mn-ea"/>
                <a:sym typeface="+mn-lt"/>
              </a:rPr>
              <a:t>添加标题内容</a:t>
            </a:r>
            <a:endParaRPr lang="en-US" altLang="zh-CN" sz="2000" dirty="0">
              <a:solidFill>
                <a:schemeClr val="accent1"/>
              </a:solidFill>
              <a:cs typeface="+mn-ea"/>
              <a:sym typeface="+mn-lt"/>
            </a:endParaRPr>
          </a:p>
        </p:txBody>
      </p:sp>
      <p:sp>
        <p:nvSpPr>
          <p:cNvPr id="26" name="矩形 25"/>
          <p:cNvSpPr/>
          <p:nvPr/>
        </p:nvSpPr>
        <p:spPr>
          <a:xfrm>
            <a:off x="8499810" y="3552311"/>
            <a:ext cx="2372737" cy="707878"/>
          </a:xfrm>
          <a:prstGeom prst="rect">
            <a:avLst/>
          </a:prstGeom>
        </p:spPr>
        <p:txBody>
          <a:bodyPr wrap="square" lIns="91431" tIns="45716" rIns="91431" bIns="45716">
            <a:spAutoFit/>
          </a:bodyPr>
          <a:lstStyle/>
          <a:p>
            <a:pPr algn="ctr"/>
            <a:r>
              <a:rPr lang="en-US" altLang="zh-CN" sz="2000" dirty="0">
                <a:solidFill>
                  <a:schemeClr val="accent1"/>
                </a:solidFill>
                <a:cs typeface="+mn-ea"/>
                <a:sym typeface="+mn-lt"/>
              </a:rPr>
              <a:t>78%</a:t>
            </a:r>
            <a:endParaRPr lang="en-US" altLang="zh-CN" sz="2000" dirty="0">
              <a:solidFill>
                <a:schemeClr val="accent1"/>
              </a:solidFill>
              <a:cs typeface="+mn-ea"/>
              <a:sym typeface="+mn-lt"/>
            </a:endParaRPr>
          </a:p>
          <a:p>
            <a:pPr algn="ctr"/>
            <a:r>
              <a:rPr lang="zh-CN" altLang="en-US" sz="2000" dirty="0">
                <a:solidFill>
                  <a:schemeClr val="accent1"/>
                </a:solidFill>
                <a:cs typeface="+mn-ea"/>
                <a:sym typeface="+mn-lt"/>
              </a:rPr>
              <a:t>添加标题内容</a:t>
            </a:r>
            <a:endParaRPr lang="en-US" altLang="zh-CN" sz="2000" dirty="0">
              <a:solidFill>
                <a:schemeClr val="accent1"/>
              </a:solidFill>
              <a:cs typeface="+mn-ea"/>
              <a:sym typeface="+mn-lt"/>
            </a:endParaRPr>
          </a:p>
        </p:txBody>
      </p:sp>
      <p:sp>
        <p:nvSpPr>
          <p:cNvPr id="28" name="Rectangle 17"/>
          <p:cNvSpPr/>
          <p:nvPr/>
        </p:nvSpPr>
        <p:spPr bwMode="auto">
          <a:xfrm>
            <a:off x="8586396" y="4966098"/>
            <a:ext cx="2246064" cy="1559246"/>
          </a:xfrm>
          <a:prstGeom prst="rect">
            <a:avLst/>
          </a:prstGeom>
          <a:solidFill>
            <a:schemeClr val="bg1"/>
          </a:solidFill>
          <a:ln w="25400">
            <a:solidFill>
              <a:schemeClr val="tx1">
                <a:alpha val="0"/>
              </a:schemeClr>
            </a:solidFill>
            <a:miter lim="800000"/>
          </a:ln>
        </p:spPr>
        <p:txBody>
          <a:bodyPr lIns="0" tIns="0" rIns="0" bIns="0"/>
          <a:lstStyle/>
          <a:p>
            <a:endParaRPr lang="en-US">
              <a:cs typeface="+mn-ea"/>
              <a:sym typeface="+mn-lt"/>
            </a:endParaRPr>
          </a:p>
        </p:txBody>
      </p:sp>
      <p:sp>
        <p:nvSpPr>
          <p:cNvPr id="30" name="矩形 29"/>
          <p:cNvSpPr/>
          <p:nvPr/>
        </p:nvSpPr>
        <p:spPr>
          <a:xfrm>
            <a:off x="8517930" y="5327037"/>
            <a:ext cx="2372737" cy="707878"/>
          </a:xfrm>
          <a:prstGeom prst="rect">
            <a:avLst/>
          </a:prstGeom>
        </p:spPr>
        <p:txBody>
          <a:bodyPr wrap="square" lIns="91431" tIns="45716" rIns="91431" bIns="45716">
            <a:spAutoFit/>
          </a:bodyPr>
          <a:lstStyle/>
          <a:p>
            <a:pPr algn="ctr"/>
            <a:r>
              <a:rPr lang="en-US" altLang="zh-CN" sz="2000" dirty="0">
                <a:solidFill>
                  <a:schemeClr val="accent1"/>
                </a:solidFill>
                <a:cs typeface="+mn-ea"/>
                <a:sym typeface="+mn-lt"/>
              </a:rPr>
              <a:t>89%</a:t>
            </a:r>
            <a:endParaRPr lang="en-US" altLang="zh-CN" sz="2000" dirty="0">
              <a:solidFill>
                <a:schemeClr val="accent1"/>
              </a:solidFill>
              <a:cs typeface="+mn-ea"/>
              <a:sym typeface="+mn-lt"/>
            </a:endParaRPr>
          </a:p>
          <a:p>
            <a:pPr algn="ctr"/>
            <a:r>
              <a:rPr lang="zh-CN" altLang="en-US" sz="2000" dirty="0">
                <a:solidFill>
                  <a:schemeClr val="accent1"/>
                </a:solidFill>
                <a:cs typeface="+mn-ea"/>
                <a:sym typeface="+mn-lt"/>
              </a:rPr>
              <a:t>添加标题内容</a:t>
            </a:r>
            <a:endParaRPr lang="en-US" altLang="zh-CN" sz="2000" dirty="0">
              <a:solidFill>
                <a:schemeClr val="accent1"/>
              </a:solidFill>
              <a:cs typeface="+mn-ea"/>
              <a:sym typeface="+mn-lt"/>
            </a:endParaRPr>
          </a:p>
        </p:txBody>
      </p:sp>
      <p:pic>
        <p:nvPicPr>
          <p:cNvPr id="31" name="图片 30"/>
          <p:cNvPicPr>
            <a:picLocks noChangeAspect="1"/>
          </p:cNvPicPr>
          <p:nvPr/>
        </p:nvPicPr>
        <p:blipFill rotWithShape="1">
          <a:blip r:embed="rId1" cstate="screen"/>
          <a:srcRect/>
          <a:stretch>
            <a:fillRect/>
          </a:stretch>
        </p:blipFill>
        <p:spPr>
          <a:xfrm>
            <a:off x="957619" y="1412776"/>
            <a:ext cx="2435132" cy="5112568"/>
          </a:xfrm>
          <a:prstGeom prst="rect">
            <a:avLst/>
          </a:prstGeom>
        </p:spPr>
      </p:pic>
      <p:pic>
        <p:nvPicPr>
          <p:cNvPr id="32" name="图片 31"/>
          <p:cNvPicPr>
            <a:picLocks noChangeAspect="1"/>
          </p:cNvPicPr>
          <p:nvPr/>
        </p:nvPicPr>
        <p:blipFill rotWithShape="1">
          <a:blip r:embed="rId2" cstate="screen"/>
          <a:srcRect/>
          <a:stretch>
            <a:fillRect/>
          </a:stretch>
        </p:blipFill>
        <p:spPr>
          <a:xfrm>
            <a:off x="6127932" y="1412776"/>
            <a:ext cx="2368777" cy="511256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400"/>
                                        <p:tgtEl>
                                          <p:spTgt spid="13"/>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randombar(horizontal)">
                                      <p:cBhvr>
                                        <p:cTn id="11" dur="400"/>
                                        <p:tgtEl>
                                          <p:spTgt spid="1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4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childTnLst>
                          </p:cTn>
                        </p:par>
                        <p:par>
                          <p:cTn id="23" fill="hold">
                            <p:stCondLst>
                              <p:cond delay="1000"/>
                            </p:stCondLst>
                            <p:childTnLst>
                              <p:par>
                                <p:cTn id="24" presetID="14" presetClass="entr" presetSubtype="1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randombar(horizontal)">
                                      <p:cBhvr>
                                        <p:cTn id="26" dur="400"/>
                                        <p:tgtEl>
                                          <p:spTgt spid="25"/>
                                        </p:tgtEl>
                                      </p:cBhvr>
                                    </p:animEffect>
                                  </p:childTnLst>
                                </p:cTn>
                              </p:par>
                            </p:childTnLst>
                          </p:cTn>
                        </p:par>
                        <p:par>
                          <p:cTn id="27" fill="hold">
                            <p:stCondLst>
                              <p:cond delay="1500"/>
                            </p:stCondLst>
                            <p:childTnLst>
                              <p:par>
                                <p:cTn id="28" presetID="14" presetClass="entr" presetSubtype="10"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randombar(horizontal)">
                                      <p:cBhvr>
                                        <p:cTn id="30" dur="400"/>
                                        <p:tgtEl>
                                          <p:spTgt spid="26"/>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4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8" grpId="0"/>
      <p:bldP spid="25" grpId="0"/>
      <p:bldP spid="26"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screen"/>
          <a:stretch>
            <a:fillRect/>
          </a:stretch>
        </p:blipFill>
        <p:spPr>
          <a:xfrm>
            <a:off x="4681591" y="710145"/>
            <a:ext cx="7510409" cy="5562616"/>
          </a:xfrm>
          <a:prstGeom prst="rect">
            <a:avLst/>
          </a:prstGeom>
        </p:spPr>
      </p:pic>
      <p:sp>
        <p:nvSpPr>
          <p:cNvPr id="24" name="文本框 23"/>
          <p:cNvSpPr txBox="1"/>
          <p:nvPr/>
        </p:nvSpPr>
        <p:spPr>
          <a:xfrm>
            <a:off x="396239" y="1394130"/>
            <a:ext cx="5166361" cy="101566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6000" b="1" kern="0" spc="300" dirty="0">
                <a:solidFill>
                  <a:schemeClr val="bg1"/>
                </a:solidFill>
                <a:cs typeface="+mn-ea"/>
                <a:sym typeface="+mn-lt"/>
              </a:rPr>
              <a:t>感谢您的观看</a:t>
            </a:r>
            <a:endParaRPr kumimoji="0" lang="zh-CN" altLang="en-US" sz="6000" b="1" i="0" u="none" strike="noStrike" kern="0" cap="none" spc="300" normalizeH="0" baseline="0" noProof="0" dirty="0">
              <a:ln>
                <a:noFill/>
              </a:ln>
              <a:solidFill>
                <a:schemeClr val="bg1"/>
              </a:solidFill>
              <a:effectLst/>
              <a:uLnTx/>
              <a:uFillTx/>
              <a:cs typeface="+mn-ea"/>
              <a:sym typeface="+mn-lt"/>
            </a:endParaRPr>
          </a:p>
        </p:txBody>
      </p:sp>
      <p:sp>
        <p:nvSpPr>
          <p:cNvPr id="26" name="圆角矩形 25"/>
          <p:cNvSpPr/>
          <p:nvPr/>
        </p:nvSpPr>
        <p:spPr>
          <a:xfrm>
            <a:off x="530859" y="3929475"/>
            <a:ext cx="1991383" cy="4118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600" dirty="0">
                <a:solidFill>
                  <a:schemeClr val="accent1"/>
                </a:solidFill>
                <a:cs typeface="+mn-ea"/>
                <a:sym typeface="+mn-lt"/>
              </a:rPr>
              <a:t> </a:t>
            </a:r>
            <a:r>
              <a:rPr lang="zh-CN" altLang="en-US" sz="1600" dirty="0">
                <a:solidFill>
                  <a:schemeClr val="accent1"/>
                </a:solidFill>
                <a:cs typeface="+mn-ea"/>
                <a:sym typeface="+mn-lt"/>
              </a:rPr>
              <a:t>汇报人</a:t>
            </a:r>
            <a:r>
              <a:rPr lang="zh-CN" altLang="en-US" sz="1600" dirty="0" smtClean="0">
                <a:solidFill>
                  <a:schemeClr val="accent1"/>
                </a:solidFill>
                <a:cs typeface="+mn-ea"/>
                <a:sym typeface="+mn-lt"/>
              </a:rPr>
              <a:t>：</a:t>
            </a:r>
            <a:r>
              <a:rPr lang="en-US" altLang="zh-CN" sz="1600" dirty="0" smtClean="0">
                <a:solidFill>
                  <a:schemeClr val="accent1"/>
                </a:solidFill>
                <a:cs typeface="+mn-ea"/>
                <a:sym typeface="+mn-lt"/>
              </a:rPr>
              <a:t>XXX</a:t>
            </a:r>
            <a:endParaRPr lang="en-US" altLang="zh-CN" sz="1600" dirty="0" smtClean="0">
              <a:solidFill>
                <a:schemeClr val="accent1"/>
              </a:solidFill>
              <a:cs typeface="+mn-ea"/>
              <a:sym typeface="+mn-lt"/>
            </a:endParaRPr>
          </a:p>
        </p:txBody>
      </p:sp>
      <p:sp>
        <p:nvSpPr>
          <p:cNvPr id="31" name="文本框 30"/>
          <p:cNvSpPr txBox="1"/>
          <p:nvPr/>
        </p:nvSpPr>
        <p:spPr>
          <a:xfrm>
            <a:off x="419735" y="2531510"/>
            <a:ext cx="3876039" cy="978729"/>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en-US" altLang="zh-CN" sz="1200" dirty="0">
                <a:solidFill>
                  <a:schemeClr val="bg1"/>
                </a:solidFill>
                <a:latin typeface="+mn-lt"/>
                <a:cs typeface="+mn-ea"/>
                <a:sym typeface="+mn-lt"/>
              </a:rPr>
              <a:t>print the presentation and make it into a film to be used in a wider field The user can demonstrate on a projector or computer print the presentation and make it into a film to be</a:t>
            </a:r>
            <a:endParaRPr lang="en-US" altLang="zh-CN" sz="1200" dirty="0">
              <a:solidFill>
                <a:schemeClr val="bg1"/>
              </a:solidFill>
              <a:latin typeface="+mn-lt"/>
              <a:cs typeface="+mn-ea"/>
              <a:sym typeface="+mn-lt"/>
            </a:endParaRPr>
          </a:p>
        </p:txBody>
      </p:sp>
      <p:sp>
        <p:nvSpPr>
          <p:cNvPr id="11" name="圆角矩形 25"/>
          <p:cNvSpPr/>
          <p:nvPr/>
        </p:nvSpPr>
        <p:spPr>
          <a:xfrm>
            <a:off x="530858" y="4573398"/>
            <a:ext cx="2069729" cy="41180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accent1"/>
                </a:solidFill>
                <a:cs typeface="+mn-ea"/>
                <a:sym typeface="+mn-lt"/>
              </a:rPr>
              <a:t>时间：</a:t>
            </a:r>
            <a:r>
              <a:rPr lang="en-US" altLang="zh-CN" sz="1600" dirty="0">
                <a:solidFill>
                  <a:schemeClr val="accent1"/>
                </a:solidFill>
                <a:cs typeface="+mn-ea"/>
                <a:sym typeface="+mn-lt"/>
              </a:rPr>
              <a:t>20XX.10.10</a:t>
            </a:r>
            <a:endParaRPr lang="en-US" altLang="zh-CN" sz="1600" dirty="0">
              <a:solidFill>
                <a:schemeClr val="accent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up)">
                                      <p:cBhvr>
                                        <p:cTn id="11" dur="500"/>
                                        <p:tgtEl>
                                          <p:spTgt spid="3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up)">
                                      <p:cBhvr>
                                        <p:cTn id="15" dur="500"/>
                                        <p:tgtEl>
                                          <p:spTgt spid="26"/>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animBg="1"/>
      <p:bldP spid="31" grpId="0"/>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screen"/>
          <a:srcRect/>
          <a:stretch>
            <a:fillRect/>
          </a:stretch>
        </p:blipFill>
        <p:spPr>
          <a:xfrm>
            <a:off x="0" y="0"/>
            <a:ext cx="12192000" cy="6858000"/>
          </a:xfrm>
          <a:prstGeom prst="rect">
            <a:avLst/>
          </a:prstGeom>
        </p:spPr>
      </p:pic>
      <p:sp>
        <p:nvSpPr>
          <p:cNvPr id="12" name="矩形 11"/>
          <p:cNvSpPr/>
          <p:nvPr/>
        </p:nvSpPr>
        <p:spPr>
          <a:xfrm>
            <a:off x="0" y="0"/>
            <a:ext cx="12192001" cy="6858000"/>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1806575" y="1707515"/>
            <a:ext cx="8579485" cy="34429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菱形 13"/>
          <p:cNvSpPr/>
          <p:nvPr/>
        </p:nvSpPr>
        <p:spPr>
          <a:xfrm>
            <a:off x="5944235" y="2085340"/>
            <a:ext cx="304165" cy="304165"/>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3963353" y="2489200"/>
            <a:ext cx="4218305" cy="860425"/>
          </a:xfrm>
          <a:prstGeom prst="rect">
            <a:avLst/>
          </a:prstGeom>
          <a:noFill/>
        </p:spPr>
        <p:txBody>
          <a:bodyPr wrap="square" rtlCol="0">
            <a:spAutoFit/>
          </a:bodyPr>
          <a:lstStyle/>
          <a:p>
            <a:pPr algn="ctr"/>
            <a:r>
              <a:rPr lang="en-US" altLang="zh-CN" sz="5000" dirty="0">
                <a:solidFill>
                  <a:schemeClr val="bg1"/>
                </a:solidFill>
                <a:cs typeface="+mn-ea"/>
                <a:sym typeface="+mn-lt"/>
              </a:rPr>
              <a:t>PART ONE</a:t>
            </a:r>
            <a:endParaRPr lang="en-US" altLang="zh-CN" sz="5000" dirty="0">
              <a:solidFill>
                <a:schemeClr val="bg1"/>
              </a:solidFill>
              <a:cs typeface="+mn-ea"/>
              <a:sym typeface="+mn-lt"/>
            </a:endParaRPr>
          </a:p>
        </p:txBody>
      </p:sp>
      <p:sp>
        <p:nvSpPr>
          <p:cNvPr id="16" name="文本框 15"/>
          <p:cNvSpPr txBox="1"/>
          <p:nvPr/>
        </p:nvSpPr>
        <p:spPr>
          <a:xfrm>
            <a:off x="2239010" y="4032250"/>
            <a:ext cx="7715250" cy="661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cs typeface="+mn-ea"/>
              <a:sym typeface="+mn-lt"/>
            </a:endParaRPr>
          </a:p>
        </p:txBody>
      </p:sp>
      <p:cxnSp>
        <p:nvCxnSpPr>
          <p:cNvPr id="17" name="直接连接符 8"/>
          <p:cNvCxnSpPr/>
          <p:nvPr/>
        </p:nvCxnSpPr>
        <p:spPr>
          <a:xfrm>
            <a:off x="5738495" y="3324225"/>
            <a:ext cx="714375" cy="0"/>
          </a:xfrm>
          <a:prstGeom prst="line">
            <a:avLst/>
          </a:prstGeom>
          <a:ln w="5080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870496" y="3380296"/>
            <a:ext cx="4450372" cy="706755"/>
          </a:xfrm>
          <a:prstGeom prst="rect">
            <a:avLst/>
          </a:prstGeom>
          <a:noFill/>
        </p:spPr>
        <p:txBody>
          <a:bodyPr wrap="square" rtlCol="0">
            <a:spAutoFit/>
            <a:scene3d>
              <a:camera prst="orthographicFront"/>
              <a:lightRig rig="threePt" dir="t"/>
            </a:scene3d>
            <a:sp3d contourW="12700"/>
          </a:bodyPr>
          <a:lstStyle/>
          <a:p>
            <a:pPr algn="ctr"/>
            <a:r>
              <a:rPr lang="zh-CN" altLang="en-US" sz="4000" b="1" dirty="0">
                <a:solidFill>
                  <a:schemeClr val="bg1"/>
                </a:solidFill>
                <a:cs typeface="+mn-ea"/>
                <a:sym typeface="+mn-lt"/>
              </a:rPr>
              <a:t>什么是执行力</a:t>
            </a:r>
            <a:endParaRPr lang="zh-CN" altLang="en-US" sz="4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000"/>
                            </p:stCondLst>
                            <p:childTnLst>
                              <p:par>
                                <p:cTn id="26" presetID="14" presetClass="entr" presetSubtype="5" fill="hold" grpId="1"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randombar(vertical)">
                                      <p:cBhvr>
                                        <p:cTn id="28"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4" grpId="0" bldLvl="0" animBg="1"/>
      <p:bldP spid="15" grpId="0"/>
      <p:bldP spid="16" grpId="0"/>
      <p:bldP spid="16"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iSḷiḓe"/>
          <p:cNvGrpSpPr/>
          <p:nvPr/>
        </p:nvGrpSpPr>
        <p:grpSpPr>
          <a:xfrm>
            <a:off x="4603199" y="1882894"/>
            <a:ext cx="2955123" cy="3871358"/>
            <a:chOff x="4379337" y="1382214"/>
            <a:chExt cx="3433326" cy="4497830"/>
          </a:xfrm>
        </p:grpSpPr>
        <p:sp>
          <p:nvSpPr>
            <p:cNvPr id="3" name="iş1ïḓê"/>
            <p:cNvSpPr/>
            <p:nvPr/>
          </p:nvSpPr>
          <p:spPr>
            <a:xfrm>
              <a:off x="4783083" y="1395412"/>
              <a:ext cx="1714500" cy="1714500"/>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4" name="íśḻíďè"/>
            <p:cNvSpPr/>
            <p:nvPr/>
          </p:nvSpPr>
          <p:spPr>
            <a:xfrm>
              <a:off x="5694417" y="2316460"/>
              <a:ext cx="1714500" cy="1714500"/>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5" name="ïšļiḓé"/>
            <p:cNvSpPr/>
            <p:nvPr/>
          </p:nvSpPr>
          <p:spPr>
            <a:xfrm>
              <a:off x="4783083" y="3231298"/>
              <a:ext cx="1714500" cy="1714500"/>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sp>
          <p:nvSpPr>
            <p:cNvPr id="6" name="iSľïḋe"/>
            <p:cNvSpPr/>
            <p:nvPr/>
          </p:nvSpPr>
          <p:spPr>
            <a:xfrm>
              <a:off x="5694417" y="4152346"/>
              <a:ext cx="1714500" cy="1714500"/>
            </a:xfrm>
            <a:prstGeom prst="diamond">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cxnSp>
          <p:nvCxnSpPr>
            <p:cNvPr id="7" name="Straight Connector 7"/>
            <p:cNvCxnSpPr/>
            <p:nvPr/>
          </p:nvCxnSpPr>
          <p:spPr>
            <a:xfrm flipH="1">
              <a:off x="4651966" y="1382214"/>
              <a:ext cx="863850" cy="863849"/>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8" name="Straight Connector 8"/>
            <p:cNvCxnSpPr/>
            <p:nvPr/>
          </p:nvCxnSpPr>
          <p:spPr>
            <a:xfrm>
              <a:off x="4651966" y="2246063"/>
              <a:ext cx="863850" cy="863849"/>
            </a:xfrm>
            <a:prstGeom prst="line">
              <a:avLst/>
            </a:prstGeom>
            <a:ln w="3175">
              <a:solidFill>
                <a:schemeClr val="bg1"/>
              </a:solidFill>
              <a:prstDash val="sysDash"/>
              <a:tailEnd type="oval"/>
            </a:ln>
            <a:effectLst/>
          </p:spPr>
          <p:style>
            <a:lnRef idx="1">
              <a:schemeClr val="accent1"/>
            </a:lnRef>
            <a:fillRef idx="0">
              <a:schemeClr val="accent1"/>
            </a:fillRef>
            <a:effectRef idx="0">
              <a:schemeClr val="accent1"/>
            </a:effectRef>
            <a:fontRef idx="minor">
              <a:schemeClr val="tx1"/>
            </a:fontRef>
          </p:style>
        </p:cxnSp>
        <p:sp>
          <p:nvSpPr>
            <p:cNvPr id="9" name="íṩ1iḑe"/>
            <p:cNvSpPr/>
            <p:nvPr/>
          </p:nvSpPr>
          <p:spPr>
            <a:xfrm>
              <a:off x="4608956" y="2188213"/>
              <a:ext cx="115699" cy="115699"/>
            </a:xfrm>
            <a:prstGeom prst="ellipse">
              <a:avLst/>
            </a:prstGeom>
            <a:solidFill>
              <a:schemeClr val="bg1"/>
            </a:solidFill>
            <a:ln w="285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cxnSp>
          <p:nvCxnSpPr>
            <p:cNvPr id="10" name="Straight Connector 10"/>
            <p:cNvCxnSpPr/>
            <p:nvPr/>
          </p:nvCxnSpPr>
          <p:spPr>
            <a:xfrm>
              <a:off x="4379337" y="2246063"/>
              <a:ext cx="229619" cy="0"/>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11" name="Straight Connector 11"/>
            <p:cNvCxnSpPr/>
            <p:nvPr/>
          </p:nvCxnSpPr>
          <p:spPr>
            <a:xfrm flipH="1">
              <a:off x="4651966" y="3218100"/>
              <a:ext cx="863850" cy="863849"/>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12" name="Straight Connector 12"/>
            <p:cNvCxnSpPr/>
            <p:nvPr/>
          </p:nvCxnSpPr>
          <p:spPr>
            <a:xfrm>
              <a:off x="4651966" y="4081949"/>
              <a:ext cx="863850" cy="863849"/>
            </a:xfrm>
            <a:prstGeom prst="line">
              <a:avLst/>
            </a:prstGeom>
            <a:ln w="3175">
              <a:solidFill>
                <a:schemeClr val="bg1"/>
              </a:solidFill>
              <a:prstDash val="sysDash"/>
              <a:tailEnd type="oval"/>
            </a:ln>
            <a:effectLst/>
          </p:spPr>
          <p:style>
            <a:lnRef idx="1">
              <a:schemeClr val="accent1"/>
            </a:lnRef>
            <a:fillRef idx="0">
              <a:schemeClr val="accent1"/>
            </a:fillRef>
            <a:effectRef idx="0">
              <a:schemeClr val="accent1"/>
            </a:effectRef>
            <a:fontRef idx="minor">
              <a:schemeClr val="tx1"/>
            </a:fontRef>
          </p:style>
        </p:cxnSp>
        <p:sp>
          <p:nvSpPr>
            <p:cNvPr id="13" name="i$ļïḍé"/>
            <p:cNvSpPr/>
            <p:nvPr/>
          </p:nvSpPr>
          <p:spPr>
            <a:xfrm>
              <a:off x="4608956" y="4024099"/>
              <a:ext cx="115699" cy="115699"/>
            </a:xfrm>
            <a:prstGeom prst="ellipse">
              <a:avLst/>
            </a:prstGeom>
            <a:solidFill>
              <a:schemeClr val="bg1"/>
            </a:solidFill>
            <a:ln w="285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cxnSp>
          <p:nvCxnSpPr>
            <p:cNvPr id="14" name="Straight Connector 14"/>
            <p:cNvCxnSpPr/>
            <p:nvPr/>
          </p:nvCxnSpPr>
          <p:spPr>
            <a:xfrm>
              <a:off x="4379337" y="4081949"/>
              <a:ext cx="229619" cy="0"/>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15" name="Straight Connector 15"/>
            <p:cNvCxnSpPr/>
            <p:nvPr/>
          </p:nvCxnSpPr>
          <p:spPr>
            <a:xfrm>
              <a:off x="6676184" y="2303912"/>
              <a:ext cx="863850" cy="863849"/>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16" name="Straight Connector 16"/>
            <p:cNvCxnSpPr/>
            <p:nvPr/>
          </p:nvCxnSpPr>
          <p:spPr>
            <a:xfrm flipH="1">
              <a:off x="6676184" y="3167761"/>
              <a:ext cx="863850" cy="863849"/>
            </a:xfrm>
            <a:prstGeom prst="line">
              <a:avLst/>
            </a:prstGeom>
            <a:ln w="3175">
              <a:solidFill>
                <a:schemeClr val="bg1"/>
              </a:solidFill>
              <a:prstDash val="sysDash"/>
              <a:tailEnd type="oval"/>
            </a:ln>
            <a:effectLst/>
          </p:spPr>
          <p:style>
            <a:lnRef idx="1">
              <a:schemeClr val="accent1"/>
            </a:lnRef>
            <a:fillRef idx="0">
              <a:schemeClr val="accent1"/>
            </a:fillRef>
            <a:effectRef idx="0">
              <a:schemeClr val="accent1"/>
            </a:effectRef>
            <a:fontRef idx="minor">
              <a:schemeClr val="tx1"/>
            </a:fontRef>
          </p:style>
        </p:cxnSp>
        <p:sp>
          <p:nvSpPr>
            <p:cNvPr id="17" name="iṥļïdè"/>
            <p:cNvSpPr/>
            <p:nvPr/>
          </p:nvSpPr>
          <p:spPr>
            <a:xfrm flipH="1">
              <a:off x="7467345" y="3109911"/>
              <a:ext cx="115699" cy="115699"/>
            </a:xfrm>
            <a:prstGeom prst="ellipse">
              <a:avLst/>
            </a:prstGeom>
            <a:solidFill>
              <a:schemeClr val="bg1"/>
            </a:solidFill>
            <a:ln w="285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cxnSp>
          <p:nvCxnSpPr>
            <p:cNvPr id="18" name="Straight Connector 18"/>
            <p:cNvCxnSpPr/>
            <p:nvPr/>
          </p:nvCxnSpPr>
          <p:spPr>
            <a:xfrm flipH="1">
              <a:off x="7583044" y="3167761"/>
              <a:ext cx="229619" cy="0"/>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19" name="Straight Connector 19"/>
            <p:cNvCxnSpPr/>
            <p:nvPr/>
          </p:nvCxnSpPr>
          <p:spPr>
            <a:xfrm>
              <a:off x="6676184" y="4152346"/>
              <a:ext cx="863850" cy="863849"/>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cxnSp>
          <p:nvCxnSpPr>
            <p:cNvPr id="20" name="Straight Connector 20"/>
            <p:cNvCxnSpPr/>
            <p:nvPr/>
          </p:nvCxnSpPr>
          <p:spPr>
            <a:xfrm flipH="1">
              <a:off x="6676184" y="5016195"/>
              <a:ext cx="863850" cy="863849"/>
            </a:xfrm>
            <a:prstGeom prst="line">
              <a:avLst/>
            </a:prstGeom>
            <a:ln w="3175">
              <a:solidFill>
                <a:schemeClr val="bg1"/>
              </a:solidFill>
              <a:prstDash val="sysDash"/>
              <a:tailEnd type="oval"/>
            </a:ln>
            <a:effectLst/>
          </p:spPr>
          <p:style>
            <a:lnRef idx="1">
              <a:schemeClr val="accent1"/>
            </a:lnRef>
            <a:fillRef idx="0">
              <a:schemeClr val="accent1"/>
            </a:fillRef>
            <a:effectRef idx="0">
              <a:schemeClr val="accent1"/>
            </a:effectRef>
            <a:fontRef idx="minor">
              <a:schemeClr val="tx1"/>
            </a:fontRef>
          </p:style>
        </p:cxnSp>
        <p:sp>
          <p:nvSpPr>
            <p:cNvPr id="21" name="íṧ1îḑé"/>
            <p:cNvSpPr/>
            <p:nvPr/>
          </p:nvSpPr>
          <p:spPr>
            <a:xfrm flipH="1">
              <a:off x="7467345" y="4958345"/>
              <a:ext cx="115699" cy="115699"/>
            </a:xfrm>
            <a:prstGeom prst="ellipse">
              <a:avLst/>
            </a:prstGeom>
            <a:solidFill>
              <a:schemeClr val="bg1"/>
            </a:solidFill>
            <a:ln w="2857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cs typeface="+mn-ea"/>
                <a:sym typeface="+mn-lt"/>
              </a:endParaRPr>
            </a:p>
          </p:txBody>
        </p:sp>
        <p:cxnSp>
          <p:nvCxnSpPr>
            <p:cNvPr id="22" name="Straight Connector 22"/>
            <p:cNvCxnSpPr/>
            <p:nvPr/>
          </p:nvCxnSpPr>
          <p:spPr>
            <a:xfrm flipH="1">
              <a:off x="7583044" y="5016195"/>
              <a:ext cx="229619" cy="0"/>
            </a:xfrm>
            <a:prstGeom prst="line">
              <a:avLst/>
            </a:prstGeom>
            <a:ln w="3175">
              <a:solidFill>
                <a:schemeClr val="bg1"/>
              </a:solidFill>
              <a:prstDash val="sysDash"/>
              <a:headEnd type="oval"/>
            </a:ln>
            <a:effectLst/>
          </p:spPr>
          <p:style>
            <a:lnRef idx="1">
              <a:schemeClr val="accent1"/>
            </a:lnRef>
            <a:fillRef idx="0">
              <a:schemeClr val="accent1"/>
            </a:fillRef>
            <a:effectRef idx="0">
              <a:schemeClr val="accent1"/>
            </a:effectRef>
            <a:fontRef idx="minor">
              <a:schemeClr val="tx1"/>
            </a:fontRef>
          </p:style>
        </p:cxnSp>
        <p:sp>
          <p:nvSpPr>
            <p:cNvPr id="23" name="îṩḻiḓé"/>
            <p:cNvSpPr/>
            <p:nvPr/>
          </p:nvSpPr>
          <p:spPr>
            <a:xfrm>
              <a:off x="5040705" y="1657378"/>
              <a:ext cx="1190568" cy="1190568"/>
            </a:xfrm>
            <a:prstGeom prst="diamond">
              <a:avLst/>
            </a:prstGeom>
            <a:blipFill>
              <a:blip r:embed="rId1" cstate="screen">
                <a:grayscl/>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400" dirty="0">
                <a:solidFill>
                  <a:schemeClr val="bg1"/>
                </a:solidFill>
                <a:cs typeface="+mn-ea"/>
                <a:sym typeface="+mn-lt"/>
              </a:endParaRPr>
            </a:p>
          </p:txBody>
        </p:sp>
        <p:sp>
          <p:nvSpPr>
            <p:cNvPr id="24" name="í$ļïḑè"/>
            <p:cNvSpPr/>
            <p:nvPr/>
          </p:nvSpPr>
          <p:spPr>
            <a:xfrm>
              <a:off x="5956383" y="2583974"/>
              <a:ext cx="1190568" cy="1190568"/>
            </a:xfrm>
            <a:prstGeom prst="diamond">
              <a:avLst/>
            </a:prstGeom>
            <a:blipFill>
              <a:blip r:embed="rId2" cstate="screen">
                <a:grayscl/>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bg1"/>
                </a:solidFill>
                <a:cs typeface="+mn-ea"/>
                <a:sym typeface="+mn-lt"/>
              </a:endParaRPr>
            </a:p>
          </p:txBody>
        </p:sp>
        <p:sp>
          <p:nvSpPr>
            <p:cNvPr id="25" name="îṡḷïḋé"/>
            <p:cNvSpPr/>
            <p:nvPr/>
          </p:nvSpPr>
          <p:spPr>
            <a:xfrm>
              <a:off x="5042152" y="3499426"/>
              <a:ext cx="1190568" cy="1190568"/>
            </a:xfrm>
            <a:prstGeom prst="diamond">
              <a:avLst/>
            </a:prstGeom>
            <a:blipFill>
              <a:blip r:embed="rId3" cstate="screen">
                <a:grayscl/>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bg1"/>
                </a:solidFill>
                <a:cs typeface="+mn-ea"/>
                <a:sym typeface="+mn-lt"/>
              </a:endParaRPr>
            </a:p>
          </p:txBody>
        </p:sp>
        <p:sp>
          <p:nvSpPr>
            <p:cNvPr id="26" name="ï$ľïde"/>
            <p:cNvSpPr/>
            <p:nvPr/>
          </p:nvSpPr>
          <p:spPr>
            <a:xfrm>
              <a:off x="5956383" y="4408364"/>
              <a:ext cx="1190568" cy="1190568"/>
            </a:xfrm>
            <a:prstGeom prst="diamond">
              <a:avLst/>
            </a:prstGeom>
            <a:blipFill>
              <a:blip r:embed="rId4" cstate="screen">
                <a:grayscl/>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bg1"/>
                </a:solidFill>
                <a:cs typeface="+mn-ea"/>
                <a:sym typeface="+mn-lt"/>
              </a:endParaRPr>
            </a:p>
          </p:txBody>
        </p:sp>
      </p:grpSp>
      <p:grpSp>
        <p:nvGrpSpPr>
          <p:cNvPr id="27" name="组合 45"/>
          <p:cNvGrpSpPr/>
          <p:nvPr/>
        </p:nvGrpSpPr>
        <p:grpSpPr>
          <a:xfrm>
            <a:off x="7845595" y="3055757"/>
            <a:ext cx="2407887" cy="1351652"/>
            <a:chOff x="3624780" y="2412339"/>
            <a:chExt cx="2133782" cy="1351652"/>
          </a:xfrm>
        </p:grpSpPr>
        <p:sp>
          <p:nvSpPr>
            <p:cNvPr id="28" name="文本框 27"/>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29" name="文本框 28"/>
            <p:cNvSpPr txBox="1"/>
            <p:nvPr/>
          </p:nvSpPr>
          <p:spPr>
            <a:xfrm>
              <a:off x="3624780" y="2750893"/>
              <a:ext cx="2133782" cy="1013098"/>
            </a:xfrm>
            <a:prstGeom prst="rect">
              <a:avLst/>
            </a:prstGeom>
            <a:noFill/>
          </p:spPr>
          <p:txBody>
            <a:bodyPr wrap="square" rtlCol="0">
              <a:spAutoFit/>
              <a:scene3d>
                <a:camera prst="orthographicFront"/>
                <a:lightRig rig="threePt" dir="t"/>
              </a:scene3d>
              <a:sp3d contourW="12700"/>
            </a:bodyPr>
            <a:lstStyle/>
            <a:p>
              <a:pPr defTabSz="323215">
                <a:lnSpc>
                  <a:spcPct val="200000"/>
                </a:lnSpc>
                <a:spcBef>
                  <a:spcPts val="850"/>
                </a:spcBef>
                <a:defRPr/>
              </a:pPr>
              <a:r>
                <a:rPr lang="zh-CN" altLang="en-US" sz="1050" b="1" dirty="0">
                  <a:solidFill>
                    <a:schemeClr val="bg1"/>
                  </a:solidFill>
                  <a:cs typeface="+mn-ea"/>
                  <a:sym typeface="+mn-lt"/>
                </a:rPr>
                <a:t>请替换文字内容，点击添加相关标题文字，修改文字内容，也可以直接复制你的内容到此。请替换文字</a:t>
              </a:r>
              <a:endParaRPr lang="es-ES" altLang="zh-CN" sz="1050" b="1" dirty="0">
                <a:solidFill>
                  <a:schemeClr val="bg1"/>
                </a:solidFill>
                <a:cs typeface="+mn-ea"/>
                <a:sym typeface="+mn-lt"/>
              </a:endParaRPr>
            </a:p>
          </p:txBody>
        </p:sp>
      </p:grpSp>
      <p:grpSp>
        <p:nvGrpSpPr>
          <p:cNvPr id="30" name="组合 48"/>
          <p:cNvGrpSpPr/>
          <p:nvPr/>
        </p:nvGrpSpPr>
        <p:grpSpPr>
          <a:xfrm>
            <a:off x="7845595" y="4635874"/>
            <a:ext cx="2407887" cy="1351652"/>
            <a:chOff x="3624780" y="2412339"/>
            <a:chExt cx="2133782" cy="1351652"/>
          </a:xfrm>
        </p:grpSpPr>
        <p:sp>
          <p:nvSpPr>
            <p:cNvPr id="31" name="文本框 30"/>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32" name="文本框 31"/>
            <p:cNvSpPr txBox="1"/>
            <p:nvPr/>
          </p:nvSpPr>
          <p:spPr>
            <a:xfrm>
              <a:off x="3624780" y="2750893"/>
              <a:ext cx="2133782" cy="1013098"/>
            </a:xfrm>
            <a:prstGeom prst="rect">
              <a:avLst/>
            </a:prstGeom>
            <a:noFill/>
          </p:spPr>
          <p:txBody>
            <a:bodyPr wrap="square" rtlCol="0">
              <a:spAutoFit/>
              <a:scene3d>
                <a:camera prst="orthographicFront"/>
                <a:lightRig rig="threePt" dir="t"/>
              </a:scene3d>
              <a:sp3d contourW="12700"/>
            </a:bodyPr>
            <a:lstStyle/>
            <a:p>
              <a:pPr defTabSz="323215">
                <a:lnSpc>
                  <a:spcPct val="200000"/>
                </a:lnSpc>
                <a:spcBef>
                  <a:spcPts val="850"/>
                </a:spcBef>
                <a:defRPr/>
              </a:pPr>
              <a:r>
                <a:rPr lang="zh-CN" altLang="en-US" sz="1050" b="1" dirty="0">
                  <a:solidFill>
                    <a:schemeClr val="bg1"/>
                  </a:solidFill>
                  <a:cs typeface="+mn-ea"/>
                  <a:sym typeface="+mn-lt"/>
                </a:rPr>
                <a:t>请替换文字内容，点击添加相关标题文字，修改文字内容，也可以直接复制你的内容到此。请替换文字</a:t>
              </a:r>
              <a:endParaRPr lang="es-ES" altLang="zh-CN" sz="1050" b="1" dirty="0">
                <a:solidFill>
                  <a:schemeClr val="bg1"/>
                </a:solidFill>
                <a:cs typeface="+mn-ea"/>
                <a:sym typeface="+mn-lt"/>
              </a:endParaRPr>
            </a:p>
          </p:txBody>
        </p:sp>
      </p:grpSp>
      <p:grpSp>
        <p:nvGrpSpPr>
          <p:cNvPr id="33" name="组合 51"/>
          <p:cNvGrpSpPr/>
          <p:nvPr/>
        </p:nvGrpSpPr>
        <p:grpSpPr>
          <a:xfrm>
            <a:off x="1934581" y="2203148"/>
            <a:ext cx="2407887" cy="1351652"/>
            <a:chOff x="3624780" y="2412339"/>
            <a:chExt cx="2133782" cy="1351652"/>
          </a:xfrm>
        </p:grpSpPr>
        <p:sp>
          <p:nvSpPr>
            <p:cNvPr id="34" name="文本框 33"/>
            <p:cNvSpPr txBox="1"/>
            <p:nvPr/>
          </p:nvSpPr>
          <p:spPr>
            <a:xfrm>
              <a:off x="3624781" y="2412339"/>
              <a:ext cx="2133781" cy="400110"/>
            </a:xfrm>
            <a:prstGeom prst="rect">
              <a:avLst/>
            </a:prstGeom>
            <a:noFill/>
          </p:spPr>
          <p:txBody>
            <a:bodyPr wrap="square" rtlCol="0">
              <a:spAutoFit/>
              <a:scene3d>
                <a:camera prst="orthographicFront"/>
                <a:lightRig rig="threePt" dir="t"/>
              </a:scene3d>
              <a:sp3d contourW="12700"/>
            </a:bodyPr>
            <a:lstStyle/>
            <a:p>
              <a:pPr algn="r"/>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35" name="文本框 34"/>
            <p:cNvSpPr txBox="1"/>
            <p:nvPr/>
          </p:nvSpPr>
          <p:spPr>
            <a:xfrm>
              <a:off x="3624780" y="2750893"/>
              <a:ext cx="2133782" cy="1013098"/>
            </a:xfrm>
            <a:prstGeom prst="rect">
              <a:avLst/>
            </a:prstGeom>
            <a:noFill/>
          </p:spPr>
          <p:txBody>
            <a:bodyPr wrap="square" rtlCol="0">
              <a:spAutoFit/>
              <a:scene3d>
                <a:camera prst="orthographicFront"/>
                <a:lightRig rig="threePt" dir="t"/>
              </a:scene3d>
              <a:sp3d contourW="12700"/>
            </a:bodyPr>
            <a:lstStyle/>
            <a:p>
              <a:pPr algn="r" defTabSz="323215">
                <a:lnSpc>
                  <a:spcPct val="200000"/>
                </a:lnSpc>
                <a:spcBef>
                  <a:spcPts val="850"/>
                </a:spcBef>
                <a:defRPr/>
              </a:pPr>
              <a:r>
                <a:rPr lang="zh-CN" altLang="en-US" sz="1050" b="1" dirty="0">
                  <a:solidFill>
                    <a:schemeClr val="bg1"/>
                  </a:solidFill>
                  <a:cs typeface="+mn-ea"/>
                  <a:sym typeface="+mn-lt"/>
                </a:rPr>
                <a:t>请替换文字内容，点击添加相关标题文字，修改文字内容，也可以直接复制你的内容到此。请替换文字</a:t>
              </a:r>
              <a:endParaRPr lang="es-ES" altLang="zh-CN" sz="1050" b="1" dirty="0">
                <a:solidFill>
                  <a:schemeClr val="bg1"/>
                </a:solidFill>
                <a:cs typeface="+mn-ea"/>
                <a:sym typeface="+mn-lt"/>
              </a:endParaRPr>
            </a:p>
          </p:txBody>
        </p:sp>
      </p:grpSp>
      <p:grpSp>
        <p:nvGrpSpPr>
          <p:cNvPr id="36" name="组合 54"/>
          <p:cNvGrpSpPr/>
          <p:nvPr/>
        </p:nvGrpSpPr>
        <p:grpSpPr>
          <a:xfrm>
            <a:off x="1934581" y="3824678"/>
            <a:ext cx="2407887" cy="1351652"/>
            <a:chOff x="3624780" y="2412339"/>
            <a:chExt cx="2133782" cy="1351652"/>
          </a:xfrm>
        </p:grpSpPr>
        <p:sp>
          <p:nvSpPr>
            <p:cNvPr id="37" name="文本框 36"/>
            <p:cNvSpPr txBox="1"/>
            <p:nvPr/>
          </p:nvSpPr>
          <p:spPr>
            <a:xfrm>
              <a:off x="3624781" y="2412339"/>
              <a:ext cx="2133781" cy="400110"/>
            </a:xfrm>
            <a:prstGeom prst="rect">
              <a:avLst/>
            </a:prstGeom>
            <a:noFill/>
          </p:spPr>
          <p:txBody>
            <a:bodyPr wrap="square" rtlCol="0">
              <a:spAutoFit/>
              <a:scene3d>
                <a:camera prst="orthographicFront"/>
                <a:lightRig rig="threePt" dir="t"/>
              </a:scene3d>
              <a:sp3d contourW="12700"/>
            </a:bodyPr>
            <a:lstStyle/>
            <a:p>
              <a:pPr algn="r"/>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38" name="文本框 37"/>
            <p:cNvSpPr txBox="1"/>
            <p:nvPr/>
          </p:nvSpPr>
          <p:spPr>
            <a:xfrm>
              <a:off x="3624780" y="2750893"/>
              <a:ext cx="2133782" cy="1013098"/>
            </a:xfrm>
            <a:prstGeom prst="rect">
              <a:avLst/>
            </a:prstGeom>
            <a:noFill/>
          </p:spPr>
          <p:txBody>
            <a:bodyPr wrap="square" rtlCol="0">
              <a:spAutoFit/>
              <a:scene3d>
                <a:camera prst="orthographicFront"/>
                <a:lightRig rig="threePt" dir="t"/>
              </a:scene3d>
              <a:sp3d contourW="12700"/>
            </a:bodyPr>
            <a:lstStyle/>
            <a:p>
              <a:pPr algn="r" defTabSz="323215">
                <a:lnSpc>
                  <a:spcPct val="200000"/>
                </a:lnSpc>
                <a:spcBef>
                  <a:spcPts val="850"/>
                </a:spcBef>
                <a:defRPr/>
              </a:pPr>
              <a:r>
                <a:rPr lang="zh-CN" altLang="en-US" sz="1050" b="1" dirty="0">
                  <a:solidFill>
                    <a:schemeClr val="bg1"/>
                  </a:solidFill>
                  <a:cs typeface="+mn-ea"/>
                  <a:sym typeface="+mn-lt"/>
                </a:rPr>
                <a:t>请替换文字内容，点击添加相关标题文字，修改文字内容，也可以直接复制你的内容到此。请替换文字</a:t>
              </a:r>
              <a:endParaRPr lang="es-ES" altLang="zh-CN" sz="1050" b="1" dirty="0">
                <a:solidFill>
                  <a:schemeClr val="bg1"/>
                </a:solidFill>
                <a:cs typeface="+mn-ea"/>
                <a:sym typeface="+mn-lt"/>
              </a:endParaRPr>
            </a:p>
          </p:txBody>
        </p:sp>
      </p:grpSp>
      <p:sp>
        <p:nvSpPr>
          <p:cNvPr id="39" name="矩形 38"/>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1" name="组合 92"/>
          <p:cNvGrpSpPr/>
          <p:nvPr/>
        </p:nvGrpSpPr>
        <p:grpSpPr>
          <a:xfrm>
            <a:off x="957619" y="358229"/>
            <a:ext cx="5532873" cy="772364"/>
            <a:chOff x="781862" y="465271"/>
            <a:chExt cx="5532873" cy="772364"/>
          </a:xfrm>
        </p:grpSpPr>
        <p:sp>
          <p:nvSpPr>
            <p:cNvPr id="42" name="文本框 41"/>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什么是执行力</a:t>
              </a:r>
              <a:endParaRPr lang="zh-CN" altLang="en-US" sz="3200" b="1" dirty="0">
                <a:solidFill>
                  <a:schemeClr val="bg1"/>
                </a:solidFill>
                <a:cs typeface="+mn-ea"/>
                <a:sym typeface="+mn-lt"/>
              </a:endParaRPr>
            </a:p>
          </p:txBody>
        </p:sp>
        <p:sp>
          <p:nvSpPr>
            <p:cNvPr id="43" name="文本框 42"/>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additive="base">
                                        <p:cTn id="14" dur="500" fill="hold"/>
                                        <p:tgtEl>
                                          <p:spTgt spid="33"/>
                                        </p:tgtEl>
                                        <p:attrNameLst>
                                          <p:attrName>ppt_x</p:attrName>
                                        </p:attrNameLst>
                                      </p:cBhvr>
                                      <p:tavLst>
                                        <p:tav tm="0">
                                          <p:val>
                                            <p:strVal val="0-#ppt_w/2"/>
                                          </p:val>
                                        </p:tav>
                                        <p:tav tm="100000">
                                          <p:val>
                                            <p:strVal val="#ppt_x"/>
                                          </p:val>
                                        </p:tav>
                                      </p:tavLst>
                                    </p:anim>
                                    <p:anim calcmode="lin" valueType="num">
                                      <p:cBhvr additive="base">
                                        <p:cTn id="15" dur="500" fill="hold"/>
                                        <p:tgtEl>
                                          <p:spTgt spid="33"/>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1+#ppt_w/2"/>
                                          </p:val>
                                        </p:tav>
                                        <p:tav tm="100000">
                                          <p:val>
                                            <p:strVal val="#ppt_x"/>
                                          </p:val>
                                        </p:tav>
                                      </p:tavLst>
                                    </p:anim>
                                    <p:anim calcmode="lin" valueType="num">
                                      <p:cBhvr additive="base">
                                        <p:cTn id="20" dur="5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0-#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1+#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41"/>
          <p:cNvGrpSpPr/>
          <p:nvPr/>
        </p:nvGrpSpPr>
        <p:grpSpPr>
          <a:xfrm>
            <a:off x="6568486" y="1716969"/>
            <a:ext cx="869714" cy="869714"/>
            <a:chOff x="6568486" y="1762689"/>
            <a:chExt cx="869714" cy="869714"/>
          </a:xfrm>
        </p:grpSpPr>
        <p:sp>
          <p:nvSpPr>
            <p:cNvPr id="3" name="椭圆 2"/>
            <p:cNvSpPr/>
            <p:nvPr/>
          </p:nvSpPr>
          <p:spPr>
            <a:xfrm>
              <a:off x="6568486" y="1762689"/>
              <a:ext cx="869714" cy="869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4"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5" name="组合 44"/>
          <p:cNvGrpSpPr/>
          <p:nvPr/>
        </p:nvGrpSpPr>
        <p:grpSpPr>
          <a:xfrm>
            <a:off x="7475830" y="3288534"/>
            <a:ext cx="869714" cy="869714"/>
            <a:chOff x="7475830" y="3334254"/>
            <a:chExt cx="869714" cy="869714"/>
          </a:xfrm>
        </p:grpSpPr>
        <p:sp>
          <p:nvSpPr>
            <p:cNvPr id="6" name="椭圆 5"/>
            <p:cNvSpPr/>
            <p:nvPr/>
          </p:nvSpPr>
          <p:spPr>
            <a:xfrm>
              <a:off x="7475830" y="3334254"/>
              <a:ext cx="869714" cy="869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8" name="组合 47"/>
          <p:cNvGrpSpPr/>
          <p:nvPr/>
        </p:nvGrpSpPr>
        <p:grpSpPr>
          <a:xfrm>
            <a:off x="6568486" y="4860099"/>
            <a:ext cx="869714" cy="869714"/>
            <a:chOff x="6568486" y="4905819"/>
            <a:chExt cx="869714" cy="869714"/>
          </a:xfrm>
        </p:grpSpPr>
        <p:sp>
          <p:nvSpPr>
            <p:cNvPr id="9" name="椭圆 8"/>
            <p:cNvSpPr/>
            <p:nvPr/>
          </p:nvSpPr>
          <p:spPr>
            <a:xfrm>
              <a:off x="6568486" y="4905819"/>
              <a:ext cx="869714" cy="869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11" name="组合 50"/>
          <p:cNvGrpSpPr/>
          <p:nvPr/>
        </p:nvGrpSpPr>
        <p:grpSpPr>
          <a:xfrm>
            <a:off x="4753800" y="4860099"/>
            <a:ext cx="869714" cy="869714"/>
            <a:chOff x="4753800" y="4905819"/>
            <a:chExt cx="869714" cy="869714"/>
          </a:xfrm>
        </p:grpSpPr>
        <p:sp>
          <p:nvSpPr>
            <p:cNvPr id="12" name="椭圆 11"/>
            <p:cNvSpPr/>
            <p:nvPr/>
          </p:nvSpPr>
          <p:spPr>
            <a:xfrm>
              <a:off x="4753800" y="4905819"/>
              <a:ext cx="869714" cy="869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3"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14" name="组合 53"/>
          <p:cNvGrpSpPr/>
          <p:nvPr/>
        </p:nvGrpSpPr>
        <p:grpSpPr>
          <a:xfrm>
            <a:off x="3846456" y="3288534"/>
            <a:ext cx="869714" cy="869714"/>
            <a:chOff x="3846456" y="3334254"/>
            <a:chExt cx="869714" cy="869714"/>
          </a:xfrm>
        </p:grpSpPr>
        <p:sp>
          <p:nvSpPr>
            <p:cNvPr id="15" name="椭圆 14"/>
            <p:cNvSpPr/>
            <p:nvPr/>
          </p:nvSpPr>
          <p:spPr>
            <a:xfrm>
              <a:off x="3846456" y="3334254"/>
              <a:ext cx="869714" cy="869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6"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17" name="组合 56"/>
          <p:cNvGrpSpPr/>
          <p:nvPr/>
        </p:nvGrpSpPr>
        <p:grpSpPr>
          <a:xfrm>
            <a:off x="4753799" y="1716969"/>
            <a:ext cx="869714" cy="869714"/>
            <a:chOff x="4753799" y="1762689"/>
            <a:chExt cx="869714" cy="869714"/>
          </a:xfrm>
        </p:grpSpPr>
        <p:sp>
          <p:nvSpPr>
            <p:cNvPr id="18" name="椭圆 17"/>
            <p:cNvSpPr/>
            <p:nvPr/>
          </p:nvSpPr>
          <p:spPr>
            <a:xfrm>
              <a:off x="4753799" y="1762689"/>
              <a:ext cx="869714" cy="8697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9"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accent1"/>
            </a:solidFill>
            <a:ln>
              <a:noFill/>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grpSp>
        <p:nvGrpSpPr>
          <p:cNvPr id="20" name="组合 59"/>
          <p:cNvGrpSpPr/>
          <p:nvPr/>
        </p:nvGrpSpPr>
        <p:grpSpPr>
          <a:xfrm>
            <a:off x="7538301" y="1707002"/>
            <a:ext cx="3689804" cy="1169320"/>
            <a:chOff x="1136195" y="2091953"/>
            <a:chExt cx="3689804" cy="1169320"/>
          </a:xfrm>
        </p:grpSpPr>
        <p:sp>
          <p:nvSpPr>
            <p:cNvPr id="21" name="文本框 20"/>
            <p:cNvSpPr txBox="1"/>
            <p:nvPr/>
          </p:nvSpPr>
          <p:spPr>
            <a:xfrm>
              <a:off x="1136195" y="2091953"/>
              <a:ext cx="1762021"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bg1"/>
                  </a:solidFill>
                  <a:cs typeface="+mn-ea"/>
                  <a:sym typeface="+mn-lt"/>
                </a:rPr>
                <a:t>标题添加此处</a:t>
              </a:r>
              <a:endParaRPr lang="zh-CN" altLang="en-US" sz="2000" b="1" dirty="0">
                <a:solidFill>
                  <a:schemeClr val="bg1"/>
                </a:solidFill>
                <a:cs typeface="+mn-ea"/>
                <a:sym typeface="+mn-lt"/>
              </a:endParaRPr>
            </a:p>
          </p:txBody>
        </p:sp>
        <p:sp>
          <p:nvSpPr>
            <p:cNvPr id="22" name="文本框 21"/>
            <p:cNvSpPr txBox="1"/>
            <p:nvPr/>
          </p:nvSpPr>
          <p:spPr>
            <a:xfrm>
              <a:off x="1136195" y="2407193"/>
              <a:ext cx="3689804" cy="85408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23215">
                <a:lnSpc>
                  <a:spcPct val="150000"/>
                </a:lnSpc>
                <a:spcBef>
                  <a:spcPts val="850"/>
                </a:spcBef>
                <a:defRPr/>
              </a:pPr>
              <a:r>
                <a:rPr lang="zh-CN" altLang="en-US" sz="11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100" b="1" dirty="0">
                <a:solidFill>
                  <a:schemeClr val="bg1"/>
                </a:solidFill>
                <a:cs typeface="+mn-ea"/>
                <a:sym typeface="+mn-lt"/>
              </a:endParaRPr>
            </a:p>
          </p:txBody>
        </p:sp>
      </p:grpSp>
      <p:grpSp>
        <p:nvGrpSpPr>
          <p:cNvPr id="23" name="组合 62"/>
          <p:cNvGrpSpPr/>
          <p:nvPr/>
        </p:nvGrpSpPr>
        <p:grpSpPr>
          <a:xfrm>
            <a:off x="7538301" y="4860099"/>
            <a:ext cx="3689804" cy="1169320"/>
            <a:chOff x="1136195" y="2091953"/>
            <a:chExt cx="3689804" cy="1169320"/>
          </a:xfrm>
        </p:grpSpPr>
        <p:sp>
          <p:nvSpPr>
            <p:cNvPr id="24" name="文本框 23"/>
            <p:cNvSpPr txBox="1"/>
            <p:nvPr/>
          </p:nvSpPr>
          <p:spPr>
            <a:xfrm>
              <a:off x="1136195" y="2091953"/>
              <a:ext cx="1762021"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bg1"/>
                  </a:solidFill>
                  <a:cs typeface="+mn-ea"/>
                  <a:sym typeface="+mn-lt"/>
                </a:rPr>
                <a:t>标题添加此处</a:t>
              </a:r>
              <a:endParaRPr lang="zh-CN" altLang="en-US" sz="2000" b="1" dirty="0">
                <a:solidFill>
                  <a:schemeClr val="bg1"/>
                </a:solidFill>
                <a:cs typeface="+mn-ea"/>
                <a:sym typeface="+mn-lt"/>
              </a:endParaRPr>
            </a:p>
          </p:txBody>
        </p:sp>
        <p:sp>
          <p:nvSpPr>
            <p:cNvPr id="25" name="文本框 24"/>
            <p:cNvSpPr txBox="1"/>
            <p:nvPr/>
          </p:nvSpPr>
          <p:spPr>
            <a:xfrm>
              <a:off x="1136195" y="2407193"/>
              <a:ext cx="3689804" cy="85408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23215">
                <a:lnSpc>
                  <a:spcPct val="150000"/>
                </a:lnSpc>
                <a:spcBef>
                  <a:spcPts val="850"/>
                </a:spcBef>
                <a:defRPr/>
              </a:pPr>
              <a:r>
                <a:rPr lang="zh-CN" altLang="en-US" sz="11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100" b="1" dirty="0">
                <a:solidFill>
                  <a:schemeClr val="bg1"/>
                </a:solidFill>
                <a:cs typeface="+mn-ea"/>
                <a:sym typeface="+mn-lt"/>
              </a:endParaRPr>
            </a:p>
          </p:txBody>
        </p:sp>
      </p:grpSp>
      <p:grpSp>
        <p:nvGrpSpPr>
          <p:cNvPr id="26" name="组合 65"/>
          <p:cNvGrpSpPr/>
          <p:nvPr/>
        </p:nvGrpSpPr>
        <p:grpSpPr>
          <a:xfrm>
            <a:off x="966769" y="1707002"/>
            <a:ext cx="3689804" cy="1169320"/>
            <a:chOff x="1136195" y="2091953"/>
            <a:chExt cx="3689804" cy="1169320"/>
          </a:xfrm>
        </p:grpSpPr>
        <p:sp>
          <p:nvSpPr>
            <p:cNvPr id="27" name="文本框 26"/>
            <p:cNvSpPr txBox="1"/>
            <p:nvPr/>
          </p:nvSpPr>
          <p:spPr>
            <a:xfrm>
              <a:off x="3063978" y="2091953"/>
              <a:ext cx="1762021"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bg1"/>
                  </a:solidFill>
                  <a:cs typeface="+mn-ea"/>
                  <a:sym typeface="+mn-lt"/>
                </a:rPr>
                <a:t>标题添加此处</a:t>
              </a:r>
              <a:endParaRPr lang="zh-CN" altLang="en-US" sz="2000" b="1" dirty="0">
                <a:solidFill>
                  <a:schemeClr val="bg1"/>
                </a:solidFill>
                <a:cs typeface="+mn-ea"/>
                <a:sym typeface="+mn-lt"/>
              </a:endParaRPr>
            </a:p>
          </p:txBody>
        </p:sp>
        <p:sp>
          <p:nvSpPr>
            <p:cNvPr id="28" name="文本框 27"/>
            <p:cNvSpPr txBox="1"/>
            <p:nvPr/>
          </p:nvSpPr>
          <p:spPr>
            <a:xfrm>
              <a:off x="1136195" y="2407193"/>
              <a:ext cx="3689804" cy="85408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323215">
                <a:lnSpc>
                  <a:spcPct val="150000"/>
                </a:lnSpc>
                <a:spcBef>
                  <a:spcPts val="850"/>
                </a:spcBef>
                <a:defRPr/>
              </a:pPr>
              <a:r>
                <a:rPr lang="zh-CN" altLang="en-US" sz="11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100" b="1" dirty="0">
                <a:solidFill>
                  <a:schemeClr val="bg1"/>
                </a:solidFill>
                <a:cs typeface="+mn-ea"/>
                <a:sym typeface="+mn-lt"/>
              </a:endParaRPr>
            </a:p>
          </p:txBody>
        </p:sp>
      </p:grpSp>
      <p:grpSp>
        <p:nvGrpSpPr>
          <p:cNvPr id="29" name="组合 68"/>
          <p:cNvGrpSpPr/>
          <p:nvPr/>
        </p:nvGrpSpPr>
        <p:grpSpPr>
          <a:xfrm>
            <a:off x="966769" y="4860099"/>
            <a:ext cx="3689804" cy="1169320"/>
            <a:chOff x="1136195" y="2091953"/>
            <a:chExt cx="3689804" cy="1169320"/>
          </a:xfrm>
        </p:grpSpPr>
        <p:sp>
          <p:nvSpPr>
            <p:cNvPr id="30" name="文本框 29"/>
            <p:cNvSpPr txBox="1"/>
            <p:nvPr/>
          </p:nvSpPr>
          <p:spPr>
            <a:xfrm>
              <a:off x="3063978" y="2091953"/>
              <a:ext cx="1762021"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bg1"/>
                  </a:solidFill>
                  <a:cs typeface="+mn-ea"/>
                  <a:sym typeface="+mn-lt"/>
                </a:rPr>
                <a:t>标题添加此处</a:t>
              </a:r>
              <a:endParaRPr lang="zh-CN" altLang="en-US" sz="2000" b="1" dirty="0">
                <a:solidFill>
                  <a:schemeClr val="bg1"/>
                </a:solidFill>
                <a:cs typeface="+mn-ea"/>
                <a:sym typeface="+mn-lt"/>
              </a:endParaRPr>
            </a:p>
          </p:txBody>
        </p:sp>
        <p:sp>
          <p:nvSpPr>
            <p:cNvPr id="31" name="文本框 30"/>
            <p:cNvSpPr txBox="1"/>
            <p:nvPr/>
          </p:nvSpPr>
          <p:spPr>
            <a:xfrm>
              <a:off x="1136195" y="2407193"/>
              <a:ext cx="3689804" cy="85408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323215">
                <a:lnSpc>
                  <a:spcPct val="150000"/>
                </a:lnSpc>
                <a:spcBef>
                  <a:spcPts val="850"/>
                </a:spcBef>
                <a:defRPr/>
              </a:pPr>
              <a:r>
                <a:rPr lang="zh-CN" altLang="en-US" sz="11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100" b="1" dirty="0">
                <a:solidFill>
                  <a:schemeClr val="bg1"/>
                </a:solidFill>
                <a:cs typeface="+mn-ea"/>
                <a:sym typeface="+mn-lt"/>
              </a:endParaRPr>
            </a:p>
          </p:txBody>
        </p:sp>
      </p:grpSp>
      <p:grpSp>
        <p:nvGrpSpPr>
          <p:cNvPr id="32" name="组合 71"/>
          <p:cNvGrpSpPr/>
          <p:nvPr/>
        </p:nvGrpSpPr>
        <p:grpSpPr>
          <a:xfrm>
            <a:off x="566774" y="3295719"/>
            <a:ext cx="3180526" cy="1169320"/>
            <a:chOff x="1136195" y="2091953"/>
            <a:chExt cx="3180526" cy="1169320"/>
          </a:xfrm>
        </p:grpSpPr>
        <p:sp>
          <p:nvSpPr>
            <p:cNvPr id="33" name="文本框 32"/>
            <p:cNvSpPr txBox="1"/>
            <p:nvPr/>
          </p:nvSpPr>
          <p:spPr>
            <a:xfrm>
              <a:off x="2554700" y="2091953"/>
              <a:ext cx="1762021"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2000" b="1" dirty="0">
                  <a:solidFill>
                    <a:schemeClr val="bg1"/>
                  </a:solidFill>
                  <a:cs typeface="+mn-ea"/>
                  <a:sym typeface="+mn-lt"/>
                </a:rPr>
                <a:t>标题添加此处</a:t>
              </a:r>
              <a:endParaRPr lang="zh-CN" altLang="en-US" sz="2000" b="1" dirty="0">
                <a:solidFill>
                  <a:schemeClr val="bg1"/>
                </a:solidFill>
                <a:cs typeface="+mn-ea"/>
                <a:sym typeface="+mn-lt"/>
              </a:endParaRPr>
            </a:p>
          </p:txBody>
        </p:sp>
        <p:sp>
          <p:nvSpPr>
            <p:cNvPr id="34" name="文本框 33"/>
            <p:cNvSpPr txBox="1"/>
            <p:nvPr/>
          </p:nvSpPr>
          <p:spPr>
            <a:xfrm>
              <a:off x="1136195" y="2407193"/>
              <a:ext cx="3180526" cy="85408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323215">
                <a:lnSpc>
                  <a:spcPct val="150000"/>
                </a:lnSpc>
                <a:spcBef>
                  <a:spcPts val="850"/>
                </a:spcBef>
                <a:defRPr/>
              </a:pPr>
              <a:r>
                <a:rPr lang="zh-CN" altLang="en-US" sz="11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100" b="1" dirty="0">
                <a:solidFill>
                  <a:schemeClr val="bg1"/>
                </a:solidFill>
                <a:cs typeface="+mn-ea"/>
                <a:sym typeface="+mn-lt"/>
              </a:endParaRPr>
            </a:p>
          </p:txBody>
        </p:sp>
      </p:grpSp>
      <p:grpSp>
        <p:nvGrpSpPr>
          <p:cNvPr id="36" name="组合 1"/>
          <p:cNvGrpSpPr/>
          <p:nvPr/>
        </p:nvGrpSpPr>
        <p:grpSpPr>
          <a:xfrm>
            <a:off x="8521281" y="3211952"/>
            <a:ext cx="3689804" cy="1169320"/>
            <a:chOff x="1136195" y="2091953"/>
            <a:chExt cx="3689804" cy="1169320"/>
          </a:xfrm>
        </p:grpSpPr>
        <p:sp>
          <p:nvSpPr>
            <p:cNvPr id="37" name="文本框 36"/>
            <p:cNvSpPr txBox="1"/>
            <p:nvPr/>
          </p:nvSpPr>
          <p:spPr>
            <a:xfrm>
              <a:off x="1136195" y="2091953"/>
              <a:ext cx="1762021" cy="400110"/>
            </a:xfrm>
            <a:prstGeom prst="rect">
              <a:avLst/>
            </a:prstGeom>
            <a:noFill/>
          </p:spPr>
          <p:txBody>
            <a:bodyPr wrap="non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b="1" dirty="0">
                  <a:solidFill>
                    <a:schemeClr val="bg1"/>
                  </a:solidFill>
                  <a:cs typeface="+mn-ea"/>
                  <a:sym typeface="+mn-lt"/>
                </a:rPr>
                <a:t>标题添加此处</a:t>
              </a:r>
              <a:endParaRPr lang="zh-CN" altLang="en-US" sz="2000" b="1" dirty="0">
                <a:solidFill>
                  <a:schemeClr val="bg1"/>
                </a:solidFill>
                <a:cs typeface="+mn-ea"/>
                <a:sym typeface="+mn-lt"/>
              </a:endParaRPr>
            </a:p>
          </p:txBody>
        </p:sp>
        <p:sp>
          <p:nvSpPr>
            <p:cNvPr id="38" name="文本框 37"/>
            <p:cNvSpPr txBox="1"/>
            <p:nvPr/>
          </p:nvSpPr>
          <p:spPr>
            <a:xfrm>
              <a:off x="1136195" y="2407193"/>
              <a:ext cx="3689804" cy="854080"/>
            </a:xfrm>
            <a:prstGeom prst="rect">
              <a:avLst/>
            </a:prstGeom>
            <a:noFill/>
          </p:spPr>
          <p:txBody>
            <a:bodyPr wrap="square" rtlCol="0">
              <a:sp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323215">
                <a:lnSpc>
                  <a:spcPct val="150000"/>
                </a:lnSpc>
                <a:spcBef>
                  <a:spcPts val="850"/>
                </a:spcBef>
                <a:defRPr/>
              </a:pPr>
              <a:r>
                <a:rPr lang="zh-CN" altLang="en-US" sz="11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100" b="1" dirty="0">
                <a:solidFill>
                  <a:schemeClr val="bg1"/>
                </a:solidFill>
                <a:cs typeface="+mn-ea"/>
                <a:sym typeface="+mn-lt"/>
              </a:endParaRPr>
            </a:p>
          </p:txBody>
        </p:sp>
      </p:grpSp>
      <p:sp>
        <p:nvSpPr>
          <p:cNvPr id="39" name="矩形 38"/>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矩形 39"/>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1" name="组合 92"/>
          <p:cNvGrpSpPr/>
          <p:nvPr/>
        </p:nvGrpSpPr>
        <p:grpSpPr>
          <a:xfrm>
            <a:off x="957619" y="358229"/>
            <a:ext cx="5532873" cy="772364"/>
            <a:chOff x="781862" y="465271"/>
            <a:chExt cx="5532873" cy="772364"/>
          </a:xfrm>
        </p:grpSpPr>
        <p:sp>
          <p:nvSpPr>
            <p:cNvPr id="42" name="文本框 41"/>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什么是执行力</a:t>
              </a:r>
              <a:endParaRPr lang="zh-CN" altLang="en-US" sz="3200" b="1" dirty="0">
                <a:solidFill>
                  <a:schemeClr val="bg1"/>
                </a:solidFill>
                <a:cs typeface="+mn-ea"/>
                <a:sym typeface="+mn-lt"/>
              </a:endParaRPr>
            </a:p>
          </p:txBody>
        </p:sp>
        <p:sp>
          <p:nvSpPr>
            <p:cNvPr id="43" name="文本框 42"/>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pic>
        <p:nvPicPr>
          <p:cNvPr id="44" name="图片 43"/>
          <p:cNvPicPr>
            <a:picLocks noChangeAspect="1"/>
          </p:cNvPicPr>
          <p:nvPr/>
        </p:nvPicPr>
        <p:blipFill>
          <a:blip r:embed="rId1" cstate="screen"/>
          <a:stretch>
            <a:fillRect/>
          </a:stretch>
        </p:blipFill>
        <p:spPr>
          <a:xfrm>
            <a:off x="4949472" y="2535496"/>
            <a:ext cx="2280828" cy="2343836"/>
          </a:xfrm>
          <a:prstGeom prst="ellipse">
            <a:avLst/>
          </a:prstGeom>
          <a:ln w="38100">
            <a:solidFill>
              <a:schemeClr val="bg1"/>
            </a:solidFill>
          </a:ln>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nodeType="withEffect">
                                  <p:stCondLst>
                                    <p:cond delay="25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nodeType="withEffect">
                                  <p:stCondLst>
                                    <p:cond delay="5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style.rotation</p:attrName>
                                        </p:attrNameLst>
                                      </p:cBhvr>
                                      <p:tavLst>
                                        <p:tav tm="0">
                                          <p:val>
                                            <p:fltVal val="360"/>
                                          </p:val>
                                        </p:tav>
                                        <p:tav tm="100000">
                                          <p:val>
                                            <p:fltVal val="0"/>
                                          </p:val>
                                        </p:tav>
                                      </p:tavLst>
                                    </p:anim>
                                    <p:animEffect transition="in" filter="fade">
                                      <p:cBhvr>
                                        <p:cTn id="28" dur="500"/>
                                        <p:tgtEl>
                                          <p:spTgt spid="8"/>
                                        </p:tgtEl>
                                      </p:cBhvr>
                                    </p:animEffect>
                                  </p:childTnLst>
                                </p:cTn>
                              </p:par>
                              <p:par>
                                <p:cTn id="29" presetID="49" presetClass="entr" presetSubtype="0" decel="100000" fill="hold" nodeType="withEffect">
                                  <p:stCondLst>
                                    <p:cond delay="75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360"/>
                                          </p:val>
                                        </p:tav>
                                        <p:tav tm="100000">
                                          <p:val>
                                            <p:fltVal val="0"/>
                                          </p:val>
                                        </p:tav>
                                      </p:tavLst>
                                    </p:anim>
                                    <p:animEffect transition="in" filter="fade">
                                      <p:cBhvr>
                                        <p:cTn id="34" dur="500"/>
                                        <p:tgtEl>
                                          <p:spTgt spid="11"/>
                                        </p:tgtEl>
                                      </p:cBhvr>
                                    </p:animEffect>
                                  </p:childTnLst>
                                </p:cTn>
                              </p:par>
                              <p:par>
                                <p:cTn id="35" presetID="49" presetClass="entr" presetSubtype="0" decel="100000" fill="hold" nodeType="withEffect">
                                  <p:stCondLst>
                                    <p:cond delay="10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style.rotation</p:attrName>
                                        </p:attrNameLst>
                                      </p:cBhvr>
                                      <p:tavLst>
                                        <p:tav tm="0">
                                          <p:val>
                                            <p:fltVal val="360"/>
                                          </p:val>
                                        </p:tav>
                                        <p:tav tm="100000">
                                          <p:val>
                                            <p:fltVal val="0"/>
                                          </p:val>
                                        </p:tav>
                                      </p:tavLst>
                                    </p:anim>
                                    <p:animEffect transition="in" filter="fade">
                                      <p:cBhvr>
                                        <p:cTn id="40" dur="500"/>
                                        <p:tgtEl>
                                          <p:spTgt spid="14"/>
                                        </p:tgtEl>
                                      </p:cBhvr>
                                    </p:animEffect>
                                  </p:childTnLst>
                                </p:cTn>
                              </p:par>
                              <p:par>
                                <p:cTn id="41" presetID="49" presetClass="entr" presetSubtype="0" decel="100000" fill="hold" nodeType="withEffect">
                                  <p:stCondLst>
                                    <p:cond delay="1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 calcmode="lin" valueType="num">
                                      <p:cBhvr>
                                        <p:cTn id="45" dur="500" fill="hold"/>
                                        <p:tgtEl>
                                          <p:spTgt spid="17"/>
                                        </p:tgtEl>
                                        <p:attrNameLst>
                                          <p:attrName>style.rotation</p:attrName>
                                        </p:attrNameLst>
                                      </p:cBhvr>
                                      <p:tavLst>
                                        <p:tav tm="0">
                                          <p:val>
                                            <p:fltVal val="360"/>
                                          </p:val>
                                        </p:tav>
                                        <p:tav tm="100000">
                                          <p:val>
                                            <p:fltVal val="0"/>
                                          </p:val>
                                        </p:tav>
                                      </p:tavLst>
                                    </p:anim>
                                    <p:animEffect transition="in" filter="fade">
                                      <p:cBhvr>
                                        <p:cTn id="46" dur="500"/>
                                        <p:tgtEl>
                                          <p:spTgt spid="17"/>
                                        </p:tgtEl>
                                      </p:cBhvr>
                                    </p:animEffect>
                                  </p:childTnLst>
                                </p:cTn>
                              </p:par>
                            </p:childTnLst>
                          </p:cTn>
                        </p:par>
                        <p:par>
                          <p:cTn id="47" fill="hold">
                            <p:stCondLst>
                              <p:cond delay="1000"/>
                            </p:stCondLst>
                            <p:childTnLst>
                              <p:par>
                                <p:cTn id="48" presetID="14" presetClass="entr" presetSubtype="10"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randombar(horizontal)">
                                      <p:cBhvr>
                                        <p:cTn id="50" dur="500"/>
                                        <p:tgtEl>
                                          <p:spTgt spid="26"/>
                                        </p:tgtEl>
                                      </p:cBhvr>
                                    </p:animEffect>
                                  </p:childTnLst>
                                </p:cTn>
                              </p:par>
                              <p:par>
                                <p:cTn id="51" presetID="14" presetClass="entr" presetSubtype="1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par>
                                <p:cTn id="54" presetID="14" presetClass="entr" presetSubtype="1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par>
                                <p:cTn id="57" presetID="14" presetClass="entr" presetSubtype="10" fill="hold"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randombar(horizontal)">
                                      <p:cBhvr>
                                        <p:cTn id="59" dur="500"/>
                                        <p:tgtEl>
                                          <p:spTgt spid="32"/>
                                        </p:tgtEl>
                                      </p:cBhvr>
                                    </p:animEffect>
                                  </p:childTnLst>
                                </p:cTn>
                              </p:par>
                              <p:par>
                                <p:cTn id="60" presetID="14" presetClass="entr" presetSubtype="10" fill="hold"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randombar(horizontal)">
                                      <p:cBhvr>
                                        <p:cTn id="62" dur="500"/>
                                        <p:tgtEl>
                                          <p:spTgt spid="29"/>
                                        </p:tgtEl>
                                      </p:cBhvr>
                                    </p:animEffect>
                                  </p:childTnLst>
                                </p:cTn>
                              </p:par>
                              <p:par>
                                <p:cTn id="63" presetID="14" presetClass="entr" presetSubtype="10" fill="hold" nodeType="with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randombar(horizontal)">
                                      <p:cBhvr>
                                        <p:cTn id="6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77"/>
          <p:cNvGrpSpPr/>
          <p:nvPr/>
        </p:nvGrpSpPr>
        <p:grpSpPr>
          <a:xfrm>
            <a:off x="8122696" y="2466870"/>
            <a:ext cx="2824703" cy="1123384"/>
            <a:chOff x="3624779" y="2412339"/>
            <a:chExt cx="2824703" cy="1123384"/>
          </a:xfrm>
        </p:grpSpPr>
        <p:sp>
          <p:nvSpPr>
            <p:cNvPr id="43" name="文本框 42"/>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44" name="文本框 43"/>
            <p:cNvSpPr txBox="1"/>
            <p:nvPr/>
          </p:nvSpPr>
          <p:spPr>
            <a:xfrm>
              <a:off x="3624779" y="2750893"/>
              <a:ext cx="2824703" cy="784830"/>
            </a:xfrm>
            <a:prstGeom prst="rect">
              <a:avLst/>
            </a:prstGeom>
            <a:noFill/>
          </p:spPr>
          <p:txBody>
            <a:bodyPr wrap="square" rtlCol="0">
              <a:spAutoFit/>
              <a:scene3d>
                <a:camera prst="orthographicFront"/>
                <a:lightRig rig="threePt" dir="t"/>
              </a:scene3d>
              <a:sp3d contourW="12700"/>
            </a:bodyPr>
            <a:lstStyle/>
            <a:p>
              <a:pPr defTabSz="323215">
                <a:lnSpc>
                  <a:spcPct val="150000"/>
                </a:lnSpc>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000" b="1" dirty="0">
                <a:solidFill>
                  <a:schemeClr val="bg1"/>
                </a:solidFill>
                <a:cs typeface="+mn-ea"/>
                <a:sym typeface="+mn-lt"/>
              </a:endParaRPr>
            </a:p>
          </p:txBody>
        </p:sp>
      </p:grpSp>
      <p:grpSp>
        <p:nvGrpSpPr>
          <p:cNvPr id="45" name="组合 80"/>
          <p:cNvGrpSpPr/>
          <p:nvPr/>
        </p:nvGrpSpPr>
        <p:grpSpPr>
          <a:xfrm>
            <a:off x="8122696" y="4098070"/>
            <a:ext cx="2824703" cy="1123384"/>
            <a:chOff x="3624779" y="2412339"/>
            <a:chExt cx="2824703" cy="1123384"/>
          </a:xfrm>
        </p:grpSpPr>
        <p:sp>
          <p:nvSpPr>
            <p:cNvPr id="46" name="文本框 45"/>
            <p:cNvSpPr txBox="1"/>
            <p:nvPr/>
          </p:nvSpPr>
          <p:spPr>
            <a:xfrm>
              <a:off x="3624780" y="2412339"/>
              <a:ext cx="2133781" cy="369332"/>
            </a:xfrm>
            <a:prstGeom prst="rect">
              <a:avLst/>
            </a:prstGeom>
            <a:noFill/>
          </p:spPr>
          <p:txBody>
            <a:bodyPr wrap="square" rtlCol="0">
              <a:spAutoFit/>
              <a:scene3d>
                <a:camera prst="orthographicFront"/>
                <a:lightRig rig="threePt" dir="t"/>
              </a:scene3d>
              <a:sp3d contourW="12700"/>
            </a:bodyPr>
            <a:lstStyle/>
            <a:p>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47" name="文本框 46"/>
            <p:cNvSpPr txBox="1"/>
            <p:nvPr/>
          </p:nvSpPr>
          <p:spPr>
            <a:xfrm>
              <a:off x="3624779" y="2750893"/>
              <a:ext cx="2824703" cy="784830"/>
            </a:xfrm>
            <a:prstGeom prst="rect">
              <a:avLst/>
            </a:prstGeom>
            <a:noFill/>
          </p:spPr>
          <p:txBody>
            <a:bodyPr wrap="square" rtlCol="0">
              <a:spAutoFit/>
              <a:scene3d>
                <a:camera prst="orthographicFront"/>
                <a:lightRig rig="threePt" dir="t"/>
              </a:scene3d>
              <a:sp3d contourW="12700"/>
            </a:bodyPr>
            <a:lstStyle/>
            <a:p>
              <a:pPr defTabSz="323215">
                <a:lnSpc>
                  <a:spcPct val="150000"/>
                </a:lnSpc>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000" b="1" dirty="0">
                <a:solidFill>
                  <a:schemeClr val="bg1"/>
                </a:solidFill>
                <a:cs typeface="+mn-ea"/>
                <a:sym typeface="+mn-lt"/>
              </a:endParaRPr>
            </a:p>
          </p:txBody>
        </p:sp>
      </p:grpSp>
      <p:grpSp>
        <p:nvGrpSpPr>
          <p:cNvPr id="48" name="组合 83"/>
          <p:cNvGrpSpPr/>
          <p:nvPr/>
        </p:nvGrpSpPr>
        <p:grpSpPr>
          <a:xfrm>
            <a:off x="1271602" y="2466870"/>
            <a:ext cx="2824703" cy="1123384"/>
            <a:chOff x="3624779" y="2412339"/>
            <a:chExt cx="2824703" cy="1123384"/>
          </a:xfrm>
        </p:grpSpPr>
        <p:sp>
          <p:nvSpPr>
            <p:cNvPr id="49" name="文本框 48"/>
            <p:cNvSpPr txBox="1"/>
            <p:nvPr/>
          </p:nvSpPr>
          <p:spPr>
            <a:xfrm>
              <a:off x="431570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50" name="文本框 49"/>
            <p:cNvSpPr txBox="1"/>
            <p:nvPr/>
          </p:nvSpPr>
          <p:spPr>
            <a:xfrm>
              <a:off x="3624779" y="2750893"/>
              <a:ext cx="2824703" cy="784830"/>
            </a:xfrm>
            <a:prstGeom prst="rect">
              <a:avLst/>
            </a:prstGeom>
            <a:noFill/>
          </p:spPr>
          <p:txBody>
            <a:bodyPr wrap="square" rtlCol="0">
              <a:spAutoFit/>
              <a:scene3d>
                <a:camera prst="orthographicFront"/>
                <a:lightRig rig="threePt" dir="t"/>
              </a:scene3d>
              <a:sp3d contourW="12700"/>
            </a:bodyPr>
            <a:lstStyle/>
            <a:p>
              <a:pPr algn="r" defTabSz="323215">
                <a:lnSpc>
                  <a:spcPct val="150000"/>
                </a:lnSpc>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000" b="1" dirty="0">
                <a:solidFill>
                  <a:schemeClr val="bg1"/>
                </a:solidFill>
                <a:cs typeface="+mn-ea"/>
                <a:sym typeface="+mn-lt"/>
              </a:endParaRPr>
            </a:p>
          </p:txBody>
        </p:sp>
      </p:grpSp>
      <p:grpSp>
        <p:nvGrpSpPr>
          <p:cNvPr id="51" name="组合 86"/>
          <p:cNvGrpSpPr/>
          <p:nvPr/>
        </p:nvGrpSpPr>
        <p:grpSpPr>
          <a:xfrm>
            <a:off x="1271602" y="4098070"/>
            <a:ext cx="2824703" cy="1123384"/>
            <a:chOff x="3624779" y="2412339"/>
            <a:chExt cx="2824703" cy="1123384"/>
          </a:xfrm>
        </p:grpSpPr>
        <p:sp>
          <p:nvSpPr>
            <p:cNvPr id="52" name="文本框 51"/>
            <p:cNvSpPr txBox="1"/>
            <p:nvPr/>
          </p:nvSpPr>
          <p:spPr>
            <a:xfrm>
              <a:off x="4315701" y="2412339"/>
              <a:ext cx="2133781" cy="369332"/>
            </a:xfrm>
            <a:prstGeom prst="rect">
              <a:avLst/>
            </a:prstGeom>
            <a:noFill/>
          </p:spPr>
          <p:txBody>
            <a:bodyPr wrap="square" rtlCol="0">
              <a:spAutoFit/>
              <a:scene3d>
                <a:camera prst="orthographicFront"/>
                <a:lightRig rig="threePt" dir="t"/>
              </a:scene3d>
              <a:sp3d contourW="12700"/>
            </a:bodyPr>
            <a:lstStyle/>
            <a:p>
              <a:pPr algn="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53" name="文本框 52"/>
            <p:cNvSpPr txBox="1"/>
            <p:nvPr/>
          </p:nvSpPr>
          <p:spPr>
            <a:xfrm>
              <a:off x="3624779" y="2750893"/>
              <a:ext cx="2824703" cy="784830"/>
            </a:xfrm>
            <a:prstGeom prst="rect">
              <a:avLst/>
            </a:prstGeom>
            <a:noFill/>
          </p:spPr>
          <p:txBody>
            <a:bodyPr wrap="square" rtlCol="0">
              <a:spAutoFit/>
              <a:scene3d>
                <a:camera prst="orthographicFront"/>
                <a:lightRig rig="threePt" dir="t"/>
              </a:scene3d>
              <a:sp3d contourW="12700"/>
            </a:bodyPr>
            <a:lstStyle/>
            <a:p>
              <a:pPr algn="r" defTabSz="323215">
                <a:lnSpc>
                  <a:spcPct val="150000"/>
                </a:lnSpc>
                <a:spcBef>
                  <a:spcPts val="850"/>
                </a:spcBef>
                <a:defRPr/>
              </a:pPr>
              <a:r>
                <a:rPr lang="zh-CN" altLang="en-US" sz="1000" b="1" dirty="0">
                  <a:solidFill>
                    <a:schemeClr val="bg1"/>
                  </a:solidFill>
                  <a:cs typeface="+mn-ea"/>
                  <a:sym typeface="+mn-lt"/>
                </a:rPr>
                <a:t>请替换文字内容，点击添加相关标题文字，修改文字内容，也可以直接复制你的内容到此请替换文字内容，也可以直接复制</a:t>
              </a:r>
              <a:endParaRPr lang="es-ES" altLang="zh-CN" sz="1000" b="1" dirty="0">
                <a:solidFill>
                  <a:schemeClr val="bg1"/>
                </a:solidFill>
                <a:cs typeface="+mn-ea"/>
                <a:sym typeface="+mn-lt"/>
              </a:endParaRPr>
            </a:p>
          </p:txBody>
        </p:sp>
      </p:grpSp>
      <p:pic>
        <p:nvPicPr>
          <p:cNvPr id="54" name="图片 53"/>
          <p:cNvPicPr>
            <a:picLocks noChangeAspect="1"/>
          </p:cNvPicPr>
          <p:nvPr/>
        </p:nvPicPr>
        <p:blipFill>
          <a:blip r:embed="rId1" cstate="screen"/>
          <a:stretch>
            <a:fillRect/>
          </a:stretch>
        </p:blipFill>
        <p:spPr>
          <a:xfrm>
            <a:off x="4321498" y="2039389"/>
            <a:ext cx="3552501" cy="3713979"/>
          </a:xfrm>
          <a:prstGeom prst="rect">
            <a:avLst/>
          </a:prstGeom>
        </p:spPr>
      </p:pic>
      <p:sp>
        <p:nvSpPr>
          <p:cNvPr id="55" name="矩形 54"/>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6" name="矩形 55"/>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7" name="组合 92"/>
          <p:cNvGrpSpPr/>
          <p:nvPr/>
        </p:nvGrpSpPr>
        <p:grpSpPr>
          <a:xfrm>
            <a:off x="957619" y="358229"/>
            <a:ext cx="5532873" cy="772364"/>
            <a:chOff x="781862" y="465271"/>
            <a:chExt cx="5532873" cy="772364"/>
          </a:xfrm>
        </p:grpSpPr>
        <p:sp>
          <p:nvSpPr>
            <p:cNvPr id="58" name="文本框 57"/>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什么是执行力</a:t>
              </a:r>
              <a:endParaRPr lang="zh-CN" altLang="en-US" sz="3200" b="1" dirty="0">
                <a:solidFill>
                  <a:schemeClr val="bg1"/>
                </a:solidFill>
                <a:cs typeface="+mn-ea"/>
                <a:sym typeface="+mn-lt"/>
              </a:endParaRPr>
            </a:p>
          </p:txBody>
        </p:sp>
        <p:sp>
          <p:nvSpPr>
            <p:cNvPr id="59" name="文本框 58"/>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0-#ppt_w/2"/>
                                          </p:val>
                                        </p:tav>
                                        <p:tav tm="100000">
                                          <p:val>
                                            <p:strVal val="#ppt_x"/>
                                          </p:val>
                                        </p:tav>
                                      </p:tavLst>
                                    </p:anim>
                                    <p:anim calcmode="lin" valueType="num">
                                      <p:cBhvr additive="base">
                                        <p:cTn id="14" dur="500" fill="hold"/>
                                        <p:tgtEl>
                                          <p:spTgt spid="48"/>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0-#ppt_w/2"/>
                                          </p:val>
                                        </p:tav>
                                        <p:tav tm="100000">
                                          <p:val>
                                            <p:strVal val="#ppt_x"/>
                                          </p:val>
                                        </p:tav>
                                      </p:tavLst>
                                    </p:anim>
                                    <p:anim calcmode="lin" valueType="num">
                                      <p:cBhvr additive="base">
                                        <p:cTn id="18" dur="500" fill="hold"/>
                                        <p:tgtEl>
                                          <p:spTgt spid="5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1+#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1+#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66"/>
          <p:cNvSpPr txBox="1">
            <a:spLocks noChangeArrowheads="1"/>
          </p:cNvSpPr>
          <p:nvPr/>
        </p:nvSpPr>
        <p:spPr bwMode="auto">
          <a:xfrm>
            <a:off x="1277255" y="5232192"/>
            <a:ext cx="2635442" cy="830997"/>
          </a:xfrm>
          <a:prstGeom prst="rect">
            <a:avLst/>
          </a:prstGeom>
          <a:noFill/>
          <a:ln>
            <a:noFill/>
          </a:ln>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a:solidFill>
                  <a:schemeClr val="bg1"/>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a:t>
            </a:r>
            <a:endParaRPr lang="zh-CN" altLang="en-US" sz="900" dirty="0">
              <a:solidFill>
                <a:schemeClr val="bg1"/>
              </a:solidFill>
              <a:latin typeface="+mn-lt"/>
              <a:ea typeface="+mn-ea"/>
              <a:cs typeface="+mn-ea"/>
              <a:sym typeface="+mn-lt"/>
            </a:endParaRPr>
          </a:p>
        </p:txBody>
      </p:sp>
      <p:sp>
        <p:nvSpPr>
          <p:cNvPr id="7" name="文本框 13"/>
          <p:cNvSpPr txBox="1">
            <a:spLocks noChangeArrowheads="1"/>
          </p:cNvSpPr>
          <p:nvPr/>
        </p:nvSpPr>
        <p:spPr bwMode="auto">
          <a:xfrm>
            <a:off x="1722142" y="4964852"/>
            <a:ext cx="1745671" cy="233462"/>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515" dirty="0">
                <a:latin typeface="+mn-lt"/>
                <a:ea typeface="+mn-ea"/>
                <a:cs typeface="+mn-ea"/>
                <a:sym typeface="+mn-lt"/>
              </a:rPr>
              <a:t>点击请替换文字内容</a:t>
            </a:r>
            <a:endParaRPr lang="zh-CN" altLang="en-US" sz="1515" dirty="0">
              <a:latin typeface="+mn-lt"/>
              <a:ea typeface="+mn-ea"/>
              <a:cs typeface="+mn-ea"/>
              <a:sym typeface="+mn-lt"/>
            </a:endParaRPr>
          </a:p>
        </p:txBody>
      </p:sp>
      <p:sp>
        <p:nvSpPr>
          <p:cNvPr id="8" name="文本框 66"/>
          <p:cNvSpPr txBox="1">
            <a:spLocks noChangeArrowheads="1"/>
          </p:cNvSpPr>
          <p:nvPr/>
        </p:nvSpPr>
        <p:spPr bwMode="auto">
          <a:xfrm>
            <a:off x="3639173" y="1924075"/>
            <a:ext cx="2635442" cy="830997"/>
          </a:xfrm>
          <a:prstGeom prst="rect">
            <a:avLst/>
          </a:prstGeom>
          <a:noFill/>
          <a:ln>
            <a:noFill/>
          </a:ln>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a:solidFill>
                  <a:schemeClr val="bg1"/>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a:t>
            </a:r>
            <a:endParaRPr lang="zh-CN" altLang="en-US" sz="900" dirty="0">
              <a:solidFill>
                <a:schemeClr val="bg1"/>
              </a:solidFill>
              <a:latin typeface="+mn-lt"/>
              <a:ea typeface="+mn-ea"/>
              <a:cs typeface="+mn-ea"/>
              <a:sym typeface="+mn-lt"/>
            </a:endParaRPr>
          </a:p>
        </p:txBody>
      </p:sp>
      <p:sp>
        <p:nvSpPr>
          <p:cNvPr id="9" name="文本框 13"/>
          <p:cNvSpPr txBox="1">
            <a:spLocks noChangeArrowheads="1"/>
          </p:cNvSpPr>
          <p:nvPr/>
        </p:nvSpPr>
        <p:spPr bwMode="auto">
          <a:xfrm>
            <a:off x="4084059" y="1656736"/>
            <a:ext cx="1745671" cy="233462"/>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515" dirty="0">
                <a:latin typeface="+mn-lt"/>
                <a:ea typeface="+mn-ea"/>
                <a:cs typeface="+mn-ea"/>
                <a:sym typeface="+mn-lt"/>
              </a:rPr>
              <a:t>点击请替换文字内容</a:t>
            </a:r>
            <a:endParaRPr lang="zh-CN" altLang="en-US" sz="1515" dirty="0">
              <a:latin typeface="+mn-lt"/>
              <a:ea typeface="+mn-ea"/>
              <a:cs typeface="+mn-ea"/>
              <a:sym typeface="+mn-lt"/>
            </a:endParaRPr>
          </a:p>
        </p:txBody>
      </p:sp>
      <p:sp>
        <p:nvSpPr>
          <p:cNvPr id="10" name="文本框 66"/>
          <p:cNvSpPr txBox="1">
            <a:spLocks noChangeArrowheads="1"/>
          </p:cNvSpPr>
          <p:nvPr/>
        </p:nvSpPr>
        <p:spPr bwMode="auto">
          <a:xfrm>
            <a:off x="5953915" y="5232192"/>
            <a:ext cx="2635442" cy="830997"/>
          </a:xfrm>
          <a:prstGeom prst="rect">
            <a:avLst/>
          </a:prstGeom>
          <a:noFill/>
          <a:ln>
            <a:noFill/>
          </a:ln>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a:solidFill>
                  <a:schemeClr val="bg1"/>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a:t>
            </a:r>
            <a:endParaRPr lang="zh-CN" altLang="en-US" sz="900" dirty="0">
              <a:solidFill>
                <a:schemeClr val="bg1"/>
              </a:solidFill>
              <a:latin typeface="+mn-lt"/>
              <a:ea typeface="+mn-ea"/>
              <a:cs typeface="+mn-ea"/>
              <a:sym typeface="+mn-lt"/>
            </a:endParaRPr>
          </a:p>
        </p:txBody>
      </p:sp>
      <p:sp>
        <p:nvSpPr>
          <p:cNvPr id="11" name="文本框 13"/>
          <p:cNvSpPr txBox="1">
            <a:spLocks noChangeArrowheads="1"/>
          </p:cNvSpPr>
          <p:nvPr/>
        </p:nvSpPr>
        <p:spPr bwMode="auto">
          <a:xfrm>
            <a:off x="6398802" y="4964852"/>
            <a:ext cx="1745671" cy="233462"/>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515" dirty="0">
                <a:latin typeface="+mn-lt"/>
                <a:ea typeface="+mn-ea"/>
                <a:cs typeface="+mn-ea"/>
                <a:sym typeface="+mn-lt"/>
              </a:rPr>
              <a:t>点击请替换文字内容</a:t>
            </a:r>
            <a:endParaRPr lang="zh-CN" altLang="en-US" sz="1515" dirty="0">
              <a:latin typeface="+mn-lt"/>
              <a:ea typeface="+mn-ea"/>
              <a:cs typeface="+mn-ea"/>
              <a:sym typeface="+mn-lt"/>
            </a:endParaRPr>
          </a:p>
        </p:txBody>
      </p:sp>
      <p:sp>
        <p:nvSpPr>
          <p:cNvPr id="12" name="文本框 66"/>
          <p:cNvSpPr txBox="1">
            <a:spLocks noChangeArrowheads="1"/>
          </p:cNvSpPr>
          <p:nvPr/>
        </p:nvSpPr>
        <p:spPr bwMode="auto">
          <a:xfrm>
            <a:off x="8268658" y="1924075"/>
            <a:ext cx="2635442" cy="830997"/>
          </a:xfrm>
          <a:prstGeom prst="rect">
            <a:avLst/>
          </a:prstGeom>
          <a:noFill/>
          <a:ln>
            <a:noFill/>
          </a:ln>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a:solidFill>
                  <a:schemeClr val="bg1"/>
                </a:solidFill>
                <a:latin typeface="+mn-lt"/>
                <a:ea typeface="+mn-ea"/>
                <a:cs typeface="+mn-ea"/>
                <a:sym typeface="+mn-lt"/>
              </a:rPr>
              <a:t>请替换文字内容，添加相关标题，修改文字内容，也可以直接复制你的内容到此。请替换文字内容，添加相关标题，修改文字内容，也可以直接复制你的内容到此。</a:t>
            </a:r>
            <a:endParaRPr lang="zh-CN" altLang="en-US" sz="900" dirty="0">
              <a:solidFill>
                <a:schemeClr val="bg1"/>
              </a:solidFill>
              <a:latin typeface="+mn-lt"/>
              <a:ea typeface="+mn-ea"/>
              <a:cs typeface="+mn-ea"/>
              <a:sym typeface="+mn-lt"/>
            </a:endParaRPr>
          </a:p>
        </p:txBody>
      </p:sp>
      <p:sp>
        <p:nvSpPr>
          <p:cNvPr id="13" name="文本框 13"/>
          <p:cNvSpPr txBox="1">
            <a:spLocks noChangeArrowheads="1"/>
          </p:cNvSpPr>
          <p:nvPr/>
        </p:nvSpPr>
        <p:spPr bwMode="auto">
          <a:xfrm>
            <a:off x="8713544" y="1656736"/>
            <a:ext cx="1745671" cy="233462"/>
          </a:xfrm>
          <a:prstGeom prst="rect">
            <a:avLst/>
          </a:prstGeom>
          <a:noFill/>
          <a:ln>
            <a:noFill/>
          </a:ln>
        </p:spPr>
        <p:txBody>
          <a:bodyPr wrap="none" lIns="0" tIns="0" rIns="0" bIns="0">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just"/>
            <a:r>
              <a:rPr lang="zh-CN" altLang="en-US" sz="1515" dirty="0">
                <a:latin typeface="+mn-lt"/>
                <a:ea typeface="+mn-ea"/>
                <a:cs typeface="+mn-ea"/>
                <a:sym typeface="+mn-lt"/>
              </a:rPr>
              <a:t>点击请替换文字内容</a:t>
            </a:r>
            <a:endParaRPr lang="zh-CN" altLang="en-US" sz="1515" dirty="0">
              <a:latin typeface="+mn-lt"/>
              <a:ea typeface="+mn-ea"/>
              <a:cs typeface="+mn-ea"/>
              <a:sym typeface="+mn-lt"/>
            </a:endParaRPr>
          </a:p>
        </p:txBody>
      </p:sp>
      <p:sp>
        <p:nvSpPr>
          <p:cNvPr id="14" name="矩形 13"/>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6" name="组合 92"/>
          <p:cNvGrpSpPr/>
          <p:nvPr/>
        </p:nvGrpSpPr>
        <p:grpSpPr>
          <a:xfrm>
            <a:off x="957619" y="358229"/>
            <a:ext cx="5532873" cy="772364"/>
            <a:chOff x="781862" y="465271"/>
            <a:chExt cx="5532873" cy="772364"/>
          </a:xfrm>
        </p:grpSpPr>
        <p:sp>
          <p:nvSpPr>
            <p:cNvPr id="17" name="文本框 16"/>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什么是执行力</a:t>
              </a:r>
              <a:endParaRPr lang="zh-CN" altLang="en-US" sz="3200" b="1" dirty="0">
                <a:solidFill>
                  <a:schemeClr val="bg1"/>
                </a:solidFill>
                <a:cs typeface="+mn-ea"/>
                <a:sym typeface="+mn-lt"/>
              </a:endParaRPr>
            </a:p>
          </p:txBody>
        </p:sp>
        <p:sp>
          <p:nvSpPr>
            <p:cNvPr id="18" name="文本框 17"/>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pic>
        <p:nvPicPr>
          <p:cNvPr id="19" name="图片 18"/>
          <p:cNvPicPr>
            <a:picLocks noChangeAspect="1"/>
          </p:cNvPicPr>
          <p:nvPr/>
        </p:nvPicPr>
        <p:blipFill>
          <a:blip r:embed="rId1" cstate="screen"/>
          <a:stretch>
            <a:fillRect/>
          </a:stretch>
        </p:blipFill>
        <p:spPr>
          <a:xfrm>
            <a:off x="1277255" y="2940109"/>
            <a:ext cx="2190558" cy="1460372"/>
          </a:xfrm>
          <a:prstGeom prst="rect">
            <a:avLst/>
          </a:prstGeom>
        </p:spPr>
      </p:pic>
      <p:pic>
        <p:nvPicPr>
          <p:cNvPr id="20" name="图片 19"/>
          <p:cNvPicPr>
            <a:picLocks noChangeAspect="1"/>
          </p:cNvPicPr>
          <p:nvPr/>
        </p:nvPicPr>
        <p:blipFill>
          <a:blip r:embed="rId2" cstate="screen"/>
          <a:stretch>
            <a:fillRect/>
          </a:stretch>
        </p:blipFill>
        <p:spPr>
          <a:xfrm>
            <a:off x="3883494" y="2992744"/>
            <a:ext cx="2070421" cy="1380280"/>
          </a:xfrm>
          <a:prstGeom prst="rect">
            <a:avLst/>
          </a:prstGeom>
        </p:spPr>
      </p:pic>
      <p:pic>
        <p:nvPicPr>
          <p:cNvPr id="21" name="图片 20"/>
          <p:cNvPicPr>
            <a:picLocks noChangeAspect="1"/>
          </p:cNvPicPr>
          <p:nvPr/>
        </p:nvPicPr>
        <p:blipFill>
          <a:blip r:embed="rId3" cstate="screen"/>
          <a:stretch>
            <a:fillRect/>
          </a:stretch>
        </p:blipFill>
        <p:spPr>
          <a:xfrm>
            <a:off x="6441842" y="2953678"/>
            <a:ext cx="2147515" cy="1433232"/>
          </a:xfrm>
          <a:prstGeom prst="rect">
            <a:avLst/>
          </a:prstGeom>
        </p:spPr>
      </p:pic>
      <p:pic>
        <p:nvPicPr>
          <p:cNvPr id="22" name="图片 21"/>
          <p:cNvPicPr>
            <a:picLocks noChangeAspect="1"/>
          </p:cNvPicPr>
          <p:nvPr/>
        </p:nvPicPr>
        <p:blipFill>
          <a:blip r:embed="rId4" cstate="screen"/>
          <a:stretch>
            <a:fillRect/>
          </a:stretch>
        </p:blipFill>
        <p:spPr>
          <a:xfrm>
            <a:off x="9058254" y="2942407"/>
            <a:ext cx="2185480" cy="14571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7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750"/>
                                        <p:tgtEl>
                                          <p:spTgt spid="9"/>
                                        </p:tgtEl>
                                      </p:cBhvr>
                                    </p:animEffect>
                                    <p:anim calcmode="lin" valueType="num">
                                      <p:cBhvr>
                                        <p:cTn id="18" dur="750" fill="hold"/>
                                        <p:tgtEl>
                                          <p:spTgt spid="9"/>
                                        </p:tgtEl>
                                        <p:attrNameLst>
                                          <p:attrName>ppt_x</p:attrName>
                                        </p:attrNameLst>
                                      </p:cBhvr>
                                      <p:tavLst>
                                        <p:tav tm="0">
                                          <p:val>
                                            <p:strVal val="#ppt_x"/>
                                          </p:val>
                                        </p:tav>
                                        <p:tav tm="100000">
                                          <p:val>
                                            <p:strVal val="#ppt_x"/>
                                          </p:val>
                                        </p:tav>
                                      </p:tavLst>
                                    </p:anim>
                                    <p:anim calcmode="lin" valueType="num">
                                      <p:cBhvr>
                                        <p:cTn id="19" dur="75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7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750"/>
                                        <p:tgtEl>
                                          <p:spTgt spid="10"/>
                                        </p:tgtEl>
                                      </p:cBhvr>
                                    </p:animEffect>
                                    <p:anim calcmode="lin" valueType="num">
                                      <p:cBhvr>
                                        <p:cTn id="33" dur="750" fill="hold"/>
                                        <p:tgtEl>
                                          <p:spTgt spid="10"/>
                                        </p:tgtEl>
                                        <p:attrNameLst>
                                          <p:attrName>ppt_x</p:attrName>
                                        </p:attrNameLst>
                                      </p:cBhvr>
                                      <p:tavLst>
                                        <p:tav tm="0">
                                          <p:val>
                                            <p:strVal val="#ppt_x"/>
                                          </p:val>
                                        </p:tav>
                                        <p:tav tm="100000">
                                          <p:val>
                                            <p:strVal val="#ppt_x"/>
                                          </p:val>
                                        </p:tav>
                                      </p:tavLst>
                                    </p:anim>
                                    <p:anim calcmode="lin" valueType="num">
                                      <p:cBhvr>
                                        <p:cTn id="34" dur="75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750"/>
                                        <p:tgtEl>
                                          <p:spTgt spid="13"/>
                                        </p:tgtEl>
                                      </p:cBhvr>
                                    </p:animEffect>
                                    <p:anim calcmode="lin" valueType="num">
                                      <p:cBhvr>
                                        <p:cTn id="38" dur="750" fill="hold"/>
                                        <p:tgtEl>
                                          <p:spTgt spid="13"/>
                                        </p:tgtEl>
                                        <p:attrNameLst>
                                          <p:attrName>ppt_x</p:attrName>
                                        </p:attrNameLst>
                                      </p:cBhvr>
                                      <p:tavLst>
                                        <p:tav tm="0">
                                          <p:val>
                                            <p:strVal val="#ppt_x"/>
                                          </p:val>
                                        </p:tav>
                                        <p:tav tm="100000">
                                          <p:val>
                                            <p:strVal val="#ppt_x"/>
                                          </p:val>
                                        </p:tav>
                                      </p:tavLst>
                                    </p:anim>
                                    <p:anim calcmode="lin" valueType="num">
                                      <p:cBhvr>
                                        <p:cTn id="39" dur="75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70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750"/>
                                        <p:tgtEl>
                                          <p:spTgt spid="12"/>
                                        </p:tgtEl>
                                      </p:cBhvr>
                                    </p:animEffect>
                                    <p:anim calcmode="lin" valueType="num">
                                      <p:cBhvr>
                                        <p:cTn id="43" dur="750" fill="hold"/>
                                        <p:tgtEl>
                                          <p:spTgt spid="12"/>
                                        </p:tgtEl>
                                        <p:attrNameLst>
                                          <p:attrName>ppt_x</p:attrName>
                                        </p:attrNameLst>
                                      </p:cBhvr>
                                      <p:tavLst>
                                        <p:tav tm="0">
                                          <p:val>
                                            <p:strVal val="#ppt_x"/>
                                          </p:val>
                                        </p:tav>
                                        <p:tav tm="100000">
                                          <p:val>
                                            <p:strVal val="#ppt_x"/>
                                          </p:val>
                                        </p:tav>
                                      </p:tavLst>
                                    </p:anim>
                                    <p:anim calcmode="lin" valueType="num">
                                      <p:cBhvr>
                                        <p:cTn id="44" dur="75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9"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dissolve">
                                      <p:cBhvr>
                                        <p:cTn id="49" dur="500"/>
                                        <p:tgtEl>
                                          <p:spTgt spid="22"/>
                                        </p:tgtEl>
                                      </p:cBhvr>
                                    </p:animEffect>
                                  </p:childTnLst>
                                </p:cTn>
                              </p:par>
                              <p:par>
                                <p:cTn id="50" presetID="9" presetClass="entr" presetSubtype="0" fill="hold"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dissolve">
                                      <p:cBhvr>
                                        <p:cTn id="52" dur="500"/>
                                        <p:tgtEl>
                                          <p:spTgt spid="21"/>
                                        </p:tgtEl>
                                      </p:cBhvr>
                                    </p:animEffect>
                                  </p:childTnLst>
                                </p:cTn>
                              </p:par>
                              <p:par>
                                <p:cTn id="53" presetID="9" presetClass="entr" presetSubtype="0" fill="hold"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dissolve">
                                      <p:cBhvr>
                                        <p:cTn id="55" dur="500"/>
                                        <p:tgtEl>
                                          <p:spTgt spid="20"/>
                                        </p:tgtEl>
                                      </p:cBhvr>
                                    </p:animEffect>
                                  </p:childTnLst>
                                </p:cTn>
                              </p:par>
                              <p:par>
                                <p:cTn id="56" presetID="9" presetClass="entr" presetSubtype="0" fill="hold"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dissolv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0" y="0"/>
            <a:ext cx="12192000" cy="6858000"/>
          </a:xfrm>
          <a:prstGeom prst="rect">
            <a:avLst/>
          </a:prstGeom>
        </p:spPr>
      </p:pic>
      <p:sp>
        <p:nvSpPr>
          <p:cNvPr id="3" name="矩形 2"/>
          <p:cNvSpPr/>
          <p:nvPr/>
        </p:nvSpPr>
        <p:spPr>
          <a:xfrm>
            <a:off x="0" y="3550"/>
            <a:ext cx="12192001" cy="6858000"/>
          </a:xfrm>
          <a:prstGeom prst="rect">
            <a:avLst/>
          </a:prstGeom>
          <a:solidFill>
            <a:schemeClr val="tx1">
              <a:lumMod val="65000"/>
              <a:lumOff val="35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3"/>
          <p:cNvSpPr/>
          <p:nvPr/>
        </p:nvSpPr>
        <p:spPr>
          <a:xfrm>
            <a:off x="1806575" y="1707515"/>
            <a:ext cx="8579485" cy="3442970"/>
          </a:xfrm>
          <a:prstGeom prst="rect">
            <a:avLst/>
          </a:prstGeom>
          <a:solidFill>
            <a:schemeClr val="accent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菱形 4"/>
          <p:cNvSpPr/>
          <p:nvPr/>
        </p:nvSpPr>
        <p:spPr>
          <a:xfrm>
            <a:off x="5944235" y="2085340"/>
            <a:ext cx="304165" cy="304165"/>
          </a:xfrm>
          <a:prstGeom prst="diamo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3963353" y="2489200"/>
            <a:ext cx="4218305" cy="860425"/>
          </a:xfrm>
          <a:prstGeom prst="rect">
            <a:avLst/>
          </a:prstGeom>
          <a:noFill/>
        </p:spPr>
        <p:txBody>
          <a:bodyPr wrap="square" rtlCol="0">
            <a:spAutoFit/>
          </a:bodyPr>
          <a:lstStyle/>
          <a:p>
            <a:pPr algn="ctr"/>
            <a:r>
              <a:rPr lang="en-US" altLang="zh-CN" sz="5000" dirty="0">
                <a:solidFill>
                  <a:schemeClr val="bg1"/>
                </a:solidFill>
                <a:cs typeface="+mn-ea"/>
                <a:sym typeface="+mn-lt"/>
              </a:rPr>
              <a:t>PART TWO</a:t>
            </a:r>
            <a:endParaRPr lang="en-US" altLang="zh-CN" sz="5000" dirty="0">
              <a:solidFill>
                <a:schemeClr val="bg1"/>
              </a:solidFill>
              <a:cs typeface="+mn-ea"/>
              <a:sym typeface="+mn-lt"/>
            </a:endParaRPr>
          </a:p>
        </p:txBody>
      </p:sp>
      <p:sp>
        <p:nvSpPr>
          <p:cNvPr id="7" name="文本框 6"/>
          <p:cNvSpPr txBox="1"/>
          <p:nvPr/>
        </p:nvSpPr>
        <p:spPr>
          <a:xfrm>
            <a:off x="2239010" y="4032250"/>
            <a:ext cx="7715250" cy="661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a:solidFill>
                  <a:schemeClr val="bg1"/>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bg1"/>
              </a:solidFill>
              <a:cs typeface="+mn-ea"/>
              <a:sym typeface="+mn-lt"/>
            </a:endParaRPr>
          </a:p>
        </p:txBody>
      </p:sp>
      <p:cxnSp>
        <p:nvCxnSpPr>
          <p:cNvPr id="8" name="直接连接符 8"/>
          <p:cNvCxnSpPr/>
          <p:nvPr/>
        </p:nvCxnSpPr>
        <p:spPr>
          <a:xfrm>
            <a:off x="5738495" y="3324225"/>
            <a:ext cx="714375" cy="0"/>
          </a:xfrm>
          <a:prstGeom prst="line">
            <a:avLst/>
          </a:prstGeom>
          <a:ln w="50800" cmpd="sng">
            <a:solidFill>
              <a:schemeClr val="bg1"/>
            </a:solidFill>
            <a:prstDash val="soli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870496" y="3380296"/>
            <a:ext cx="4450372" cy="707886"/>
          </a:xfrm>
          <a:prstGeom prst="rect">
            <a:avLst/>
          </a:prstGeom>
          <a:noFill/>
        </p:spPr>
        <p:txBody>
          <a:bodyPr wrap="square" rtlCol="0">
            <a:spAutoFit/>
            <a:scene3d>
              <a:camera prst="orthographicFront"/>
              <a:lightRig rig="threePt" dir="t"/>
            </a:scene3d>
            <a:sp3d contourW="12700"/>
          </a:bodyPr>
          <a:lstStyle/>
          <a:p>
            <a:pPr algn="ctr"/>
            <a:r>
              <a:rPr lang="zh-CN" altLang="en-US" sz="4000" b="1" dirty="0">
                <a:solidFill>
                  <a:schemeClr val="bg1"/>
                </a:solidFill>
                <a:cs typeface="+mn-ea"/>
                <a:sym typeface="+mn-lt"/>
              </a:rPr>
              <a:t>执行力缺失的原因</a:t>
            </a:r>
            <a:endParaRPr lang="zh-CN" altLang="en-US" sz="4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500"/>
                                        <p:tgtEl>
                                          <p:spTgt spid="8"/>
                                        </p:tgtEl>
                                      </p:cBhvr>
                                    </p:animEffect>
                                  </p:childTnLst>
                                </p:cTn>
                              </p:par>
                            </p:childTnLst>
                          </p:cTn>
                        </p:par>
                        <p:par>
                          <p:cTn id="25" fill="hold">
                            <p:stCondLst>
                              <p:cond delay="2000"/>
                            </p:stCondLst>
                            <p:childTnLst>
                              <p:par>
                                <p:cTn id="26" presetID="14" presetClass="entr" presetSubtype="5" fill="hold" grpId="1"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vertical)">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6" grpId="0"/>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1"/>
          <p:cNvGrpSpPr/>
          <p:nvPr/>
        </p:nvGrpSpPr>
        <p:grpSpPr>
          <a:xfrm>
            <a:off x="1110298" y="2525486"/>
            <a:ext cx="5167085" cy="0"/>
            <a:chOff x="3091543" y="3033486"/>
            <a:chExt cx="5167085" cy="0"/>
          </a:xfrm>
        </p:grpSpPr>
        <p:cxnSp>
          <p:nvCxnSpPr>
            <p:cNvPr id="3" name="直接连接符 17"/>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18"/>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 name="组合 20"/>
          <p:cNvGrpSpPr/>
          <p:nvPr/>
        </p:nvGrpSpPr>
        <p:grpSpPr>
          <a:xfrm>
            <a:off x="1110298" y="3803310"/>
            <a:ext cx="5167085" cy="0"/>
            <a:chOff x="3091543" y="3033486"/>
            <a:chExt cx="5167085" cy="0"/>
          </a:xfrm>
        </p:grpSpPr>
        <p:cxnSp>
          <p:nvCxnSpPr>
            <p:cNvPr id="6" name="直接连接符 26"/>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34"/>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8" name="组合 21"/>
          <p:cNvGrpSpPr/>
          <p:nvPr/>
        </p:nvGrpSpPr>
        <p:grpSpPr>
          <a:xfrm>
            <a:off x="1110298" y="5081134"/>
            <a:ext cx="5167085" cy="0"/>
            <a:chOff x="3091543" y="3033486"/>
            <a:chExt cx="5167085" cy="0"/>
          </a:xfrm>
        </p:grpSpPr>
        <p:cxnSp>
          <p:nvCxnSpPr>
            <p:cNvPr id="9" name="直接连接符 22"/>
            <p:cNvCxnSpPr/>
            <p:nvPr/>
          </p:nvCxnSpPr>
          <p:spPr>
            <a:xfrm>
              <a:off x="3091543" y="3033486"/>
              <a:ext cx="51670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27"/>
            <p:cNvCxnSpPr/>
            <p:nvPr/>
          </p:nvCxnSpPr>
          <p:spPr>
            <a:xfrm>
              <a:off x="3386609" y="3033486"/>
              <a:ext cx="1286991"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32"/>
          <p:cNvGrpSpPr/>
          <p:nvPr/>
        </p:nvGrpSpPr>
        <p:grpSpPr>
          <a:xfrm>
            <a:off x="1343662" y="2101883"/>
            <a:ext cx="4806947" cy="1049106"/>
            <a:chOff x="6798183" y="1591042"/>
            <a:chExt cx="4806947" cy="1049106"/>
          </a:xfrm>
        </p:grpSpPr>
        <p:sp>
          <p:nvSpPr>
            <p:cNvPr id="12" name="矩形 11"/>
            <p:cNvSpPr/>
            <p:nvPr/>
          </p:nvSpPr>
          <p:spPr>
            <a:xfrm>
              <a:off x="6798183" y="2030750"/>
              <a:ext cx="480694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endParaRPr lang="zh-CN" altLang="en-US" sz="1400" dirty="0">
                <a:solidFill>
                  <a:schemeClr val="bg1"/>
                </a:solidFill>
                <a:cs typeface="+mn-ea"/>
                <a:sym typeface="+mn-lt"/>
              </a:endParaRPr>
            </a:p>
          </p:txBody>
        </p:sp>
        <p:sp>
          <p:nvSpPr>
            <p:cNvPr id="13" name="矩形 12"/>
            <p:cNvSpPr/>
            <p:nvPr/>
          </p:nvSpPr>
          <p:spPr>
            <a:xfrm>
              <a:off x="6798184" y="1591042"/>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grpSp>
      <p:grpSp>
        <p:nvGrpSpPr>
          <p:cNvPr id="14" name="组合 39"/>
          <p:cNvGrpSpPr/>
          <p:nvPr/>
        </p:nvGrpSpPr>
        <p:grpSpPr>
          <a:xfrm>
            <a:off x="1343662" y="3323358"/>
            <a:ext cx="4806947" cy="1150706"/>
            <a:chOff x="6798183" y="1535797"/>
            <a:chExt cx="4806947" cy="1150706"/>
          </a:xfrm>
        </p:grpSpPr>
        <p:sp>
          <p:nvSpPr>
            <p:cNvPr id="15" name="矩形 14"/>
            <p:cNvSpPr/>
            <p:nvPr/>
          </p:nvSpPr>
          <p:spPr>
            <a:xfrm>
              <a:off x="6798184" y="1535797"/>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sp>
          <p:nvSpPr>
            <p:cNvPr id="16" name="矩形 15"/>
            <p:cNvSpPr/>
            <p:nvPr/>
          </p:nvSpPr>
          <p:spPr>
            <a:xfrm>
              <a:off x="6798183" y="2077105"/>
              <a:ext cx="480694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endParaRPr lang="zh-CN" altLang="en-US" sz="1400" dirty="0">
                <a:solidFill>
                  <a:schemeClr val="bg1"/>
                </a:solidFill>
                <a:cs typeface="+mn-ea"/>
                <a:sym typeface="+mn-lt"/>
              </a:endParaRPr>
            </a:p>
          </p:txBody>
        </p:sp>
      </p:grpSp>
      <p:grpSp>
        <p:nvGrpSpPr>
          <p:cNvPr id="17" name="组合 42"/>
          <p:cNvGrpSpPr/>
          <p:nvPr/>
        </p:nvGrpSpPr>
        <p:grpSpPr>
          <a:xfrm>
            <a:off x="1343662" y="4657053"/>
            <a:ext cx="4806947" cy="1049106"/>
            <a:chOff x="6798183" y="1591042"/>
            <a:chExt cx="4806947" cy="1049106"/>
          </a:xfrm>
        </p:grpSpPr>
        <p:sp>
          <p:nvSpPr>
            <p:cNvPr id="18" name="矩形 17"/>
            <p:cNvSpPr/>
            <p:nvPr/>
          </p:nvSpPr>
          <p:spPr>
            <a:xfrm>
              <a:off x="6798183" y="2030750"/>
              <a:ext cx="4806947"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cs typeface="+mn-ea"/>
                  <a:sym typeface="+mn-lt"/>
                </a:rPr>
                <a:t>用户可以在投影仪或者计算机上进行演示也可以将演示文稿打印出来制作成胶片以便应用到更广泛的领域中</a:t>
              </a:r>
              <a:endParaRPr lang="zh-CN" altLang="en-US" sz="1400" dirty="0">
                <a:solidFill>
                  <a:schemeClr val="bg1"/>
                </a:solidFill>
                <a:cs typeface="+mn-ea"/>
                <a:sym typeface="+mn-lt"/>
              </a:endParaRPr>
            </a:p>
          </p:txBody>
        </p:sp>
        <p:sp>
          <p:nvSpPr>
            <p:cNvPr id="19" name="矩形 18"/>
            <p:cNvSpPr/>
            <p:nvPr/>
          </p:nvSpPr>
          <p:spPr>
            <a:xfrm>
              <a:off x="6798184" y="1591042"/>
              <a:ext cx="2241974" cy="396583"/>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bg1"/>
                  </a:solidFill>
                  <a:cs typeface="+mn-ea"/>
                  <a:sym typeface="+mn-lt"/>
                </a:rPr>
                <a:t>标题文字添加</a:t>
              </a:r>
              <a:endParaRPr lang="zh-CN" altLang="en-US" b="1" dirty="0">
                <a:solidFill>
                  <a:schemeClr val="bg1"/>
                </a:solidFill>
                <a:cs typeface="+mn-ea"/>
                <a:sym typeface="+mn-lt"/>
              </a:endParaRPr>
            </a:p>
          </p:txBody>
        </p:sp>
      </p:grpSp>
      <p:sp>
        <p:nvSpPr>
          <p:cNvPr id="20" name="矩形 19"/>
          <p:cNvSpPr/>
          <p:nvPr/>
        </p:nvSpPr>
        <p:spPr>
          <a:xfrm>
            <a:off x="0" y="391886"/>
            <a:ext cx="540884"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631826" y="391886"/>
            <a:ext cx="148999" cy="711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92"/>
          <p:cNvGrpSpPr/>
          <p:nvPr/>
        </p:nvGrpSpPr>
        <p:grpSpPr>
          <a:xfrm>
            <a:off x="957619" y="358229"/>
            <a:ext cx="5532873" cy="772364"/>
            <a:chOff x="781862" y="465271"/>
            <a:chExt cx="5532873" cy="772364"/>
          </a:xfrm>
        </p:grpSpPr>
        <p:sp>
          <p:nvSpPr>
            <p:cNvPr id="23" name="文本框 22"/>
            <p:cNvSpPr txBox="1"/>
            <p:nvPr/>
          </p:nvSpPr>
          <p:spPr>
            <a:xfrm>
              <a:off x="781863" y="465271"/>
              <a:ext cx="4198105"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bg1"/>
                  </a:solidFill>
                  <a:cs typeface="+mn-ea"/>
                  <a:sym typeface="+mn-lt"/>
                </a:rPr>
                <a:t>执行力缺失的原因</a:t>
              </a:r>
              <a:endParaRPr lang="zh-CN" altLang="en-US" sz="3200" b="1" dirty="0">
                <a:solidFill>
                  <a:schemeClr val="bg1"/>
                </a:solidFill>
                <a:cs typeface="+mn-ea"/>
                <a:sym typeface="+mn-lt"/>
              </a:endParaRPr>
            </a:p>
          </p:txBody>
        </p:sp>
        <p:sp>
          <p:nvSpPr>
            <p:cNvPr id="24" name="文本框 23"/>
            <p:cNvSpPr txBox="1"/>
            <p:nvPr/>
          </p:nvSpPr>
          <p:spPr>
            <a:xfrm>
              <a:off x="781862" y="991414"/>
              <a:ext cx="5532873" cy="246221"/>
            </a:xfrm>
            <a:prstGeom prst="rect">
              <a:avLst/>
            </a:prstGeom>
            <a:noFill/>
          </p:spPr>
          <p:txBody>
            <a:bodyPr wrap="square" rtlCol="0">
              <a:spAutoFit/>
              <a:scene3d>
                <a:camera prst="orthographicFront"/>
                <a:lightRig rig="threePt" dir="t"/>
              </a:scene3d>
              <a:sp3d contourW="12700"/>
            </a:bodyPr>
            <a:lstStyle/>
            <a:p>
              <a:r>
                <a:rPr lang="en-US" altLang="zh-CN" sz="1000" dirty="0">
                  <a:solidFill>
                    <a:schemeClr val="bg1"/>
                  </a:solidFill>
                  <a:cs typeface="+mn-ea"/>
                  <a:sym typeface="+mn-lt"/>
                </a:rPr>
                <a:t>print the presentation and make it into a film to be used in a wider field</a:t>
              </a:r>
              <a:endParaRPr lang="en-US" altLang="zh-CN" sz="1000" dirty="0">
                <a:solidFill>
                  <a:schemeClr val="bg1"/>
                </a:solidFill>
                <a:cs typeface="+mn-ea"/>
                <a:sym typeface="+mn-lt"/>
              </a:endParaRPr>
            </a:p>
          </p:txBody>
        </p:sp>
      </p:grpSp>
      <p:pic>
        <p:nvPicPr>
          <p:cNvPr id="26" name="图片 25"/>
          <p:cNvPicPr>
            <a:picLocks noChangeAspect="1"/>
          </p:cNvPicPr>
          <p:nvPr/>
        </p:nvPicPr>
        <p:blipFill>
          <a:blip r:embed="rId1" cstate="screen"/>
          <a:stretch>
            <a:fillRect/>
          </a:stretch>
        </p:blipFill>
        <p:spPr>
          <a:xfrm>
            <a:off x="6891865" y="2251620"/>
            <a:ext cx="4652433" cy="310337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par>
                                <p:cTn id="11" presetID="6" presetClass="entr" presetSubtype="16"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circle(in)">
                                      <p:cBhvr>
                                        <p:cTn id="13" dur="2000"/>
                                        <p:tgtEl>
                                          <p:spTgt spid="8"/>
                                        </p:tgtEl>
                                      </p:cBhvr>
                                    </p:animEffect>
                                  </p:childTnLst>
                                </p:cTn>
                              </p:par>
                              <p:par>
                                <p:cTn id="14" presetID="6"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2000"/>
                                        <p:tgtEl>
                                          <p:spTgt spid="11"/>
                                        </p:tgtEl>
                                      </p:cBhvr>
                                    </p:animEffect>
                                  </p:childTnLst>
                                </p:cTn>
                              </p:par>
                              <p:par>
                                <p:cTn id="17" presetID="6"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par>
                                <p:cTn id="20" presetID="6" presetClass="entr" presetSubtype="16"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circle(in)">
                                      <p:cBhvr>
                                        <p:cTn id="22" dur="2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ppt_x"/>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LIDE.GUIDESSETTING" val="{&quot;Id&quot;:null,&quot;Name&quot;:&quot;无&quot;,&quot;HeaderHeight&quot;:0.0,&quot;FooterHeight&quot;:0.0,&quot;SideMargin&quot;:0.0,&quot;TopMargin&quot;:0.0,&quot;BottomMargin&quot;:0.0,&quot;IntervalMargin&quot;:0.0,&quot;SettingType&quot;:&quot;System&quot;}"/>
</p:tagLst>
</file>

<file path=ppt/theme/theme1.xml><?xml version="1.0" encoding="utf-8"?>
<a:theme xmlns:a="http://schemas.openxmlformats.org/drawingml/2006/main" name="员工">
  <a:themeElements>
    <a:clrScheme name="自定义 1">
      <a:dk1>
        <a:srgbClr val="557CF9"/>
      </a:dk1>
      <a:lt1>
        <a:srgbClr val="FFFFFF"/>
      </a:lt1>
      <a:dk2>
        <a:srgbClr val="557CF9"/>
      </a:dk2>
      <a:lt2>
        <a:srgbClr val="557CF9"/>
      </a:lt2>
      <a:accent1>
        <a:srgbClr val="557CF9"/>
      </a:accent1>
      <a:accent2>
        <a:srgbClr val="557CF9"/>
      </a:accent2>
      <a:accent3>
        <a:srgbClr val="557CF9"/>
      </a:accent3>
      <a:accent4>
        <a:srgbClr val="557CF9"/>
      </a:accent4>
      <a:accent5>
        <a:srgbClr val="557CF9"/>
      </a:accent5>
      <a:accent6>
        <a:srgbClr val="557CF9"/>
      </a:accent6>
      <a:hlink>
        <a:srgbClr val="557CF9"/>
      </a:hlink>
      <a:folHlink>
        <a:srgbClr val="557CF9"/>
      </a:folHlink>
    </a:clrScheme>
    <a:fontScheme name="wsieyshh">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6895</Words>
  <Application>WPS 演示</Application>
  <PresentationFormat>自定义</PresentationFormat>
  <Paragraphs>371</Paragraphs>
  <Slides>22</Slides>
  <Notes>22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22</vt:i4>
      </vt:variant>
    </vt:vector>
  </HeadingPairs>
  <TitlesOfParts>
    <vt:vector size="37" baseType="lpstr">
      <vt:lpstr>Arial</vt:lpstr>
      <vt:lpstr>宋体</vt:lpstr>
      <vt:lpstr>Wingdings</vt:lpstr>
      <vt:lpstr>思源黑体 CN Medium</vt:lpstr>
      <vt:lpstr>黑体</vt:lpstr>
      <vt:lpstr>Calibri</vt:lpstr>
      <vt:lpstr>Century Gothic</vt:lpstr>
      <vt:lpstr>Calibri</vt:lpstr>
      <vt:lpstr>Helvetica-Roman-SemiB</vt:lpstr>
      <vt:lpstr>★日文毛笔</vt:lpstr>
      <vt:lpstr>SimSun-ExtB</vt:lpstr>
      <vt:lpstr>微软雅黑</vt:lpstr>
      <vt:lpstr>Arial Unicode MS</vt:lpstr>
      <vt:lpstr>Arial</vt:lpstr>
      <vt:lpstr>员工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执行力培训</dc:title>
  <dc:creator>第一PPT</dc:creator>
  <cp:keywords>www.1ppt.com</cp:keywords>
  <dc:description>www.1ppt.com</dc:description>
  <cp:lastModifiedBy>铭</cp:lastModifiedBy>
  <cp:revision>72</cp:revision>
  <dcterms:created xsi:type="dcterms:W3CDTF">2019-07-12T07:49:00Z</dcterms:created>
  <dcterms:modified xsi:type="dcterms:W3CDTF">2022-03-02T09:12:29Z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ACB9B11A6334443DA22994FD134B1D58</vt:lpwstr>
  </property>
  <property fmtid="{D5CDD505-2E9C-101B-9397-08002B2CF9AE}" pid="3" name="KSOProductBuildVer">
    <vt:lpwstr>2052-11.1.0.11045</vt:lpwstr>
  </property>
</Properties>
</file>