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DEAC"/>
    <a:srgbClr val="9EAA45"/>
    <a:srgbClr val="F3C1AF"/>
    <a:srgbClr val="E88967"/>
    <a:srgbClr val="C4563B"/>
    <a:srgbClr val="FFFDF9"/>
    <a:srgbClr val="415F53"/>
    <a:srgbClr val="FFF5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368" y="1104"/>
      </p:cViewPr>
      <p:guideLst>
        <p:guide orient="horz" pos="2190"/>
        <p:guide pos="3840"/>
        <p:guide pos="6947"/>
        <p:guide pos="7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7B617D3-829B-4648-914F-87C8FF15CEB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79B2D2-5626-4532-8C1B-E6044C7499A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617D3-829B-4648-914F-87C8FF15CEB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9B2D2-5626-4532-8C1B-E6044C7499A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16" name="文本框 15"/>
          <p:cNvSpPr txBox="1"/>
          <p:nvPr/>
        </p:nvSpPr>
        <p:spPr>
          <a:xfrm>
            <a:off x="5285522" y="1826052"/>
            <a:ext cx="1620957" cy="523220"/>
          </a:xfrm>
          <a:prstGeom prst="rect">
            <a:avLst/>
          </a:prstGeom>
          <a:noFill/>
        </p:spPr>
        <p:txBody>
          <a:bodyPr wrap="none" rtlCol="0">
            <a:spAutoFit/>
          </a:bodyPr>
          <a:lstStyle/>
          <a:p>
            <a:r>
              <a:rPr lang="zh-CN" altLang="en-US" sz="2800" dirty="0">
                <a:solidFill>
                  <a:srgbClr val="415F53"/>
                </a:solidFill>
                <a:latin typeface="汉仪小隶书简" panose="02010609000101010101" pitchFamily="49" charset="-122"/>
                <a:ea typeface="汉仪小隶书简" panose="02010609000101010101" pitchFamily="49" charset="-122"/>
              </a:rPr>
              <a:t>烂漫樱花</a:t>
            </a:r>
            <a:endParaRPr lang="zh-CN" altLang="en-US" sz="2800" dirty="0">
              <a:solidFill>
                <a:srgbClr val="415F53"/>
              </a:solidFill>
              <a:latin typeface="汉仪小隶书简" panose="02010609000101010101" pitchFamily="49" charset="-122"/>
              <a:ea typeface="汉仪小隶书简" panose="02010609000101010101" pitchFamily="49" charset="-122"/>
            </a:endParaRPr>
          </a:p>
        </p:txBody>
      </p:sp>
      <p:sp>
        <p:nvSpPr>
          <p:cNvPr id="17" name="文本框 16"/>
          <p:cNvSpPr txBox="1"/>
          <p:nvPr/>
        </p:nvSpPr>
        <p:spPr>
          <a:xfrm>
            <a:off x="2412941" y="2396100"/>
            <a:ext cx="7366119" cy="707886"/>
          </a:xfrm>
          <a:prstGeom prst="rect">
            <a:avLst/>
          </a:prstGeom>
          <a:noFill/>
        </p:spPr>
        <p:txBody>
          <a:bodyPr wrap="none" rtlCol="0">
            <a:spAutoFit/>
          </a:bodyPr>
          <a:lstStyle/>
          <a:p>
            <a:r>
              <a:rPr lang="zh-CN" altLang="en-US" sz="4000" dirty="0">
                <a:solidFill>
                  <a:srgbClr val="415F53"/>
                </a:solidFill>
                <a:latin typeface="汉仪小隶书简" panose="02010609000101010101" pitchFamily="49" charset="-122"/>
                <a:ea typeface="汉仪小隶书简" panose="02010609000101010101" pitchFamily="49" charset="-122"/>
              </a:rPr>
              <a:t>教育教学樱花主题淡雅清新模板</a:t>
            </a:r>
            <a:endParaRPr lang="zh-CN" altLang="en-US" sz="4000" dirty="0">
              <a:solidFill>
                <a:srgbClr val="415F53"/>
              </a:solidFill>
              <a:latin typeface="汉仪小隶书简" panose="02010609000101010101" pitchFamily="49" charset="-122"/>
              <a:ea typeface="汉仪小隶书简" panose="02010609000101010101" pitchFamily="49" charset="-122"/>
            </a:endParaRPr>
          </a:p>
        </p:txBody>
      </p:sp>
      <p:grpSp>
        <p:nvGrpSpPr>
          <p:cNvPr id="18" name="组合 17"/>
          <p:cNvGrpSpPr/>
          <p:nvPr/>
        </p:nvGrpSpPr>
        <p:grpSpPr>
          <a:xfrm>
            <a:off x="5311170" y="4272182"/>
            <a:ext cx="1567279" cy="462987"/>
            <a:chOff x="5389305" y="4021750"/>
            <a:chExt cx="1567279" cy="462987"/>
          </a:xfrm>
        </p:grpSpPr>
        <p:sp>
          <p:nvSpPr>
            <p:cNvPr id="19" name="矩形: 圆角 18"/>
            <p:cNvSpPr/>
            <p:nvPr/>
          </p:nvSpPr>
          <p:spPr>
            <a:xfrm>
              <a:off x="5391687" y="4021750"/>
              <a:ext cx="1564897" cy="462987"/>
            </a:xfrm>
            <a:prstGeom prst="roundRect">
              <a:avLst>
                <a:gd name="adj" fmla="val 50000"/>
              </a:avLst>
            </a:prstGeom>
            <a:solidFill>
              <a:srgbClr val="E88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389305" y="4068577"/>
              <a:ext cx="1097280" cy="368300"/>
            </a:xfrm>
            <a:prstGeom prst="rect">
              <a:avLst/>
            </a:prstGeom>
            <a:noFill/>
          </p:spPr>
          <p:txBody>
            <a:bodyPr wrap="none" rtlCol="0">
              <a:spAutoFit/>
            </a:bodyPr>
            <a:lstStyle/>
            <a:p>
              <a:r>
                <a:rPr lang="zh-CN" altLang="en-US" dirty="0">
                  <a:solidFill>
                    <a:schemeClr val="bg1"/>
                  </a:solidFill>
                  <a:latin typeface="汉仪南宫体简" panose="02010600000101010101" pitchFamily="2" charset="-122"/>
                  <a:ea typeface="汉仪南宫体简" panose="02010600000101010101" pitchFamily="2" charset="-122"/>
                </a:rPr>
                <a:t>讲授人：</a:t>
              </a:r>
              <a:endParaRPr lang="zh-CN" altLang="en-US" dirty="0">
                <a:solidFill>
                  <a:schemeClr val="bg1"/>
                </a:solidFill>
                <a:latin typeface="汉仪南宫体简" panose="02010600000101010101" pitchFamily="2" charset="-122"/>
                <a:ea typeface="汉仪南宫体简" panose="02010600000101010101" pitchFamily="2" charset="-122"/>
              </a:endParaRPr>
            </a:p>
          </p:txBody>
        </p:sp>
      </p:grpSp>
      <p:sp>
        <p:nvSpPr>
          <p:cNvPr id="22" name="文本框 21"/>
          <p:cNvSpPr txBox="1"/>
          <p:nvPr/>
        </p:nvSpPr>
        <p:spPr>
          <a:xfrm>
            <a:off x="2524760" y="3123503"/>
            <a:ext cx="7142480" cy="707310"/>
          </a:xfrm>
          <a:prstGeom prst="rect">
            <a:avLst/>
          </a:prstGeom>
          <a:noFill/>
        </p:spPr>
        <p:txBody>
          <a:bodyPr wrap="square">
            <a:spAutoFit/>
          </a:bodyPr>
          <a:lstStyle/>
          <a:p>
            <a:pPr algn="ctr">
              <a:lnSpc>
                <a:spcPct val="130000"/>
              </a:lnSpc>
            </a:pPr>
            <a:r>
              <a:rPr lang="zh-CN" altLang="en-US" sz="1600" dirty="0">
                <a:solidFill>
                  <a:srgbClr val="415F53"/>
                </a:solidFill>
              </a:rPr>
              <a:t>Education and teaching cherry blossom theme elegant and fresh template Education and teaching cherry blossom</a:t>
            </a:r>
            <a:endParaRPr lang="zh-CN" altLang="en-US" sz="1600" dirty="0">
              <a:solidFill>
                <a:srgbClr val="415F5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49330"/>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8" name="组合 7"/>
          <p:cNvGrpSpPr/>
          <p:nvPr/>
        </p:nvGrpSpPr>
        <p:grpSpPr>
          <a:xfrm>
            <a:off x="1311887" y="1754979"/>
            <a:ext cx="9568226" cy="3903628"/>
            <a:chOff x="1163638" y="1692191"/>
            <a:chExt cx="9568226" cy="3903628"/>
          </a:xfrm>
        </p:grpSpPr>
        <p:pic>
          <p:nvPicPr>
            <p:cNvPr id="36" name="图片 35"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4785" t="666" r="66937" b="73342"/>
            <a:stretch>
              <a:fillRect/>
            </a:stretch>
          </p:blipFill>
          <p:spPr>
            <a:xfrm>
              <a:off x="1163638" y="1692191"/>
              <a:ext cx="2924080" cy="1782501"/>
            </a:xfrm>
            <a:custGeom>
              <a:avLst/>
              <a:gdLst>
                <a:gd name="connsiteX0" fmla="*/ 0 w 2924080"/>
                <a:gd name="connsiteY0" fmla="*/ 0 h 1782501"/>
                <a:gd name="connsiteX1" fmla="*/ 2924080 w 2924080"/>
                <a:gd name="connsiteY1" fmla="*/ 0 h 1782501"/>
                <a:gd name="connsiteX2" fmla="*/ 2924080 w 2924080"/>
                <a:gd name="connsiteY2" fmla="*/ 1782501 h 1782501"/>
                <a:gd name="connsiteX3" fmla="*/ 0 w 2924080"/>
                <a:gd name="connsiteY3" fmla="*/ 1782501 h 1782501"/>
                <a:gd name="connsiteX4" fmla="*/ 0 w 2924080"/>
                <a:gd name="connsiteY4" fmla="*/ 0 h 1782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080" h="1782501">
                  <a:moveTo>
                    <a:pt x="0" y="0"/>
                  </a:moveTo>
                  <a:lnTo>
                    <a:pt x="2924080" y="0"/>
                  </a:lnTo>
                  <a:lnTo>
                    <a:pt x="2924080" y="1782501"/>
                  </a:lnTo>
                  <a:lnTo>
                    <a:pt x="0" y="1782501"/>
                  </a:lnTo>
                  <a:lnTo>
                    <a:pt x="0" y="0"/>
                  </a:lnTo>
                  <a:close/>
                </a:path>
              </a:pathLst>
            </a:custGeom>
          </p:spPr>
        </p:pic>
        <p:pic>
          <p:nvPicPr>
            <p:cNvPr id="35" name="图片 34"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34911" t="26658" r="36811" b="47351"/>
            <a:stretch>
              <a:fillRect/>
            </a:stretch>
          </p:blipFill>
          <p:spPr>
            <a:xfrm>
              <a:off x="4485711" y="3813318"/>
              <a:ext cx="2924080" cy="1782501"/>
            </a:xfrm>
            <a:custGeom>
              <a:avLst/>
              <a:gdLst>
                <a:gd name="connsiteX0" fmla="*/ 0 w 2924080"/>
                <a:gd name="connsiteY0" fmla="*/ 0 h 1782501"/>
                <a:gd name="connsiteX1" fmla="*/ 2924080 w 2924080"/>
                <a:gd name="connsiteY1" fmla="*/ 0 h 1782501"/>
                <a:gd name="connsiteX2" fmla="*/ 2924080 w 2924080"/>
                <a:gd name="connsiteY2" fmla="*/ 1782501 h 1782501"/>
                <a:gd name="connsiteX3" fmla="*/ 0 w 2924080"/>
                <a:gd name="connsiteY3" fmla="*/ 1782501 h 1782501"/>
                <a:gd name="connsiteX4" fmla="*/ 0 w 2924080"/>
                <a:gd name="connsiteY4" fmla="*/ 0 h 1782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080" h="1782501">
                  <a:moveTo>
                    <a:pt x="0" y="0"/>
                  </a:moveTo>
                  <a:lnTo>
                    <a:pt x="2924080" y="0"/>
                  </a:lnTo>
                  <a:lnTo>
                    <a:pt x="2924080" y="1782501"/>
                  </a:lnTo>
                  <a:lnTo>
                    <a:pt x="0" y="1782501"/>
                  </a:lnTo>
                  <a:lnTo>
                    <a:pt x="0" y="0"/>
                  </a:lnTo>
                  <a:close/>
                </a:path>
              </a:pathLst>
            </a:custGeom>
          </p:spPr>
        </p:pic>
        <p:pic>
          <p:nvPicPr>
            <p:cNvPr id="33" name="图片 32"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4803" t="58544" r="66919" b="15465"/>
            <a:stretch>
              <a:fillRect/>
            </a:stretch>
          </p:blipFill>
          <p:spPr>
            <a:xfrm>
              <a:off x="7807784" y="1692191"/>
              <a:ext cx="2924080" cy="1782501"/>
            </a:xfrm>
            <a:custGeom>
              <a:avLst/>
              <a:gdLst>
                <a:gd name="connsiteX0" fmla="*/ 0 w 2924080"/>
                <a:gd name="connsiteY0" fmla="*/ 0 h 1782501"/>
                <a:gd name="connsiteX1" fmla="*/ 2924080 w 2924080"/>
                <a:gd name="connsiteY1" fmla="*/ 0 h 1782501"/>
                <a:gd name="connsiteX2" fmla="*/ 2924080 w 2924080"/>
                <a:gd name="connsiteY2" fmla="*/ 1782501 h 1782501"/>
                <a:gd name="connsiteX3" fmla="*/ 0 w 2924080"/>
                <a:gd name="connsiteY3" fmla="*/ 1782501 h 1782501"/>
                <a:gd name="connsiteX4" fmla="*/ 0 w 2924080"/>
                <a:gd name="connsiteY4" fmla="*/ 0 h 1782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4080" h="1782501">
                  <a:moveTo>
                    <a:pt x="0" y="0"/>
                  </a:moveTo>
                  <a:lnTo>
                    <a:pt x="2924080" y="0"/>
                  </a:lnTo>
                  <a:lnTo>
                    <a:pt x="2924080" y="1782501"/>
                  </a:lnTo>
                  <a:lnTo>
                    <a:pt x="0" y="1782501"/>
                  </a:lnTo>
                  <a:lnTo>
                    <a:pt x="0" y="0"/>
                  </a:lnTo>
                  <a:close/>
                </a:path>
              </a:pathLst>
            </a:custGeom>
          </p:spPr>
        </p:pic>
        <p:sp>
          <p:nvSpPr>
            <p:cNvPr id="6" name="矩形 5"/>
            <p:cNvSpPr/>
            <p:nvPr/>
          </p:nvSpPr>
          <p:spPr>
            <a:xfrm>
              <a:off x="4485711" y="1692191"/>
              <a:ext cx="2924080" cy="1782501"/>
            </a:xfrm>
            <a:prstGeom prst="rect">
              <a:avLst/>
            </a:prstGeom>
            <a:solidFill>
              <a:srgbClr val="F3C1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163638" y="3813318"/>
              <a:ext cx="2924080" cy="1782501"/>
            </a:xfrm>
            <a:prstGeom prst="rect">
              <a:avLst/>
            </a:prstGeom>
            <a:solidFill>
              <a:srgbClr val="D8DE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807784" y="3813318"/>
              <a:ext cx="2924080" cy="1782501"/>
            </a:xfrm>
            <a:prstGeom prst="rect">
              <a:avLst/>
            </a:prstGeom>
            <a:solidFill>
              <a:srgbClr val="D8DE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723601" y="1834912"/>
            <a:ext cx="2744800" cy="1594088"/>
            <a:chOff x="4723601" y="1834912"/>
            <a:chExt cx="2744800" cy="1594088"/>
          </a:xfrm>
        </p:grpSpPr>
        <p:sp>
          <p:nvSpPr>
            <p:cNvPr id="41" name="文本框 40"/>
            <p:cNvSpPr txBox="1"/>
            <p:nvPr/>
          </p:nvSpPr>
          <p:spPr>
            <a:xfrm>
              <a:off x="4723601" y="2232519"/>
              <a:ext cx="2744800" cy="1196481"/>
            </a:xfrm>
            <a:prstGeom prst="rect">
              <a:avLst/>
            </a:prstGeom>
            <a:noFill/>
          </p:spPr>
          <p:txBody>
            <a:bodyPr wrap="square">
              <a:spAutoFit/>
            </a:bodyPr>
            <a:lstStyle/>
            <a:p>
              <a:pPr algn="ct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语言知识和文化知识的简约式统称等都离不开它也可以说语文是运用语言规律与特定语言词语离不开它</a:t>
              </a:r>
              <a:endParaRPr lang="zh-CN" altLang="en-US" sz="1400" dirty="0">
                <a:latin typeface="汉仪全唐诗简" panose="00020600040101010101" pitchFamily="18" charset="-122"/>
                <a:ea typeface="汉仪全唐诗简" panose="00020600040101010101" pitchFamily="18" charset="-122"/>
              </a:endParaRPr>
            </a:p>
          </p:txBody>
        </p:sp>
        <p:sp>
          <p:nvSpPr>
            <p:cNvPr id="42" name="文本框 41"/>
            <p:cNvSpPr txBox="1"/>
            <p:nvPr/>
          </p:nvSpPr>
          <p:spPr>
            <a:xfrm>
              <a:off x="5251540" y="1834912"/>
              <a:ext cx="1688923" cy="400110"/>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sz="2000" dirty="0">
                  <a:latin typeface="汉仪小隶书简" panose="02010609000101010101" pitchFamily="49" charset="-122"/>
                  <a:ea typeface="汉仪小隶书简" panose="02010609000101010101" pitchFamily="49" charset="-122"/>
                </a:rPr>
                <a:t>教学意义</a:t>
              </a:r>
              <a:endParaRPr lang="zh-CN" altLang="en-US" sz="2000" dirty="0">
                <a:latin typeface="汉仪小隶书简" panose="02010609000101010101" pitchFamily="49" charset="-122"/>
                <a:ea typeface="汉仪小隶书简" panose="02010609000101010101" pitchFamily="49" charset="-122"/>
              </a:endParaRPr>
            </a:p>
          </p:txBody>
        </p:sp>
      </p:grpSp>
      <p:grpSp>
        <p:nvGrpSpPr>
          <p:cNvPr id="43" name="组合 42"/>
          <p:cNvGrpSpPr/>
          <p:nvPr/>
        </p:nvGrpSpPr>
        <p:grpSpPr>
          <a:xfrm>
            <a:off x="1401527" y="3970312"/>
            <a:ext cx="2744800" cy="1594088"/>
            <a:chOff x="4723601" y="1834912"/>
            <a:chExt cx="2744800" cy="1594088"/>
          </a:xfrm>
        </p:grpSpPr>
        <p:sp>
          <p:nvSpPr>
            <p:cNvPr id="45" name="文本框 44"/>
            <p:cNvSpPr txBox="1"/>
            <p:nvPr/>
          </p:nvSpPr>
          <p:spPr>
            <a:xfrm>
              <a:off x="4723601" y="2232519"/>
              <a:ext cx="2744800" cy="1196481"/>
            </a:xfrm>
            <a:prstGeom prst="rect">
              <a:avLst/>
            </a:prstGeom>
            <a:noFill/>
          </p:spPr>
          <p:txBody>
            <a:bodyPr wrap="square">
              <a:spAutoFit/>
            </a:bodyPr>
            <a:lstStyle/>
            <a:p>
              <a:pPr algn="ct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语言知识和文化知识的简约式统称等都离不开它也可以说语文是运用语言规律与特定语言词语离不开它</a:t>
              </a:r>
              <a:endParaRPr lang="zh-CN" altLang="en-US" sz="1400" dirty="0">
                <a:latin typeface="汉仪全唐诗简" panose="00020600040101010101" pitchFamily="18" charset="-122"/>
                <a:ea typeface="汉仪全唐诗简" panose="00020600040101010101" pitchFamily="18" charset="-122"/>
              </a:endParaRPr>
            </a:p>
          </p:txBody>
        </p:sp>
        <p:sp>
          <p:nvSpPr>
            <p:cNvPr id="46" name="文本框 45"/>
            <p:cNvSpPr txBox="1"/>
            <p:nvPr/>
          </p:nvSpPr>
          <p:spPr>
            <a:xfrm>
              <a:off x="5251540" y="1834912"/>
              <a:ext cx="1688923" cy="400110"/>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sz="2000" dirty="0">
                  <a:latin typeface="汉仪小隶书简" panose="02010609000101010101" pitchFamily="49" charset="-122"/>
                  <a:ea typeface="汉仪小隶书简" panose="02010609000101010101" pitchFamily="49" charset="-122"/>
                </a:rPr>
                <a:t>教学意义</a:t>
              </a:r>
              <a:endParaRPr lang="zh-CN" altLang="en-US" sz="2000" dirty="0">
                <a:latin typeface="汉仪小隶书简" panose="02010609000101010101" pitchFamily="49" charset="-122"/>
                <a:ea typeface="汉仪小隶书简" panose="02010609000101010101" pitchFamily="49" charset="-122"/>
              </a:endParaRPr>
            </a:p>
          </p:txBody>
        </p:sp>
      </p:grpSp>
      <p:grpSp>
        <p:nvGrpSpPr>
          <p:cNvPr id="47" name="组合 46"/>
          <p:cNvGrpSpPr/>
          <p:nvPr/>
        </p:nvGrpSpPr>
        <p:grpSpPr>
          <a:xfrm>
            <a:off x="8045673" y="3970312"/>
            <a:ext cx="2744800" cy="1594088"/>
            <a:chOff x="4723601" y="1834912"/>
            <a:chExt cx="2744800" cy="1594088"/>
          </a:xfrm>
        </p:grpSpPr>
        <p:sp>
          <p:nvSpPr>
            <p:cNvPr id="48" name="文本框 47"/>
            <p:cNvSpPr txBox="1"/>
            <p:nvPr/>
          </p:nvSpPr>
          <p:spPr>
            <a:xfrm>
              <a:off x="4723601" y="2232519"/>
              <a:ext cx="2744800" cy="1196481"/>
            </a:xfrm>
            <a:prstGeom prst="rect">
              <a:avLst/>
            </a:prstGeom>
            <a:noFill/>
          </p:spPr>
          <p:txBody>
            <a:bodyPr wrap="square">
              <a:spAutoFit/>
            </a:bodyPr>
            <a:lstStyle/>
            <a:p>
              <a:pPr algn="ct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语言知识和文化知识的简约式统称等都离不开它也可以说语文是运用语言规律与特定语言词语离不开它</a:t>
              </a:r>
              <a:endParaRPr lang="zh-CN" altLang="en-US" sz="1400" dirty="0">
                <a:latin typeface="汉仪全唐诗简" panose="00020600040101010101" pitchFamily="18" charset="-122"/>
                <a:ea typeface="汉仪全唐诗简" panose="00020600040101010101" pitchFamily="18" charset="-122"/>
              </a:endParaRPr>
            </a:p>
          </p:txBody>
        </p:sp>
        <p:sp>
          <p:nvSpPr>
            <p:cNvPr id="49" name="文本框 48"/>
            <p:cNvSpPr txBox="1"/>
            <p:nvPr/>
          </p:nvSpPr>
          <p:spPr>
            <a:xfrm>
              <a:off x="5251540" y="1834912"/>
              <a:ext cx="1688923" cy="400110"/>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sz="2000" dirty="0">
                  <a:latin typeface="汉仪小隶书简" panose="02010609000101010101" pitchFamily="49" charset="-122"/>
                  <a:ea typeface="汉仪小隶书简" panose="02010609000101010101" pitchFamily="49" charset="-122"/>
                </a:rPr>
                <a:t>教学意义</a:t>
              </a:r>
              <a:endParaRPr lang="zh-CN" altLang="en-US" sz="2000" dirty="0">
                <a:latin typeface="汉仪小隶书简" panose="02010609000101010101" pitchFamily="49" charset="-122"/>
                <a:ea typeface="汉仪小隶书简" panose="02010609000101010101" pitchFamily="49"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16" name="文本框 15"/>
          <p:cNvSpPr txBox="1"/>
          <p:nvPr/>
        </p:nvSpPr>
        <p:spPr>
          <a:xfrm>
            <a:off x="5285522" y="1826052"/>
            <a:ext cx="1620957" cy="523220"/>
          </a:xfrm>
          <a:prstGeom prst="rect">
            <a:avLst/>
          </a:prstGeom>
          <a:noFill/>
        </p:spPr>
        <p:txBody>
          <a:bodyPr wrap="none" rtlCol="0">
            <a:spAutoFit/>
          </a:bodyPr>
          <a:lstStyle/>
          <a:p>
            <a:r>
              <a:rPr lang="zh-CN" altLang="en-US" sz="2800" dirty="0">
                <a:solidFill>
                  <a:srgbClr val="415F53"/>
                </a:solidFill>
                <a:latin typeface="汉仪小隶书简" panose="02010609000101010101" pitchFamily="49" charset="-122"/>
                <a:ea typeface="汉仪小隶书简" panose="02010609000101010101" pitchFamily="49" charset="-122"/>
              </a:rPr>
              <a:t>烂漫樱花</a:t>
            </a:r>
            <a:endParaRPr lang="zh-CN" altLang="en-US" sz="2800" dirty="0">
              <a:solidFill>
                <a:srgbClr val="415F53"/>
              </a:solidFill>
              <a:latin typeface="汉仪小隶书简" panose="02010609000101010101" pitchFamily="49" charset="-122"/>
              <a:ea typeface="汉仪小隶书简" panose="02010609000101010101" pitchFamily="49" charset="-122"/>
            </a:endParaRPr>
          </a:p>
        </p:txBody>
      </p:sp>
      <p:sp>
        <p:nvSpPr>
          <p:cNvPr id="17" name="文本框 16"/>
          <p:cNvSpPr txBox="1"/>
          <p:nvPr/>
        </p:nvSpPr>
        <p:spPr>
          <a:xfrm>
            <a:off x="2412941" y="2396100"/>
            <a:ext cx="7366119" cy="707886"/>
          </a:xfrm>
          <a:prstGeom prst="rect">
            <a:avLst/>
          </a:prstGeom>
          <a:noFill/>
        </p:spPr>
        <p:txBody>
          <a:bodyPr wrap="none" rtlCol="0">
            <a:spAutoFit/>
          </a:bodyPr>
          <a:lstStyle/>
          <a:p>
            <a:r>
              <a:rPr lang="zh-CN" altLang="en-US" sz="4000" dirty="0">
                <a:solidFill>
                  <a:srgbClr val="415F53"/>
                </a:solidFill>
                <a:latin typeface="汉仪小隶书简" panose="02010609000101010101" pitchFamily="49" charset="-122"/>
                <a:ea typeface="汉仪小隶书简" panose="02010609000101010101" pitchFamily="49" charset="-122"/>
              </a:rPr>
              <a:t>教育教学樱花主题淡雅感谢观看</a:t>
            </a:r>
            <a:endParaRPr lang="zh-CN" altLang="en-US" sz="4000" dirty="0">
              <a:solidFill>
                <a:srgbClr val="415F53"/>
              </a:solidFill>
              <a:latin typeface="汉仪小隶书简" panose="02010609000101010101" pitchFamily="49" charset="-122"/>
              <a:ea typeface="汉仪小隶书简" panose="02010609000101010101" pitchFamily="49" charset="-122"/>
            </a:endParaRPr>
          </a:p>
        </p:txBody>
      </p:sp>
      <p:grpSp>
        <p:nvGrpSpPr>
          <p:cNvPr id="18" name="组合 17"/>
          <p:cNvGrpSpPr/>
          <p:nvPr/>
        </p:nvGrpSpPr>
        <p:grpSpPr>
          <a:xfrm>
            <a:off x="5311170" y="4272182"/>
            <a:ext cx="1567279" cy="462987"/>
            <a:chOff x="5389305" y="4021750"/>
            <a:chExt cx="1567279" cy="462987"/>
          </a:xfrm>
        </p:grpSpPr>
        <p:sp>
          <p:nvSpPr>
            <p:cNvPr id="19" name="矩形: 圆角 18"/>
            <p:cNvSpPr/>
            <p:nvPr/>
          </p:nvSpPr>
          <p:spPr>
            <a:xfrm>
              <a:off x="5391687" y="4021750"/>
              <a:ext cx="1564897" cy="462987"/>
            </a:xfrm>
            <a:prstGeom prst="roundRect">
              <a:avLst>
                <a:gd name="adj" fmla="val 50000"/>
              </a:avLst>
            </a:prstGeom>
            <a:solidFill>
              <a:srgbClr val="E88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5389305" y="4068577"/>
              <a:ext cx="1097280" cy="368300"/>
            </a:xfrm>
            <a:prstGeom prst="rect">
              <a:avLst/>
            </a:prstGeom>
            <a:noFill/>
          </p:spPr>
          <p:txBody>
            <a:bodyPr wrap="none" rtlCol="0">
              <a:spAutoFit/>
            </a:bodyPr>
            <a:lstStyle/>
            <a:p>
              <a:r>
                <a:rPr lang="zh-CN" altLang="en-US" dirty="0">
                  <a:solidFill>
                    <a:schemeClr val="bg1"/>
                  </a:solidFill>
                  <a:latin typeface="汉仪南宫体简" panose="02010600000101010101" pitchFamily="2" charset="-122"/>
                  <a:ea typeface="汉仪南宫体简" panose="02010600000101010101" pitchFamily="2" charset="-122"/>
                </a:rPr>
                <a:t>讲授人：</a:t>
              </a:r>
              <a:endParaRPr lang="zh-CN" altLang="en-US" dirty="0">
                <a:solidFill>
                  <a:schemeClr val="bg1"/>
                </a:solidFill>
                <a:latin typeface="汉仪南宫体简" panose="02010600000101010101" pitchFamily="2" charset="-122"/>
                <a:ea typeface="汉仪南宫体简" panose="02010600000101010101" pitchFamily="2" charset="-122"/>
              </a:endParaRPr>
            </a:p>
          </p:txBody>
        </p:sp>
      </p:grpSp>
      <p:sp>
        <p:nvSpPr>
          <p:cNvPr id="22" name="文本框 21"/>
          <p:cNvSpPr txBox="1"/>
          <p:nvPr/>
        </p:nvSpPr>
        <p:spPr>
          <a:xfrm>
            <a:off x="2524760" y="3123503"/>
            <a:ext cx="7142480" cy="707310"/>
          </a:xfrm>
          <a:prstGeom prst="rect">
            <a:avLst/>
          </a:prstGeom>
          <a:noFill/>
        </p:spPr>
        <p:txBody>
          <a:bodyPr wrap="square">
            <a:spAutoFit/>
          </a:bodyPr>
          <a:lstStyle/>
          <a:p>
            <a:pPr algn="ctr">
              <a:lnSpc>
                <a:spcPct val="130000"/>
              </a:lnSpc>
            </a:pPr>
            <a:r>
              <a:rPr lang="zh-CN" altLang="en-US" sz="1600" dirty="0">
                <a:solidFill>
                  <a:srgbClr val="415F53"/>
                </a:solidFill>
              </a:rPr>
              <a:t>Education and teaching cherry blossom theme elegant and fresh template Education and teaching cherry blossom</a:t>
            </a:r>
            <a:endParaRPr lang="zh-CN" altLang="en-US" sz="1600" dirty="0">
              <a:solidFill>
                <a:srgbClr val="415F5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grpSp>
        <p:nvGrpSpPr>
          <p:cNvPr id="10" name="组合 9"/>
          <p:cNvGrpSpPr/>
          <p:nvPr/>
        </p:nvGrpSpPr>
        <p:grpSpPr>
          <a:xfrm>
            <a:off x="3671593" y="1256666"/>
            <a:ext cx="4848814" cy="3729228"/>
            <a:chOff x="4454722" y="1043306"/>
            <a:chExt cx="4848814" cy="3729228"/>
          </a:xfrm>
        </p:grpSpPr>
        <p:grpSp>
          <p:nvGrpSpPr>
            <p:cNvPr id="11" name="组合 10"/>
            <p:cNvGrpSpPr/>
            <p:nvPr/>
          </p:nvGrpSpPr>
          <p:grpSpPr>
            <a:xfrm>
              <a:off x="6022470" y="1890308"/>
              <a:ext cx="3281066" cy="630326"/>
              <a:chOff x="3670285" y="2542918"/>
              <a:chExt cx="3281066" cy="630326"/>
            </a:xfrm>
          </p:grpSpPr>
          <p:grpSp>
            <p:nvGrpSpPr>
              <p:cNvPr id="30" name="组合 29"/>
              <p:cNvGrpSpPr/>
              <p:nvPr/>
            </p:nvGrpSpPr>
            <p:grpSpPr>
              <a:xfrm>
                <a:off x="4223744" y="2542918"/>
                <a:ext cx="2727607" cy="630326"/>
                <a:chOff x="2035855" y="2918343"/>
                <a:chExt cx="2727607" cy="630326"/>
              </a:xfrm>
            </p:grpSpPr>
            <p:sp>
              <p:nvSpPr>
                <p:cNvPr id="32" name="文本框 31"/>
                <p:cNvSpPr txBox="1"/>
                <p:nvPr/>
              </p:nvSpPr>
              <p:spPr>
                <a:xfrm>
                  <a:off x="2035855" y="2918343"/>
                  <a:ext cx="2727607" cy="400110"/>
                </a:xfrm>
                <a:prstGeom prst="rect">
                  <a:avLst/>
                </a:prstGeom>
                <a:noFill/>
              </p:spPr>
              <p:txBody>
                <a:bodyPr wrap="square" rtlCol="0">
                  <a:spAutoFit/>
                </a:bodyPr>
                <a:lstStyle/>
                <a:p>
                  <a:r>
                    <a:rPr lang="zh-CN" altLang="en-US" sz="2000" dirty="0">
                      <a:solidFill>
                        <a:srgbClr val="415F53"/>
                      </a:solidFill>
                      <a:latin typeface="汉仪全唐诗简" panose="00020600040101010101" pitchFamily="18" charset="-122"/>
                      <a:ea typeface="汉仪全唐诗简" panose="00020600040101010101" pitchFamily="18" charset="-122"/>
                    </a:rPr>
                    <a:t>教学意义与任务</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sp>
              <p:nvSpPr>
                <p:cNvPr id="33" name="文本框 32"/>
                <p:cNvSpPr txBox="1"/>
                <p:nvPr/>
              </p:nvSpPr>
              <p:spPr>
                <a:xfrm>
                  <a:off x="2035855" y="3240892"/>
                  <a:ext cx="2578231" cy="307777"/>
                </a:xfrm>
                <a:prstGeom prst="rect">
                  <a:avLst/>
                </a:prstGeom>
                <a:noFill/>
              </p:spPr>
              <p:txBody>
                <a:bodyPr wrap="square">
                  <a:spAutoFit/>
                </a:bodyPr>
                <a:lstStyle/>
                <a:p>
                  <a:pPr algn="dist"/>
                  <a:r>
                    <a:rPr lang="zh-CN" altLang="en-US" sz="1400" dirty="0">
                      <a:solidFill>
                        <a:srgbClr val="415F53"/>
                      </a:solidFill>
                      <a:latin typeface="汉仪全唐诗简" panose="00020600040101010101" pitchFamily="18" charset="-122"/>
                      <a:ea typeface="汉仪全唐诗简" panose="00020600040101010101" pitchFamily="18" charset="-122"/>
                    </a:rPr>
                    <a:t>Graduation thesis and thesis </a:t>
                  </a:r>
                  <a:endParaRPr lang="zh-CN" altLang="en-US" sz="1400" dirty="0">
                    <a:solidFill>
                      <a:srgbClr val="415F53"/>
                    </a:solidFill>
                    <a:latin typeface="汉仪全唐诗简" panose="00020600040101010101" pitchFamily="18" charset="-122"/>
                    <a:ea typeface="汉仪全唐诗简" panose="00020600040101010101" pitchFamily="18" charset="-122"/>
                  </a:endParaRPr>
                </a:p>
              </p:txBody>
            </p:sp>
          </p:grpSp>
          <p:sp>
            <p:nvSpPr>
              <p:cNvPr id="31" name="文本框 30"/>
              <p:cNvSpPr txBox="1"/>
              <p:nvPr/>
            </p:nvSpPr>
            <p:spPr>
              <a:xfrm>
                <a:off x="3670285" y="2619245"/>
                <a:ext cx="464951" cy="400110"/>
              </a:xfrm>
              <a:prstGeom prst="rect">
                <a:avLst/>
              </a:prstGeom>
              <a:noFill/>
              <a:ln>
                <a:solidFill>
                  <a:srgbClr val="5F8E93"/>
                </a:solid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sz="2000" dirty="0">
                    <a:solidFill>
                      <a:srgbClr val="415F53"/>
                    </a:solidFill>
                    <a:latin typeface="汉仪全唐诗简" panose="00020600040101010101" pitchFamily="18" charset="-122"/>
                    <a:ea typeface="汉仪全唐诗简" panose="00020600040101010101" pitchFamily="18" charset="-122"/>
                  </a:rPr>
                  <a:t>01</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grpSp>
        <p:grpSp>
          <p:nvGrpSpPr>
            <p:cNvPr id="12" name="组合 11"/>
            <p:cNvGrpSpPr/>
            <p:nvPr/>
          </p:nvGrpSpPr>
          <p:grpSpPr>
            <a:xfrm>
              <a:off x="6022470" y="3016258"/>
              <a:ext cx="3281066" cy="630326"/>
              <a:chOff x="3670285" y="2542918"/>
              <a:chExt cx="3281066" cy="630326"/>
            </a:xfrm>
          </p:grpSpPr>
          <p:grpSp>
            <p:nvGrpSpPr>
              <p:cNvPr id="26" name="组合 25"/>
              <p:cNvGrpSpPr/>
              <p:nvPr/>
            </p:nvGrpSpPr>
            <p:grpSpPr>
              <a:xfrm>
                <a:off x="4223744" y="2542918"/>
                <a:ext cx="2727607" cy="630326"/>
                <a:chOff x="2035855" y="2918343"/>
                <a:chExt cx="2727607" cy="630326"/>
              </a:xfrm>
            </p:grpSpPr>
            <p:sp>
              <p:nvSpPr>
                <p:cNvPr id="28" name="文本框 27"/>
                <p:cNvSpPr txBox="1"/>
                <p:nvPr/>
              </p:nvSpPr>
              <p:spPr>
                <a:xfrm>
                  <a:off x="2035855" y="2918343"/>
                  <a:ext cx="2727607" cy="400110"/>
                </a:xfrm>
                <a:prstGeom prst="rect">
                  <a:avLst/>
                </a:prstGeom>
                <a:noFill/>
              </p:spPr>
              <p:txBody>
                <a:bodyPr wrap="square" rtlCol="0">
                  <a:spAutoFit/>
                </a:bodyPr>
                <a:lstStyle/>
                <a:p>
                  <a:r>
                    <a:rPr lang="zh-CN" altLang="en-US" sz="2000" dirty="0">
                      <a:solidFill>
                        <a:srgbClr val="415F53"/>
                      </a:solidFill>
                      <a:latin typeface="汉仪全唐诗简" panose="00020600040101010101" pitchFamily="18" charset="-122"/>
                      <a:ea typeface="汉仪全唐诗简" panose="00020600040101010101" pitchFamily="18" charset="-122"/>
                    </a:rPr>
                    <a:t>教学突破与新意</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sp>
              <p:nvSpPr>
                <p:cNvPr id="29" name="文本框 28"/>
                <p:cNvSpPr txBox="1"/>
                <p:nvPr/>
              </p:nvSpPr>
              <p:spPr>
                <a:xfrm>
                  <a:off x="2035855" y="3240892"/>
                  <a:ext cx="2578231" cy="307777"/>
                </a:xfrm>
                <a:prstGeom prst="rect">
                  <a:avLst/>
                </a:prstGeom>
                <a:noFill/>
              </p:spPr>
              <p:txBody>
                <a:bodyPr wrap="square">
                  <a:spAutoFit/>
                </a:bodyPr>
                <a:lstStyle/>
                <a:p>
                  <a:pPr algn="dist"/>
                  <a:r>
                    <a:rPr lang="zh-CN" altLang="en-US" sz="1400" dirty="0">
                      <a:solidFill>
                        <a:srgbClr val="415F53"/>
                      </a:solidFill>
                      <a:latin typeface="汉仪全唐诗简" panose="00020600040101010101" pitchFamily="18" charset="-122"/>
                      <a:ea typeface="汉仪全唐诗简" panose="00020600040101010101" pitchFamily="18" charset="-122"/>
                    </a:rPr>
                    <a:t>Graduation thesis and thesis </a:t>
                  </a:r>
                  <a:endParaRPr lang="zh-CN" altLang="en-US" sz="1400" dirty="0">
                    <a:solidFill>
                      <a:srgbClr val="415F53"/>
                    </a:solidFill>
                    <a:latin typeface="汉仪全唐诗简" panose="00020600040101010101" pitchFamily="18" charset="-122"/>
                    <a:ea typeface="汉仪全唐诗简" panose="00020600040101010101" pitchFamily="18" charset="-122"/>
                  </a:endParaRPr>
                </a:p>
              </p:txBody>
            </p:sp>
          </p:grpSp>
          <p:sp>
            <p:nvSpPr>
              <p:cNvPr id="27" name="文本框 26"/>
              <p:cNvSpPr txBox="1"/>
              <p:nvPr/>
            </p:nvSpPr>
            <p:spPr>
              <a:xfrm>
                <a:off x="3670285" y="2619245"/>
                <a:ext cx="464951" cy="400110"/>
              </a:xfrm>
              <a:prstGeom prst="rect">
                <a:avLst/>
              </a:prstGeom>
              <a:noFill/>
              <a:ln>
                <a:solidFill>
                  <a:srgbClr val="5F8E93"/>
                </a:solid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sz="2000" dirty="0">
                    <a:solidFill>
                      <a:srgbClr val="415F53"/>
                    </a:solidFill>
                    <a:latin typeface="汉仪全唐诗简" panose="00020600040101010101" pitchFamily="18" charset="-122"/>
                    <a:ea typeface="汉仪全唐诗简" panose="00020600040101010101" pitchFamily="18" charset="-122"/>
                  </a:rPr>
                  <a:t>02</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grpSp>
        <p:grpSp>
          <p:nvGrpSpPr>
            <p:cNvPr id="13" name="组合 12"/>
            <p:cNvGrpSpPr/>
            <p:nvPr/>
          </p:nvGrpSpPr>
          <p:grpSpPr>
            <a:xfrm>
              <a:off x="6022470" y="4142208"/>
              <a:ext cx="3281066" cy="630326"/>
              <a:chOff x="3670285" y="2542918"/>
              <a:chExt cx="3281066" cy="630326"/>
            </a:xfrm>
          </p:grpSpPr>
          <p:grpSp>
            <p:nvGrpSpPr>
              <p:cNvPr id="21" name="组合 20"/>
              <p:cNvGrpSpPr/>
              <p:nvPr/>
            </p:nvGrpSpPr>
            <p:grpSpPr>
              <a:xfrm>
                <a:off x="4223744" y="2542918"/>
                <a:ext cx="2727607" cy="630326"/>
                <a:chOff x="2035855" y="2918343"/>
                <a:chExt cx="2727607" cy="630326"/>
              </a:xfrm>
            </p:grpSpPr>
            <p:sp>
              <p:nvSpPr>
                <p:cNvPr id="24" name="文本框 23"/>
                <p:cNvSpPr txBox="1"/>
                <p:nvPr/>
              </p:nvSpPr>
              <p:spPr>
                <a:xfrm>
                  <a:off x="2035855" y="2918343"/>
                  <a:ext cx="2727607" cy="400110"/>
                </a:xfrm>
                <a:prstGeom prst="rect">
                  <a:avLst/>
                </a:prstGeom>
                <a:noFill/>
              </p:spPr>
              <p:txBody>
                <a:bodyPr wrap="square" rtlCol="0">
                  <a:spAutoFit/>
                </a:bodyPr>
                <a:lstStyle/>
                <a:p>
                  <a:r>
                    <a:rPr lang="zh-CN" altLang="en-US" sz="2000" dirty="0">
                      <a:solidFill>
                        <a:srgbClr val="415F53"/>
                      </a:solidFill>
                      <a:latin typeface="汉仪全唐诗简" panose="00020600040101010101" pitchFamily="18" charset="-122"/>
                      <a:ea typeface="汉仪全唐诗简" panose="00020600040101010101" pitchFamily="18" charset="-122"/>
                    </a:rPr>
                    <a:t>教学目的与重点</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sp>
              <p:nvSpPr>
                <p:cNvPr id="25" name="文本框 24"/>
                <p:cNvSpPr txBox="1"/>
                <p:nvPr/>
              </p:nvSpPr>
              <p:spPr>
                <a:xfrm>
                  <a:off x="2035855" y="3240892"/>
                  <a:ext cx="2578231" cy="307777"/>
                </a:xfrm>
                <a:prstGeom prst="rect">
                  <a:avLst/>
                </a:prstGeom>
                <a:noFill/>
              </p:spPr>
              <p:txBody>
                <a:bodyPr wrap="square">
                  <a:spAutoFit/>
                </a:bodyPr>
                <a:lstStyle/>
                <a:p>
                  <a:pPr algn="dist"/>
                  <a:r>
                    <a:rPr lang="zh-CN" altLang="en-US" sz="1400" dirty="0">
                      <a:solidFill>
                        <a:srgbClr val="415F53"/>
                      </a:solidFill>
                      <a:latin typeface="汉仪全唐诗简" panose="00020600040101010101" pitchFamily="18" charset="-122"/>
                      <a:ea typeface="汉仪全唐诗简" panose="00020600040101010101" pitchFamily="18" charset="-122"/>
                    </a:rPr>
                    <a:t>Graduation thesis and thesis </a:t>
                  </a:r>
                  <a:endParaRPr lang="zh-CN" altLang="en-US" sz="1400" dirty="0">
                    <a:solidFill>
                      <a:srgbClr val="415F53"/>
                    </a:solidFill>
                    <a:latin typeface="汉仪全唐诗简" panose="00020600040101010101" pitchFamily="18" charset="-122"/>
                    <a:ea typeface="汉仪全唐诗简" panose="00020600040101010101" pitchFamily="18" charset="-122"/>
                  </a:endParaRPr>
                </a:p>
              </p:txBody>
            </p:sp>
          </p:grpSp>
          <p:sp>
            <p:nvSpPr>
              <p:cNvPr id="23" name="文本框 22"/>
              <p:cNvSpPr txBox="1"/>
              <p:nvPr/>
            </p:nvSpPr>
            <p:spPr>
              <a:xfrm>
                <a:off x="3670285" y="2619245"/>
                <a:ext cx="464951" cy="400110"/>
              </a:xfrm>
              <a:prstGeom prst="rect">
                <a:avLst/>
              </a:prstGeom>
              <a:noFill/>
              <a:ln>
                <a:solidFill>
                  <a:srgbClr val="5F8E93"/>
                </a:solidFill>
              </a:ln>
            </p:spPr>
            <p:txBody>
              <a:bodyPr wrap="square" rtlCol="0">
                <a:spAutoFit/>
              </a:bodyPr>
              <a:lstStyle>
                <a:defPPr>
                  <a:defRPr lang="zh-CN"/>
                </a:defPPr>
                <a:lvl1pPr algn="dist">
                  <a:defRPr sz="2800">
                    <a:solidFill>
                      <a:schemeClr val="bg1"/>
                    </a:solidFill>
                    <a:latin typeface="汉仪小隶书简" panose="02010609000101010101" pitchFamily="49" charset="-122"/>
                    <a:ea typeface="汉仪小隶书简" panose="02010609000101010101" pitchFamily="49" charset="-122"/>
                  </a:defRPr>
                </a:lvl1pPr>
              </a:lstStyle>
              <a:p>
                <a:r>
                  <a:rPr lang="en-US" altLang="zh-CN" sz="2000" dirty="0">
                    <a:solidFill>
                      <a:srgbClr val="415F53"/>
                    </a:solidFill>
                    <a:latin typeface="汉仪全唐诗简" panose="00020600040101010101" pitchFamily="18" charset="-122"/>
                    <a:ea typeface="汉仪全唐诗简" panose="00020600040101010101" pitchFamily="18" charset="-122"/>
                  </a:rPr>
                  <a:t>03</a:t>
                </a:r>
                <a:endParaRPr lang="zh-CN" altLang="en-US" sz="2000" dirty="0">
                  <a:solidFill>
                    <a:srgbClr val="415F53"/>
                  </a:solidFill>
                  <a:latin typeface="汉仪全唐诗简" panose="00020600040101010101" pitchFamily="18" charset="-122"/>
                  <a:ea typeface="汉仪全唐诗简" panose="00020600040101010101" pitchFamily="18" charset="-122"/>
                </a:endParaRPr>
              </a:p>
            </p:txBody>
          </p:sp>
        </p:grpSp>
        <p:sp>
          <p:nvSpPr>
            <p:cNvPr id="14" name="文本框 13"/>
            <p:cNvSpPr txBox="1"/>
            <p:nvPr/>
          </p:nvSpPr>
          <p:spPr>
            <a:xfrm>
              <a:off x="4454722" y="1043306"/>
              <a:ext cx="1015663" cy="1477328"/>
            </a:xfrm>
            <a:prstGeom prst="rect">
              <a:avLst/>
            </a:prstGeom>
            <a:noFill/>
          </p:spPr>
          <p:txBody>
            <a:bodyPr vert="eaVert" wrap="none" rtlCol="0">
              <a:spAutoFit/>
            </a:bodyPr>
            <a:lstStyle/>
            <a:p>
              <a:r>
                <a:rPr lang="zh-CN" altLang="en-US" sz="5400" dirty="0">
                  <a:solidFill>
                    <a:srgbClr val="415F53"/>
                  </a:solidFill>
                  <a:latin typeface="汉仪小隶书简" panose="02010609000101010101" pitchFamily="49" charset="-122"/>
                  <a:ea typeface="汉仪小隶书简" panose="02010609000101010101" pitchFamily="49" charset="-122"/>
                </a:rPr>
                <a:t>目录</a:t>
              </a:r>
              <a:endParaRPr lang="zh-CN" altLang="en-US" sz="5400" dirty="0">
                <a:solidFill>
                  <a:srgbClr val="415F53"/>
                </a:solidFill>
                <a:latin typeface="汉仪小隶书简" panose="02010609000101010101" pitchFamily="49" charset="-122"/>
                <a:ea typeface="汉仪小隶书简" panose="02010609000101010101" pitchFamily="49"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grpSp>
        <p:nvGrpSpPr>
          <p:cNvPr id="22" name="组合 21"/>
          <p:cNvGrpSpPr/>
          <p:nvPr/>
        </p:nvGrpSpPr>
        <p:grpSpPr>
          <a:xfrm>
            <a:off x="4780247" y="1259110"/>
            <a:ext cx="2631506" cy="4003202"/>
            <a:chOff x="4804291" y="1299750"/>
            <a:chExt cx="2631506" cy="4003202"/>
          </a:xfrm>
        </p:grpSpPr>
        <p:grpSp>
          <p:nvGrpSpPr>
            <p:cNvPr id="34" name="组合 33"/>
            <p:cNvGrpSpPr/>
            <p:nvPr/>
          </p:nvGrpSpPr>
          <p:grpSpPr>
            <a:xfrm>
              <a:off x="4804291" y="1299750"/>
              <a:ext cx="2139063" cy="4003202"/>
              <a:chOff x="4804291" y="845104"/>
              <a:chExt cx="2139063" cy="4003202"/>
            </a:xfrm>
          </p:grpSpPr>
          <p:sp>
            <p:nvSpPr>
              <p:cNvPr id="36" name="文本框 35"/>
              <p:cNvSpPr txBox="1"/>
              <p:nvPr/>
            </p:nvSpPr>
            <p:spPr>
              <a:xfrm>
                <a:off x="6266246" y="845104"/>
                <a:ext cx="677108" cy="3533856"/>
              </a:xfrm>
              <a:prstGeom prst="rect">
                <a:avLst/>
              </a:prstGeom>
              <a:noFill/>
            </p:spPr>
            <p:txBody>
              <a:bodyPr vert="eaVert" wrap="square" rtlCol="0">
                <a:spAutoFit/>
              </a:bodyPr>
              <a:lstStyle/>
              <a:p>
                <a:r>
                  <a:rPr lang="zh-CN" altLang="en-US" sz="3200" dirty="0">
                    <a:solidFill>
                      <a:srgbClr val="0E4902"/>
                    </a:solidFill>
                    <a:latin typeface="汉仪小隶书简" panose="02010609000101010101" pitchFamily="49" charset="-122"/>
                    <a:ea typeface="汉仪小隶书简" panose="02010609000101010101" pitchFamily="49" charset="-122"/>
                  </a:rPr>
                  <a:t>教学意义与任务</a:t>
                </a:r>
                <a:endParaRPr lang="zh-CN" altLang="en-US" sz="3200" dirty="0">
                  <a:solidFill>
                    <a:srgbClr val="0E4902"/>
                  </a:solidFill>
                  <a:latin typeface="汉仪小隶书简" panose="02010609000101010101" pitchFamily="49" charset="-122"/>
                  <a:ea typeface="汉仪小隶书简" panose="02010609000101010101" pitchFamily="49" charset="-122"/>
                </a:endParaRPr>
              </a:p>
            </p:txBody>
          </p:sp>
          <p:sp>
            <p:nvSpPr>
              <p:cNvPr id="37" name="文本框 36"/>
              <p:cNvSpPr txBox="1"/>
              <p:nvPr/>
            </p:nvSpPr>
            <p:spPr>
              <a:xfrm>
                <a:off x="4804291" y="1739714"/>
                <a:ext cx="1600438" cy="3108592"/>
              </a:xfrm>
              <a:prstGeom prst="rect">
                <a:avLst/>
              </a:prstGeom>
              <a:noFill/>
            </p:spPr>
            <p:txBody>
              <a:bodyPr vert="eaVert" wrap="square">
                <a:spAutoFit/>
              </a:bodyPr>
              <a:lstStyle/>
              <a:p>
                <a:pPr>
                  <a:lnSpc>
                    <a:spcPct val="20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a:t>
                </a:r>
                <a:endParaRPr lang="zh-CN" altLang="en-US" sz="1600" dirty="0">
                  <a:latin typeface="汉仪全唐诗简" panose="00020600040101010101" pitchFamily="18" charset="-122"/>
                  <a:ea typeface="汉仪全唐诗简" panose="00020600040101010101" pitchFamily="18" charset="-122"/>
                </a:endParaRPr>
              </a:p>
            </p:txBody>
          </p:sp>
        </p:grpSp>
        <p:sp>
          <p:nvSpPr>
            <p:cNvPr id="35" name="文本框 34"/>
            <p:cNvSpPr txBox="1"/>
            <p:nvPr/>
          </p:nvSpPr>
          <p:spPr>
            <a:xfrm>
              <a:off x="6943354" y="1299750"/>
              <a:ext cx="492443" cy="1118255"/>
            </a:xfrm>
            <a:prstGeom prst="rect">
              <a:avLst/>
            </a:prstGeom>
            <a:noFill/>
          </p:spPr>
          <p:txBody>
            <a:bodyPr vert="eaVert" wrap="none" rtlCol="0">
              <a:spAutoFit/>
            </a:bodyPr>
            <a:lstStyle/>
            <a:p>
              <a:r>
                <a:rPr lang="zh-CN" altLang="en-US" sz="2000" dirty="0">
                  <a:latin typeface="汉仪全唐诗简" panose="00020600040101010101" pitchFamily="18" charset="-122"/>
                  <a:ea typeface="汉仪全唐诗简" panose="00020600040101010101" pitchFamily="18" charset="-122"/>
                </a:rPr>
                <a:t>第一部分</a:t>
              </a:r>
              <a:endParaRPr lang="zh-CN" altLang="en-US" sz="2000" dirty="0">
                <a:latin typeface="汉仪全唐诗简" panose="00020600040101010101" pitchFamily="18" charset="-122"/>
                <a:ea typeface="汉仪全唐诗简" panose="00020600040101010101" pitchFamily="18"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78872"/>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8" name="组合 7"/>
          <p:cNvGrpSpPr/>
          <p:nvPr/>
        </p:nvGrpSpPr>
        <p:grpSpPr>
          <a:xfrm>
            <a:off x="1263795" y="1423418"/>
            <a:ext cx="9664410" cy="4376924"/>
            <a:chOff x="1161402" y="1423418"/>
            <a:chExt cx="9664410" cy="4376924"/>
          </a:xfrm>
        </p:grpSpPr>
        <p:pic>
          <p:nvPicPr>
            <p:cNvPr id="3" name="图片 2" descr="白色的花&#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1402" y="1423418"/>
              <a:ext cx="2955314" cy="4376924"/>
            </a:xfrm>
            <a:prstGeom prst="rect">
              <a:avLst/>
            </a:prstGeom>
          </p:spPr>
        </p:pic>
        <p:grpSp>
          <p:nvGrpSpPr>
            <p:cNvPr id="6" name="组合 5"/>
            <p:cNvGrpSpPr/>
            <p:nvPr/>
          </p:nvGrpSpPr>
          <p:grpSpPr>
            <a:xfrm>
              <a:off x="4259250" y="1889760"/>
              <a:ext cx="2919122" cy="3606800"/>
              <a:chOff x="4259250" y="1889760"/>
              <a:chExt cx="2919122" cy="3606800"/>
            </a:xfrm>
          </p:grpSpPr>
          <p:sp>
            <p:nvSpPr>
              <p:cNvPr id="4" name="矩形 3"/>
              <p:cNvSpPr/>
              <p:nvPr/>
            </p:nvSpPr>
            <p:spPr>
              <a:xfrm>
                <a:off x="4259250" y="1889760"/>
                <a:ext cx="2919122" cy="3606800"/>
              </a:xfrm>
              <a:custGeom>
                <a:avLst/>
                <a:gdLst>
                  <a:gd name="connsiteX0" fmla="*/ 0 w 2919122"/>
                  <a:gd name="connsiteY0" fmla="*/ 0 h 3606800"/>
                  <a:gd name="connsiteX1" fmla="*/ 2919122 w 2919122"/>
                  <a:gd name="connsiteY1" fmla="*/ 0 h 3606800"/>
                  <a:gd name="connsiteX2" fmla="*/ 2919122 w 2919122"/>
                  <a:gd name="connsiteY2" fmla="*/ 3606800 h 3606800"/>
                  <a:gd name="connsiteX3" fmla="*/ 0 w 2919122"/>
                  <a:gd name="connsiteY3" fmla="*/ 3606800 h 3606800"/>
                  <a:gd name="connsiteX4" fmla="*/ 0 w 2919122"/>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122" h="3606800" fill="none" extrusionOk="0">
                    <a:moveTo>
                      <a:pt x="0" y="0"/>
                    </a:moveTo>
                    <a:cubicBezTo>
                      <a:pt x="1370111" y="-57259"/>
                      <a:pt x="2315872" y="-24155"/>
                      <a:pt x="2919122" y="0"/>
                    </a:cubicBezTo>
                    <a:cubicBezTo>
                      <a:pt x="2753059" y="762360"/>
                      <a:pt x="3017818" y="2342837"/>
                      <a:pt x="2919122" y="3606800"/>
                    </a:cubicBezTo>
                    <a:cubicBezTo>
                      <a:pt x="2516211" y="3728832"/>
                      <a:pt x="1156341" y="3608794"/>
                      <a:pt x="0" y="3606800"/>
                    </a:cubicBezTo>
                    <a:cubicBezTo>
                      <a:pt x="82938" y="2478249"/>
                      <a:pt x="111455" y="388759"/>
                      <a:pt x="0" y="0"/>
                    </a:cubicBezTo>
                    <a:close/>
                  </a:path>
                  <a:path w="2919122" h="3606800" stroke="0" extrusionOk="0">
                    <a:moveTo>
                      <a:pt x="0" y="0"/>
                    </a:moveTo>
                    <a:cubicBezTo>
                      <a:pt x="1191740" y="92534"/>
                      <a:pt x="1733741" y="-74546"/>
                      <a:pt x="2919122" y="0"/>
                    </a:cubicBezTo>
                    <a:cubicBezTo>
                      <a:pt x="3061871" y="1777092"/>
                      <a:pt x="2828433" y="1810870"/>
                      <a:pt x="2919122" y="3606800"/>
                    </a:cubicBezTo>
                    <a:cubicBezTo>
                      <a:pt x="2245704" y="3437564"/>
                      <a:pt x="318635" y="3745340"/>
                      <a:pt x="0" y="3606800"/>
                    </a:cubicBezTo>
                    <a:cubicBezTo>
                      <a:pt x="-144210" y="1878380"/>
                      <a:pt x="-98443" y="902014"/>
                      <a:pt x="0" y="0"/>
                    </a:cubicBezTo>
                    <a:close/>
                  </a:path>
                </a:pathLst>
              </a:custGeom>
              <a:solidFill>
                <a:srgbClr val="FFFDF9"/>
              </a:solidFill>
              <a:ln w="19050">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479291" y="2255450"/>
                <a:ext cx="2479040" cy="2875420"/>
                <a:chOff x="4582158" y="2339078"/>
                <a:chExt cx="2479040" cy="2875420"/>
              </a:xfrm>
            </p:grpSpPr>
            <p:sp>
              <p:nvSpPr>
                <p:cNvPr id="14" name="文本框 13"/>
                <p:cNvSpPr txBox="1"/>
                <p:nvPr/>
              </p:nvSpPr>
              <p:spPr>
                <a:xfrm>
                  <a:off x="4582158" y="2900018"/>
                  <a:ext cx="2479040" cy="2314480"/>
                </a:xfrm>
                <a:prstGeom prst="rect">
                  <a:avLst/>
                </a:prstGeom>
                <a:noFill/>
              </p:spPr>
              <p:txBody>
                <a:bodyPr wrap="square">
                  <a:spAutoFit/>
                </a:bodyPr>
                <a:lstStyle/>
                <a:p>
                  <a:pPr algn="ct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语言知识和文化知识的简约式统称等都离不开它也可以说语文是运用语言规律与特定语言词汇所形成的书面的语言知识和文化知识的简约式统称等都离不开它也</a:t>
                  </a:r>
                  <a:endParaRPr lang="zh-CN" altLang="en-US" sz="1600" dirty="0">
                    <a:latin typeface="汉仪全唐诗简" panose="00020600040101010101" pitchFamily="18" charset="-122"/>
                    <a:ea typeface="汉仪全唐诗简" panose="00020600040101010101" pitchFamily="18" charset="-122"/>
                  </a:endParaRPr>
                </a:p>
              </p:txBody>
            </p:sp>
            <p:sp>
              <p:nvSpPr>
                <p:cNvPr id="16" name="文本框 15"/>
                <p:cNvSpPr txBox="1"/>
                <p:nvPr/>
              </p:nvSpPr>
              <p:spPr>
                <a:xfrm>
                  <a:off x="4977217" y="2339078"/>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grpSp>
          <p:nvGrpSpPr>
            <p:cNvPr id="18" name="组合 17"/>
            <p:cNvGrpSpPr/>
            <p:nvPr/>
          </p:nvGrpSpPr>
          <p:grpSpPr>
            <a:xfrm>
              <a:off x="7906690" y="1889760"/>
              <a:ext cx="2919122" cy="3606800"/>
              <a:chOff x="4259250" y="1889760"/>
              <a:chExt cx="2919122" cy="3606800"/>
            </a:xfrm>
          </p:grpSpPr>
          <p:sp>
            <p:nvSpPr>
              <p:cNvPr id="19" name="矩形 18"/>
              <p:cNvSpPr/>
              <p:nvPr/>
            </p:nvSpPr>
            <p:spPr>
              <a:xfrm>
                <a:off x="4259250" y="1889760"/>
                <a:ext cx="2919122" cy="3606800"/>
              </a:xfrm>
              <a:custGeom>
                <a:avLst/>
                <a:gdLst>
                  <a:gd name="connsiteX0" fmla="*/ 0 w 2919122"/>
                  <a:gd name="connsiteY0" fmla="*/ 0 h 3606800"/>
                  <a:gd name="connsiteX1" fmla="*/ 2919122 w 2919122"/>
                  <a:gd name="connsiteY1" fmla="*/ 0 h 3606800"/>
                  <a:gd name="connsiteX2" fmla="*/ 2919122 w 2919122"/>
                  <a:gd name="connsiteY2" fmla="*/ 3606800 h 3606800"/>
                  <a:gd name="connsiteX3" fmla="*/ 0 w 2919122"/>
                  <a:gd name="connsiteY3" fmla="*/ 3606800 h 3606800"/>
                  <a:gd name="connsiteX4" fmla="*/ 0 w 2919122"/>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122" h="3606800" fill="none" extrusionOk="0">
                    <a:moveTo>
                      <a:pt x="0" y="0"/>
                    </a:moveTo>
                    <a:cubicBezTo>
                      <a:pt x="1370111" y="-57259"/>
                      <a:pt x="2315872" y="-24155"/>
                      <a:pt x="2919122" y="0"/>
                    </a:cubicBezTo>
                    <a:cubicBezTo>
                      <a:pt x="2753059" y="762360"/>
                      <a:pt x="3017818" y="2342837"/>
                      <a:pt x="2919122" y="3606800"/>
                    </a:cubicBezTo>
                    <a:cubicBezTo>
                      <a:pt x="2516211" y="3728832"/>
                      <a:pt x="1156341" y="3608794"/>
                      <a:pt x="0" y="3606800"/>
                    </a:cubicBezTo>
                    <a:cubicBezTo>
                      <a:pt x="82938" y="2478249"/>
                      <a:pt x="111455" y="388759"/>
                      <a:pt x="0" y="0"/>
                    </a:cubicBezTo>
                    <a:close/>
                  </a:path>
                  <a:path w="2919122" h="3606800" stroke="0" extrusionOk="0">
                    <a:moveTo>
                      <a:pt x="0" y="0"/>
                    </a:moveTo>
                    <a:cubicBezTo>
                      <a:pt x="1191740" y="92534"/>
                      <a:pt x="1733741" y="-74546"/>
                      <a:pt x="2919122" y="0"/>
                    </a:cubicBezTo>
                    <a:cubicBezTo>
                      <a:pt x="3061871" y="1777092"/>
                      <a:pt x="2828433" y="1810870"/>
                      <a:pt x="2919122" y="3606800"/>
                    </a:cubicBezTo>
                    <a:cubicBezTo>
                      <a:pt x="2245704" y="3437564"/>
                      <a:pt x="318635" y="3745340"/>
                      <a:pt x="0" y="3606800"/>
                    </a:cubicBezTo>
                    <a:cubicBezTo>
                      <a:pt x="-144210" y="1878380"/>
                      <a:pt x="-98443" y="902014"/>
                      <a:pt x="0" y="0"/>
                    </a:cubicBezTo>
                    <a:close/>
                  </a:path>
                </a:pathLst>
              </a:custGeom>
              <a:solidFill>
                <a:srgbClr val="FFFDF9"/>
              </a:solidFill>
              <a:ln w="19050">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479291" y="2255450"/>
                <a:ext cx="2479040" cy="2875420"/>
                <a:chOff x="4582158" y="2339078"/>
                <a:chExt cx="2479040" cy="2875420"/>
              </a:xfrm>
            </p:grpSpPr>
            <p:sp>
              <p:nvSpPr>
                <p:cNvPr id="21" name="文本框 20"/>
                <p:cNvSpPr txBox="1"/>
                <p:nvPr/>
              </p:nvSpPr>
              <p:spPr>
                <a:xfrm>
                  <a:off x="4582158" y="2900018"/>
                  <a:ext cx="2479040" cy="2314480"/>
                </a:xfrm>
                <a:prstGeom prst="rect">
                  <a:avLst/>
                </a:prstGeom>
                <a:noFill/>
              </p:spPr>
              <p:txBody>
                <a:bodyPr wrap="square">
                  <a:spAutoFit/>
                </a:bodyPr>
                <a:lstStyle/>
                <a:p>
                  <a:pPr algn="ct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语言知识和文化知识的简约式统称等都离不开它也可以说语文是运用语言规律与特定语言词汇所形成的书面的语言知识和文化知识的简约式统称等都离不开它也</a:t>
                  </a:r>
                  <a:endParaRPr lang="zh-CN" altLang="en-US" sz="1600" dirty="0">
                    <a:latin typeface="汉仪全唐诗简" panose="00020600040101010101" pitchFamily="18" charset="-122"/>
                    <a:ea typeface="汉仪全唐诗简" panose="00020600040101010101" pitchFamily="18" charset="-122"/>
                  </a:endParaRPr>
                </a:p>
              </p:txBody>
            </p:sp>
            <p:sp>
              <p:nvSpPr>
                <p:cNvPr id="23" name="文本框 22"/>
                <p:cNvSpPr txBox="1"/>
                <p:nvPr/>
              </p:nvSpPr>
              <p:spPr>
                <a:xfrm>
                  <a:off x="4977217" y="2339078"/>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78872"/>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53" name="组合 52"/>
          <p:cNvGrpSpPr/>
          <p:nvPr/>
        </p:nvGrpSpPr>
        <p:grpSpPr>
          <a:xfrm>
            <a:off x="623601" y="1818591"/>
            <a:ext cx="11176299" cy="3230283"/>
            <a:chOff x="646751" y="1818591"/>
            <a:chExt cx="11176299" cy="3230283"/>
          </a:xfrm>
        </p:grpSpPr>
        <p:grpSp>
          <p:nvGrpSpPr>
            <p:cNvPr id="17" name="组合 16"/>
            <p:cNvGrpSpPr/>
            <p:nvPr/>
          </p:nvGrpSpPr>
          <p:grpSpPr>
            <a:xfrm>
              <a:off x="646751" y="1818591"/>
              <a:ext cx="11176299" cy="1285737"/>
              <a:chOff x="1216361" y="1818591"/>
              <a:chExt cx="11176299" cy="1285737"/>
            </a:xfrm>
          </p:grpSpPr>
          <p:grpSp>
            <p:nvGrpSpPr>
              <p:cNvPr id="13" name="组合 12"/>
              <p:cNvGrpSpPr/>
              <p:nvPr/>
            </p:nvGrpSpPr>
            <p:grpSpPr>
              <a:xfrm>
                <a:off x="1216361" y="1818591"/>
                <a:ext cx="3515836" cy="1285737"/>
                <a:chOff x="1561416" y="1969061"/>
                <a:chExt cx="3515836" cy="1285737"/>
              </a:xfrm>
            </p:grpSpPr>
            <p:sp>
              <p:nvSpPr>
                <p:cNvPr id="12" name="椭圆 11"/>
                <p:cNvSpPr/>
                <p:nvPr/>
              </p:nvSpPr>
              <p:spPr>
                <a:xfrm>
                  <a:off x="1561416" y="2164080"/>
                  <a:ext cx="548640" cy="548640"/>
                </a:xfrm>
                <a:prstGeom prst="ellipse">
                  <a:avLst/>
                </a:prstGeom>
                <a:solidFill>
                  <a:srgbClr val="E88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25" name="文本框 24"/>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nvGrpSpPr>
              <p:cNvPr id="26" name="组合 25"/>
              <p:cNvGrpSpPr/>
              <p:nvPr/>
            </p:nvGrpSpPr>
            <p:grpSpPr>
              <a:xfrm>
                <a:off x="5046593" y="1818591"/>
                <a:ext cx="3515836" cy="1285737"/>
                <a:chOff x="1561416" y="1969061"/>
                <a:chExt cx="3515836" cy="1285737"/>
              </a:xfrm>
            </p:grpSpPr>
            <p:sp>
              <p:nvSpPr>
                <p:cNvPr id="27" name="椭圆 26"/>
                <p:cNvSpPr/>
                <p:nvPr/>
              </p:nvSpPr>
              <p:spPr>
                <a:xfrm>
                  <a:off x="1561416" y="2164080"/>
                  <a:ext cx="548640" cy="548640"/>
                </a:xfrm>
                <a:prstGeom prst="ellipse">
                  <a:avLst/>
                </a:prstGeom>
                <a:solidFill>
                  <a:srgbClr val="9EA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29" name="文本框 28"/>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nvGrpSpPr>
              <p:cNvPr id="30" name="组合 29"/>
              <p:cNvGrpSpPr/>
              <p:nvPr/>
            </p:nvGrpSpPr>
            <p:grpSpPr>
              <a:xfrm>
                <a:off x="8876824" y="1818591"/>
                <a:ext cx="3515836" cy="1285737"/>
                <a:chOff x="1561416" y="1969061"/>
                <a:chExt cx="3515836" cy="1285737"/>
              </a:xfrm>
            </p:grpSpPr>
            <p:sp>
              <p:nvSpPr>
                <p:cNvPr id="31" name="椭圆 30"/>
                <p:cNvSpPr/>
                <p:nvPr/>
              </p:nvSpPr>
              <p:spPr>
                <a:xfrm>
                  <a:off x="1561416" y="2164080"/>
                  <a:ext cx="548640" cy="548640"/>
                </a:xfrm>
                <a:prstGeom prst="ellipse">
                  <a:avLst/>
                </a:prstGeom>
                <a:solidFill>
                  <a:srgbClr val="E88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33" name="文本框 32"/>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grpSp>
          <p:nvGrpSpPr>
            <p:cNvPr id="34" name="组合 33"/>
            <p:cNvGrpSpPr/>
            <p:nvPr/>
          </p:nvGrpSpPr>
          <p:grpSpPr>
            <a:xfrm>
              <a:off x="646751" y="3763137"/>
              <a:ext cx="11176299" cy="1285737"/>
              <a:chOff x="1216361" y="1818591"/>
              <a:chExt cx="11176299" cy="1285737"/>
            </a:xfrm>
          </p:grpSpPr>
          <p:grpSp>
            <p:nvGrpSpPr>
              <p:cNvPr id="35" name="组合 34"/>
              <p:cNvGrpSpPr/>
              <p:nvPr/>
            </p:nvGrpSpPr>
            <p:grpSpPr>
              <a:xfrm>
                <a:off x="1216361" y="1818591"/>
                <a:ext cx="3515836" cy="1285737"/>
                <a:chOff x="1561416" y="1969061"/>
                <a:chExt cx="3515836" cy="1285737"/>
              </a:xfrm>
            </p:grpSpPr>
            <p:sp>
              <p:nvSpPr>
                <p:cNvPr id="44" name="椭圆 43"/>
                <p:cNvSpPr/>
                <p:nvPr/>
              </p:nvSpPr>
              <p:spPr>
                <a:xfrm>
                  <a:off x="1561416" y="2164080"/>
                  <a:ext cx="548640" cy="548640"/>
                </a:xfrm>
                <a:prstGeom prst="ellipse">
                  <a:avLst/>
                </a:prstGeom>
                <a:solidFill>
                  <a:srgbClr val="9EA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46" name="文本框 45"/>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nvGrpSpPr>
              <p:cNvPr id="36" name="组合 35"/>
              <p:cNvGrpSpPr/>
              <p:nvPr/>
            </p:nvGrpSpPr>
            <p:grpSpPr>
              <a:xfrm>
                <a:off x="5046593" y="1818591"/>
                <a:ext cx="3515836" cy="1285737"/>
                <a:chOff x="1561416" y="1969061"/>
                <a:chExt cx="3515836" cy="1285737"/>
              </a:xfrm>
            </p:grpSpPr>
            <p:sp>
              <p:nvSpPr>
                <p:cNvPr id="41" name="椭圆 40"/>
                <p:cNvSpPr/>
                <p:nvPr/>
              </p:nvSpPr>
              <p:spPr>
                <a:xfrm>
                  <a:off x="1561416" y="2164080"/>
                  <a:ext cx="548640" cy="548640"/>
                </a:xfrm>
                <a:prstGeom prst="ellipse">
                  <a:avLst/>
                </a:prstGeom>
                <a:solidFill>
                  <a:srgbClr val="E88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43" name="文本框 42"/>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nvGrpSpPr>
              <p:cNvPr id="37" name="组合 36"/>
              <p:cNvGrpSpPr/>
              <p:nvPr/>
            </p:nvGrpSpPr>
            <p:grpSpPr>
              <a:xfrm>
                <a:off x="8876824" y="1818591"/>
                <a:ext cx="3515836" cy="1285737"/>
                <a:chOff x="1561416" y="1969061"/>
                <a:chExt cx="3515836" cy="1285737"/>
              </a:xfrm>
            </p:grpSpPr>
            <p:sp>
              <p:nvSpPr>
                <p:cNvPr id="38" name="椭圆 37"/>
                <p:cNvSpPr/>
                <p:nvPr/>
              </p:nvSpPr>
              <p:spPr>
                <a:xfrm>
                  <a:off x="1561416" y="2164080"/>
                  <a:ext cx="548640" cy="548640"/>
                </a:xfrm>
                <a:prstGeom prst="ellipse">
                  <a:avLst/>
                </a:prstGeom>
                <a:solidFill>
                  <a:srgbClr val="9EA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2110056" y="2338393"/>
                  <a:ext cx="2967196" cy="916405"/>
                </a:xfrm>
                <a:prstGeom prst="rect">
                  <a:avLst/>
                </a:prstGeom>
                <a:noFill/>
              </p:spPr>
              <p:txBody>
                <a:bodyPr wrap="square">
                  <a:spAutoFit/>
                </a:bodyPr>
                <a:lstStyle/>
                <a:p>
                  <a:pPr>
                    <a:lnSpc>
                      <a:spcPct val="130000"/>
                    </a:lnSpc>
                  </a:pPr>
                  <a:r>
                    <a:rPr lang="zh-CN" altLang="en-US" sz="14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语言知识和文化知识的简约式统称等都离不开它也可以说语文离不开它也可</a:t>
                  </a:r>
                  <a:endParaRPr lang="zh-CN" altLang="en-US" sz="1400" dirty="0">
                    <a:latin typeface="汉仪全唐诗简" panose="00020600040101010101" pitchFamily="18" charset="-122"/>
                    <a:ea typeface="汉仪全唐诗简" panose="00020600040101010101" pitchFamily="18" charset="-122"/>
                  </a:endParaRPr>
                </a:p>
              </p:txBody>
            </p:sp>
            <p:sp>
              <p:nvSpPr>
                <p:cNvPr id="40" name="文本框 39"/>
                <p:cNvSpPr txBox="1"/>
                <p:nvPr/>
              </p:nvSpPr>
              <p:spPr>
                <a:xfrm>
                  <a:off x="2110056" y="1969061"/>
                  <a:ext cx="1688923" cy="369332"/>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sz="1800" dirty="0">
                      <a:latin typeface="汉仪小隶书简" panose="02010609000101010101" pitchFamily="49" charset="-122"/>
                      <a:ea typeface="汉仪小隶书简" panose="02010609000101010101" pitchFamily="49" charset="-122"/>
                    </a:rPr>
                    <a:t>教学意义</a:t>
                  </a:r>
                  <a:endParaRPr lang="zh-CN" altLang="en-US" sz="1800" dirty="0">
                    <a:latin typeface="汉仪小隶书简" panose="02010609000101010101" pitchFamily="49" charset="-122"/>
                    <a:ea typeface="汉仪小隶书简" panose="02010609000101010101" pitchFamily="49" charset="-122"/>
                  </a:endParaRPr>
                </a:p>
              </p:txBody>
            </p:sp>
          </p:grpSp>
        </p:grpSp>
        <p:sp>
          <p:nvSpPr>
            <p:cNvPr id="47" name="文本框 46"/>
            <p:cNvSpPr txBox="1"/>
            <p:nvPr/>
          </p:nvSpPr>
          <p:spPr>
            <a:xfrm>
              <a:off x="681977" y="2044450"/>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01</a:t>
              </a:r>
              <a:endParaRPr lang="zh-CN" altLang="en-US" dirty="0">
                <a:solidFill>
                  <a:schemeClr val="bg1"/>
                </a:solidFill>
              </a:endParaRPr>
            </a:p>
          </p:txBody>
        </p:sp>
        <p:sp>
          <p:nvSpPr>
            <p:cNvPr id="48" name="文本框 47"/>
            <p:cNvSpPr txBox="1"/>
            <p:nvPr/>
          </p:nvSpPr>
          <p:spPr>
            <a:xfrm>
              <a:off x="681977" y="3983612"/>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04</a:t>
              </a:r>
              <a:endParaRPr lang="zh-CN" altLang="en-US" dirty="0">
                <a:solidFill>
                  <a:schemeClr val="bg1"/>
                </a:solidFill>
              </a:endParaRPr>
            </a:p>
          </p:txBody>
        </p:sp>
        <p:sp>
          <p:nvSpPr>
            <p:cNvPr id="49" name="文本框 48"/>
            <p:cNvSpPr txBox="1"/>
            <p:nvPr/>
          </p:nvSpPr>
          <p:spPr>
            <a:xfrm>
              <a:off x="4502181" y="2044450"/>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02</a:t>
              </a:r>
              <a:endParaRPr lang="zh-CN" altLang="en-US" dirty="0">
                <a:solidFill>
                  <a:schemeClr val="bg1"/>
                </a:solidFill>
              </a:endParaRPr>
            </a:p>
          </p:txBody>
        </p:sp>
        <p:sp>
          <p:nvSpPr>
            <p:cNvPr id="50" name="文本框 49"/>
            <p:cNvSpPr txBox="1"/>
            <p:nvPr/>
          </p:nvSpPr>
          <p:spPr>
            <a:xfrm>
              <a:off x="4502181" y="3983612"/>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05</a:t>
              </a:r>
              <a:endParaRPr lang="zh-CN" altLang="en-US" dirty="0">
                <a:solidFill>
                  <a:schemeClr val="bg1"/>
                </a:solidFill>
              </a:endParaRPr>
            </a:p>
          </p:txBody>
        </p:sp>
        <p:sp>
          <p:nvSpPr>
            <p:cNvPr id="51" name="文本框 50"/>
            <p:cNvSpPr txBox="1"/>
            <p:nvPr/>
          </p:nvSpPr>
          <p:spPr>
            <a:xfrm>
              <a:off x="8339703" y="2044450"/>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03</a:t>
              </a:r>
              <a:endParaRPr lang="zh-CN" altLang="en-US" dirty="0">
                <a:solidFill>
                  <a:schemeClr val="bg1"/>
                </a:solidFill>
              </a:endParaRPr>
            </a:p>
          </p:txBody>
        </p:sp>
        <p:sp>
          <p:nvSpPr>
            <p:cNvPr id="52" name="文本框 51"/>
            <p:cNvSpPr txBox="1"/>
            <p:nvPr/>
          </p:nvSpPr>
          <p:spPr>
            <a:xfrm>
              <a:off x="8339703" y="3983612"/>
              <a:ext cx="492444" cy="461665"/>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en-US" altLang="zh-CN" dirty="0">
                  <a:solidFill>
                    <a:schemeClr val="bg1"/>
                  </a:solidFill>
                </a:rPr>
                <a:t>06</a:t>
              </a:r>
              <a:endParaRPr lang="zh-CN" altLang="en-US" dirty="0">
                <a:solidFill>
                  <a:schemeClr val="bg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78872"/>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6" name="组合 5"/>
          <p:cNvGrpSpPr/>
          <p:nvPr/>
        </p:nvGrpSpPr>
        <p:grpSpPr>
          <a:xfrm>
            <a:off x="955385" y="1933206"/>
            <a:ext cx="10281231" cy="3470608"/>
            <a:chOff x="975970" y="1933206"/>
            <a:chExt cx="10281231" cy="3470608"/>
          </a:xfrm>
        </p:grpSpPr>
        <p:grpSp>
          <p:nvGrpSpPr>
            <p:cNvPr id="4" name="组合 3"/>
            <p:cNvGrpSpPr/>
            <p:nvPr/>
          </p:nvGrpSpPr>
          <p:grpSpPr>
            <a:xfrm>
              <a:off x="4776647" y="2225394"/>
              <a:ext cx="2638706" cy="2638706"/>
              <a:chOff x="4732197" y="2109647"/>
              <a:chExt cx="2638706" cy="2638706"/>
            </a:xfrm>
          </p:grpSpPr>
          <p:pic>
            <p:nvPicPr>
              <p:cNvPr id="55" name="图片 5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l="3361" r="53423" b="67595"/>
              <a:stretch>
                <a:fillRect/>
              </a:stretch>
            </p:blipFill>
            <p:spPr>
              <a:xfrm>
                <a:off x="4940380" y="2317830"/>
                <a:ext cx="2222340" cy="2222340"/>
              </a:xfrm>
              <a:custGeom>
                <a:avLst/>
                <a:gdLst>
                  <a:gd name="connsiteX0" fmla="*/ 1111170 w 2222340"/>
                  <a:gd name="connsiteY0" fmla="*/ 0 h 2222340"/>
                  <a:gd name="connsiteX1" fmla="*/ 2222340 w 2222340"/>
                  <a:gd name="connsiteY1" fmla="*/ 1111170 h 2222340"/>
                  <a:gd name="connsiteX2" fmla="*/ 1111170 w 2222340"/>
                  <a:gd name="connsiteY2" fmla="*/ 2222340 h 2222340"/>
                  <a:gd name="connsiteX3" fmla="*/ 0 w 2222340"/>
                  <a:gd name="connsiteY3" fmla="*/ 1111170 h 2222340"/>
                  <a:gd name="connsiteX4" fmla="*/ 1111170 w 2222340"/>
                  <a:gd name="connsiteY4" fmla="*/ 0 h 2222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2340" h="2222340">
                    <a:moveTo>
                      <a:pt x="1111170" y="0"/>
                    </a:moveTo>
                    <a:cubicBezTo>
                      <a:pt x="1724852" y="0"/>
                      <a:pt x="2222340" y="497488"/>
                      <a:pt x="2222340" y="1111170"/>
                    </a:cubicBezTo>
                    <a:cubicBezTo>
                      <a:pt x="2222340" y="1724852"/>
                      <a:pt x="1724852" y="2222340"/>
                      <a:pt x="1111170" y="2222340"/>
                    </a:cubicBezTo>
                    <a:cubicBezTo>
                      <a:pt x="497488" y="2222340"/>
                      <a:pt x="0" y="1724852"/>
                      <a:pt x="0" y="1111170"/>
                    </a:cubicBezTo>
                    <a:cubicBezTo>
                      <a:pt x="0" y="497488"/>
                      <a:pt x="497488" y="0"/>
                      <a:pt x="1111170" y="0"/>
                    </a:cubicBezTo>
                    <a:close/>
                  </a:path>
                </a:pathLst>
              </a:custGeom>
            </p:spPr>
          </p:pic>
          <p:sp>
            <p:nvSpPr>
              <p:cNvPr id="3" name="椭圆 2"/>
              <p:cNvSpPr/>
              <p:nvPr/>
            </p:nvSpPr>
            <p:spPr>
              <a:xfrm>
                <a:off x="4732197" y="2109647"/>
                <a:ext cx="2638706" cy="2638706"/>
              </a:xfrm>
              <a:prstGeom prst="ellipse">
                <a:avLst/>
              </a:prstGeom>
              <a:noFill/>
              <a:ln w="28575">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7456524" y="1933206"/>
              <a:ext cx="3800677" cy="1495794"/>
              <a:chOff x="7623535" y="1780497"/>
              <a:chExt cx="3800677" cy="1495794"/>
            </a:xfrm>
          </p:grpSpPr>
          <p:sp>
            <p:nvSpPr>
              <p:cNvPr id="56" name="文本框 55"/>
              <p:cNvSpPr txBox="1"/>
              <p:nvPr/>
            </p:nvSpPr>
            <p:spPr>
              <a:xfrm>
                <a:off x="7623535" y="2242162"/>
                <a:ext cx="3800677" cy="1034129"/>
              </a:xfrm>
              <a:prstGeom prst="rect">
                <a:avLst/>
              </a:prstGeom>
              <a:noFill/>
            </p:spPr>
            <p:txBody>
              <a:bodyPr wrap="square">
                <a:spAutoFit/>
              </a:bodyPr>
              <a:lstStyle/>
              <a:p>
                <a:pP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a:t>
                </a:r>
                <a:endParaRPr lang="zh-CN" altLang="en-US" sz="1600" dirty="0">
                  <a:latin typeface="汉仪全唐诗简" panose="00020600040101010101" pitchFamily="18" charset="-122"/>
                  <a:ea typeface="汉仪全唐诗简" panose="00020600040101010101" pitchFamily="18" charset="-122"/>
                </a:endParaRPr>
              </a:p>
            </p:txBody>
          </p:sp>
          <p:sp>
            <p:nvSpPr>
              <p:cNvPr id="57" name="文本框 56"/>
              <p:cNvSpPr txBox="1"/>
              <p:nvPr/>
            </p:nvSpPr>
            <p:spPr>
              <a:xfrm>
                <a:off x="7623536" y="1780497"/>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58" name="组合 57"/>
            <p:cNvGrpSpPr/>
            <p:nvPr/>
          </p:nvGrpSpPr>
          <p:grpSpPr>
            <a:xfrm>
              <a:off x="7456524" y="3908020"/>
              <a:ext cx="3800677" cy="1495794"/>
              <a:chOff x="7623535" y="1780497"/>
              <a:chExt cx="3800677" cy="1495794"/>
            </a:xfrm>
          </p:grpSpPr>
          <p:sp>
            <p:nvSpPr>
              <p:cNvPr id="59" name="文本框 58"/>
              <p:cNvSpPr txBox="1"/>
              <p:nvPr/>
            </p:nvSpPr>
            <p:spPr>
              <a:xfrm>
                <a:off x="7623535" y="2242162"/>
                <a:ext cx="3800677" cy="1034129"/>
              </a:xfrm>
              <a:prstGeom prst="rect">
                <a:avLst/>
              </a:prstGeom>
              <a:noFill/>
            </p:spPr>
            <p:txBody>
              <a:bodyPr wrap="square">
                <a:spAutoFit/>
              </a:bodyPr>
              <a:lstStyle/>
              <a:p>
                <a:pP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a:t>
                </a:r>
                <a:endParaRPr lang="zh-CN" altLang="en-US" sz="1600" dirty="0">
                  <a:latin typeface="汉仪全唐诗简" panose="00020600040101010101" pitchFamily="18" charset="-122"/>
                  <a:ea typeface="汉仪全唐诗简" panose="00020600040101010101" pitchFamily="18" charset="-122"/>
                </a:endParaRPr>
              </a:p>
            </p:txBody>
          </p:sp>
          <p:sp>
            <p:nvSpPr>
              <p:cNvPr id="60" name="文本框 59"/>
              <p:cNvSpPr txBox="1"/>
              <p:nvPr/>
            </p:nvSpPr>
            <p:spPr>
              <a:xfrm>
                <a:off x="7623536" y="1780497"/>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61" name="组合 60"/>
            <p:cNvGrpSpPr/>
            <p:nvPr/>
          </p:nvGrpSpPr>
          <p:grpSpPr>
            <a:xfrm>
              <a:off x="975970" y="3908020"/>
              <a:ext cx="3800677" cy="1495794"/>
              <a:chOff x="7623535" y="1780497"/>
              <a:chExt cx="3800677" cy="1495794"/>
            </a:xfrm>
          </p:grpSpPr>
          <p:sp>
            <p:nvSpPr>
              <p:cNvPr id="62" name="文本框 61"/>
              <p:cNvSpPr txBox="1"/>
              <p:nvPr/>
            </p:nvSpPr>
            <p:spPr>
              <a:xfrm>
                <a:off x="7623535" y="2242162"/>
                <a:ext cx="3800677" cy="1034129"/>
              </a:xfrm>
              <a:prstGeom prst="rect">
                <a:avLst/>
              </a:prstGeom>
              <a:noFill/>
            </p:spPr>
            <p:txBody>
              <a:bodyPr wrap="square">
                <a:spAutoFit/>
              </a:bodyPr>
              <a:lstStyle/>
              <a:p>
                <a:pPr algn="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a:t>
                </a:r>
                <a:endParaRPr lang="zh-CN" altLang="en-US" sz="1600" dirty="0">
                  <a:latin typeface="汉仪全唐诗简" panose="00020600040101010101" pitchFamily="18" charset="-122"/>
                  <a:ea typeface="汉仪全唐诗简" panose="00020600040101010101" pitchFamily="18" charset="-122"/>
                </a:endParaRPr>
              </a:p>
            </p:txBody>
          </p:sp>
          <p:sp>
            <p:nvSpPr>
              <p:cNvPr id="63" name="文本框 62"/>
              <p:cNvSpPr txBox="1"/>
              <p:nvPr/>
            </p:nvSpPr>
            <p:spPr>
              <a:xfrm>
                <a:off x="9735289" y="1780497"/>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r"/>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64" name="组合 63"/>
            <p:cNvGrpSpPr/>
            <p:nvPr/>
          </p:nvGrpSpPr>
          <p:grpSpPr>
            <a:xfrm>
              <a:off x="975970" y="1933206"/>
              <a:ext cx="3800677" cy="1495794"/>
              <a:chOff x="7623535" y="1780497"/>
              <a:chExt cx="3800677" cy="1495794"/>
            </a:xfrm>
          </p:grpSpPr>
          <p:sp>
            <p:nvSpPr>
              <p:cNvPr id="65" name="文本框 64"/>
              <p:cNvSpPr txBox="1"/>
              <p:nvPr/>
            </p:nvSpPr>
            <p:spPr>
              <a:xfrm>
                <a:off x="7623535" y="2242162"/>
                <a:ext cx="3800677" cy="1034129"/>
              </a:xfrm>
              <a:prstGeom prst="rect">
                <a:avLst/>
              </a:prstGeom>
              <a:noFill/>
            </p:spPr>
            <p:txBody>
              <a:bodyPr wrap="square">
                <a:spAutoFit/>
              </a:bodyPr>
              <a:lstStyle/>
              <a:p>
                <a:pPr algn="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a:t>
                </a:r>
                <a:endParaRPr lang="zh-CN" altLang="en-US" sz="1600" dirty="0">
                  <a:latin typeface="汉仪全唐诗简" panose="00020600040101010101" pitchFamily="18" charset="-122"/>
                  <a:ea typeface="汉仪全唐诗简" panose="00020600040101010101" pitchFamily="18" charset="-122"/>
                </a:endParaRPr>
              </a:p>
            </p:txBody>
          </p:sp>
          <p:sp>
            <p:nvSpPr>
              <p:cNvPr id="66" name="文本框 65"/>
              <p:cNvSpPr txBox="1"/>
              <p:nvPr/>
            </p:nvSpPr>
            <p:spPr>
              <a:xfrm>
                <a:off x="9735289" y="1780497"/>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r"/>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grpSp>
        <p:nvGrpSpPr>
          <p:cNvPr id="22" name="组合 21"/>
          <p:cNvGrpSpPr/>
          <p:nvPr/>
        </p:nvGrpSpPr>
        <p:grpSpPr>
          <a:xfrm>
            <a:off x="4780247" y="1259110"/>
            <a:ext cx="2631516" cy="4003202"/>
            <a:chOff x="4804291" y="1299750"/>
            <a:chExt cx="2631516" cy="4003202"/>
          </a:xfrm>
        </p:grpSpPr>
        <p:grpSp>
          <p:nvGrpSpPr>
            <p:cNvPr id="34" name="组合 33"/>
            <p:cNvGrpSpPr/>
            <p:nvPr/>
          </p:nvGrpSpPr>
          <p:grpSpPr>
            <a:xfrm>
              <a:off x="4804291" y="1299750"/>
              <a:ext cx="2139063" cy="4003202"/>
              <a:chOff x="4804291" y="845104"/>
              <a:chExt cx="2139063" cy="4003202"/>
            </a:xfrm>
          </p:grpSpPr>
          <p:sp>
            <p:nvSpPr>
              <p:cNvPr id="36" name="文本框 35"/>
              <p:cNvSpPr txBox="1"/>
              <p:nvPr/>
            </p:nvSpPr>
            <p:spPr>
              <a:xfrm>
                <a:off x="6266246" y="845104"/>
                <a:ext cx="677108" cy="3533856"/>
              </a:xfrm>
              <a:prstGeom prst="rect">
                <a:avLst/>
              </a:prstGeom>
              <a:noFill/>
            </p:spPr>
            <p:txBody>
              <a:bodyPr vert="eaVert" wrap="square" rtlCol="0">
                <a:spAutoFit/>
              </a:bodyPr>
              <a:lstStyle/>
              <a:p>
                <a:r>
                  <a:rPr lang="zh-CN" altLang="en-US" sz="3200" dirty="0">
                    <a:solidFill>
                      <a:srgbClr val="0E4902"/>
                    </a:solidFill>
                    <a:latin typeface="汉仪小隶书简" panose="02010609000101010101" pitchFamily="49" charset="-122"/>
                    <a:ea typeface="汉仪小隶书简" panose="02010609000101010101" pitchFamily="49" charset="-122"/>
                  </a:rPr>
                  <a:t>教学突破与新意</a:t>
                </a:r>
                <a:endParaRPr lang="zh-CN" altLang="en-US" sz="3200" dirty="0">
                  <a:solidFill>
                    <a:srgbClr val="0E4902"/>
                  </a:solidFill>
                  <a:latin typeface="汉仪小隶书简" panose="02010609000101010101" pitchFamily="49" charset="-122"/>
                  <a:ea typeface="汉仪小隶书简" panose="02010609000101010101" pitchFamily="49" charset="-122"/>
                </a:endParaRPr>
              </a:p>
            </p:txBody>
          </p:sp>
          <p:sp>
            <p:nvSpPr>
              <p:cNvPr id="37" name="文本框 36"/>
              <p:cNvSpPr txBox="1"/>
              <p:nvPr/>
            </p:nvSpPr>
            <p:spPr>
              <a:xfrm>
                <a:off x="4804291" y="1739714"/>
                <a:ext cx="1600438" cy="3108592"/>
              </a:xfrm>
              <a:prstGeom prst="rect">
                <a:avLst/>
              </a:prstGeom>
              <a:noFill/>
            </p:spPr>
            <p:txBody>
              <a:bodyPr vert="eaVert" wrap="square">
                <a:spAutoFit/>
              </a:bodyPr>
              <a:lstStyle/>
              <a:p>
                <a:pPr>
                  <a:lnSpc>
                    <a:spcPct val="20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a:t>
                </a:r>
                <a:endParaRPr lang="zh-CN" altLang="en-US" sz="1600" dirty="0">
                  <a:latin typeface="汉仪全唐诗简" panose="00020600040101010101" pitchFamily="18" charset="-122"/>
                  <a:ea typeface="汉仪全唐诗简" panose="00020600040101010101" pitchFamily="18" charset="-122"/>
                </a:endParaRPr>
              </a:p>
            </p:txBody>
          </p:sp>
        </p:grpSp>
        <p:sp>
          <p:nvSpPr>
            <p:cNvPr id="35" name="文本框 34"/>
            <p:cNvSpPr txBox="1"/>
            <p:nvPr/>
          </p:nvSpPr>
          <p:spPr>
            <a:xfrm>
              <a:off x="6943364" y="1299750"/>
              <a:ext cx="492443" cy="1118255"/>
            </a:xfrm>
            <a:prstGeom prst="rect">
              <a:avLst/>
            </a:prstGeom>
            <a:noFill/>
          </p:spPr>
          <p:txBody>
            <a:bodyPr vert="eaVert" wrap="none" rtlCol="0">
              <a:spAutoFit/>
            </a:bodyPr>
            <a:lstStyle/>
            <a:p>
              <a:r>
                <a:rPr lang="zh-CN" altLang="en-US" sz="2000" dirty="0">
                  <a:latin typeface="汉仪全唐诗简" panose="00020600040101010101" pitchFamily="18" charset="-122"/>
                  <a:ea typeface="汉仪全唐诗简" panose="00020600040101010101" pitchFamily="18" charset="-122"/>
                </a:rPr>
                <a:t>第二部分</a:t>
              </a:r>
              <a:endParaRPr lang="zh-CN" altLang="en-US" sz="2000" dirty="0">
                <a:latin typeface="汉仪全唐诗简" panose="00020600040101010101" pitchFamily="18" charset="-122"/>
                <a:ea typeface="汉仪全唐诗简" panose="00020600040101010101" pitchFamily="18"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78872"/>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18" name="组合 17"/>
          <p:cNvGrpSpPr/>
          <p:nvPr/>
        </p:nvGrpSpPr>
        <p:grpSpPr>
          <a:xfrm>
            <a:off x="844495" y="1680783"/>
            <a:ext cx="10503011" cy="4089161"/>
            <a:chOff x="955925" y="1680783"/>
            <a:chExt cx="10503011" cy="4089161"/>
          </a:xfrm>
        </p:grpSpPr>
        <p:grpSp>
          <p:nvGrpSpPr>
            <p:cNvPr id="17" name="组合 16"/>
            <p:cNvGrpSpPr/>
            <p:nvPr/>
          </p:nvGrpSpPr>
          <p:grpSpPr>
            <a:xfrm>
              <a:off x="955925" y="2026406"/>
              <a:ext cx="4183234" cy="3397914"/>
              <a:chOff x="955925" y="1930442"/>
              <a:chExt cx="4183234" cy="3397914"/>
            </a:xfrm>
          </p:grpSpPr>
          <p:grpSp>
            <p:nvGrpSpPr>
              <p:cNvPr id="12" name="组合 11"/>
              <p:cNvGrpSpPr/>
              <p:nvPr/>
            </p:nvGrpSpPr>
            <p:grpSpPr>
              <a:xfrm>
                <a:off x="955925" y="1930442"/>
                <a:ext cx="4183234" cy="3397914"/>
                <a:chOff x="817028" y="1680783"/>
                <a:chExt cx="4461028" cy="3623558"/>
              </a:xfrm>
            </p:grpSpPr>
            <p:pic>
              <p:nvPicPr>
                <p:cNvPr id="38" name="图片 37"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32230" t="9331" r="52323" b="70591"/>
                <a:stretch>
                  <a:fillRect/>
                </a:stretch>
              </p:blipFill>
              <p:spPr>
                <a:xfrm>
                  <a:off x="3680750" y="1680783"/>
                  <a:ext cx="1597306" cy="1376988"/>
                </a:xfrm>
                <a:custGeom>
                  <a:avLst/>
                  <a:gdLst>
                    <a:gd name="connsiteX0" fmla="*/ 344247 w 1597306"/>
                    <a:gd name="connsiteY0" fmla="*/ 0 h 1376988"/>
                    <a:gd name="connsiteX1" fmla="*/ 1253059 w 1597306"/>
                    <a:gd name="connsiteY1" fmla="*/ 0 h 1376988"/>
                    <a:gd name="connsiteX2" fmla="*/ 1597306 w 1597306"/>
                    <a:gd name="connsiteY2" fmla="*/ 688494 h 1376988"/>
                    <a:gd name="connsiteX3" fmla="*/ 1253059 w 1597306"/>
                    <a:gd name="connsiteY3" fmla="*/ 1376988 h 1376988"/>
                    <a:gd name="connsiteX4" fmla="*/ 344247 w 1597306"/>
                    <a:gd name="connsiteY4" fmla="*/ 1376988 h 1376988"/>
                    <a:gd name="connsiteX5" fmla="*/ 0 w 1597306"/>
                    <a:gd name="connsiteY5" fmla="*/ 688494 h 1376988"/>
                    <a:gd name="connsiteX6" fmla="*/ 344247 w 1597306"/>
                    <a:gd name="connsiteY6" fmla="*/ 0 h 137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306" h="1376988">
                      <a:moveTo>
                        <a:pt x="344247" y="0"/>
                      </a:moveTo>
                      <a:lnTo>
                        <a:pt x="1253059" y="0"/>
                      </a:lnTo>
                      <a:lnTo>
                        <a:pt x="1597306" y="688494"/>
                      </a:lnTo>
                      <a:lnTo>
                        <a:pt x="1253059" y="1376988"/>
                      </a:lnTo>
                      <a:lnTo>
                        <a:pt x="344247" y="1376988"/>
                      </a:lnTo>
                      <a:lnTo>
                        <a:pt x="0" y="688494"/>
                      </a:lnTo>
                      <a:lnTo>
                        <a:pt x="344247" y="0"/>
                      </a:lnTo>
                      <a:close/>
                    </a:path>
                  </a:pathLst>
                </a:custGeom>
              </p:spPr>
            </p:pic>
            <p:pic>
              <p:nvPicPr>
                <p:cNvPr id="37" name="图片 36"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4536" t="29581" r="80017" b="50341"/>
                <a:stretch>
                  <a:fillRect/>
                </a:stretch>
              </p:blipFill>
              <p:spPr>
                <a:xfrm>
                  <a:off x="817028" y="3069546"/>
                  <a:ext cx="1597306" cy="1376988"/>
                </a:xfrm>
                <a:custGeom>
                  <a:avLst/>
                  <a:gdLst>
                    <a:gd name="connsiteX0" fmla="*/ 344247 w 1597306"/>
                    <a:gd name="connsiteY0" fmla="*/ 0 h 1376988"/>
                    <a:gd name="connsiteX1" fmla="*/ 1253059 w 1597306"/>
                    <a:gd name="connsiteY1" fmla="*/ 0 h 1376988"/>
                    <a:gd name="connsiteX2" fmla="*/ 1597306 w 1597306"/>
                    <a:gd name="connsiteY2" fmla="*/ 688494 h 1376988"/>
                    <a:gd name="connsiteX3" fmla="*/ 1253059 w 1597306"/>
                    <a:gd name="connsiteY3" fmla="*/ 1376988 h 1376988"/>
                    <a:gd name="connsiteX4" fmla="*/ 344247 w 1597306"/>
                    <a:gd name="connsiteY4" fmla="*/ 1376988 h 1376988"/>
                    <a:gd name="connsiteX5" fmla="*/ 0 w 1597306"/>
                    <a:gd name="connsiteY5" fmla="*/ 688494 h 1376988"/>
                    <a:gd name="connsiteX6" fmla="*/ 344247 w 1597306"/>
                    <a:gd name="connsiteY6" fmla="*/ 0 h 137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306" h="1376988">
                      <a:moveTo>
                        <a:pt x="344247" y="0"/>
                      </a:moveTo>
                      <a:lnTo>
                        <a:pt x="1253059" y="0"/>
                      </a:lnTo>
                      <a:lnTo>
                        <a:pt x="1597306" y="688494"/>
                      </a:lnTo>
                      <a:lnTo>
                        <a:pt x="1253059" y="1376988"/>
                      </a:lnTo>
                      <a:lnTo>
                        <a:pt x="344247" y="1376988"/>
                      </a:lnTo>
                      <a:lnTo>
                        <a:pt x="0" y="688494"/>
                      </a:lnTo>
                      <a:lnTo>
                        <a:pt x="344247" y="0"/>
                      </a:lnTo>
                      <a:close/>
                    </a:path>
                  </a:pathLst>
                </a:custGeom>
              </p:spPr>
            </p:pic>
            <p:pic>
              <p:nvPicPr>
                <p:cNvPr id="36" name="图片 35"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17822" t="42089" r="66731" b="37833"/>
                <a:stretch>
                  <a:fillRect/>
                </a:stretch>
              </p:blipFill>
              <p:spPr>
                <a:xfrm>
                  <a:off x="2190914" y="3927353"/>
                  <a:ext cx="1597306" cy="1376988"/>
                </a:xfrm>
                <a:custGeom>
                  <a:avLst/>
                  <a:gdLst>
                    <a:gd name="connsiteX0" fmla="*/ 344247 w 1597306"/>
                    <a:gd name="connsiteY0" fmla="*/ 0 h 1376988"/>
                    <a:gd name="connsiteX1" fmla="*/ 1253059 w 1597306"/>
                    <a:gd name="connsiteY1" fmla="*/ 0 h 1376988"/>
                    <a:gd name="connsiteX2" fmla="*/ 1597306 w 1597306"/>
                    <a:gd name="connsiteY2" fmla="*/ 688494 h 1376988"/>
                    <a:gd name="connsiteX3" fmla="*/ 1253059 w 1597306"/>
                    <a:gd name="connsiteY3" fmla="*/ 1376988 h 1376988"/>
                    <a:gd name="connsiteX4" fmla="*/ 344247 w 1597306"/>
                    <a:gd name="connsiteY4" fmla="*/ 1376988 h 1376988"/>
                    <a:gd name="connsiteX5" fmla="*/ 0 w 1597306"/>
                    <a:gd name="connsiteY5" fmla="*/ 688494 h 1376988"/>
                    <a:gd name="connsiteX6" fmla="*/ 344247 w 1597306"/>
                    <a:gd name="connsiteY6" fmla="*/ 0 h 137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306" h="1376988">
                      <a:moveTo>
                        <a:pt x="344247" y="0"/>
                      </a:moveTo>
                      <a:lnTo>
                        <a:pt x="1253059" y="0"/>
                      </a:lnTo>
                      <a:lnTo>
                        <a:pt x="1597306" y="688494"/>
                      </a:lnTo>
                      <a:lnTo>
                        <a:pt x="1253059" y="1376988"/>
                      </a:lnTo>
                      <a:lnTo>
                        <a:pt x="344247" y="1376988"/>
                      </a:lnTo>
                      <a:lnTo>
                        <a:pt x="0" y="688494"/>
                      </a:lnTo>
                      <a:lnTo>
                        <a:pt x="344247" y="0"/>
                      </a:lnTo>
                      <a:close/>
                    </a:path>
                  </a:pathLst>
                </a:custGeom>
              </p:spPr>
            </p:pic>
            <p:sp>
              <p:nvSpPr>
                <p:cNvPr id="23" name="六边形 22"/>
                <p:cNvSpPr/>
                <p:nvPr/>
              </p:nvSpPr>
              <p:spPr>
                <a:xfrm>
                  <a:off x="2254302" y="2369277"/>
                  <a:ext cx="1597306" cy="1376988"/>
                </a:xfrm>
                <a:prstGeom prst="hexagon">
                  <a:avLst/>
                </a:prstGeom>
                <a:solidFill>
                  <a:srgbClr val="F3C1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a:off x="3628188" y="3227084"/>
                  <a:ext cx="1597306" cy="1376988"/>
                </a:xfrm>
                <a:prstGeom prst="hexagon">
                  <a:avLst/>
                </a:prstGeom>
                <a:solidFill>
                  <a:srgbClr val="F3C1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622612" y="2803923"/>
                <a:ext cx="860012" cy="830997"/>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zh-CN" altLang="en-US" dirty="0"/>
                  <a:t>教学意义</a:t>
                </a:r>
                <a:endParaRPr lang="zh-CN" altLang="en-US" dirty="0"/>
              </a:p>
            </p:txBody>
          </p:sp>
          <p:sp>
            <p:nvSpPr>
              <p:cNvPr id="41" name="文本框 40"/>
              <p:cNvSpPr txBox="1"/>
              <p:nvPr/>
            </p:nvSpPr>
            <p:spPr>
              <a:xfrm>
                <a:off x="3904617" y="3589602"/>
                <a:ext cx="860012" cy="830997"/>
              </a:xfrm>
              <a:prstGeom prst="rect">
                <a:avLst/>
              </a:prstGeom>
              <a:noFill/>
            </p:spPr>
            <p:txBody>
              <a:bodyPr wrap="square" rtlCol="0">
                <a:spAutoFit/>
              </a:bodyPr>
              <a:lstStyle>
                <a:defPPr>
                  <a:defRPr lang="zh-CN"/>
                </a:defPPr>
                <a:lvl1pPr algn="ctr">
                  <a:defRPr sz="2400">
                    <a:solidFill>
                      <a:srgbClr val="415F53"/>
                    </a:solidFill>
                    <a:latin typeface="汉仪小隶书简" panose="02010609000101010101" pitchFamily="49" charset="-122"/>
                    <a:ea typeface="汉仪小隶书简" panose="02010609000101010101" pitchFamily="49" charset="-122"/>
                  </a:defRPr>
                </a:lvl1pPr>
              </a:lstStyle>
              <a:p>
                <a:r>
                  <a:rPr lang="zh-CN" altLang="en-US" dirty="0"/>
                  <a:t>教学意义</a:t>
                </a:r>
                <a:endParaRPr lang="zh-CN" altLang="en-US" dirty="0"/>
              </a:p>
            </p:txBody>
          </p:sp>
        </p:grpSp>
        <p:grpSp>
          <p:nvGrpSpPr>
            <p:cNvPr id="16" name="组合 15"/>
            <p:cNvGrpSpPr/>
            <p:nvPr/>
          </p:nvGrpSpPr>
          <p:grpSpPr>
            <a:xfrm>
              <a:off x="5437849" y="1680783"/>
              <a:ext cx="6021087" cy="4089161"/>
              <a:chOff x="5437849" y="1680783"/>
              <a:chExt cx="6021087" cy="4089161"/>
            </a:xfrm>
          </p:grpSpPr>
          <p:grpSp>
            <p:nvGrpSpPr>
              <p:cNvPr id="14" name="组合 13"/>
              <p:cNvGrpSpPr/>
              <p:nvPr/>
            </p:nvGrpSpPr>
            <p:grpSpPr>
              <a:xfrm>
                <a:off x="5437849" y="1680783"/>
                <a:ext cx="6021087" cy="1179103"/>
                <a:chOff x="5437849" y="1796274"/>
                <a:chExt cx="6021087" cy="1179103"/>
              </a:xfrm>
            </p:grpSpPr>
            <p:sp>
              <p:nvSpPr>
                <p:cNvPr id="42" name="文本框 41"/>
                <p:cNvSpPr txBox="1"/>
                <p:nvPr/>
              </p:nvSpPr>
              <p:spPr>
                <a:xfrm>
                  <a:off x="5437849" y="2183622"/>
                  <a:ext cx="6021087" cy="791755"/>
                </a:xfrm>
                <a:prstGeom prst="rect">
                  <a:avLst/>
                </a:prstGeom>
                <a:noFill/>
              </p:spPr>
              <p:txBody>
                <a:bodyPr wrap="square">
                  <a:spAutoFit/>
                </a:bodyPr>
                <a:lstStyle/>
                <a:p>
                  <a:pPr>
                    <a:lnSpc>
                      <a:spcPct val="130000"/>
                    </a:lnSpc>
                  </a:pPr>
                  <a:r>
                    <a:rPr lang="zh-CN" altLang="en-US"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a:t>
                  </a:r>
                  <a:endParaRPr lang="zh-CN" altLang="en-US" dirty="0">
                    <a:latin typeface="汉仪全唐诗简" panose="00020600040101010101" pitchFamily="18" charset="-122"/>
                    <a:ea typeface="汉仪全唐诗简" panose="00020600040101010101" pitchFamily="18" charset="-122"/>
                  </a:endParaRPr>
                </a:p>
              </p:txBody>
            </p:sp>
            <p:sp>
              <p:nvSpPr>
                <p:cNvPr id="43" name="文本框 42"/>
                <p:cNvSpPr txBox="1"/>
                <p:nvPr/>
              </p:nvSpPr>
              <p:spPr>
                <a:xfrm>
                  <a:off x="5437850" y="1796274"/>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45" name="组合 44"/>
              <p:cNvGrpSpPr/>
              <p:nvPr/>
            </p:nvGrpSpPr>
            <p:grpSpPr>
              <a:xfrm>
                <a:off x="5437849" y="3135812"/>
                <a:ext cx="6021087" cy="1179103"/>
                <a:chOff x="5437849" y="1796274"/>
                <a:chExt cx="6021087" cy="1179103"/>
              </a:xfrm>
            </p:grpSpPr>
            <p:sp>
              <p:nvSpPr>
                <p:cNvPr id="46" name="文本框 45"/>
                <p:cNvSpPr txBox="1"/>
                <p:nvPr/>
              </p:nvSpPr>
              <p:spPr>
                <a:xfrm>
                  <a:off x="5437849" y="2183622"/>
                  <a:ext cx="6021087" cy="791755"/>
                </a:xfrm>
                <a:prstGeom prst="rect">
                  <a:avLst/>
                </a:prstGeom>
                <a:noFill/>
              </p:spPr>
              <p:txBody>
                <a:bodyPr wrap="square">
                  <a:spAutoFit/>
                </a:bodyPr>
                <a:lstStyle/>
                <a:p>
                  <a:pPr>
                    <a:lnSpc>
                      <a:spcPct val="130000"/>
                    </a:lnSpc>
                  </a:pPr>
                  <a:r>
                    <a:rPr lang="zh-CN" altLang="en-US"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a:t>
                  </a:r>
                  <a:endParaRPr lang="zh-CN" altLang="en-US" dirty="0">
                    <a:latin typeface="汉仪全唐诗简" panose="00020600040101010101" pitchFamily="18" charset="-122"/>
                    <a:ea typeface="汉仪全唐诗简" panose="00020600040101010101" pitchFamily="18" charset="-122"/>
                  </a:endParaRPr>
                </a:p>
              </p:txBody>
            </p:sp>
            <p:sp>
              <p:nvSpPr>
                <p:cNvPr id="47" name="文本框 46"/>
                <p:cNvSpPr txBox="1"/>
                <p:nvPr/>
              </p:nvSpPr>
              <p:spPr>
                <a:xfrm>
                  <a:off x="5437850" y="1796274"/>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48" name="组合 47"/>
              <p:cNvGrpSpPr/>
              <p:nvPr/>
            </p:nvGrpSpPr>
            <p:grpSpPr>
              <a:xfrm>
                <a:off x="5437849" y="4590841"/>
                <a:ext cx="6021087" cy="1179103"/>
                <a:chOff x="5437849" y="1796274"/>
                <a:chExt cx="6021087" cy="1179103"/>
              </a:xfrm>
            </p:grpSpPr>
            <p:sp>
              <p:nvSpPr>
                <p:cNvPr id="49" name="文本框 48"/>
                <p:cNvSpPr txBox="1"/>
                <p:nvPr/>
              </p:nvSpPr>
              <p:spPr>
                <a:xfrm>
                  <a:off x="5437849" y="2183622"/>
                  <a:ext cx="6021087" cy="791755"/>
                </a:xfrm>
                <a:prstGeom prst="rect">
                  <a:avLst/>
                </a:prstGeom>
                <a:noFill/>
              </p:spPr>
              <p:txBody>
                <a:bodyPr wrap="square">
                  <a:spAutoFit/>
                </a:bodyPr>
                <a:lstStyle/>
                <a:p>
                  <a:pPr>
                    <a:lnSpc>
                      <a:spcPct val="130000"/>
                    </a:lnSpc>
                  </a:pPr>
                  <a:r>
                    <a:rPr lang="zh-CN" altLang="en-US"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a:t>
                  </a:r>
                  <a:endParaRPr lang="zh-CN" altLang="en-US" dirty="0">
                    <a:latin typeface="汉仪全唐诗简" panose="00020600040101010101" pitchFamily="18" charset="-122"/>
                    <a:ea typeface="汉仪全唐诗简" panose="00020600040101010101" pitchFamily="18" charset="-122"/>
                  </a:endParaRPr>
                </a:p>
              </p:txBody>
            </p:sp>
            <p:sp>
              <p:nvSpPr>
                <p:cNvPr id="50" name="文本框 49"/>
                <p:cNvSpPr txBox="1"/>
                <p:nvPr/>
              </p:nvSpPr>
              <p:spPr>
                <a:xfrm>
                  <a:off x="5437850" y="1796274"/>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pPr algn="l"/>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F9"/>
        </a:solidFill>
        <a:effectLst/>
      </p:bgPr>
    </p:bg>
    <p:spTree>
      <p:nvGrpSpPr>
        <p:cNvPr id="1" name=""/>
        <p:cNvGrpSpPr/>
        <p:nvPr/>
      </p:nvGrpSpPr>
      <p:grpSpPr>
        <a:xfrm>
          <a:off x="0" y="0"/>
          <a:ext cx="0" cy="0"/>
          <a:chOff x="0" y="0"/>
          <a:chExt cx="0" cy="0"/>
        </a:xfrm>
      </p:grpSpPr>
      <p:pic>
        <p:nvPicPr>
          <p:cNvPr id="7" name="图片 6"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a:off x="0"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pic>
        <p:nvPicPr>
          <p:cNvPr id="15" name="图片 14" descr="白色的花&#10;&#10;描述已自动生成"/>
          <p:cNvPicPr>
            <a:picLocks noChangeAspect="1"/>
          </p:cNvPicPr>
          <p:nvPr/>
        </p:nvPicPr>
        <p:blipFill>
          <a:blip r:embed="rId1">
            <a:extLst>
              <a:ext uri="{28A0092B-C50C-407E-A947-70E740481C1C}">
                <a14:useLocalDpi xmlns:a14="http://schemas.microsoft.com/office/drawing/2010/main" val="0"/>
              </a:ext>
            </a:extLst>
          </a:blip>
          <a:srcRect r="26713"/>
          <a:stretch>
            <a:fillRect/>
          </a:stretch>
        </p:blipFill>
        <p:spPr>
          <a:xfrm flipH="1">
            <a:off x="8423266" y="0"/>
            <a:ext cx="3768736" cy="6858000"/>
          </a:xfrm>
          <a:custGeom>
            <a:avLst/>
            <a:gdLst>
              <a:gd name="connsiteX0" fmla="*/ 0 w 3768736"/>
              <a:gd name="connsiteY0" fmla="*/ 0 h 6858000"/>
              <a:gd name="connsiteX1" fmla="*/ 3768736 w 3768736"/>
              <a:gd name="connsiteY1" fmla="*/ 0 h 6858000"/>
              <a:gd name="connsiteX2" fmla="*/ 3720070 w 3768736"/>
              <a:gd name="connsiteY2" fmla="*/ 102338 h 6858000"/>
              <a:gd name="connsiteX3" fmla="*/ 2641600 w 3768736"/>
              <a:gd name="connsiteY3" fmla="*/ 3190240 h 6858000"/>
              <a:gd name="connsiteX4" fmla="*/ 2123440 w 3768736"/>
              <a:gd name="connsiteY4" fmla="*/ 4511040 h 6858000"/>
              <a:gd name="connsiteX5" fmla="*/ 2712720 w 3768736"/>
              <a:gd name="connsiteY5" fmla="*/ 5496560 h 6858000"/>
              <a:gd name="connsiteX6" fmla="*/ 2891083 w 3768736"/>
              <a:gd name="connsiteY6" fmla="*/ 6764269 h 6858000"/>
              <a:gd name="connsiteX7" fmla="*/ 2908423 w 3768736"/>
              <a:gd name="connsiteY7" fmla="*/ 6858000 h 6858000"/>
              <a:gd name="connsiteX8" fmla="*/ 0 w 3768736"/>
              <a:gd name="connsiteY8" fmla="*/ 6858000 h 6858000"/>
              <a:gd name="connsiteX9" fmla="*/ 0 w 3768736"/>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736" h="6858000">
                <a:moveTo>
                  <a:pt x="0" y="0"/>
                </a:moveTo>
                <a:lnTo>
                  <a:pt x="3768736" y="0"/>
                </a:lnTo>
                <a:lnTo>
                  <a:pt x="3720070" y="102338"/>
                </a:lnTo>
                <a:cubicBezTo>
                  <a:pt x="3317822" y="995958"/>
                  <a:pt x="2894753" y="2525713"/>
                  <a:pt x="2641600" y="3190240"/>
                </a:cubicBezTo>
                <a:cubicBezTo>
                  <a:pt x="2330027" y="4008120"/>
                  <a:pt x="2111587" y="4126653"/>
                  <a:pt x="2123440" y="4511040"/>
                </a:cubicBezTo>
                <a:cubicBezTo>
                  <a:pt x="2135293" y="4895427"/>
                  <a:pt x="2560320" y="5046133"/>
                  <a:pt x="2712720" y="5496560"/>
                </a:cubicBezTo>
                <a:cubicBezTo>
                  <a:pt x="2817495" y="5806229"/>
                  <a:pt x="2823025" y="6350404"/>
                  <a:pt x="2891083" y="6764269"/>
                </a:cubicBezTo>
                <a:lnTo>
                  <a:pt x="2908423" y="6858000"/>
                </a:lnTo>
                <a:lnTo>
                  <a:pt x="0" y="6858000"/>
                </a:lnTo>
                <a:lnTo>
                  <a:pt x="0" y="0"/>
                </a:lnTo>
                <a:close/>
              </a:path>
            </a:pathLst>
          </a:custGeom>
        </p:spPr>
      </p:pic>
      <p:sp>
        <p:nvSpPr>
          <p:cNvPr id="9" name="矩形 8"/>
          <p:cNvSpPr/>
          <p:nvPr/>
        </p:nvSpPr>
        <p:spPr>
          <a:xfrm>
            <a:off x="347980" y="338626"/>
            <a:ext cx="11496040" cy="6180748"/>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32197" y="749330"/>
            <a:ext cx="2727607" cy="461665"/>
          </a:xfrm>
          <a:prstGeom prst="rect">
            <a:avLst/>
          </a:prstGeom>
          <a:noFill/>
        </p:spPr>
        <p:txBody>
          <a:bodyPr wrap="square" rtlCol="0">
            <a:spAutoFit/>
          </a:bodyPr>
          <a:lstStyle/>
          <a:p>
            <a:pPr algn="ctr"/>
            <a:r>
              <a:rPr lang="zh-CN" altLang="en-US" sz="2400" dirty="0">
                <a:solidFill>
                  <a:srgbClr val="415F53"/>
                </a:solidFill>
                <a:latin typeface="汉仪小隶书简" panose="02010609000101010101" pitchFamily="49" charset="-122"/>
                <a:ea typeface="汉仪小隶书简" panose="02010609000101010101" pitchFamily="49" charset="-122"/>
              </a:rPr>
              <a:t>教学意义与任务</a:t>
            </a:r>
            <a:endParaRPr lang="zh-CN" altLang="en-US" sz="2400" dirty="0">
              <a:solidFill>
                <a:srgbClr val="415F53"/>
              </a:solidFill>
              <a:latin typeface="汉仪小隶书简" panose="02010609000101010101" pitchFamily="49" charset="-122"/>
              <a:ea typeface="汉仪小隶书简" panose="02010609000101010101" pitchFamily="49" charset="-122"/>
            </a:endParaRPr>
          </a:p>
        </p:txBody>
      </p:sp>
      <p:grpSp>
        <p:nvGrpSpPr>
          <p:cNvPr id="25" name="组合 24"/>
          <p:cNvGrpSpPr/>
          <p:nvPr/>
        </p:nvGrpSpPr>
        <p:grpSpPr>
          <a:xfrm>
            <a:off x="1423557" y="1603893"/>
            <a:ext cx="9344887" cy="4238044"/>
            <a:chOff x="1460030" y="1853244"/>
            <a:chExt cx="9344887" cy="4238044"/>
          </a:xfrm>
        </p:grpSpPr>
        <p:grpSp>
          <p:nvGrpSpPr>
            <p:cNvPr id="22" name="组合 21"/>
            <p:cNvGrpSpPr/>
            <p:nvPr/>
          </p:nvGrpSpPr>
          <p:grpSpPr>
            <a:xfrm>
              <a:off x="1460030" y="1853244"/>
              <a:ext cx="2744800" cy="4238044"/>
              <a:chOff x="1460030" y="1853244"/>
              <a:chExt cx="2744800" cy="4238044"/>
            </a:xfrm>
          </p:grpSpPr>
          <p:pic>
            <p:nvPicPr>
              <p:cNvPr id="31" name="图片 30" descr="雪地上的树&#10;&#10;描述已自动生成"/>
              <p:cNvPicPr>
                <a:picLocks noChangeAspect="1"/>
              </p:cNvPicPr>
              <p:nvPr/>
            </p:nvPicPr>
            <p:blipFill>
              <a:blip r:embed="rId2">
                <a:extLst>
                  <a:ext uri="{28A0092B-C50C-407E-A947-70E740481C1C}">
                    <a14:useLocalDpi xmlns:a14="http://schemas.microsoft.com/office/drawing/2010/main" val="0"/>
                  </a:ext>
                </a:extLst>
              </a:blip>
              <a:srcRect l="19048" t="17878" r="53645" b="40948"/>
              <a:stretch>
                <a:fillRect/>
              </a:stretch>
            </p:blipFill>
            <p:spPr>
              <a:xfrm>
                <a:off x="1999053" y="2013996"/>
                <a:ext cx="1666754" cy="1666754"/>
              </a:xfrm>
              <a:custGeom>
                <a:avLst/>
                <a:gdLst>
                  <a:gd name="connsiteX0" fmla="*/ 833377 w 1666754"/>
                  <a:gd name="connsiteY0" fmla="*/ 0 h 1666754"/>
                  <a:gd name="connsiteX1" fmla="*/ 1666754 w 1666754"/>
                  <a:gd name="connsiteY1" fmla="*/ 833377 h 1666754"/>
                  <a:gd name="connsiteX2" fmla="*/ 833377 w 1666754"/>
                  <a:gd name="connsiteY2" fmla="*/ 1666754 h 1666754"/>
                  <a:gd name="connsiteX3" fmla="*/ 0 w 1666754"/>
                  <a:gd name="connsiteY3" fmla="*/ 833377 h 1666754"/>
                  <a:gd name="connsiteX4" fmla="*/ 833377 w 1666754"/>
                  <a:gd name="connsiteY4" fmla="*/ 0 h 166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754" h="1666754">
                    <a:moveTo>
                      <a:pt x="833377" y="0"/>
                    </a:moveTo>
                    <a:cubicBezTo>
                      <a:pt x="1293638" y="0"/>
                      <a:pt x="1666754" y="373116"/>
                      <a:pt x="1666754" y="833377"/>
                    </a:cubicBezTo>
                    <a:cubicBezTo>
                      <a:pt x="1666754" y="1293638"/>
                      <a:pt x="1293638" y="1666754"/>
                      <a:pt x="833377" y="1666754"/>
                    </a:cubicBezTo>
                    <a:cubicBezTo>
                      <a:pt x="373116" y="1666754"/>
                      <a:pt x="0" y="1293638"/>
                      <a:pt x="0" y="833377"/>
                    </a:cubicBezTo>
                    <a:cubicBezTo>
                      <a:pt x="0" y="373116"/>
                      <a:pt x="373116" y="0"/>
                      <a:pt x="833377" y="0"/>
                    </a:cubicBezTo>
                    <a:close/>
                  </a:path>
                </a:pathLst>
              </a:custGeom>
            </p:spPr>
          </p:pic>
          <p:sp>
            <p:nvSpPr>
              <p:cNvPr id="40" name="椭圆 39"/>
              <p:cNvSpPr/>
              <p:nvPr/>
            </p:nvSpPr>
            <p:spPr>
              <a:xfrm>
                <a:off x="1838301" y="1853244"/>
                <a:ext cx="1988258" cy="1988258"/>
              </a:xfrm>
              <a:prstGeom prst="ellipse">
                <a:avLst/>
              </a:prstGeom>
              <a:noFill/>
              <a:ln w="28575">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1460030" y="4416983"/>
                <a:ext cx="2744800" cy="1674305"/>
              </a:xfrm>
              <a:prstGeom prst="rect">
                <a:avLst/>
              </a:prstGeom>
              <a:noFill/>
            </p:spPr>
            <p:txBody>
              <a:bodyPr wrap="square">
                <a:spAutoFit/>
              </a:bodyPr>
              <a:lstStyle/>
              <a:p>
                <a:pPr algn="ct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语言知识和文化知识的简约式统称等都离不开它也可以说语文是运用语言规律与特定语言词语言知识和文化知识的简约</a:t>
                </a:r>
                <a:endParaRPr lang="zh-CN" altLang="en-US" sz="1600" dirty="0">
                  <a:latin typeface="汉仪全唐诗简" panose="00020600040101010101" pitchFamily="18" charset="-122"/>
                  <a:ea typeface="汉仪全唐诗简" panose="00020600040101010101" pitchFamily="18" charset="-122"/>
                </a:endParaRPr>
              </a:p>
            </p:txBody>
          </p:sp>
          <p:sp>
            <p:nvSpPr>
              <p:cNvPr id="53" name="文本框 52"/>
              <p:cNvSpPr txBox="1"/>
              <p:nvPr/>
            </p:nvSpPr>
            <p:spPr>
              <a:xfrm>
                <a:off x="1987969" y="4019376"/>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21" name="组合 20"/>
            <p:cNvGrpSpPr/>
            <p:nvPr/>
          </p:nvGrpSpPr>
          <p:grpSpPr>
            <a:xfrm>
              <a:off x="4760074" y="1853244"/>
              <a:ext cx="2744800" cy="4238044"/>
              <a:chOff x="4723601" y="1853244"/>
              <a:chExt cx="2744800" cy="4238044"/>
            </a:xfrm>
          </p:grpSpPr>
          <p:pic>
            <p:nvPicPr>
              <p:cNvPr id="34" name="图片 33" descr="黑白色的花&#10;&#10;中度可信度描述已自动生成"/>
              <p:cNvPicPr>
                <a:picLocks noChangeAspect="1"/>
              </p:cNvPicPr>
              <p:nvPr/>
            </p:nvPicPr>
            <p:blipFill>
              <a:blip r:embed="rId3">
                <a:extLst>
                  <a:ext uri="{28A0092B-C50C-407E-A947-70E740481C1C}">
                    <a14:useLocalDpi xmlns:a14="http://schemas.microsoft.com/office/drawing/2010/main" val="0"/>
                  </a:ext>
                </a:extLst>
              </a:blip>
              <a:srcRect l="32912" t="9452" r="30236" b="35270"/>
              <a:stretch>
                <a:fillRect/>
              </a:stretch>
            </p:blipFill>
            <p:spPr>
              <a:xfrm>
                <a:off x="5262624" y="2013996"/>
                <a:ext cx="1666754" cy="1666754"/>
              </a:xfrm>
              <a:custGeom>
                <a:avLst/>
                <a:gdLst>
                  <a:gd name="connsiteX0" fmla="*/ 833377 w 1666754"/>
                  <a:gd name="connsiteY0" fmla="*/ 0 h 1666754"/>
                  <a:gd name="connsiteX1" fmla="*/ 1666754 w 1666754"/>
                  <a:gd name="connsiteY1" fmla="*/ 833377 h 1666754"/>
                  <a:gd name="connsiteX2" fmla="*/ 833377 w 1666754"/>
                  <a:gd name="connsiteY2" fmla="*/ 1666754 h 1666754"/>
                  <a:gd name="connsiteX3" fmla="*/ 0 w 1666754"/>
                  <a:gd name="connsiteY3" fmla="*/ 833377 h 1666754"/>
                  <a:gd name="connsiteX4" fmla="*/ 833377 w 1666754"/>
                  <a:gd name="connsiteY4" fmla="*/ 0 h 166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754" h="1666754">
                    <a:moveTo>
                      <a:pt x="833377" y="0"/>
                    </a:moveTo>
                    <a:cubicBezTo>
                      <a:pt x="1293638" y="0"/>
                      <a:pt x="1666754" y="373116"/>
                      <a:pt x="1666754" y="833377"/>
                    </a:cubicBezTo>
                    <a:cubicBezTo>
                      <a:pt x="1666754" y="1293638"/>
                      <a:pt x="1293638" y="1666754"/>
                      <a:pt x="833377" y="1666754"/>
                    </a:cubicBezTo>
                    <a:cubicBezTo>
                      <a:pt x="373116" y="1666754"/>
                      <a:pt x="0" y="1293638"/>
                      <a:pt x="0" y="833377"/>
                    </a:cubicBezTo>
                    <a:cubicBezTo>
                      <a:pt x="0" y="373116"/>
                      <a:pt x="373116" y="0"/>
                      <a:pt x="833377" y="0"/>
                    </a:cubicBezTo>
                    <a:close/>
                  </a:path>
                </a:pathLst>
              </a:custGeom>
            </p:spPr>
          </p:pic>
          <p:sp>
            <p:nvSpPr>
              <p:cNvPr id="44" name="椭圆 43"/>
              <p:cNvSpPr/>
              <p:nvPr/>
            </p:nvSpPr>
            <p:spPr>
              <a:xfrm>
                <a:off x="5101872" y="1853244"/>
                <a:ext cx="1988258" cy="1988258"/>
              </a:xfrm>
              <a:prstGeom prst="ellipse">
                <a:avLst/>
              </a:prstGeom>
              <a:noFill/>
              <a:ln w="28575">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723601" y="4416983"/>
                <a:ext cx="2744800" cy="1674305"/>
              </a:xfrm>
              <a:prstGeom prst="rect">
                <a:avLst/>
              </a:prstGeom>
              <a:noFill/>
            </p:spPr>
            <p:txBody>
              <a:bodyPr wrap="square">
                <a:spAutoFit/>
              </a:bodyPr>
              <a:lstStyle/>
              <a:p>
                <a:pPr algn="ct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语言知识和文化知识的简约式统称等都离不开它也可以说语文是运用语言规律与特定语言词语言知识和文化知识的简约</a:t>
                </a:r>
                <a:endParaRPr lang="zh-CN" altLang="en-US" sz="1600" dirty="0">
                  <a:latin typeface="汉仪全唐诗简" panose="00020600040101010101" pitchFamily="18" charset="-122"/>
                  <a:ea typeface="汉仪全唐诗简" panose="00020600040101010101" pitchFamily="18" charset="-122"/>
                </a:endParaRPr>
              </a:p>
            </p:txBody>
          </p:sp>
          <p:sp>
            <p:nvSpPr>
              <p:cNvPr id="55" name="文本框 54"/>
              <p:cNvSpPr txBox="1"/>
              <p:nvPr/>
            </p:nvSpPr>
            <p:spPr>
              <a:xfrm>
                <a:off x="5251540" y="4019376"/>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nvGrpSpPr>
            <p:cNvPr id="20" name="组合 19"/>
            <p:cNvGrpSpPr/>
            <p:nvPr/>
          </p:nvGrpSpPr>
          <p:grpSpPr>
            <a:xfrm>
              <a:off x="8060117" y="1853244"/>
              <a:ext cx="2744800" cy="4238044"/>
              <a:chOff x="8060117" y="1853244"/>
              <a:chExt cx="2744800" cy="4238044"/>
            </a:xfrm>
          </p:grpSpPr>
          <p:pic>
            <p:nvPicPr>
              <p:cNvPr id="39" name="图片 38" descr="黑白色的花&#10;&#10;中度可信度描述已自动生成"/>
              <p:cNvPicPr>
                <a:picLocks noChangeAspect="1"/>
              </p:cNvPicPr>
              <p:nvPr/>
            </p:nvPicPr>
            <p:blipFill>
              <a:blip r:embed="rId4">
                <a:extLst>
                  <a:ext uri="{28A0092B-C50C-407E-A947-70E740481C1C}">
                    <a14:useLocalDpi xmlns:a14="http://schemas.microsoft.com/office/drawing/2010/main" val="0"/>
                  </a:ext>
                </a:extLst>
              </a:blip>
              <a:srcRect l="67356" t="46582" r="2264" b="29114"/>
              <a:stretch>
                <a:fillRect/>
              </a:stretch>
            </p:blipFill>
            <p:spPr>
              <a:xfrm>
                <a:off x="8599140" y="2013996"/>
                <a:ext cx="1666754" cy="1666754"/>
              </a:xfrm>
              <a:custGeom>
                <a:avLst/>
                <a:gdLst>
                  <a:gd name="connsiteX0" fmla="*/ 833377 w 1666754"/>
                  <a:gd name="connsiteY0" fmla="*/ 0 h 1666754"/>
                  <a:gd name="connsiteX1" fmla="*/ 1666754 w 1666754"/>
                  <a:gd name="connsiteY1" fmla="*/ 833377 h 1666754"/>
                  <a:gd name="connsiteX2" fmla="*/ 833377 w 1666754"/>
                  <a:gd name="connsiteY2" fmla="*/ 1666754 h 1666754"/>
                  <a:gd name="connsiteX3" fmla="*/ 0 w 1666754"/>
                  <a:gd name="connsiteY3" fmla="*/ 833377 h 1666754"/>
                  <a:gd name="connsiteX4" fmla="*/ 833377 w 1666754"/>
                  <a:gd name="connsiteY4" fmla="*/ 0 h 1666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754" h="1666754">
                    <a:moveTo>
                      <a:pt x="833377" y="0"/>
                    </a:moveTo>
                    <a:cubicBezTo>
                      <a:pt x="1293638" y="0"/>
                      <a:pt x="1666754" y="373116"/>
                      <a:pt x="1666754" y="833377"/>
                    </a:cubicBezTo>
                    <a:cubicBezTo>
                      <a:pt x="1666754" y="1293638"/>
                      <a:pt x="1293638" y="1666754"/>
                      <a:pt x="833377" y="1666754"/>
                    </a:cubicBezTo>
                    <a:cubicBezTo>
                      <a:pt x="373116" y="1666754"/>
                      <a:pt x="0" y="1293638"/>
                      <a:pt x="0" y="833377"/>
                    </a:cubicBezTo>
                    <a:cubicBezTo>
                      <a:pt x="0" y="373116"/>
                      <a:pt x="373116" y="0"/>
                      <a:pt x="833377" y="0"/>
                    </a:cubicBezTo>
                    <a:close/>
                  </a:path>
                </a:pathLst>
              </a:custGeom>
            </p:spPr>
          </p:pic>
          <p:sp>
            <p:nvSpPr>
              <p:cNvPr id="51" name="椭圆 50"/>
              <p:cNvSpPr/>
              <p:nvPr/>
            </p:nvSpPr>
            <p:spPr>
              <a:xfrm>
                <a:off x="8438388" y="1853244"/>
                <a:ext cx="1988258" cy="1988258"/>
              </a:xfrm>
              <a:prstGeom prst="ellipse">
                <a:avLst/>
              </a:prstGeom>
              <a:noFill/>
              <a:ln w="28575">
                <a:solidFill>
                  <a:srgbClr val="C456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8060117" y="4416983"/>
                <a:ext cx="2744800" cy="1674305"/>
              </a:xfrm>
              <a:prstGeom prst="rect">
                <a:avLst/>
              </a:prstGeom>
              <a:noFill/>
            </p:spPr>
            <p:txBody>
              <a:bodyPr wrap="square">
                <a:spAutoFit/>
              </a:bodyPr>
              <a:lstStyle/>
              <a:p>
                <a:pPr algn="ctr">
                  <a:lnSpc>
                    <a:spcPct val="130000"/>
                  </a:lnSpc>
                </a:pPr>
                <a:r>
                  <a:rPr lang="zh-CN" altLang="en-US" sz="1600" b="0" i="0" dirty="0">
                    <a:solidFill>
                      <a:srgbClr val="333333"/>
                    </a:solidFill>
                    <a:effectLst/>
                    <a:latin typeface="汉仪全唐诗简" panose="00020600040101010101" pitchFamily="18" charset="-122"/>
                    <a:ea typeface="汉仪全唐诗简" panose="00020600040101010101" pitchFamily="18" charset="-122"/>
                  </a:rPr>
                  <a:t>语言知识和文化知识的简约式统称等都离不开它也可以说语文是运用语言规律与特定语言词语言知识和文化知识的简约</a:t>
                </a:r>
                <a:endParaRPr lang="zh-CN" altLang="en-US" sz="1600" dirty="0">
                  <a:latin typeface="汉仪全唐诗简" panose="00020600040101010101" pitchFamily="18" charset="-122"/>
                  <a:ea typeface="汉仪全唐诗简" panose="00020600040101010101" pitchFamily="18" charset="-122"/>
                </a:endParaRPr>
              </a:p>
            </p:txBody>
          </p:sp>
          <p:sp>
            <p:nvSpPr>
              <p:cNvPr id="57" name="文本框 56"/>
              <p:cNvSpPr txBox="1"/>
              <p:nvPr/>
            </p:nvSpPr>
            <p:spPr>
              <a:xfrm>
                <a:off x="8588056" y="4019376"/>
                <a:ext cx="1688923" cy="461665"/>
              </a:xfrm>
              <a:prstGeom prst="rect">
                <a:avLst/>
              </a:prstGeom>
              <a:noFill/>
            </p:spPr>
            <p:txBody>
              <a:bodyPr wrap="square" rtlCol="0">
                <a:spAutoFit/>
              </a:bodyPr>
              <a:lstStyle>
                <a:defPPr>
                  <a:defRPr lang="zh-CN"/>
                </a:defPPr>
                <a:lvl1pPr algn="ctr">
                  <a:defRPr sz="2400">
                    <a:solidFill>
                      <a:srgbClr val="415F53"/>
                    </a:solidFill>
                    <a:latin typeface="汉仪南宫体简" panose="02010600000101010101" pitchFamily="2" charset="-122"/>
                    <a:ea typeface="汉仪南宫体简" panose="02010600000101010101" pitchFamily="2" charset="-122"/>
                  </a:defRPr>
                </a:lvl1pPr>
              </a:lstStyle>
              <a:p>
                <a:r>
                  <a:rPr lang="zh-CN" altLang="en-US" dirty="0">
                    <a:latin typeface="汉仪小隶书简" panose="02010609000101010101" pitchFamily="49" charset="-122"/>
                    <a:ea typeface="汉仪小隶书简" panose="02010609000101010101" pitchFamily="49" charset="-122"/>
                  </a:rPr>
                  <a:t>教学意义</a:t>
                </a:r>
                <a:endParaRPr lang="zh-CN" altLang="en-US" dirty="0">
                  <a:latin typeface="汉仪小隶书简" panose="02010609000101010101" pitchFamily="49" charset="-122"/>
                  <a:ea typeface="汉仪小隶书简" panose="02010609000101010101" pitchFamily="49" charset="-122"/>
                </a:endParaRPr>
              </a:p>
            </p:txBody>
          </p:sp>
        </p:gr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1508</Words>
  <Application>WPS 演示</Application>
  <PresentationFormat>宽屏</PresentationFormat>
  <Paragraphs>160</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11</vt:i4>
      </vt:variant>
    </vt:vector>
  </HeadingPairs>
  <TitlesOfParts>
    <vt:vector size="23" baseType="lpstr">
      <vt:lpstr>Arial</vt:lpstr>
      <vt:lpstr>宋体</vt:lpstr>
      <vt:lpstr>Wingdings</vt:lpstr>
      <vt:lpstr>汉仪小隶书简</vt:lpstr>
      <vt:lpstr>汉仪南宫体简</vt:lpstr>
      <vt:lpstr>汉仪全唐诗简</vt:lpstr>
      <vt:lpstr>等线</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dc:creator>
  <cp:lastModifiedBy>铭</cp:lastModifiedBy>
  <cp:revision>23</cp:revision>
  <dcterms:created xsi:type="dcterms:W3CDTF">2021-03-16T06:38:00Z</dcterms:created>
  <dcterms:modified xsi:type="dcterms:W3CDTF">2022-01-17T03:48:08Z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v1.0_mb_YrkWlhrKuG+39bSwpjqImg==</vt:lpwstr>
  </property>
  <property fmtid="{D5CDD505-2E9C-101B-9397-08002B2CF9AE}" pid="4" name="ICV">
    <vt:lpwstr>55B2324D4E874B66ACBEACA75672B6D4</vt:lpwstr>
  </property>
</Properties>
</file>