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6" r:id="rId3"/>
    <p:sldId id="260" r:id="rId5"/>
    <p:sldId id="261" r:id="rId6"/>
    <p:sldId id="262" r:id="rId7"/>
    <p:sldId id="263" r:id="rId8"/>
    <p:sldId id="264" r:id="rId9"/>
    <p:sldId id="265" r:id="rId10"/>
    <p:sldId id="283" r:id="rId11"/>
    <p:sldId id="266" r:id="rId12"/>
    <p:sldId id="267" r:id="rId13"/>
    <p:sldId id="268" r:id="rId14"/>
    <p:sldId id="269" r:id="rId15"/>
    <p:sldId id="284" r:id="rId16"/>
    <p:sldId id="271" r:id="rId17"/>
    <p:sldId id="270" r:id="rId18"/>
    <p:sldId id="287" r:id="rId19"/>
    <p:sldId id="273" r:id="rId20"/>
    <p:sldId id="285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7FE"/>
    <a:srgbClr val="4BDDE9"/>
    <a:srgbClr val="FFFFFF"/>
    <a:srgbClr val="345692"/>
    <a:srgbClr val="17C0D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0" autoAdjust="0"/>
    <p:restoredTop sz="93238" autoAdjust="0"/>
  </p:normalViewPr>
  <p:slideViewPr>
    <p:cSldViewPr snapToGrid="0">
      <p:cViewPr varScale="1">
        <p:scale>
          <a:sx n="58" d="100"/>
          <a:sy n="58" d="100"/>
        </p:scale>
        <p:origin x="-102" y="-1578"/>
      </p:cViewPr>
      <p:guideLst>
        <p:guide orient="horz" pos="2160"/>
        <p:guide pos="3840"/>
        <p:guide pos="1277"/>
        <p:guide pos="5111"/>
        <p:guide pos="2547"/>
        <p:guide pos="6403"/>
        <p:guide pos="7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BC62E3-2063-43D7-AD8C-F0DC9626E6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xiazai/" TargetMode="External"/><Relationship Id="rId8" Type="http://schemas.openxmlformats.org/officeDocument/2006/relationships/hyperlink" Target="http://www.1ppt.com/tubiao/" TargetMode="External"/><Relationship Id="rId7" Type="http://schemas.openxmlformats.org/officeDocument/2006/relationships/hyperlink" Target="http://www.1ppt.com/beijing/" TargetMode="External"/><Relationship Id="rId6" Type="http://schemas.openxmlformats.org/officeDocument/2006/relationships/hyperlink" Target="http://www.1ppt.com/sucai/" TargetMode="External"/><Relationship Id="rId5" Type="http://schemas.openxmlformats.org/officeDocument/2006/relationships/hyperlink" Target="http://www.1ppt.com/jieri/" TargetMode="External"/><Relationship Id="rId4" Type="http://schemas.openxmlformats.org/officeDocument/2006/relationships/hyperlink" Target="http://www.1ppt.com/hangye/" TargetMode="External"/><Relationship Id="rId3" Type="http://schemas.openxmlformats.org/officeDocument/2006/relationships/hyperlink" Target="http://www.1ppt.com/moban/" TargetMode="External"/><Relationship Id="rId2" Type="http://schemas.openxmlformats.org/officeDocument/2006/relationships/notesMaster" Target="../notesMasters/notesMaster1.xml"/><Relationship Id="rId18" Type="http://schemas.openxmlformats.org/officeDocument/2006/relationships/hyperlink" Target="http://www.1ppt.com/ziti/" TargetMode="External"/><Relationship Id="rId17" Type="http://schemas.openxmlformats.org/officeDocument/2006/relationships/hyperlink" Target="http://www.1ppt.com/jiaoan/" TargetMode="External"/><Relationship Id="rId16" Type="http://schemas.openxmlformats.org/officeDocument/2006/relationships/hyperlink" Target="http://www.1ppt.com/shiti/" TargetMode="External"/><Relationship Id="rId15" Type="http://schemas.openxmlformats.org/officeDocument/2006/relationships/hyperlink" Target="http://www.1ppt.com/shouchaobao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excel/" TargetMode="External"/><Relationship Id="rId11" Type="http://schemas.openxmlformats.org/officeDocument/2006/relationships/hyperlink" Target="http://www.1ppt.com/word/" TargetMode="External"/><Relationship Id="rId10" Type="http://schemas.openxmlformats.org/officeDocument/2006/relationships/hyperlink" Target="http://www.1ppt.com/powerpoint/" TargetMode="Externa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行业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4"/>
              </a:rPr>
              <a:t>www.1ppt.com/hangye/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节日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5"/>
              </a:rPr>
              <a:t>www.1ppt.com/jieri/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素材：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6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背景图片：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7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图表：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8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优秀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9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1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2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个人简历：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手抄报：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5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试题下载：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6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7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8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7140A-A8EC-4276-8599-09D9EF81A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 userDrawn="1"/>
        </p:nvGrpSpPr>
        <p:grpSpPr>
          <a:xfrm>
            <a:off x="351551" y="627927"/>
            <a:ext cx="292567" cy="2185334"/>
            <a:chOff x="1323824" y="3429000"/>
            <a:chExt cx="292567" cy="2185334"/>
          </a:xfrm>
        </p:grpSpPr>
        <p:sp>
          <p:nvSpPr>
            <p:cNvPr id="3" name="Shape 2637"/>
            <p:cNvSpPr/>
            <p:nvPr/>
          </p:nvSpPr>
          <p:spPr>
            <a:xfrm>
              <a:off x="1387088" y="5309932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4" name="Shape 2639"/>
            <p:cNvSpPr/>
            <p:nvPr/>
          </p:nvSpPr>
          <p:spPr>
            <a:xfrm>
              <a:off x="1323824" y="4381415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5" name="Shape 2645"/>
            <p:cNvSpPr/>
            <p:nvPr/>
          </p:nvSpPr>
          <p:spPr>
            <a:xfrm>
              <a:off x="1325680" y="3429000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cxnSp>
        <p:nvCxnSpPr>
          <p:cNvPr id="6" name="直线连接符 5"/>
          <p:cNvCxnSpPr/>
          <p:nvPr userDrawn="1"/>
        </p:nvCxnSpPr>
        <p:spPr>
          <a:xfrm>
            <a:off x="497833" y="3429000"/>
            <a:ext cx="0" cy="342900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85232" y="3034603"/>
            <a:ext cx="4507832" cy="1034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9177" y="717886"/>
            <a:ext cx="5076825" cy="5422231"/>
          </a:xfrm>
          <a:prstGeom prst="rect">
            <a:avLst/>
          </a:prstGeom>
          <a:noFill/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676649" y="1134980"/>
            <a:ext cx="6882064" cy="4588043"/>
          </a:xfrm>
          <a:prstGeom prst="rect">
            <a:avLst/>
          </a:prstGeom>
        </p:spPr>
      </p:pic>
      <p:sp>
        <p:nvSpPr>
          <p:cNvPr id="5" name="TextBox 32"/>
          <p:cNvSpPr txBox="1"/>
          <p:nvPr/>
        </p:nvSpPr>
        <p:spPr>
          <a:xfrm>
            <a:off x="1109929" y="1580750"/>
            <a:ext cx="45961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PROCESS</a:t>
            </a:r>
            <a:endParaRPr lang="en-US" sz="4800" b="1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33"/>
          <p:cNvSpPr txBox="1"/>
          <p:nvPr/>
        </p:nvSpPr>
        <p:spPr>
          <a:xfrm>
            <a:off x="1240574" y="3331027"/>
            <a:ext cx="3119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organization.</a:t>
            </a:r>
            <a:endParaRPr lang="en-US" sz="16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Shape 2637"/>
          <p:cNvSpPr/>
          <p:nvPr/>
        </p:nvSpPr>
        <p:spPr>
          <a:xfrm>
            <a:off x="1385234" y="5309932"/>
            <a:ext cx="166039" cy="304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10" name="Shape 2639"/>
          <p:cNvSpPr/>
          <p:nvPr/>
        </p:nvSpPr>
        <p:spPr>
          <a:xfrm>
            <a:off x="2215857" y="5409482"/>
            <a:ext cx="292567" cy="186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11" name="Shape 2645"/>
          <p:cNvSpPr/>
          <p:nvPr/>
        </p:nvSpPr>
        <p:spPr>
          <a:xfrm>
            <a:off x="3173006" y="5392072"/>
            <a:ext cx="288855" cy="210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12" name="TextBox 33"/>
          <p:cNvSpPr txBox="1"/>
          <p:nvPr/>
        </p:nvSpPr>
        <p:spPr>
          <a:xfrm>
            <a:off x="1373366" y="2335925"/>
            <a:ext cx="2770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</a:t>
            </a:r>
            <a:endParaRPr lang="en-US" sz="1600" b="1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5" grpId="0"/>
      <p:bldP spid="6" grpId="0"/>
      <p:bldP spid="9" grpId="0" animBg="1"/>
      <p:bldP spid="10" grpId="0" animBg="1"/>
      <p:bldP spid="11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295211" y="1808035"/>
            <a:ext cx="7040636" cy="4693024"/>
          </a:xfrm>
          <a:prstGeom prst="rect">
            <a:avLst/>
          </a:prstGeom>
        </p:spPr>
      </p:pic>
      <p:grpSp>
        <p:nvGrpSpPr>
          <p:cNvPr id="9" name="组 8"/>
          <p:cNvGrpSpPr/>
          <p:nvPr/>
        </p:nvGrpSpPr>
        <p:grpSpPr>
          <a:xfrm>
            <a:off x="1019177" y="3429000"/>
            <a:ext cx="5076825" cy="2689412"/>
            <a:chOff x="1019175" y="3429000"/>
            <a:chExt cx="5076825" cy="2689412"/>
          </a:xfrm>
        </p:grpSpPr>
        <p:sp>
          <p:nvSpPr>
            <p:cNvPr id="5" name="矩形 4"/>
            <p:cNvSpPr/>
            <p:nvPr/>
          </p:nvSpPr>
          <p:spPr>
            <a:xfrm>
              <a:off x="1019175" y="3429000"/>
              <a:ext cx="5076825" cy="268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4" name="TextBox 22"/>
            <p:cNvSpPr txBox="1"/>
            <p:nvPr/>
          </p:nvSpPr>
          <p:spPr>
            <a:xfrm>
              <a:off x="1135715" y="3733677"/>
              <a:ext cx="4843742" cy="16825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140"/>
                </a:lnSpc>
              </a:pP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Entrepreneurial activities differ substantially depending on the type of organization and creativity involved. Entrepreneurship ranges in scale from solo, part-time projects to large-scale.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TextBox 23"/>
          <p:cNvSpPr txBox="1"/>
          <p:nvPr/>
        </p:nvSpPr>
        <p:spPr>
          <a:xfrm>
            <a:off x="1135717" y="969264"/>
            <a:ext cx="439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 WORKS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1135715" y="1892379"/>
            <a:ext cx="666264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1601" y="1548809"/>
            <a:ext cx="5076825" cy="2644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027239" y="716492"/>
            <a:ext cx="4068763" cy="27125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096000" y="3429000"/>
            <a:ext cx="4068763" cy="2712508"/>
          </a:xfrm>
          <a:prstGeom prst="rect">
            <a:avLst/>
          </a:prstGeom>
        </p:spPr>
      </p:pic>
      <p:sp>
        <p:nvSpPr>
          <p:cNvPr id="8" name="TextBox 23"/>
          <p:cNvSpPr txBox="1"/>
          <p:nvPr/>
        </p:nvSpPr>
        <p:spPr>
          <a:xfrm>
            <a:off x="6485966" y="887298"/>
            <a:ext cx="2730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6485965" y="1472071"/>
            <a:ext cx="3770267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2027239" y="4092180"/>
            <a:ext cx="31486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BEST</a:t>
            </a:r>
            <a:r>
              <a:rPr lang="zh-CN" alt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FRIEDNT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2027239" y="4676953"/>
            <a:ext cx="3770267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990727" y="1479177"/>
            <a:ext cx="2016125" cy="42015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043364" y="1479176"/>
            <a:ext cx="2016125" cy="42015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077435" y="1479177"/>
            <a:ext cx="2016125" cy="4201505"/>
          </a:xfrm>
          <a:prstGeom prst="rect">
            <a:avLst/>
          </a:prstGeom>
        </p:spPr>
      </p:pic>
      <p:sp>
        <p:nvSpPr>
          <p:cNvPr id="6" name="TextBox 23"/>
          <p:cNvSpPr txBox="1"/>
          <p:nvPr/>
        </p:nvSpPr>
        <p:spPr>
          <a:xfrm>
            <a:off x="2130799" y="556061"/>
            <a:ext cx="439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 WORKS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2130799" y="1479176"/>
            <a:ext cx="666264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 9"/>
          <p:cNvGrpSpPr/>
          <p:nvPr/>
        </p:nvGrpSpPr>
        <p:grpSpPr>
          <a:xfrm>
            <a:off x="8758144" y="2958353"/>
            <a:ext cx="2813237" cy="3457959"/>
            <a:chOff x="8758143" y="2958353"/>
            <a:chExt cx="2813237" cy="3457959"/>
          </a:xfrm>
        </p:grpSpPr>
        <p:sp>
          <p:nvSpPr>
            <p:cNvPr id="8" name="Subtitle 2"/>
            <p:cNvSpPr txBox="1"/>
            <p:nvPr/>
          </p:nvSpPr>
          <p:spPr>
            <a:xfrm>
              <a:off x="8758143" y="3307787"/>
              <a:ext cx="2813237" cy="3108525"/>
            </a:xfrm>
            <a:prstGeom prst="rect">
              <a:avLst/>
            </a:prstGeom>
          </p:spPr>
          <p:txBody>
            <a:bodyPr vert="horz" wrap="square" lIns="91422" tIns="45711" rIns="91422" bIns="45711" rtlCol="0">
              <a:spAutoFit/>
            </a:bodyPr>
            <a:lstStyle>
              <a:lvl1pPr marL="0" indent="0" algn="l" defTabSz="1828165" rtl="0" eaLnBrk="1" latinLnBrk="0" hangingPunct="1">
                <a:lnSpc>
                  <a:spcPct val="90000"/>
                </a:lnSpc>
                <a:spcBef>
                  <a:spcPts val="2000"/>
                </a:spcBef>
                <a:buFont typeface="Arial" panose="020B0604020202020204" pitchFamily="34" charset="0"/>
                <a:buNone/>
                <a:defRPr lang="en-US" sz="4800" kern="1200" dirty="0" smtClean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1pPr>
              <a:lvl2pPr marL="914400" indent="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sz="4000" kern="1200" dirty="0" smtClean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2pPr>
              <a:lvl3pPr marL="1828165" indent="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sz="3600" kern="1200" dirty="0" smtClean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3pPr>
              <a:lvl4pPr marL="2742565" indent="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sz="3200" kern="1200" dirty="0" smtClean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4pPr>
              <a:lvl5pPr marL="3656965" indent="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sz="3200" kern="1200" dirty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5pPr>
              <a:lvl6pPr marL="5027930" indent="-45720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2330" indent="-45720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6730" indent="-45720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1130" indent="-45720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40000"/>
                </a:lnSpc>
              </a:pPr>
              <a:r>
                <a:rPr lang="en-US" sz="14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  </a:r>
              <a:endPara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793442" y="2958353"/>
              <a:ext cx="2164976" cy="1708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8837617" y="2412457"/>
            <a:ext cx="2076628" cy="304402"/>
            <a:chOff x="1506361" y="5550641"/>
            <a:chExt cx="2076628" cy="304402"/>
          </a:xfrm>
        </p:grpSpPr>
        <p:sp>
          <p:nvSpPr>
            <p:cNvPr id="12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3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4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2027239" y="1780674"/>
            <a:ext cx="4212198" cy="1231106"/>
            <a:chOff x="8112124" y="1039547"/>
            <a:chExt cx="4212197" cy="1231106"/>
          </a:xfrm>
        </p:grpSpPr>
        <p:sp>
          <p:nvSpPr>
            <p:cNvPr id="5" name="TextBox 14"/>
            <p:cNvSpPr txBox="1"/>
            <p:nvPr/>
          </p:nvSpPr>
          <p:spPr>
            <a:xfrm>
              <a:off x="8112125" y="1039547"/>
              <a:ext cx="39463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WITH FEATURES</a:t>
              </a:r>
              <a:endParaRPr lang="en-US" altLang="zh-CN" sz="36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type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depending on the type of 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2027237" y="3758482"/>
            <a:ext cx="3317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organization.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2027239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96001" y="1743169"/>
            <a:ext cx="5210175" cy="3473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288275" y="717194"/>
            <a:ext cx="3615451" cy="5423615"/>
          </a:xfrm>
          <a:prstGeom prst="rect">
            <a:avLst/>
          </a:prstGeom>
        </p:spPr>
      </p:pic>
      <p:sp>
        <p:nvSpPr>
          <p:cNvPr id="4" name="TextBox 22"/>
          <p:cNvSpPr txBox="1"/>
          <p:nvPr/>
        </p:nvSpPr>
        <p:spPr>
          <a:xfrm>
            <a:off x="7348258" y="3693337"/>
            <a:ext cx="4843743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40"/>
              </a:lnSpc>
            </a:pP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 and creativity involved. Entrepreneurship ranges in scale from solo, part-time projects to large-scale.</a:t>
            </a:r>
            <a:endParaRPr lang="en-US" sz="16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7348258" y="2844227"/>
            <a:ext cx="439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 WORKS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324282" y="980039"/>
            <a:ext cx="4466613" cy="33824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395747" y="3216934"/>
            <a:ext cx="2252344" cy="3384880"/>
          </a:xfrm>
          <a:prstGeom prst="rect">
            <a:avLst/>
          </a:prstGeom>
        </p:spPr>
      </p:pic>
      <p:sp>
        <p:nvSpPr>
          <p:cNvPr id="7" name="TextBox 23"/>
          <p:cNvSpPr txBox="1"/>
          <p:nvPr/>
        </p:nvSpPr>
        <p:spPr>
          <a:xfrm>
            <a:off x="6191811" y="1171424"/>
            <a:ext cx="439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 WORKS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6191811" y="1803351"/>
            <a:ext cx="556091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1019177" y="4544919"/>
            <a:ext cx="5076825" cy="1384976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165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400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1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5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9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7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1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990727" y="175024"/>
            <a:ext cx="2052637" cy="3078955"/>
          </a:xfrm>
          <a:prstGeom prst="rect">
            <a:avLst/>
          </a:prstGeom>
        </p:spPr>
      </p:pic>
      <p:sp>
        <p:nvSpPr>
          <p:cNvPr id="4" name="TextBox 22"/>
          <p:cNvSpPr txBox="1"/>
          <p:nvPr/>
        </p:nvSpPr>
        <p:spPr>
          <a:xfrm>
            <a:off x="1990727" y="4621184"/>
            <a:ext cx="4843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 and creativity involved. Entrepreneurship ranges in scale from solo, part-time projects to large-scale.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1990727" y="3772074"/>
            <a:ext cx="439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 WORKS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2027239" y="5908140"/>
            <a:ext cx="2076628" cy="304402"/>
            <a:chOff x="1506361" y="5550641"/>
            <a:chExt cx="2076628" cy="304402"/>
          </a:xfrm>
        </p:grpSpPr>
        <p:sp>
          <p:nvSpPr>
            <p:cNvPr id="7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8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9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112291" y="369094"/>
            <a:ext cx="4079544" cy="6119812"/>
          </a:xfrm>
          <a:prstGeom prst="rect">
            <a:avLst/>
          </a:prstGeom>
        </p:spPr>
      </p:pic>
      <p:sp>
        <p:nvSpPr>
          <p:cNvPr id="11" name="TextBox 22"/>
          <p:cNvSpPr txBox="1"/>
          <p:nvPr/>
        </p:nvSpPr>
        <p:spPr>
          <a:xfrm>
            <a:off x="4267762" y="1349189"/>
            <a:ext cx="3619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 and creativity involved. Entrepreneurship ranges in scale from solo, part-time projects to large-scale.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4208440" y="764415"/>
            <a:ext cx="30075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i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TITLE</a:t>
            </a:r>
            <a:endParaRPr lang="en-US" altLang="zh-CN" sz="3200" b="1" i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127126" y="345639"/>
            <a:ext cx="6984999" cy="4656666"/>
          </a:xfrm>
          <a:prstGeom prst="rect">
            <a:avLst/>
          </a:prstGeom>
        </p:spPr>
      </p:pic>
      <p:sp>
        <p:nvSpPr>
          <p:cNvPr id="4" name="TextBox 22"/>
          <p:cNvSpPr txBox="1"/>
          <p:nvPr/>
        </p:nvSpPr>
        <p:spPr>
          <a:xfrm>
            <a:off x="6872010" y="1344707"/>
            <a:ext cx="4843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 and creativity involved. Entrepreneurship ranges in scale from solo, part-time projects to large-scale.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6872010" y="759933"/>
            <a:ext cx="439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 WORKS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Subtitle 2"/>
          <p:cNvSpPr txBox="1"/>
          <p:nvPr/>
        </p:nvSpPr>
        <p:spPr>
          <a:xfrm>
            <a:off x="1127125" y="5372262"/>
            <a:ext cx="6985000" cy="997178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165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400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1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5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9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7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1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</a:t>
            </a:r>
            <a:endParaRPr 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7073811" y="2559639"/>
            <a:ext cx="2076628" cy="304402"/>
            <a:chOff x="1506361" y="5550641"/>
            <a:chExt cx="2076628" cy="304402"/>
          </a:xfrm>
        </p:grpSpPr>
        <p:sp>
          <p:nvSpPr>
            <p:cNvPr id="8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9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0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861586" y="3462619"/>
            <a:ext cx="2052917" cy="3079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2027238" y="1780674"/>
            <a:ext cx="4212198" cy="1231106"/>
            <a:chOff x="8112124" y="1039547"/>
            <a:chExt cx="4212197" cy="1231106"/>
          </a:xfrm>
        </p:grpSpPr>
        <p:sp>
          <p:nvSpPr>
            <p:cNvPr id="5" name="TextBox 14"/>
            <p:cNvSpPr txBox="1"/>
            <p:nvPr/>
          </p:nvSpPr>
          <p:spPr>
            <a:xfrm>
              <a:off x="8236359" y="1039547"/>
              <a:ext cx="223650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MOCKUP</a:t>
              </a:r>
              <a:endParaRPr lang="en-US" altLang="zh-CN" sz="36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type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depending on the type of 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2027237" y="3758482"/>
            <a:ext cx="3317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organization.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2027239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98329" y="1743945"/>
            <a:ext cx="5207847" cy="3471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27237" y="1165070"/>
            <a:ext cx="4068763" cy="2712508"/>
          </a:xfrm>
          <a:prstGeom prst="rect">
            <a:avLst/>
          </a:prstGeom>
        </p:spPr>
      </p:pic>
      <p:sp>
        <p:nvSpPr>
          <p:cNvPr id="5" name="Subtitle 2"/>
          <p:cNvSpPr txBox="1"/>
          <p:nvPr/>
        </p:nvSpPr>
        <p:spPr>
          <a:xfrm>
            <a:off x="2027237" y="4673014"/>
            <a:ext cx="4068763" cy="1600420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165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400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1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5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9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7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1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</a:t>
            </a:r>
            <a:endParaRPr 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6293786" y="1640542"/>
            <a:ext cx="4843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 and creativity involved. Entrepreneurship ranges in scale from solo, part-time projects to large-scale.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23"/>
          <p:cNvSpPr txBox="1"/>
          <p:nvPr/>
        </p:nvSpPr>
        <p:spPr>
          <a:xfrm>
            <a:off x="6293786" y="1055768"/>
            <a:ext cx="439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 WORKS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6495589" y="2855474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446465" y="3451480"/>
            <a:ext cx="4691063" cy="3127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351551" y="627927"/>
            <a:ext cx="292567" cy="2185334"/>
            <a:chOff x="1323824" y="3429000"/>
            <a:chExt cx="292567" cy="2185334"/>
          </a:xfrm>
        </p:grpSpPr>
        <p:sp>
          <p:nvSpPr>
            <p:cNvPr id="4" name="Shape 2637"/>
            <p:cNvSpPr/>
            <p:nvPr/>
          </p:nvSpPr>
          <p:spPr>
            <a:xfrm>
              <a:off x="1387088" y="5309932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5" name="Shape 2639"/>
            <p:cNvSpPr/>
            <p:nvPr/>
          </p:nvSpPr>
          <p:spPr>
            <a:xfrm>
              <a:off x="1323824" y="4381415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6" name="Shape 2645"/>
            <p:cNvSpPr/>
            <p:nvPr/>
          </p:nvSpPr>
          <p:spPr>
            <a:xfrm>
              <a:off x="1325680" y="3429000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</p:grpSp>
      <p:cxnSp>
        <p:nvCxnSpPr>
          <p:cNvPr id="10" name="直线连接符 9"/>
          <p:cNvCxnSpPr/>
          <p:nvPr/>
        </p:nvCxnSpPr>
        <p:spPr>
          <a:xfrm>
            <a:off x="497833" y="3429000"/>
            <a:ext cx="0" cy="342900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75" y="1329786"/>
            <a:ext cx="6757907" cy="4505270"/>
          </a:xfrm>
          <a:prstGeom prst="rect">
            <a:avLst/>
          </a:prstGeom>
        </p:spPr>
      </p:pic>
      <p:grpSp>
        <p:nvGrpSpPr>
          <p:cNvPr id="14" name="组 13"/>
          <p:cNvGrpSpPr/>
          <p:nvPr/>
        </p:nvGrpSpPr>
        <p:grpSpPr>
          <a:xfrm>
            <a:off x="8112126" y="1120392"/>
            <a:ext cx="3207447" cy="900045"/>
            <a:chOff x="8112125" y="1293664"/>
            <a:chExt cx="3207446" cy="900045"/>
          </a:xfrm>
        </p:grpSpPr>
        <p:sp>
          <p:nvSpPr>
            <p:cNvPr id="12" name="TextBox 14"/>
            <p:cNvSpPr txBox="1"/>
            <p:nvPr/>
          </p:nvSpPr>
          <p:spPr>
            <a:xfrm>
              <a:off x="8112125" y="1293664"/>
              <a:ext cx="175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ABOUT US</a:t>
              </a:r>
              <a:endPara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27"/>
            <p:cNvSpPr txBox="1"/>
            <p:nvPr/>
          </p:nvSpPr>
          <p:spPr>
            <a:xfrm>
              <a:off x="8112125" y="1685878"/>
              <a:ext cx="320744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Entrepreneurial activities differ substantially depending on the type of organization</a:t>
              </a:r>
              <a:endPara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8057649" y="2461731"/>
            <a:ext cx="3261922" cy="900045"/>
            <a:chOff x="8057648" y="1293664"/>
            <a:chExt cx="3261923" cy="900045"/>
          </a:xfrm>
        </p:grpSpPr>
        <p:sp>
          <p:nvSpPr>
            <p:cNvPr id="28" name="TextBox 14"/>
            <p:cNvSpPr txBox="1"/>
            <p:nvPr/>
          </p:nvSpPr>
          <p:spPr>
            <a:xfrm>
              <a:off x="8057648" y="1293664"/>
              <a:ext cx="2152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OUR VALUES</a:t>
              </a:r>
              <a:endParaRPr lang="en-US" altLang="zh-CN" sz="24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8112125" y="1685878"/>
              <a:ext cx="320744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Entrepreneurial activities differ substantially depending on the type of organization</a:t>
              </a:r>
              <a:endPara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8112125" y="3803070"/>
            <a:ext cx="3207446" cy="900045"/>
            <a:chOff x="8112125" y="1293664"/>
            <a:chExt cx="3207446" cy="900045"/>
          </a:xfrm>
        </p:grpSpPr>
        <p:sp>
          <p:nvSpPr>
            <p:cNvPr id="31" name="TextBox 14"/>
            <p:cNvSpPr txBox="1"/>
            <p:nvPr/>
          </p:nvSpPr>
          <p:spPr>
            <a:xfrm>
              <a:off x="8112125" y="1293664"/>
              <a:ext cx="26737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WITH FEATURES</a:t>
              </a:r>
              <a:endParaRPr lang="en-US" altLang="zh-CN" sz="24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27"/>
            <p:cNvSpPr txBox="1"/>
            <p:nvPr/>
          </p:nvSpPr>
          <p:spPr>
            <a:xfrm>
              <a:off x="8112125" y="1685878"/>
              <a:ext cx="320744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Entrepreneurial activities differ substantially depending on the type of organization</a:t>
              </a:r>
              <a:endPara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8112127" y="5144408"/>
            <a:ext cx="3207447" cy="900045"/>
            <a:chOff x="8112125" y="1293664"/>
            <a:chExt cx="3207446" cy="900045"/>
          </a:xfrm>
        </p:grpSpPr>
        <p:sp>
          <p:nvSpPr>
            <p:cNvPr id="34" name="TextBox 14"/>
            <p:cNvSpPr txBox="1"/>
            <p:nvPr/>
          </p:nvSpPr>
          <p:spPr>
            <a:xfrm>
              <a:off x="8202696" y="1293664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MOCKUP</a:t>
              </a:r>
              <a:endParaRPr lang="en-US" altLang="zh-CN" sz="24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27"/>
            <p:cNvSpPr txBox="1"/>
            <p:nvPr/>
          </p:nvSpPr>
          <p:spPr>
            <a:xfrm>
              <a:off x="8112125" y="1685878"/>
              <a:ext cx="320744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Entrepreneurial activities differ substantially depending on the type of organization</a:t>
              </a:r>
              <a:endPara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760584" y="1269799"/>
            <a:ext cx="4068763" cy="2712507"/>
          </a:xfrm>
          <a:prstGeom prst="rect">
            <a:avLst/>
          </a:prstGeom>
        </p:spPr>
      </p:pic>
      <p:sp>
        <p:nvSpPr>
          <p:cNvPr id="4" name="TextBox 22"/>
          <p:cNvSpPr txBox="1"/>
          <p:nvPr/>
        </p:nvSpPr>
        <p:spPr>
          <a:xfrm>
            <a:off x="1252258" y="1680883"/>
            <a:ext cx="4843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 and creativity involved. Entrepreneurship ranges in scale from solo, part-time projects to large-scale.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1252258" y="1096109"/>
            <a:ext cx="439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 WORKS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1454061" y="2895815"/>
            <a:ext cx="2076628" cy="304402"/>
            <a:chOff x="1506361" y="5550641"/>
            <a:chExt cx="2076628" cy="304402"/>
          </a:xfrm>
        </p:grpSpPr>
        <p:sp>
          <p:nvSpPr>
            <p:cNvPr id="7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8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9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127125" y="3493294"/>
            <a:ext cx="4950619" cy="3300412"/>
          </a:xfrm>
          <a:prstGeom prst="rect">
            <a:avLst/>
          </a:prstGeom>
        </p:spPr>
      </p:pic>
      <p:sp>
        <p:nvSpPr>
          <p:cNvPr id="11" name="TextBox 22"/>
          <p:cNvSpPr txBox="1"/>
          <p:nvPr/>
        </p:nvSpPr>
        <p:spPr>
          <a:xfrm>
            <a:off x="6760585" y="4912659"/>
            <a:ext cx="4068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 and creativity involved. Entrepreneurship ranges in scale from solo, part-time projects to large-scale.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508309" y="403413"/>
            <a:ext cx="7656455" cy="3429000"/>
          </a:xfrm>
          <a:prstGeom prst="rect">
            <a:avLst/>
          </a:prstGeom>
        </p:spPr>
      </p:pic>
      <p:sp>
        <p:nvSpPr>
          <p:cNvPr id="5" name="TextBox 22"/>
          <p:cNvSpPr txBox="1"/>
          <p:nvPr/>
        </p:nvSpPr>
        <p:spPr>
          <a:xfrm>
            <a:off x="5321022" y="2743202"/>
            <a:ext cx="4843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 and creativity involved. Entrepreneurship ranges in scale from solo, part-time projects to large-scale.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23"/>
          <p:cNvSpPr txBox="1"/>
          <p:nvPr/>
        </p:nvSpPr>
        <p:spPr>
          <a:xfrm>
            <a:off x="5321022" y="2158428"/>
            <a:ext cx="439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 WORKS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027239" y="4802587"/>
            <a:ext cx="2016125" cy="13440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096000" y="4753211"/>
            <a:ext cx="2016125" cy="1344083"/>
          </a:xfrm>
          <a:prstGeom prst="rect">
            <a:avLst/>
          </a:prstGeom>
        </p:spPr>
      </p:pic>
      <p:sp>
        <p:nvSpPr>
          <p:cNvPr id="10" name="TextBox 22"/>
          <p:cNvSpPr txBox="1"/>
          <p:nvPr/>
        </p:nvSpPr>
        <p:spPr>
          <a:xfrm>
            <a:off x="4178528" y="4686587"/>
            <a:ext cx="19000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 and creativity involved</a:t>
            </a:r>
            <a:r>
              <a:rPr lang="en-US" sz="1200" i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8264712" y="4686587"/>
            <a:ext cx="19000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 and creativity involved</a:t>
            </a:r>
            <a:r>
              <a:rPr lang="en-US" sz="1200" i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27241" y="51787"/>
            <a:ext cx="2216953" cy="33254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184277" y="95042"/>
            <a:ext cx="4068763" cy="6103143"/>
          </a:xfrm>
          <a:prstGeom prst="rect">
            <a:avLst/>
          </a:prstGeom>
        </p:spPr>
      </p:pic>
      <p:sp>
        <p:nvSpPr>
          <p:cNvPr id="5" name="TextBox 22"/>
          <p:cNvSpPr txBox="1"/>
          <p:nvPr/>
        </p:nvSpPr>
        <p:spPr>
          <a:xfrm>
            <a:off x="2027241" y="4719920"/>
            <a:ext cx="4843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 and creativity involved. Entrepreneurship ranges in scale from solo, part-time projects to large-scale.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23"/>
          <p:cNvSpPr txBox="1"/>
          <p:nvPr/>
        </p:nvSpPr>
        <p:spPr>
          <a:xfrm>
            <a:off x="2027241" y="4135146"/>
            <a:ext cx="439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 WORKS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22"/>
          <p:cNvSpPr txBox="1"/>
          <p:nvPr/>
        </p:nvSpPr>
        <p:spPr>
          <a:xfrm>
            <a:off x="4467039" y="275626"/>
            <a:ext cx="24039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676649" y="1134980"/>
            <a:ext cx="6882064" cy="45880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5232" y="3034603"/>
            <a:ext cx="4507832" cy="1034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9177" y="717886"/>
            <a:ext cx="5076825" cy="5422231"/>
          </a:xfrm>
          <a:prstGeom prst="rect">
            <a:avLst/>
          </a:prstGeom>
          <a:noFill/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TextBox 32"/>
          <p:cNvSpPr txBox="1"/>
          <p:nvPr/>
        </p:nvSpPr>
        <p:spPr>
          <a:xfrm>
            <a:off x="1396545" y="1580750"/>
            <a:ext cx="38316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i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THANK YOU</a:t>
            </a:r>
            <a:endParaRPr lang="en-US" sz="4800" b="1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33"/>
          <p:cNvSpPr txBox="1"/>
          <p:nvPr/>
        </p:nvSpPr>
        <p:spPr>
          <a:xfrm>
            <a:off x="1240573" y="3429001"/>
            <a:ext cx="3695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organization.</a:t>
            </a:r>
            <a:endParaRPr lang="en-US" sz="16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Shape 2637"/>
          <p:cNvSpPr/>
          <p:nvPr/>
        </p:nvSpPr>
        <p:spPr>
          <a:xfrm>
            <a:off x="1385234" y="5309932"/>
            <a:ext cx="166039" cy="304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9" name="Shape 2639"/>
          <p:cNvSpPr/>
          <p:nvPr/>
        </p:nvSpPr>
        <p:spPr>
          <a:xfrm>
            <a:off x="2215857" y="5409482"/>
            <a:ext cx="292567" cy="186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10" name="Shape 2645"/>
          <p:cNvSpPr/>
          <p:nvPr/>
        </p:nvSpPr>
        <p:spPr>
          <a:xfrm>
            <a:off x="3173006" y="5392072"/>
            <a:ext cx="288855" cy="210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11" name="TextBox 33"/>
          <p:cNvSpPr txBox="1"/>
          <p:nvPr/>
        </p:nvSpPr>
        <p:spPr>
          <a:xfrm>
            <a:off x="1373366" y="2335925"/>
            <a:ext cx="2770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</a:t>
            </a:r>
            <a:endParaRPr lang="en-US" sz="1600" b="1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 animBg="1"/>
      <p:bldP spid="9" grpId="0" animBg="1"/>
      <p:bldP spid="10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96002" y="1797797"/>
            <a:ext cx="5210175" cy="3473450"/>
          </a:xfrm>
          <a:prstGeom prst="rect">
            <a:avLst/>
          </a:prstGeom>
        </p:spPr>
      </p:pic>
      <p:grpSp>
        <p:nvGrpSpPr>
          <p:cNvPr id="4" name="组 3"/>
          <p:cNvGrpSpPr/>
          <p:nvPr/>
        </p:nvGrpSpPr>
        <p:grpSpPr>
          <a:xfrm>
            <a:off x="2027238" y="1780674"/>
            <a:ext cx="4212197" cy="1231106"/>
            <a:chOff x="8112124" y="1039547"/>
            <a:chExt cx="4212197" cy="1231106"/>
          </a:xfrm>
        </p:grpSpPr>
        <p:sp>
          <p:nvSpPr>
            <p:cNvPr id="5" name="TextBox 14"/>
            <p:cNvSpPr txBox="1"/>
            <p:nvPr/>
          </p:nvSpPr>
          <p:spPr>
            <a:xfrm>
              <a:off x="8112125" y="1039547"/>
              <a:ext cx="25955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ABOUT US</a:t>
              </a:r>
              <a:endParaRPr lang="en-US" sz="36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type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depending on the type of 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2027237" y="3758482"/>
            <a:ext cx="3317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organization.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2027239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449481" y="416859"/>
            <a:ext cx="6662643" cy="4441762"/>
          </a:xfrm>
          <a:prstGeom prst="rect">
            <a:avLst/>
          </a:prstGeom>
        </p:spPr>
      </p:pic>
      <p:sp>
        <p:nvSpPr>
          <p:cNvPr id="4" name="TextBox 23"/>
          <p:cNvSpPr txBox="1"/>
          <p:nvPr/>
        </p:nvSpPr>
        <p:spPr>
          <a:xfrm>
            <a:off x="1449482" y="5150016"/>
            <a:ext cx="439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 WORKS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1449482" y="5734789"/>
            <a:ext cx="666264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25"/>
          <p:cNvSpPr txBox="1"/>
          <p:nvPr/>
        </p:nvSpPr>
        <p:spPr>
          <a:xfrm>
            <a:off x="6624046" y="787347"/>
            <a:ext cx="3845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TITLE</a:t>
            </a:r>
            <a:endParaRPr lang="en-US" sz="4800" b="1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Subtitle 2"/>
          <p:cNvSpPr txBox="1"/>
          <p:nvPr/>
        </p:nvSpPr>
        <p:spPr>
          <a:xfrm>
            <a:off x="8460445" y="1769316"/>
            <a:ext cx="3334203" cy="2806904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165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400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1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5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9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7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1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  <a:endParaRPr 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381778" y="649881"/>
            <a:ext cx="6084887" cy="4056591"/>
          </a:xfrm>
          <a:prstGeom prst="rect">
            <a:avLst/>
          </a:prstGeom>
        </p:spPr>
      </p:pic>
      <p:sp>
        <p:nvSpPr>
          <p:cNvPr id="4" name="TextBox 44"/>
          <p:cNvSpPr txBox="1"/>
          <p:nvPr/>
        </p:nvSpPr>
        <p:spPr>
          <a:xfrm>
            <a:off x="2697544" y="5194856"/>
            <a:ext cx="305779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Company members share a common purpose and unite in order to focus their various talents and organize their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45"/>
          <p:cNvSpPr txBox="1"/>
          <p:nvPr/>
        </p:nvSpPr>
        <p:spPr>
          <a:xfrm>
            <a:off x="1212867" y="5139456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15%</a:t>
            </a:r>
            <a:endParaRPr lang="id-ID" sz="54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Shape 2688"/>
          <p:cNvSpPr/>
          <p:nvPr/>
        </p:nvSpPr>
        <p:spPr>
          <a:xfrm>
            <a:off x="6278623" y="52573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i="1" dirty="0">
              <a:cs typeface="+mn-ea"/>
              <a:sym typeface="+mn-lt"/>
            </a:endParaRPr>
          </a:p>
        </p:txBody>
      </p:sp>
      <p:sp>
        <p:nvSpPr>
          <p:cNvPr id="7" name="TextBox 47"/>
          <p:cNvSpPr txBox="1"/>
          <p:nvPr/>
        </p:nvSpPr>
        <p:spPr>
          <a:xfrm>
            <a:off x="6646396" y="5140377"/>
            <a:ext cx="2072185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FIRST TITLE </a:t>
            </a:r>
            <a:r>
              <a:rPr lang="en-US" sz="105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the.</a:t>
            </a:r>
            <a:endParaRPr lang="en-US" sz="105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9619210" y="5140377"/>
            <a:ext cx="2072185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SECOND TITLE </a:t>
            </a:r>
            <a:r>
              <a:rPr lang="en-US" sz="105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the.</a:t>
            </a:r>
            <a:endParaRPr lang="en-US" sz="105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Shape 2770"/>
          <p:cNvSpPr/>
          <p:nvPr/>
        </p:nvSpPr>
        <p:spPr>
          <a:xfrm>
            <a:off x="9251439" y="525820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i="1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112126" y="1157673"/>
            <a:ext cx="2052639" cy="30604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199299" y="2030071"/>
            <a:ext cx="5912827" cy="3941884"/>
          </a:xfrm>
          <a:prstGeom prst="rect">
            <a:avLst/>
          </a:prstGeom>
        </p:spPr>
      </p:pic>
      <p:sp>
        <p:nvSpPr>
          <p:cNvPr id="6" name="TextBox 12"/>
          <p:cNvSpPr txBox="1"/>
          <p:nvPr/>
        </p:nvSpPr>
        <p:spPr>
          <a:xfrm>
            <a:off x="2350436" y="4894735"/>
            <a:ext cx="444137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5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 and creativity involved.. Entrepreneurial activities differ substantially depending on the type of organization and creativity involved.. 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2350435" y="4248404"/>
            <a:ext cx="3326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SOMETHING</a:t>
            </a:r>
            <a:endParaRPr lang="en-US" sz="3600" i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398495" y="-188259"/>
            <a:ext cx="0" cy="443666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149724" y="6359254"/>
            <a:ext cx="497541" cy="49754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16" name="组 15"/>
          <p:cNvGrpSpPr/>
          <p:nvPr/>
        </p:nvGrpSpPr>
        <p:grpSpPr>
          <a:xfrm>
            <a:off x="8482667" y="914712"/>
            <a:ext cx="3364192" cy="1017096"/>
            <a:chOff x="8765054" y="1102970"/>
            <a:chExt cx="2799418" cy="1017096"/>
          </a:xfrm>
        </p:grpSpPr>
        <p:sp>
          <p:nvSpPr>
            <p:cNvPr id="12" name="TextBox 4"/>
            <p:cNvSpPr txBox="1"/>
            <p:nvPr/>
          </p:nvSpPr>
          <p:spPr>
            <a:xfrm>
              <a:off x="9468907" y="1102970"/>
              <a:ext cx="13917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SHORT</a:t>
              </a:r>
              <a:endParaRPr lang="en-US" sz="1600" b="1" i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5"/>
            <p:cNvSpPr txBox="1"/>
            <p:nvPr/>
          </p:nvSpPr>
          <p:spPr>
            <a:xfrm>
              <a:off x="8765054" y="1473735"/>
              <a:ext cx="27994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Entrepreneurial activities differ substantially depending on the type of organization and creativity involved. </a:t>
              </a:r>
              <a:endPara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8482667" y="2510153"/>
            <a:ext cx="3364192" cy="1017096"/>
            <a:chOff x="8765054" y="2702347"/>
            <a:chExt cx="2799418" cy="1017096"/>
          </a:xfrm>
        </p:grpSpPr>
        <p:sp>
          <p:nvSpPr>
            <p:cNvPr id="14" name="TextBox 10"/>
            <p:cNvSpPr txBox="1"/>
            <p:nvPr/>
          </p:nvSpPr>
          <p:spPr>
            <a:xfrm>
              <a:off x="9060364" y="2702347"/>
              <a:ext cx="22088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LONG TERM</a:t>
              </a:r>
              <a:endParaRPr lang="en-US" sz="1600" b="1" i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1"/>
            <p:cNvSpPr txBox="1"/>
            <p:nvPr/>
          </p:nvSpPr>
          <p:spPr>
            <a:xfrm>
              <a:off x="8765054" y="3073112"/>
              <a:ext cx="27994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Entrepreneurial activities differ substantially depending on the type of organization and creativity involved. </a:t>
              </a:r>
              <a:endPara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8482667" y="4105594"/>
            <a:ext cx="3364192" cy="1017096"/>
            <a:chOff x="8765054" y="2702347"/>
            <a:chExt cx="2799418" cy="1017096"/>
          </a:xfrm>
        </p:grpSpPr>
        <p:sp>
          <p:nvSpPr>
            <p:cNvPr id="19" name="TextBox 10"/>
            <p:cNvSpPr txBox="1"/>
            <p:nvPr/>
          </p:nvSpPr>
          <p:spPr>
            <a:xfrm>
              <a:off x="9060364" y="2702347"/>
              <a:ext cx="22088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LONG TERM</a:t>
              </a:r>
              <a:endParaRPr lang="en-US" sz="1600" b="1" i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1"/>
            <p:cNvSpPr txBox="1"/>
            <p:nvPr/>
          </p:nvSpPr>
          <p:spPr>
            <a:xfrm>
              <a:off x="8765054" y="3073112"/>
              <a:ext cx="27994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Entrepreneurial activities differ substantially depending on the type of organization and creativity involved. </a:t>
              </a:r>
              <a:endPara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4125357" y="485631"/>
            <a:ext cx="4068763" cy="5561900"/>
          </a:xfrm>
          <a:prstGeom prst="rect">
            <a:avLst/>
          </a:prstGeom>
        </p:spPr>
      </p:pic>
      <p:sp>
        <p:nvSpPr>
          <p:cNvPr id="4" name="TextBox 25"/>
          <p:cNvSpPr txBox="1"/>
          <p:nvPr/>
        </p:nvSpPr>
        <p:spPr>
          <a:xfrm>
            <a:off x="1006301" y="1029394"/>
            <a:ext cx="3845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TITLE</a:t>
            </a:r>
            <a:endParaRPr lang="en-US" sz="4800" b="1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Subtitle 2"/>
          <p:cNvSpPr txBox="1"/>
          <p:nvPr/>
        </p:nvSpPr>
        <p:spPr>
          <a:xfrm>
            <a:off x="1019176" y="1976528"/>
            <a:ext cx="2813237" cy="3108525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165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400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1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5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965" indent="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7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1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  <a:endParaRPr 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9175" y="5513295"/>
            <a:ext cx="2541495" cy="2017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081206" y="714374"/>
            <a:ext cx="2167116" cy="14610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070333" y="2536066"/>
            <a:ext cx="2188643" cy="14610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9079991" y="4357758"/>
            <a:ext cx="2178991" cy="14545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939968" y="1780674"/>
            <a:ext cx="4299466" cy="1231106"/>
            <a:chOff x="8024855" y="1039547"/>
            <a:chExt cx="4299466" cy="1231106"/>
          </a:xfrm>
        </p:grpSpPr>
        <p:sp>
          <p:nvSpPr>
            <p:cNvPr id="5" name="TextBox 14"/>
            <p:cNvSpPr txBox="1"/>
            <p:nvPr/>
          </p:nvSpPr>
          <p:spPr>
            <a:xfrm>
              <a:off x="8024855" y="1039547"/>
              <a:ext cx="31768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OUR VALUES</a:t>
              </a:r>
              <a:endParaRPr lang="en-US" altLang="zh-CN" sz="36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type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depending on the type of 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2027237" y="3758482"/>
            <a:ext cx="3317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Entrepreneurial activities differ substantially depending on the type of organization.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2027239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96002" y="1692275"/>
            <a:ext cx="5210175" cy="3473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027237" y="420594"/>
            <a:ext cx="4068763" cy="27125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29250" y="3697943"/>
            <a:ext cx="4064741" cy="2712773"/>
          </a:xfrm>
          <a:prstGeom prst="rect">
            <a:avLst/>
          </a:prstGeom>
        </p:spPr>
      </p:pic>
      <p:sp>
        <p:nvSpPr>
          <p:cNvPr id="5" name="TextBox 23"/>
          <p:cNvSpPr txBox="1"/>
          <p:nvPr/>
        </p:nvSpPr>
        <p:spPr>
          <a:xfrm>
            <a:off x="6357659" y="645251"/>
            <a:ext cx="439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OUR LATEST WORKS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6357659" y="1230024"/>
            <a:ext cx="454790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6554983" y="2636859"/>
            <a:ext cx="2076628" cy="304402"/>
            <a:chOff x="1506361" y="5550641"/>
            <a:chExt cx="2076628" cy="304402"/>
          </a:xfrm>
        </p:grpSpPr>
        <p:sp>
          <p:nvSpPr>
            <p:cNvPr id="8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9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0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6357657" y="3779859"/>
            <a:ext cx="27382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GOOD BEST 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6357657" y="4364635"/>
            <a:ext cx="454790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6554983" y="5771469"/>
            <a:ext cx="2076628" cy="304402"/>
            <a:chOff x="1506361" y="5550641"/>
            <a:chExt cx="2076628" cy="304402"/>
          </a:xfrm>
        </p:grpSpPr>
        <p:sp>
          <p:nvSpPr>
            <p:cNvPr id="14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5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  <p:sp>
          <p:nvSpPr>
            <p:cNvPr id="16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359E7405-CCF3-4166-828C-0DA73B72214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D:\ppt\第11批\634310"/>
  <p:tag name="ISPRING_PRESENTATION_TITLE" val="PPT源文件"/>
  <p:tag name="ISPRING_FIRST_PUBLISH" val="1"/>
</p:tagLst>
</file>

<file path=ppt/theme/theme1.xml><?xml version="1.0" encoding="utf-8"?>
<a:theme xmlns:a="http://schemas.openxmlformats.org/drawingml/2006/main" name="小清新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stjlwlpb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8026</Words>
  <Application>WPS 演示</Application>
  <PresentationFormat>自定义</PresentationFormat>
  <Paragraphs>166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Gill Sans</vt:lpstr>
      <vt:lpstr>字魂59号-创粗黑</vt:lpstr>
      <vt:lpstr>Calibri</vt:lpstr>
      <vt:lpstr>Montserrat Hairline</vt:lpstr>
      <vt:lpstr>★日文毛笔</vt:lpstr>
      <vt:lpstr>微软雅黑</vt:lpstr>
      <vt:lpstr>Arial Unicode MS</vt:lpstr>
      <vt:lpstr>黑体</vt:lpstr>
      <vt:lpstr>等线</vt:lpstr>
      <vt:lpstr>汉仪中圆简</vt:lpstr>
      <vt:lpstr>Arial</vt:lpstr>
      <vt:lpstr>小清新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时尚小清新</dc:title>
  <dc:creator>第一PPT</dc:creator>
  <cp:keywords>www.1ppt.com</cp:keywords>
  <dc:description>www.1ppt.com</dc:description>
  <cp:lastModifiedBy>铭</cp:lastModifiedBy>
  <cp:revision>80</cp:revision>
  <dcterms:created xsi:type="dcterms:W3CDTF">2017-08-18T03:02:00Z</dcterms:created>
  <dcterms:modified xsi:type="dcterms:W3CDTF">2022-02-16T07:30:54Z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B052655610394EC9AEF22820300F778F</vt:lpwstr>
  </property>
</Properties>
</file>